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2" r:id="rId2"/>
  </p:sldMasterIdLst>
  <p:notesMasterIdLst>
    <p:notesMasterId r:id="rId5"/>
  </p:notesMasterIdLst>
  <p:sldIdLst>
    <p:sldId id="349" r:id="rId3"/>
    <p:sldId id="2646"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11/14/2025</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11903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4757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115469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30560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64356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58813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80510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3937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621496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4057616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11/14/2025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35820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01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550428" cy="6369494"/>
          </a:xfrm>
          <a:prstGeom prst="roundRect">
            <a:avLst/>
          </a:prstGeom>
          <a:solidFill>
            <a:schemeClr val="bg1"/>
          </a:solidFill>
          <a:ln w="38100">
            <a:solidFill>
              <a:srgbClr val="FF0066"/>
            </a:solidFill>
            <a:prstDash val="dash"/>
            <a:extLst>
              <a:ext uri="{C807C97D-BFC1-408E-A445-0C87EB9F89A2}">
                <ask:lineSketchStyleProps xmlns="" xmlns:ask="http://schemas.microsoft.com/office/drawing/2018/sketchyshape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E87CAD95-F5B0-ECD7-2C2D-D5C70A225A86}"/>
              </a:ext>
            </a:extLst>
          </p:cNvPr>
          <p:cNvSpPr txBox="1"/>
          <p:nvPr/>
        </p:nvSpPr>
        <p:spPr>
          <a:xfrm>
            <a:off x="822960" y="399449"/>
            <a:ext cx="10638409" cy="147732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000" b="1" dirty="0">
                <a:solidFill>
                  <a:prstClr val="black"/>
                </a:solidFill>
                <a:latin typeface="Cambria" panose="02040503050406030204" pitchFamily="18" charset="0"/>
                <a:ea typeface="Cambria" panose="02040503050406030204" pitchFamily="18" charset="0"/>
                <a:cs typeface="Calibri" panose="020F0502020204030204" pitchFamily="34" charset="0"/>
              </a:rPr>
              <a:t>Em cùng bạn thảo luận về hành động của các bạn nhỏ trong hình 3 và 4. Hành động nào có thể làm hỏng đồ vật trong nhà?</a:t>
            </a:r>
          </a:p>
        </p:txBody>
      </p:sp>
      <p:pic>
        <p:nvPicPr>
          <p:cNvPr id="4" name="Picture 9">
            <a:extLst>
              <a:ext uri="{FF2B5EF4-FFF2-40B4-BE49-F238E27FC236}">
                <a16:creationId xmlns:a16="http://schemas.microsoft.com/office/drawing/2014/main" id="{33BB211F-5E39-912B-340B-E9AB0FBCF6C3}"/>
              </a:ext>
            </a:extLst>
          </p:cNvPr>
          <p:cNvPicPr>
            <a:picLocks noChangeAspect="1"/>
          </p:cNvPicPr>
          <p:nvPr/>
        </p:nvPicPr>
        <p:blipFill>
          <a:blip r:embed="rId3"/>
          <a:stretch>
            <a:fillRect/>
          </a:stretch>
        </p:blipFill>
        <p:spPr>
          <a:xfrm>
            <a:off x="106417" y="483703"/>
            <a:ext cx="703384" cy="667527"/>
          </a:xfrm>
          <a:prstGeom prst="rect">
            <a:avLst/>
          </a:prstGeom>
        </p:spPr>
      </p:pic>
      <p:sp>
        <p:nvSpPr>
          <p:cNvPr id="7" name="Freeform 2">
            <a:extLst>
              <a:ext uri="{FF2B5EF4-FFF2-40B4-BE49-F238E27FC236}">
                <a16:creationId xmlns:a16="http://schemas.microsoft.com/office/drawing/2014/main" id="{4E6DFC60-DBC5-254D-7DF8-CB1FBAEF2A40}"/>
              </a:ext>
            </a:extLst>
          </p:cNvPr>
          <p:cNvSpPr/>
          <p:nvPr/>
        </p:nvSpPr>
        <p:spPr>
          <a:xfrm>
            <a:off x="1557045" y="1866478"/>
            <a:ext cx="9734731" cy="4311038"/>
          </a:xfrm>
          <a:custGeom>
            <a:avLst/>
            <a:gdLst/>
            <a:ahLst/>
            <a:cxnLst/>
            <a:rect l="l" t="t" r="r" b="b"/>
            <a:pathLst>
              <a:path w="18004481" h="6790707">
                <a:moveTo>
                  <a:pt x="0" y="0"/>
                </a:moveTo>
                <a:lnTo>
                  <a:pt x="18004480" y="0"/>
                </a:lnTo>
                <a:lnTo>
                  <a:pt x="18004480" y="6790708"/>
                </a:lnTo>
                <a:lnTo>
                  <a:pt x="0" y="679070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529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 action="ppaction://noaction"/>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711AAF-B3BF-2F5B-5E03-580771DFE870}"/>
              </a:ext>
            </a:extLst>
          </p:cNvPr>
          <p:cNvSpPr txBox="1"/>
          <p:nvPr/>
        </p:nvSpPr>
        <p:spPr>
          <a:xfrm>
            <a:off x="1101687" y="694063"/>
            <a:ext cx="9992299"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79</Words>
  <Application>Microsoft Office PowerPoint</Application>
  <PresentationFormat>Widescreen</PresentationFormat>
  <Paragraphs>2</Paragraphs>
  <Slides>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vt:i4>
      </vt:variant>
    </vt:vector>
  </HeadingPairs>
  <TitlesOfParts>
    <vt:vector size="13" baseType="lpstr">
      <vt:lpstr>Arial</vt:lpstr>
      <vt:lpstr>Calibri</vt:lpstr>
      <vt:lpstr>Calibri Light</vt:lpstr>
      <vt:lpstr>Cambria</vt:lpstr>
      <vt:lpstr>方正姚体</vt:lpstr>
      <vt:lpstr>华文新魏</vt:lpstr>
      <vt:lpstr>Times New Roman</vt:lpstr>
      <vt:lpstr>Trebuchet MS</vt:lpstr>
      <vt:lpstr>Wingdings 3</vt:lpstr>
      <vt:lpstr>平面</vt:lpstr>
      <vt:lpstr>Chủ đề Office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53</cp:revision>
  <dcterms:created xsi:type="dcterms:W3CDTF">2022-07-15T22:28:39Z</dcterms:created>
  <dcterms:modified xsi:type="dcterms:W3CDTF">2025-11-14T07:25:06Z</dcterms:modified>
</cp:coreProperties>
</file>