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83" r:id="rId3"/>
    <p:sldMasterId id="2147483720" r:id="rId4"/>
    <p:sldMasterId id="2147483732" r:id="rId5"/>
  </p:sldMasterIdLst>
  <p:notesMasterIdLst>
    <p:notesMasterId r:id="rId16"/>
  </p:notesMasterIdLst>
  <p:sldIdLst>
    <p:sldId id="256" r:id="rId6"/>
    <p:sldId id="260" r:id="rId7"/>
    <p:sldId id="495" r:id="rId8"/>
    <p:sldId id="472" r:id="rId9"/>
    <p:sldId id="517" r:id="rId10"/>
    <p:sldId id="518" r:id="rId11"/>
    <p:sldId id="519" r:id="rId12"/>
    <p:sldId id="520" r:id="rId13"/>
    <p:sldId id="514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3006C-BEF8-4794-A08E-71107059DCAD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AAB82-C354-4BA2-960D-25EA44A39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87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61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986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24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42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7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40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15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1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0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7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66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448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9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2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4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0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63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50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6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17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5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9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5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25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00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9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49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11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0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3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3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18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25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35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6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70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9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853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3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6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9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79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6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5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63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BB48B6-9552-4C80-A013-F237408909B2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3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7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0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346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12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11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1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6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85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7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D67914-B644-EDEC-058A-71E29D8AA25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24027"/>
            <a:ext cx="12192000" cy="6809946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1E110B3-3FAF-A17C-6623-0DE5D942A5A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0" y="0"/>
            <a:ext cx="1518171" cy="15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9A23719-BFBC-C125-705D-F84F6521C8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0" y="0"/>
            <a:ext cx="1518171" cy="15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3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6543EA0-6051-4B0B-CBD6-14DFF96957D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438" y="0"/>
            <a:ext cx="1518171" cy="15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6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1936780-B919-61C4-FFC6-E30138D38BA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270" y="0"/>
            <a:ext cx="1518171" cy="151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1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4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9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64.svg"/><Relationship Id="rId7" Type="http://schemas.openxmlformats.org/officeDocument/2006/relationships/image" Target="../media/image6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9.png"/><Relationship Id="rId5" Type="http://schemas.openxmlformats.org/officeDocument/2006/relationships/image" Target="../media/image66.svg"/><Relationship Id="rId4" Type="http://schemas.openxmlformats.org/officeDocument/2006/relationships/image" Target="../media/image28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AB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97183" y="3957413"/>
            <a:ext cx="20386365" cy="10193183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4"/>
                </a:lnTo>
                <a:lnTo>
                  <a:pt x="0" y="152897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736840" y="417217"/>
            <a:ext cx="8718320" cy="6023567"/>
          </a:xfrm>
          <a:custGeom>
            <a:avLst/>
            <a:gdLst/>
            <a:ahLst/>
            <a:cxnLst/>
            <a:rect l="l" t="t" r="r" b="b"/>
            <a:pathLst>
              <a:path w="13077480" h="9035350">
                <a:moveTo>
                  <a:pt x="0" y="0"/>
                </a:moveTo>
                <a:lnTo>
                  <a:pt x="13077480" y="0"/>
                </a:lnTo>
                <a:lnTo>
                  <a:pt x="13077480" y="9035350"/>
                </a:lnTo>
                <a:lnTo>
                  <a:pt x="0" y="90353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178701" y="725491"/>
            <a:ext cx="5834599" cy="3907540"/>
            <a:chOff x="0" y="0"/>
            <a:chExt cx="1366503" cy="9151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66503" cy="915173"/>
            </a:xfrm>
            <a:custGeom>
              <a:avLst/>
              <a:gdLst/>
              <a:ahLst/>
              <a:cxnLst/>
              <a:rect l="l" t="t" r="r" b="b"/>
              <a:pathLst>
                <a:path w="1366503" h="915173">
                  <a:moveTo>
                    <a:pt x="1242043" y="915172"/>
                  </a:moveTo>
                  <a:lnTo>
                    <a:pt x="124460" y="915172"/>
                  </a:lnTo>
                  <a:cubicBezTo>
                    <a:pt x="55880" y="915172"/>
                    <a:pt x="0" y="859292"/>
                    <a:pt x="0" y="79071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42043" y="0"/>
                  </a:lnTo>
                  <a:cubicBezTo>
                    <a:pt x="1310623" y="0"/>
                    <a:pt x="1366503" y="55880"/>
                    <a:pt x="1366503" y="124460"/>
                  </a:cubicBezTo>
                  <a:lnTo>
                    <a:pt x="1366503" y="790712"/>
                  </a:lnTo>
                  <a:cubicBezTo>
                    <a:pt x="1366503" y="859292"/>
                    <a:pt x="1310623" y="915173"/>
                    <a:pt x="1242043" y="915173"/>
                  </a:cubicBezTo>
                  <a:close/>
                </a:path>
              </a:pathLst>
            </a:custGeom>
            <a:solidFill>
              <a:srgbClr val="FFD0DA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10455160" y="2211988"/>
            <a:ext cx="4442607" cy="2964430"/>
          </a:xfrm>
          <a:custGeom>
            <a:avLst/>
            <a:gdLst/>
            <a:ahLst/>
            <a:cxnLst/>
            <a:rect l="l" t="t" r="r" b="b"/>
            <a:pathLst>
              <a:path w="6663910" h="4446645">
                <a:moveTo>
                  <a:pt x="0" y="0"/>
                </a:moveTo>
                <a:lnTo>
                  <a:pt x="6663909" y="0"/>
                </a:lnTo>
                <a:lnTo>
                  <a:pt x="6663909" y="4446645"/>
                </a:lnTo>
                <a:lnTo>
                  <a:pt x="0" y="44466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204400">
            <a:off x="9429634" y="644340"/>
            <a:ext cx="576117" cy="688835"/>
          </a:xfrm>
          <a:custGeom>
            <a:avLst/>
            <a:gdLst/>
            <a:ahLst/>
            <a:cxnLst/>
            <a:rect l="l" t="t" r="r" b="b"/>
            <a:pathLst>
              <a:path w="864175" h="1033252">
                <a:moveTo>
                  <a:pt x="0" y="0"/>
                </a:moveTo>
                <a:lnTo>
                  <a:pt x="864175" y="0"/>
                </a:lnTo>
                <a:lnTo>
                  <a:pt x="864175" y="1033252"/>
                </a:lnTo>
                <a:lnTo>
                  <a:pt x="0" y="10332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rot="-953414" flipH="1">
            <a:off x="2095459" y="2912123"/>
            <a:ext cx="597141" cy="713973"/>
          </a:xfrm>
          <a:custGeom>
            <a:avLst/>
            <a:gdLst/>
            <a:ahLst/>
            <a:cxnLst/>
            <a:rect l="l" t="t" r="r" b="b"/>
            <a:pathLst>
              <a:path w="895712" h="1070960">
                <a:moveTo>
                  <a:pt x="895712" y="0"/>
                </a:moveTo>
                <a:lnTo>
                  <a:pt x="0" y="0"/>
                </a:lnTo>
                <a:lnTo>
                  <a:pt x="0" y="1070960"/>
                </a:lnTo>
                <a:lnTo>
                  <a:pt x="895712" y="1070960"/>
                </a:lnTo>
                <a:lnTo>
                  <a:pt x="89571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78896" y="3697583"/>
            <a:ext cx="2215134" cy="2743200"/>
          </a:xfrm>
          <a:custGeom>
            <a:avLst/>
            <a:gdLst/>
            <a:ahLst/>
            <a:cxnLst/>
            <a:rect l="l" t="t" r="r" b="b"/>
            <a:pathLst>
              <a:path w="3322701" h="4114800">
                <a:moveTo>
                  <a:pt x="0" y="0"/>
                </a:moveTo>
                <a:lnTo>
                  <a:pt x="3322701" y="0"/>
                </a:lnTo>
                <a:lnTo>
                  <a:pt x="33227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9551328" y="-82096"/>
            <a:ext cx="2640672" cy="2294083"/>
          </a:xfrm>
          <a:custGeom>
            <a:avLst/>
            <a:gdLst/>
            <a:ahLst/>
            <a:cxnLst/>
            <a:rect l="l" t="t" r="r" b="b"/>
            <a:pathLst>
              <a:path w="3961008" h="3441125">
                <a:moveTo>
                  <a:pt x="0" y="0"/>
                </a:moveTo>
                <a:lnTo>
                  <a:pt x="3961008" y="0"/>
                </a:lnTo>
                <a:lnTo>
                  <a:pt x="3961008" y="3441126"/>
                </a:lnTo>
                <a:lnTo>
                  <a:pt x="0" y="34411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BF94A9-6641-2012-348C-27B7BC37C6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4058" y="174603"/>
            <a:ext cx="2615411" cy="1176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8520D5-1B48-F02E-2E5B-6B1F295CB14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4753" y="1670779"/>
            <a:ext cx="5456393" cy="25910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2C558A-87D0-FCA5-5AF7-1C1E31FD3A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557270" y="706412"/>
            <a:ext cx="4206605" cy="14570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EF0E31-8EA5-3159-D878-FFC3E8162F24}"/>
              </a:ext>
            </a:extLst>
          </p:cNvPr>
          <p:cNvSpPr txBox="1"/>
          <p:nvPr/>
        </p:nvSpPr>
        <p:spPr>
          <a:xfrm>
            <a:off x="4266210" y="4666405"/>
            <a:ext cx="10194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C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70749" y="5496955"/>
            <a:ext cx="20386365" cy="10193183"/>
          </a:xfrm>
          <a:custGeom>
            <a:avLst/>
            <a:gdLst/>
            <a:ahLst/>
            <a:cxnLst/>
            <a:rect l="l" t="t" r="r" b="b"/>
            <a:pathLst>
              <a:path w="30579547" h="15289774">
                <a:moveTo>
                  <a:pt x="0" y="0"/>
                </a:moveTo>
                <a:lnTo>
                  <a:pt x="30579548" y="0"/>
                </a:lnTo>
                <a:lnTo>
                  <a:pt x="30579548" y="15289773"/>
                </a:lnTo>
                <a:lnTo>
                  <a:pt x="0" y="15289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738722" y="4487497"/>
            <a:ext cx="1207421" cy="1684703"/>
          </a:xfrm>
          <a:custGeom>
            <a:avLst/>
            <a:gdLst/>
            <a:ahLst/>
            <a:cxnLst/>
            <a:rect l="l" t="t" r="r" b="b"/>
            <a:pathLst>
              <a:path w="1811131" h="2527055">
                <a:moveTo>
                  <a:pt x="0" y="0"/>
                </a:moveTo>
                <a:lnTo>
                  <a:pt x="1811131" y="0"/>
                </a:lnTo>
                <a:lnTo>
                  <a:pt x="1811131" y="2527055"/>
                </a:lnTo>
                <a:lnTo>
                  <a:pt x="0" y="25270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t="-105360" r="-290088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3492821">
            <a:off x="10832985" y="1697383"/>
            <a:ext cx="634580" cy="444206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69" y="0"/>
                </a:lnTo>
                <a:lnTo>
                  <a:pt x="951869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rot="-7693098">
            <a:off x="7790168" y="3493942"/>
            <a:ext cx="634580" cy="444206"/>
          </a:xfrm>
          <a:custGeom>
            <a:avLst/>
            <a:gdLst/>
            <a:ahLst/>
            <a:cxnLst/>
            <a:rect l="l" t="t" r="r" b="b"/>
            <a:pathLst>
              <a:path w="951870" h="666309">
                <a:moveTo>
                  <a:pt x="0" y="0"/>
                </a:moveTo>
                <a:lnTo>
                  <a:pt x="951870" y="0"/>
                </a:lnTo>
                <a:lnTo>
                  <a:pt x="951870" y="666309"/>
                </a:lnTo>
                <a:lnTo>
                  <a:pt x="0" y="666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478249" y="972845"/>
            <a:ext cx="3374136" cy="5486400"/>
          </a:xfrm>
          <a:prstGeom prst="rect">
            <a:avLst/>
          </a:prstGeom>
        </p:spPr>
      </p:pic>
      <p:sp>
        <p:nvSpPr>
          <p:cNvPr id="7" name="Freeform 7"/>
          <p:cNvSpPr/>
          <p:nvPr/>
        </p:nvSpPr>
        <p:spPr>
          <a:xfrm>
            <a:off x="443539" y="2599981"/>
            <a:ext cx="3555584" cy="4026236"/>
          </a:xfrm>
          <a:custGeom>
            <a:avLst/>
            <a:gdLst/>
            <a:ahLst/>
            <a:cxnLst/>
            <a:rect l="l" t="t" r="r" b="b"/>
            <a:pathLst>
              <a:path w="6491097" h="8229600">
                <a:moveTo>
                  <a:pt x="0" y="0"/>
                </a:moveTo>
                <a:lnTo>
                  <a:pt x="6491097" y="0"/>
                </a:lnTo>
                <a:lnTo>
                  <a:pt x="64910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43429" y="520548"/>
            <a:ext cx="8593227" cy="2822626"/>
            <a:chOff x="0" y="-528808"/>
            <a:chExt cx="17186454" cy="5645252"/>
          </a:xfrm>
        </p:grpSpPr>
        <p:sp>
          <p:nvSpPr>
            <p:cNvPr id="9" name="TextBox 9"/>
            <p:cNvSpPr txBox="1"/>
            <p:nvPr/>
          </p:nvSpPr>
          <p:spPr>
            <a:xfrm>
              <a:off x="3084722" y="-528808"/>
              <a:ext cx="14101732" cy="4431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/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3.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Thực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hành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quan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sát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và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nêu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tên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gọi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các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bộ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phận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của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đèn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 </a:t>
              </a:r>
              <a:r>
                <a:rPr lang="en-US" sz="48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học</a:t>
              </a:r>
              <a:r>
                <a:rPr lang="en-US" sz="4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"/>
                  <a:sym typeface="Baloo"/>
                </a:rPr>
                <a:t>.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375216"/>
              <a:ext cx="6154850" cy="7412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987"/>
                </a:lnSpc>
              </a:pPr>
              <a:endParaRPr lang="en-US" sz="2133" b="1" dirty="0">
                <a:solidFill>
                  <a:srgbClr val="262A55"/>
                </a:solidFill>
                <a:latin typeface="Nunito Bold"/>
                <a:ea typeface="Nunito Bold"/>
                <a:cs typeface="Nunito Bold"/>
                <a:sym typeface="Nunito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1B93AB-88DD-4A11-9161-614D1ABEC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8C4A17-DA2E-4A3F-8934-7C62885005A6}"/>
              </a:ext>
            </a:extLst>
          </p:cNvPr>
          <p:cNvSpPr txBox="1"/>
          <p:nvPr/>
        </p:nvSpPr>
        <p:spPr>
          <a:xfrm>
            <a:off x="2698042" y="1726322"/>
            <a:ext cx="8352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6600" b="1" dirty="0">
                <a:solidFill>
                  <a:srgbClr val="70AD4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Tìm hiểu về tác dụng của đèn học </a:t>
            </a:r>
          </a:p>
        </p:txBody>
      </p:sp>
      <p:sp>
        <p:nvSpPr>
          <p:cNvPr id="2" name="Freeform 7">
            <a:extLst>
              <a:ext uri="{FF2B5EF4-FFF2-40B4-BE49-F238E27FC236}">
                <a16:creationId xmlns:a16="http://schemas.microsoft.com/office/drawing/2014/main" id="{16044EF9-2BFF-E876-00B1-84DD2B8A61F6}"/>
              </a:ext>
            </a:extLst>
          </p:cNvPr>
          <p:cNvSpPr/>
          <p:nvPr/>
        </p:nvSpPr>
        <p:spPr>
          <a:xfrm>
            <a:off x="250640" y="3179135"/>
            <a:ext cx="2620152" cy="3602322"/>
          </a:xfrm>
          <a:custGeom>
            <a:avLst/>
            <a:gdLst/>
            <a:ahLst/>
            <a:cxnLst/>
            <a:rect l="l" t="t" r="r" b="b"/>
            <a:pathLst>
              <a:path w="6491097" h="8229600">
                <a:moveTo>
                  <a:pt x="0" y="0"/>
                </a:moveTo>
                <a:lnTo>
                  <a:pt x="6491097" y="0"/>
                </a:lnTo>
                <a:lnTo>
                  <a:pt x="64910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05832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28">
            <a:extLst>
              <a:ext uri="{FF2B5EF4-FFF2-40B4-BE49-F238E27FC236}">
                <a16:creationId xmlns:a16="http://schemas.microsoft.com/office/drawing/2014/main" id="{692CAF59-263C-435B-B2CF-241A125A6DE2}"/>
              </a:ext>
            </a:extLst>
          </p:cNvPr>
          <p:cNvSpPr/>
          <p:nvPr/>
        </p:nvSpPr>
        <p:spPr>
          <a:xfrm>
            <a:off x="2671781" y="510635"/>
            <a:ext cx="7758759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217">
              <a:defRPr/>
            </a:pPr>
            <a:r>
              <a:rPr lang="en-US" altLang="zh-CN" sz="4000" b="1" spc="-150" noProof="1">
                <a:solidFill>
                  <a:srgbClr val="EF4546"/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Arial" panose="020B0604020202020204" pitchFamily="34" charset="0"/>
              </a:rPr>
              <a:t>Em hãy quan sát và cho biết bạn nhỏ dùng đèn học để làm gì?</a:t>
            </a:r>
          </a:p>
        </p:txBody>
      </p:sp>
      <p:pic>
        <p:nvPicPr>
          <p:cNvPr id="21" name="Picture 10" descr="Mục này có hình ảnh của: ">
            <a:extLst>
              <a:ext uri="{FF2B5EF4-FFF2-40B4-BE49-F238E27FC236}">
                <a16:creationId xmlns:a16="http://schemas.microsoft.com/office/drawing/2014/main" id="{51408814-6126-4F01-BBAE-0D6800E3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6" y="180753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to video 丨 girl are studying">
            <a:hlinkClick r:id="" action="ppaction://media"/>
            <a:extLst>
              <a:ext uri="{FF2B5EF4-FFF2-40B4-BE49-F238E27FC236}">
                <a16:creationId xmlns:a16="http://schemas.microsoft.com/office/drawing/2014/main" id="{A9021DFA-3D4B-A594-0238-0FD6EA1DF3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21172" y="1873102"/>
            <a:ext cx="7173788" cy="398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7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E3F46C-4C64-49ED-910D-4EE22462E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45" y="459329"/>
            <a:ext cx="7010400" cy="943704"/>
          </a:xfrm>
          <a:prstGeom prst="rect">
            <a:avLst/>
          </a:prstGeom>
        </p:spPr>
      </p:pic>
      <p:sp>
        <p:nvSpPr>
          <p:cNvPr id="9" name="Speech Bubble: Rectangle with Corners Rounded 4">
            <a:extLst>
              <a:ext uri="{FF2B5EF4-FFF2-40B4-BE49-F238E27FC236}">
                <a16:creationId xmlns:a16="http://schemas.microsoft.com/office/drawing/2014/main" id="{9E618E87-E7D3-4BD4-BDC3-2A212B1246CE}"/>
              </a:ext>
            </a:extLst>
          </p:cNvPr>
          <p:cNvSpPr/>
          <p:nvPr/>
        </p:nvSpPr>
        <p:spPr>
          <a:xfrm flipH="1">
            <a:off x="5679436" y="2206735"/>
            <a:ext cx="6165233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nhỏ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chiếu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thuận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hại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mắt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3A53EDC0-3EFD-E13B-791F-DB4831BBFD26}"/>
              </a:ext>
            </a:extLst>
          </p:cNvPr>
          <p:cNvSpPr/>
          <p:nvPr/>
        </p:nvSpPr>
        <p:spPr>
          <a:xfrm>
            <a:off x="999460" y="1935126"/>
            <a:ext cx="4412511" cy="3646967"/>
          </a:xfrm>
          <a:custGeom>
            <a:avLst/>
            <a:gdLst/>
            <a:ahLst/>
            <a:cxnLst/>
            <a:rect l="l" t="t" r="r" b="b"/>
            <a:pathLst>
              <a:path w="12198841" h="9713327">
                <a:moveTo>
                  <a:pt x="0" y="0"/>
                </a:moveTo>
                <a:lnTo>
                  <a:pt x="12198841" y="0"/>
                </a:lnTo>
                <a:lnTo>
                  <a:pt x="12198841" y="9713327"/>
                </a:lnTo>
                <a:lnTo>
                  <a:pt x="0" y="97133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595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67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4">
            <a:extLst>
              <a:ext uri="{FF2B5EF4-FFF2-40B4-BE49-F238E27FC236}">
                <a16:creationId xmlns:a16="http://schemas.microsoft.com/office/drawing/2014/main" id="{38659703-4E46-4DEB-8C6E-0ED47EED281A}"/>
              </a:ext>
            </a:extLst>
          </p:cNvPr>
          <p:cNvSpPr/>
          <p:nvPr/>
        </p:nvSpPr>
        <p:spPr>
          <a:xfrm flipH="1">
            <a:off x="2880950" y="4051004"/>
            <a:ext cx="7051040" cy="149913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Nếu được chọn 1 chiếc đèn học trong hình 2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chọn đèn nào?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A8F00-03AD-4794-833D-DA3888075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57" y="566184"/>
            <a:ext cx="9243775" cy="278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83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FF5406-AD31-43F1-BDFE-2BAE372CD8A3}"/>
              </a:ext>
            </a:extLst>
          </p:cNvPr>
          <p:cNvSpPr/>
          <p:nvPr/>
        </p:nvSpPr>
        <p:spPr>
          <a:xfrm flipH="1">
            <a:off x="2154865" y="740970"/>
            <a:ext cx="8747758" cy="1790175"/>
          </a:xfrm>
          <a:prstGeom prst="wedgeRoundRectCallout">
            <a:avLst>
              <a:gd name="adj1" fmla="val 6030"/>
              <a:gd name="adj2" fmla="val 89501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2.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phận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chính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đèn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học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ark, lamp, light&#10;&#10;Description automatically generated">
            <a:extLst>
              <a:ext uri="{FF2B5EF4-FFF2-40B4-BE49-F238E27FC236}">
                <a16:creationId xmlns:a16="http://schemas.microsoft.com/office/drawing/2014/main" id="{41093AFD-EC95-4AE4-B2F5-E84580DF09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12" y="2650988"/>
            <a:ext cx="3675384" cy="36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4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">
            <a:extLst>
              <a:ext uri="{FF2B5EF4-FFF2-40B4-BE49-F238E27FC236}">
                <a16:creationId xmlns:a16="http://schemas.microsoft.com/office/drawing/2014/main" id="{4038AD65-8A7F-4B88-BD28-C71323E6EF5E}"/>
              </a:ext>
            </a:extLst>
          </p:cNvPr>
          <p:cNvSpPr/>
          <p:nvPr/>
        </p:nvSpPr>
        <p:spPr>
          <a:xfrm>
            <a:off x="0" y="0"/>
            <a:ext cx="12190413" cy="1041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矩形 28">
            <a:extLst>
              <a:ext uri="{FF2B5EF4-FFF2-40B4-BE49-F238E27FC236}">
                <a16:creationId xmlns:a16="http://schemas.microsoft.com/office/drawing/2014/main" id="{692CAF59-263C-435B-B2CF-241A125A6DE2}"/>
              </a:ext>
            </a:extLst>
          </p:cNvPr>
          <p:cNvSpPr/>
          <p:nvPr/>
        </p:nvSpPr>
        <p:spPr>
          <a:xfrm>
            <a:off x="1708007" y="89813"/>
            <a:ext cx="10382392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15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Arial" panose="020B0604020202020204" pitchFamily="34" charset="0"/>
              </a:rPr>
              <a:t>Em hãy quan sát Hình 3 và gọi tên các bộ phận tương ứng của đèn học theo các thẻ tên dưới đây.</a:t>
            </a:r>
            <a:endParaRPr kumimoji="0" lang="zh-CN" altLang="en-US" sz="3200" b="1" i="0" u="none" strike="noStrike" kern="1200" cap="none" spc="-150" normalizeH="0" baseline="0" noProof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华文新魏" panose="02010800040101010101" pitchFamily="2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Picture 10" descr="Mục này có hình ảnh của: ">
            <a:extLst>
              <a:ext uri="{FF2B5EF4-FFF2-40B4-BE49-F238E27FC236}">
                <a16:creationId xmlns:a16="http://schemas.microsoft.com/office/drawing/2014/main" id="{51408814-6126-4F01-BBAE-0D6800E3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5" b="91525" l="9746" r="89831">
                        <a14:foregroundMark x1="19068" y1="75141" x2="75847" y2="60452"/>
                        <a14:foregroundMark x1="75847" y1="60452" x2="86017" y2="53107"/>
                        <a14:foregroundMark x1="75000" y1="73446" x2="80508" y2="62147"/>
                        <a14:foregroundMark x1="26695" y1="92655" x2="50424" y2="87006"/>
                        <a14:foregroundMark x1="50424" y1="87006" x2="50847" y2="87006"/>
                        <a14:foregroundMark x1="32627" y1="44068" x2="35169" y2="76836"/>
                        <a14:foregroundMark x1="35169" y1="76836" x2="45339" y2="42373"/>
                        <a14:foregroundMark x1="45339" y1="42373" x2="45339" y2="42373"/>
                        <a14:foregroundMark x1="36864" y1="39548" x2="55508" y2="38418"/>
                        <a14:foregroundMark x1="58898" y1="26554" x2="47881" y2="11864"/>
                        <a14:foregroundMark x1="67797" y1="32768" x2="59746" y2="7345"/>
                        <a14:foregroundMark x1="55508" y1="7345" x2="63136" y2="6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309" y="-66919"/>
            <a:ext cx="1906316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AEAA-0506-4756-AC8C-2A1BB8395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776" y="1314081"/>
            <a:ext cx="8224249" cy="49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4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CAEAA-0506-4756-AC8C-2A1BB8395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03" y="750555"/>
            <a:ext cx="8779822" cy="5235575"/>
          </a:xfrm>
          <a:prstGeom prst="rect">
            <a:avLst/>
          </a:prstGeom>
        </p:spPr>
      </p:pic>
      <p:sp>
        <p:nvSpPr>
          <p:cNvPr id="2" name="Arc 1">
            <a:extLst>
              <a:ext uri="{FF2B5EF4-FFF2-40B4-BE49-F238E27FC236}">
                <a16:creationId xmlns:a16="http://schemas.microsoft.com/office/drawing/2014/main" id="{D4187165-4B20-43A7-B79D-EB920E1CB14B}"/>
              </a:ext>
            </a:extLst>
          </p:cNvPr>
          <p:cNvSpPr/>
          <p:nvPr/>
        </p:nvSpPr>
        <p:spPr>
          <a:xfrm>
            <a:off x="3594041" y="1119490"/>
            <a:ext cx="843280" cy="2286000"/>
          </a:xfrm>
          <a:prstGeom prst="arc">
            <a:avLst>
              <a:gd name="adj1" fmla="val 1620000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51E737DB-943B-4392-BFAF-C061DA7D87BE}"/>
              </a:ext>
            </a:extLst>
          </p:cNvPr>
          <p:cNvSpPr/>
          <p:nvPr/>
        </p:nvSpPr>
        <p:spPr>
          <a:xfrm>
            <a:off x="6190483" y="1082341"/>
            <a:ext cx="2178757" cy="5235575"/>
          </a:xfrm>
          <a:prstGeom prst="arc">
            <a:avLst>
              <a:gd name="adj1" fmla="val 1620000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B510251-1C29-453F-A18E-DA7A0819A66C}"/>
              </a:ext>
            </a:extLst>
          </p:cNvPr>
          <p:cNvSpPr/>
          <p:nvPr/>
        </p:nvSpPr>
        <p:spPr>
          <a:xfrm flipH="1">
            <a:off x="4325560" y="1236328"/>
            <a:ext cx="8209279" cy="5001895"/>
          </a:xfrm>
          <a:prstGeom prst="arc">
            <a:avLst>
              <a:gd name="adj1" fmla="val 1593674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A6B950CF-43A4-4553-8E41-D3AA2AB3DECF}"/>
              </a:ext>
            </a:extLst>
          </p:cNvPr>
          <p:cNvSpPr/>
          <p:nvPr/>
        </p:nvSpPr>
        <p:spPr>
          <a:xfrm flipH="1">
            <a:off x="1917639" y="1664632"/>
            <a:ext cx="6045201" cy="2401257"/>
          </a:xfrm>
          <a:prstGeom prst="arc">
            <a:avLst>
              <a:gd name="adj1" fmla="val 15936740"/>
              <a:gd name="adj2" fmla="val 57669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92DC0787-1610-424C-A3C4-36AFBC7DC850}"/>
              </a:ext>
            </a:extLst>
          </p:cNvPr>
          <p:cNvSpPr/>
          <p:nvPr/>
        </p:nvSpPr>
        <p:spPr>
          <a:xfrm>
            <a:off x="7882121" y="1837673"/>
            <a:ext cx="1665113" cy="1953897"/>
          </a:xfrm>
          <a:prstGeom prst="arc">
            <a:avLst>
              <a:gd name="adj1" fmla="val 16200000"/>
              <a:gd name="adj2" fmla="val 494137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2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6">
            <a:extLst>
              <a:ext uri="{FF2B5EF4-FFF2-40B4-BE49-F238E27FC236}">
                <a16:creationId xmlns:a16="http://schemas.microsoft.com/office/drawing/2014/main" id="{083FAD5A-686B-421D-AC7A-FA2762662E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634" y="1557172"/>
            <a:ext cx="4168767" cy="4168767"/>
          </a:xfrm>
          <a:prstGeom prst="rect">
            <a:avLst/>
          </a:prstGeom>
        </p:spPr>
      </p:pic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AEA1DB4-62E2-4A40-9721-0225BAA7DEE1}"/>
              </a:ext>
            </a:extLst>
          </p:cNvPr>
          <p:cNvSpPr/>
          <p:nvPr/>
        </p:nvSpPr>
        <p:spPr>
          <a:xfrm>
            <a:off x="1371600" y="1722547"/>
            <a:ext cx="7160434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2’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7D17B-B399-426D-AB5F-B469C647B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165" y="162803"/>
            <a:ext cx="10053835" cy="17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39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171</Words>
  <Application>Microsoft Office PowerPoint</Application>
  <PresentationFormat>Widescreen</PresentationFormat>
  <Paragraphs>16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宋体</vt:lpstr>
      <vt:lpstr>Arial</vt:lpstr>
      <vt:lpstr>Baloo</vt:lpstr>
      <vt:lpstr>Calibri</vt:lpstr>
      <vt:lpstr>Cambria</vt:lpstr>
      <vt:lpstr>等线</vt:lpstr>
      <vt:lpstr>ITC Avant Garde Std Bk</vt:lpstr>
      <vt:lpstr>Nunito Bold</vt:lpstr>
      <vt:lpstr>华文新魏</vt:lpstr>
      <vt:lpstr>Times New Roman</vt:lpstr>
      <vt:lpstr>字魂59号-创粗黑</vt:lpstr>
      <vt:lpstr>1_Office Theme</vt:lpstr>
      <vt:lpstr>1_jeppt.com</vt:lpstr>
      <vt:lpstr>Office 主题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60</cp:revision>
  <dcterms:created xsi:type="dcterms:W3CDTF">2022-07-16T00:24:04Z</dcterms:created>
  <dcterms:modified xsi:type="dcterms:W3CDTF">2025-11-14T07:07:35Z</dcterms:modified>
</cp:coreProperties>
</file>