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23" r:id="rId3"/>
  </p:sldMasterIdLst>
  <p:notesMasterIdLst>
    <p:notesMasterId r:id="rId13"/>
  </p:notesMasterIdLst>
  <p:sldIdLst>
    <p:sldId id="256" r:id="rId4"/>
    <p:sldId id="271" r:id="rId5"/>
    <p:sldId id="496" r:id="rId6"/>
    <p:sldId id="515" r:id="rId7"/>
    <p:sldId id="497" r:id="rId8"/>
    <p:sldId id="502" r:id="rId9"/>
    <p:sldId id="519" r:id="rId10"/>
    <p:sldId id="500" r:id="rId11"/>
    <p:sldId id="5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B6C0-C3BF-4237-8017-B0DF7C090956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93F79-AC9C-4FB1-A8B0-F4BADE33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8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2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1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,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nhiền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thắng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6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5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931D0-562F-B1A0-ED25-377F2E186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345ED-C7A2-10C5-150E-BE5C2F5F4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94CC6-C766-328B-1549-BF2323BAD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1C0E-10B2-9352-80C2-174C4CF8B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9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tròn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5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9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7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2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8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5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7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59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6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8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5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0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7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7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2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15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8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22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0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6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2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A0840-A93C-778C-3680-793B26C053A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F206E07-7F9D-F23A-CC4A-96C810EC6A35}"/>
              </a:ext>
            </a:extLst>
          </p:cNvPr>
          <p:cNvSpPr/>
          <p:nvPr userDrawn="1"/>
        </p:nvSpPr>
        <p:spPr>
          <a:xfrm>
            <a:off x="252248" y="241738"/>
            <a:ext cx="11624441" cy="6360029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41A341F-C4B7-89A6-FB6D-F0BE53AE52C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220" y="94594"/>
            <a:ext cx="1374586" cy="13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4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153AD65-4098-0CBE-D8FC-B43729D4D0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220" y="94594"/>
            <a:ext cx="1374586" cy="13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3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svg"/><Relationship Id="rId18" Type="http://schemas.openxmlformats.org/officeDocument/2006/relationships/image" Target="../media/image27.svg"/><Relationship Id="rId3" Type="http://schemas.openxmlformats.org/officeDocument/2006/relationships/image" Target="../media/image12.svg"/><Relationship Id="rId21" Type="http://schemas.openxmlformats.org/officeDocument/2006/relationships/image" Target="../media/image15.png"/><Relationship Id="rId7" Type="http://schemas.openxmlformats.org/officeDocument/2006/relationships/image" Target="../media/image16.sv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8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E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flipV="1">
            <a:off x="2903028" y="301156"/>
            <a:ext cx="1659366" cy="769289"/>
          </a:xfrm>
          <a:custGeom>
            <a:avLst/>
            <a:gdLst/>
            <a:ahLst/>
            <a:cxnLst/>
            <a:rect l="l" t="t" r="r" b="b"/>
            <a:pathLst>
              <a:path w="2489049" h="1153933">
                <a:moveTo>
                  <a:pt x="0" y="1153932"/>
                </a:moveTo>
                <a:lnTo>
                  <a:pt x="2489049" y="1153932"/>
                </a:lnTo>
                <a:lnTo>
                  <a:pt x="2489049" y="0"/>
                </a:lnTo>
                <a:lnTo>
                  <a:pt x="0" y="0"/>
                </a:lnTo>
                <a:lnTo>
                  <a:pt x="0" y="115393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50670" r="-96553" b="-26852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213661" y="-4840066"/>
            <a:ext cx="7165884" cy="7387509"/>
          </a:xfrm>
          <a:custGeom>
            <a:avLst/>
            <a:gdLst/>
            <a:ahLst/>
            <a:cxnLst/>
            <a:rect l="l" t="t" r="r" b="b"/>
            <a:pathLst>
              <a:path w="10748826" h="11081264">
                <a:moveTo>
                  <a:pt x="0" y="0"/>
                </a:moveTo>
                <a:lnTo>
                  <a:pt x="10748826" y="0"/>
                </a:lnTo>
                <a:lnTo>
                  <a:pt x="10748826" y="11081263"/>
                </a:lnTo>
                <a:lnTo>
                  <a:pt x="0" y="11081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561066">
            <a:off x="9694170" y="-47274"/>
            <a:ext cx="442582" cy="1776799"/>
          </a:xfrm>
          <a:custGeom>
            <a:avLst/>
            <a:gdLst/>
            <a:ahLst/>
            <a:cxnLst/>
            <a:rect l="l" t="t" r="r" b="b"/>
            <a:pathLst>
              <a:path w="663873" h="2665198">
                <a:moveTo>
                  <a:pt x="0" y="0"/>
                </a:moveTo>
                <a:lnTo>
                  <a:pt x="663873" y="0"/>
                </a:lnTo>
                <a:lnTo>
                  <a:pt x="663873" y="2665197"/>
                </a:lnTo>
                <a:lnTo>
                  <a:pt x="0" y="2665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49710" b="-1309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3930108">
            <a:off x="3856106" y="4449843"/>
            <a:ext cx="442582" cy="1776799"/>
          </a:xfrm>
          <a:custGeom>
            <a:avLst/>
            <a:gdLst/>
            <a:ahLst/>
            <a:cxnLst/>
            <a:rect l="l" t="t" r="r" b="b"/>
            <a:pathLst>
              <a:path w="663873" h="2665198">
                <a:moveTo>
                  <a:pt x="0" y="0"/>
                </a:moveTo>
                <a:lnTo>
                  <a:pt x="663873" y="0"/>
                </a:lnTo>
                <a:lnTo>
                  <a:pt x="663873" y="2665198"/>
                </a:lnTo>
                <a:lnTo>
                  <a:pt x="0" y="2665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149710" b="-1309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540592">
            <a:off x="7860570" y="2329916"/>
            <a:ext cx="336837" cy="558504"/>
          </a:xfrm>
          <a:custGeom>
            <a:avLst/>
            <a:gdLst/>
            <a:ahLst/>
            <a:cxnLst/>
            <a:rect l="l" t="t" r="r" b="b"/>
            <a:pathLst>
              <a:path w="505256" h="837756">
                <a:moveTo>
                  <a:pt x="0" y="0"/>
                </a:moveTo>
                <a:lnTo>
                  <a:pt x="505256" y="0"/>
                </a:lnTo>
                <a:lnTo>
                  <a:pt x="505256" y="837756"/>
                </a:lnTo>
                <a:lnTo>
                  <a:pt x="0" y="8377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l="-102591" b="-1546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-3988669" y="2609168"/>
            <a:ext cx="7165884" cy="7387509"/>
          </a:xfrm>
          <a:custGeom>
            <a:avLst/>
            <a:gdLst/>
            <a:ahLst/>
            <a:cxnLst/>
            <a:rect l="l" t="t" r="r" b="b"/>
            <a:pathLst>
              <a:path w="10748826" h="11081264">
                <a:moveTo>
                  <a:pt x="0" y="0"/>
                </a:moveTo>
                <a:lnTo>
                  <a:pt x="10748825" y="0"/>
                </a:lnTo>
                <a:lnTo>
                  <a:pt x="10748825" y="11081264"/>
                </a:lnTo>
                <a:lnTo>
                  <a:pt x="0" y="11081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35980" y="2609168"/>
            <a:ext cx="1800443" cy="4248832"/>
          </a:xfrm>
          <a:custGeom>
            <a:avLst/>
            <a:gdLst/>
            <a:ahLst/>
            <a:cxnLst/>
            <a:rect l="l" t="t" r="r" b="b"/>
            <a:pathLst>
              <a:path w="2700664" h="6373248">
                <a:moveTo>
                  <a:pt x="0" y="0"/>
                </a:moveTo>
                <a:lnTo>
                  <a:pt x="2700664" y="0"/>
                </a:lnTo>
                <a:lnTo>
                  <a:pt x="2700664" y="6373248"/>
                </a:lnTo>
                <a:lnTo>
                  <a:pt x="0" y="63732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5400000">
            <a:off x="11262499" y="4237945"/>
            <a:ext cx="632567" cy="1226437"/>
          </a:xfrm>
          <a:custGeom>
            <a:avLst/>
            <a:gdLst/>
            <a:ahLst/>
            <a:cxnLst/>
            <a:rect l="l" t="t" r="r" b="b"/>
            <a:pathLst>
              <a:path w="948851" h="1839656">
                <a:moveTo>
                  <a:pt x="0" y="0"/>
                </a:moveTo>
                <a:lnTo>
                  <a:pt x="948851" y="0"/>
                </a:lnTo>
                <a:lnTo>
                  <a:pt x="948851" y="1839655"/>
                </a:lnTo>
                <a:lnTo>
                  <a:pt x="0" y="18396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l="-320109" b="-12367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7496369" y="5873098"/>
            <a:ext cx="1485385" cy="688631"/>
          </a:xfrm>
          <a:custGeom>
            <a:avLst/>
            <a:gdLst/>
            <a:ahLst/>
            <a:cxnLst/>
            <a:rect l="l" t="t" r="r" b="b"/>
            <a:pathLst>
              <a:path w="2228077" h="1032946">
                <a:moveTo>
                  <a:pt x="0" y="0"/>
                </a:moveTo>
                <a:lnTo>
                  <a:pt x="2228077" y="0"/>
                </a:lnTo>
                <a:lnTo>
                  <a:pt x="2228077" y="1032945"/>
                </a:lnTo>
                <a:lnTo>
                  <a:pt x="0" y="1032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50670" r="-96553" b="-26852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 rot="5400000">
            <a:off x="200958" y="610516"/>
            <a:ext cx="632567" cy="1226437"/>
          </a:xfrm>
          <a:custGeom>
            <a:avLst/>
            <a:gdLst/>
            <a:ahLst/>
            <a:cxnLst/>
            <a:rect l="l" t="t" r="r" b="b"/>
            <a:pathLst>
              <a:path w="948851" h="1839656">
                <a:moveTo>
                  <a:pt x="0" y="0"/>
                </a:moveTo>
                <a:lnTo>
                  <a:pt x="948851" y="0"/>
                </a:lnTo>
                <a:lnTo>
                  <a:pt x="948851" y="1839656"/>
                </a:lnTo>
                <a:lnTo>
                  <a:pt x="0" y="18396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l="-320109" b="-12367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D14A94-6F84-839B-7A07-C9E8C02D04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11375" y="193947"/>
            <a:ext cx="3456732" cy="1292464"/>
          </a:xfrm>
          <a:prstGeom prst="rect">
            <a:avLst/>
          </a:prstGeom>
        </p:spPr>
      </p:pic>
      <p:sp>
        <p:nvSpPr>
          <p:cNvPr id="25" name="Freeform 14"/>
          <p:cNvSpPr/>
          <p:nvPr/>
        </p:nvSpPr>
        <p:spPr>
          <a:xfrm>
            <a:off x="9915896" y="3408218"/>
            <a:ext cx="2112818" cy="3449782"/>
          </a:xfrm>
          <a:custGeom>
            <a:avLst/>
            <a:gdLst/>
            <a:ahLst/>
            <a:cxnLst/>
            <a:rect l="l" t="t" r="r" b="b"/>
            <a:pathLst>
              <a:path w="4525006" h="6373248">
                <a:moveTo>
                  <a:pt x="0" y="0"/>
                </a:moveTo>
                <a:lnTo>
                  <a:pt x="4525006" y="0"/>
                </a:lnTo>
                <a:lnTo>
                  <a:pt x="4525006" y="6373248"/>
                </a:lnTo>
                <a:lnTo>
                  <a:pt x="0" y="63732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12C8C3D-D7FF-0355-F8BB-15D9132810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988" y="1492832"/>
            <a:ext cx="8571719" cy="26763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F2A460-64D3-7D62-DC07-A2240AFC89A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19230" y="1114821"/>
            <a:ext cx="3639627" cy="170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7488" y="1467334"/>
            <a:ext cx="7092451" cy="3416320"/>
          </a:xfrm>
          <a:prstGeom prst="rect">
            <a:avLst/>
          </a:prstGeom>
          <a:solidFill>
            <a:srgbClr val="92E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Tìm hiểu một số biểu hiện của việc quan tâm hàng xóm láng giềng</a:t>
            </a:r>
          </a:p>
        </p:txBody>
      </p:sp>
    </p:spTree>
    <p:extLst>
      <p:ext uri="{BB962C8B-B14F-4D97-AF65-F5344CB8AC3E}">
        <p14:creationId xmlns:p14="http://schemas.microsoft.com/office/powerpoint/2010/main" val="42738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>
            <a:extLst>
              <a:ext uri="{FF2B5EF4-FFF2-40B4-BE49-F238E27FC236}">
                <a16:creationId xmlns:a16="http://schemas.microsoft.com/office/drawing/2014/main" id="{92D2C06B-AD16-4353-9C11-A3ECAA4F4BF3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矩形 28">
            <a:extLst>
              <a:ext uri="{FF2B5EF4-FFF2-40B4-BE49-F238E27FC236}">
                <a16:creationId xmlns:a16="http://schemas.microsoft.com/office/drawing/2014/main" id="{BB015436-FBE7-4401-9CAD-78122338F5D0}"/>
              </a:ext>
            </a:extLst>
          </p:cNvPr>
          <p:cNvSpPr/>
          <p:nvPr/>
        </p:nvSpPr>
        <p:spPr>
          <a:xfrm>
            <a:off x="1050197" y="282091"/>
            <a:ext cx="1143644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17">
              <a:defRPr/>
            </a:pPr>
            <a:r>
              <a:rPr lang="en-US" altLang="zh-CN" sz="3200" b="1" spc="-150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Arial" panose="020B0604020202020204" pitchFamily="34" charset="0"/>
              </a:rPr>
              <a:t>Nêu những việc làm thể hiện sự quan tâm hàng xóm láng giềng </a:t>
            </a:r>
            <a:endParaRPr lang="zh-CN" altLang="en-US" sz="3200" b="1" spc="-150" noProof="1">
              <a:solidFill>
                <a:srgbClr val="002060"/>
              </a:solidFill>
              <a:latin typeface="Cambria" panose="02040503050406030204" pitchFamily="18" charset="0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1" name="Picture 10" descr="Mục này có hình ảnh của: ">
            <a:extLst>
              <a:ext uri="{FF2B5EF4-FFF2-40B4-BE49-F238E27FC236}">
                <a16:creationId xmlns:a16="http://schemas.microsoft.com/office/drawing/2014/main" id="{EED7254B-8074-4F65-BF91-90281BCFA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715" y="-237167"/>
            <a:ext cx="1565756" cy="13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2339622-D487-43B5-B01C-8E8B9E46AD48}"/>
              </a:ext>
            </a:extLst>
          </p:cNvPr>
          <p:cNvGrpSpPr/>
          <p:nvPr/>
        </p:nvGrpSpPr>
        <p:grpSpPr>
          <a:xfrm>
            <a:off x="2393730" y="1040130"/>
            <a:ext cx="6984288" cy="5487729"/>
            <a:chOff x="999224" y="609601"/>
            <a:chExt cx="9294762" cy="63335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3BC627-8E07-4ED8-A95F-6C1DF539A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224" y="786948"/>
              <a:ext cx="4925378" cy="3350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29E640-2AF6-4DDA-B749-7BAC534AE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5912" y="609601"/>
              <a:ext cx="4301075" cy="3456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249F6F-DBDD-4736-B5C8-FD7E7C869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4375" y="4090560"/>
              <a:ext cx="4555075" cy="2852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F27A42-95DE-4E1A-B260-5E5E7243F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8911" y="4066021"/>
              <a:ext cx="4555075" cy="2682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91546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BB141A8E-1B3B-42E3-AA5A-7622EBC53504}"/>
              </a:ext>
            </a:extLst>
          </p:cNvPr>
          <p:cNvSpPr/>
          <p:nvPr/>
        </p:nvSpPr>
        <p:spPr>
          <a:xfrm>
            <a:off x="4962943" y="4008614"/>
            <a:ext cx="5221372" cy="2072640"/>
          </a:xfrm>
          <a:custGeom>
            <a:avLst/>
            <a:gdLst>
              <a:gd name="connsiteX0" fmla="*/ 0 w 5221372"/>
              <a:gd name="connsiteY0" fmla="*/ 345440 h 2072640"/>
              <a:gd name="connsiteX1" fmla="*/ 345440 w 5221372"/>
              <a:gd name="connsiteY1" fmla="*/ 0 h 2072640"/>
              <a:gd name="connsiteX2" fmla="*/ 947348 w 5221372"/>
              <a:gd name="connsiteY2" fmla="*/ 0 h 2072640"/>
              <a:gd name="connsiteX3" fmla="*/ 1594561 w 5221372"/>
              <a:gd name="connsiteY3" fmla="*/ 0 h 2072640"/>
              <a:gd name="connsiteX4" fmla="*/ 2105860 w 5221372"/>
              <a:gd name="connsiteY4" fmla="*/ 0 h 2072640"/>
              <a:gd name="connsiteX5" fmla="*/ 2843683 w 5221372"/>
              <a:gd name="connsiteY5" fmla="*/ 0 h 2072640"/>
              <a:gd name="connsiteX6" fmla="*/ 3400286 w 5221372"/>
              <a:gd name="connsiteY6" fmla="*/ 0 h 2072640"/>
              <a:gd name="connsiteX7" fmla="*/ 4092804 w 5221372"/>
              <a:gd name="connsiteY7" fmla="*/ 0 h 2072640"/>
              <a:gd name="connsiteX8" fmla="*/ 4875932 w 5221372"/>
              <a:gd name="connsiteY8" fmla="*/ 0 h 2072640"/>
              <a:gd name="connsiteX9" fmla="*/ 5221372 w 5221372"/>
              <a:gd name="connsiteY9" fmla="*/ 345440 h 2072640"/>
              <a:gd name="connsiteX10" fmla="*/ 5221372 w 5221372"/>
              <a:gd name="connsiteY10" fmla="*/ 1022502 h 2072640"/>
              <a:gd name="connsiteX11" fmla="*/ 5221372 w 5221372"/>
              <a:gd name="connsiteY11" fmla="*/ 1727200 h 2072640"/>
              <a:gd name="connsiteX12" fmla="*/ 4875932 w 5221372"/>
              <a:gd name="connsiteY12" fmla="*/ 2072640 h 2072640"/>
              <a:gd name="connsiteX13" fmla="*/ 4319329 w 5221372"/>
              <a:gd name="connsiteY13" fmla="*/ 2072640 h 2072640"/>
              <a:gd name="connsiteX14" fmla="*/ 3581506 w 5221372"/>
              <a:gd name="connsiteY14" fmla="*/ 2072640 h 2072640"/>
              <a:gd name="connsiteX15" fmla="*/ 2843683 w 5221372"/>
              <a:gd name="connsiteY15" fmla="*/ 2072640 h 2072640"/>
              <a:gd name="connsiteX16" fmla="*/ 2151165 w 5221372"/>
              <a:gd name="connsiteY16" fmla="*/ 2072640 h 2072640"/>
              <a:gd name="connsiteX17" fmla="*/ 1549256 w 5221372"/>
              <a:gd name="connsiteY17" fmla="*/ 2072640 h 2072640"/>
              <a:gd name="connsiteX18" fmla="*/ 992653 w 5221372"/>
              <a:gd name="connsiteY18" fmla="*/ 2072640 h 2072640"/>
              <a:gd name="connsiteX19" fmla="*/ 345440 w 5221372"/>
              <a:gd name="connsiteY19" fmla="*/ 2072640 h 2072640"/>
              <a:gd name="connsiteX20" fmla="*/ 0 w 5221372"/>
              <a:gd name="connsiteY20" fmla="*/ 1727200 h 2072640"/>
              <a:gd name="connsiteX21" fmla="*/ 0 w 5221372"/>
              <a:gd name="connsiteY21" fmla="*/ 1063955 h 2072640"/>
              <a:gd name="connsiteX22" fmla="*/ 0 w 5221372"/>
              <a:gd name="connsiteY22" fmla="*/ 34544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21372" h="2072640" fill="none" extrusionOk="0">
                <a:moveTo>
                  <a:pt x="0" y="345440"/>
                </a:moveTo>
                <a:cubicBezTo>
                  <a:pt x="-14256" y="145826"/>
                  <a:pt x="157436" y="-30498"/>
                  <a:pt x="345440" y="0"/>
                </a:cubicBezTo>
                <a:cubicBezTo>
                  <a:pt x="630186" y="12456"/>
                  <a:pt x="780556" y="8049"/>
                  <a:pt x="947348" y="0"/>
                </a:cubicBezTo>
                <a:cubicBezTo>
                  <a:pt x="1114140" y="-8049"/>
                  <a:pt x="1366881" y="22554"/>
                  <a:pt x="1594561" y="0"/>
                </a:cubicBezTo>
                <a:cubicBezTo>
                  <a:pt x="1822241" y="-22554"/>
                  <a:pt x="1966694" y="15065"/>
                  <a:pt x="2105860" y="0"/>
                </a:cubicBezTo>
                <a:cubicBezTo>
                  <a:pt x="2245026" y="-15065"/>
                  <a:pt x="2693949" y="-8503"/>
                  <a:pt x="2843683" y="0"/>
                </a:cubicBezTo>
                <a:cubicBezTo>
                  <a:pt x="2993417" y="8503"/>
                  <a:pt x="3140599" y="13627"/>
                  <a:pt x="3400286" y="0"/>
                </a:cubicBezTo>
                <a:cubicBezTo>
                  <a:pt x="3659973" y="-13627"/>
                  <a:pt x="3815622" y="-33664"/>
                  <a:pt x="4092804" y="0"/>
                </a:cubicBezTo>
                <a:cubicBezTo>
                  <a:pt x="4369986" y="33664"/>
                  <a:pt x="4515752" y="-699"/>
                  <a:pt x="4875932" y="0"/>
                </a:cubicBezTo>
                <a:cubicBezTo>
                  <a:pt x="5030820" y="28472"/>
                  <a:pt x="5248441" y="178447"/>
                  <a:pt x="5221372" y="345440"/>
                </a:cubicBezTo>
                <a:cubicBezTo>
                  <a:pt x="5241371" y="542174"/>
                  <a:pt x="5253674" y="753990"/>
                  <a:pt x="5221372" y="1022502"/>
                </a:cubicBezTo>
                <a:cubicBezTo>
                  <a:pt x="5189070" y="1291014"/>
                  <a:pt x="5237152" y="1508430"/>
                  <a:pt x="5221372" y="1727200"/>
                </a:cubicBezTo>
                <a:cubicBezTo>
                  <a:pt x="5216881" y="1949328"/>
                  <a:pt x="5073637" y="2072509"/>
                  <a:pt x="4875932" y="2072640"/>
                </a:cubicBezTo>
                <a:cubicBezTo>
                  <a:pt x="4651017" y="2083127"/>
                  <a:pt x="4573544" y="2080332"/>
                  <a:pt x="4319329" y="2072640"/>
                </a:cubicBezTo>
                <a:cubicBezTo>
                  <a:pt x="4065114" y="2064948"/>
                  <a:pt x="3897664" y="2080122"/>
                  <a:pt x="3581506" y="2072640"/>
                </a:cubicBezTo>
                <a:cubicBezTo>
                  <a:pt x="3265348" y="2065158"/>
                  <a:pt x="3150354" y="2083314"/>
                  <a:pt x="2843683" y="2072640"/>
                </a:cubicBezTo>
                <a:cubicBezTo>
                  <a:pt x="2537012" y="2061966"/>
                  <a:pt x="2448412" y="2090428"/>
                  <a:pt x="2151165" y="2072640"/>
                </a:cubicBezTo>
                <a:cubicBezTo>
                  <a:pt x="1853918" y="2054852"/>
                  <a:pt x="1785242" y="2046934"/>
                  <a:pt x="1549256" y="2072640"/>
                </a:cubicBezTo>
                <a:cubicBezTo>
                  <a:pt x="1313270" y="2098346"/>
                  <a:pt x="1268854" y="2058323"/>
                  <a:pt x="992653" y="2072640"/>
                </a:cubicBezTo>
                <a:cubicBezTo>
                  <a:pt x="716452" y="2086957"/>
                  <a:pt x="505381" y="2047520"/>
                  <a:pt x="345440" y="2072640"/>
                </a:cubicBezTo>
                <a:cubicBezTo>
                  <a:pt x="154685" y="2050326"/>
                  <a:pt x="17726" y="1938320"/>
                  <a:pt x="0" y="1727200"/>
                </a:cubicBezTo>
                <a:cubicBezTo>
                  <a:pt x="2333" y="1588178"/>
                  <a:pt x="24299" y="1297635"/>
                  <a:pt x="0" y="1063955"/>
                </a:cubicBezTo>
                <a:cubicBezTo>
                  <a:pt x="-24299" y="830276"/>
                  <a:pt x="22434" y="698426"/>
                  <a:pt x="0" y="345440"/>
                </a:cubicBezTo>
                <a:close/>
              </a:path>
              <a:path w="5221372" h="2072640" stroke="0" extrusionOk="0">
                <a:moveTo>
                  <a:pt x="0" y="345440"/>
                </a:moveTo>
                <a:cubicBezTo>
                  <a:pt x="-9733" y="187850"/>
                  <a:pt x="181069" y="8725"/>
                  <a:pt x="345440" y="0"/>
                </a:cubicBezTo>
                <a:cubicBezTo>
                  <a:pt x="495571" y="-10440"/>
                  <a:pt x="740960" y="23505"/>
                  <a:pt x="947348" y="0"/>
                </a:cubicBezTo>
                <a:cubicBezTo>
                  <a:pt x="1153736" y="-23505"/>
                  <a:pt x="1421114" y="23534"/>
                  <a:pt x="1685171" y="0"/>
                </a:cubicBezTo>
                <a:cubicBezTo>
                  <a:pt x="1949228" y="-23534"/>
                  <a:pt x="2152601" y="9693"/>
                  <a:pt x="2287079" y="0"/>
                </a:cubicBezTo>
                <a:cubicBezTo>
                  <a:pt x="2421557" y="-9693"/>
                  <a:pt x="2655207" y="19446"/>
                  <a:pt x="2798378" y="0"/>
                </a:cubicBezTo>
                <a:cubicBezTo>
                  <a:pt x="2941549" y="-19446"/>
                  <a:pt x="3274161" y="8428"/>
                  <a:pt x="3490896" y="0"/>
                </a:cubicBezTo>
                <a:cubicBezTo>
                  <a:pt x="3707631" y="-8428"/>
                  <a:pt x="3893134" y="15452"/>
                  <a:pt x="4228719" y="0"/>
                </a:cubicBezTo>
                <a:cubicBezTo>
                  <a:pt x="4564304" y="-15452"/>
                  <a:pt x="4630180" y="-453"/>
                  <a:pt x="4875932" y="0"/>
                </a:cubicBezTo>
                <a:cubicBezTo>
                  <a:pt x="5049521" y="-8862"/>
                  <a:pt x="5231800" y="151402"/>
                  <a:pt x="5221372" y="345440"/>
                </a:cubicBezTo>
                <a:cubicBezTo>
                  <a:pt x="5232326" y="511802"/>
                  <a:pt x="5224746" y="848748"/>
                  <a:pt x="5221372" y="1063955"/>
                </a:cubicBezTo>
                <a:cubicBezTo>
                  <a:pt x="5217998" y="1279163"/>
                  <a:pt x="5199351" y="1578823"/>
                  <a:pt x="5221372" y="1727200"/>
                </a:cubicBezTo>
                <a:cubicBezTo>
                  <a:pt x="5260049" y="1891543"/>
                  <a:pt x="5026713" y="2098245"/>
                  <a:pt x="4875932" y="2072640"/>
                </a:cubicBezTo>
                <a:cubicBezTo>
                  <a:pt x="4737087" y="2092957"/>
                  <a:pt x="4536550" y="2062513"/>
                  <a:pt x="4364634" y="2072640"/>
                </a:cubicBezTo>
                <a:cubicBezTo>
                  <a:pt x="4192718" y="2082767"/>
                  <a:pt x="3952781" y="2049905"/>
                  <a:pt x="3808030" y="2072640"/>
                </a:cubicBezTo>
                <a:cubicBezTo>
                  <a:pt x="3663279" y="2095375"/>
                  <a:pt x="3256894" y="2065614"/>
                  <a:pt x="3115512" y="2072640"/>
                </a:cubicBezTo>
                <a:cubicBezTo>
                  <a:pt x="2974130" y="2079666"/>
                  <a:pt x="2788814" y="2078660"/>
                  <a:pt x="2604214" y="2072640"/>
                </a:cubicBezTo>
                <a:cubicBezTo>
                  <a:pt x="2419614" y="2066620"/>
                  <a:pt x="2231040" y="2067701"/>
                  <a:pt x="2002306" y="2072640"/>
                </a:cubicBezTo>
                <a:cubicBezTo>
                  <a:pt x="1773572" y="2077579"/>
                  <a:pt x="1585179" y="2050806"/>
                  <a:pt x="1445702" y="2072640"/>
                </a:cubicBezTo>
                <a:cubicBezTo>
                  <a:pt x="1306225" y="2094474"/>
                  <a:pt x="571657" y="2066728"/>
                  <a:pt x="345440" y="2072640"/>
                </a:cubicBezTo>
                <a:cubicBezTo>
                  <a:pt x="142329" y="2083052"/>
                  <a:pt x="-12215" y="1892876"/>
                  <a:pt x="0" y="1727200"/>
                </a:cubicBezTo>
                <a:cubicBezTo>
                  <a:pt x="25967" y="1523443"/>
                  <a:pt x="24481" y="1376759"/>
                  <a:pt x="0" y="1063955"/>
                </a:cubicBezTo>
                <a:cubicBezTo>
                  <a:pt x="-24481" y="751152"/>
                  <a:pt x="18369" y="669381"/>
                  <a:pt x="0" y="345440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Việc làm đó </a:t>
            </a:r>
            <a:r>
              <a:rPr lang="en-US" sz="3200" b="1" kern="0" noProof="0" dirty="0">
                <a:solidFill>
                  <a:srgbClr val="FF0000"/>
                </a:solidFill>
              </a:rPr>
              <a:t>t</a:t>
            </a:r>
            <a:r>
              <a:rPr lang="vi-VN" sz="3200" b="1" kern="0" dirty="0">
                <a:solidFill>
                  <a:srgbClr val="FF0000"/>
                </a:solidFill>
              </a:rPr>
              <a:t>hể hiện bạn nam và mẹ quan tâm, lo lắng cho sức khỏe của ông hàng xóm.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172" y="4182815"/>
            <a:ext cx="2093828" cy="2675185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222240" y="1917700"/>
            <a:ext cx="5435600" cy="17399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336950"/>
            <a:ext cx="7010400" cy="943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7FB8F-7688-4A88-B2C9-ABFB79E87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66" y="1880364"/>
            <a:ext cx="4603570" cy="343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14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FACDF867-6F62-44A7-8720-FBE59DD34A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380" y="629649"/>
            <a:ext cx="11185417" cy="3592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514F9F-799E-4DC0-9A15-8E39CF83804F}"/>
              </a:ext>
            </a:extLst>
          </p:cNvPr>
          <p:cNvSpPr txBox="1"/>
          <p:nvPr/>
        </p:nvSpPr>
        <p:spPr>
          <a:xfrm>
            <a:off x="1908238" y="1305342"/>
            <a:ext cx="9279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còn biết những việc làm nào khác thể hiện sự quan tâm hàng xóm láng giềng?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5CF8E-4727-4A40-9CE2-44D07BDDC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432" y="3684472"/>
            <a:ext cx="2283084" cy="303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11E41-D9F6-4F10-98D0-6831FA7D9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516" y="3684472"/>
            <a:ext cx="2045868" cy="3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>
            <a:extLst>
              <a:ext uri="{FF2B5EF4-FFF2-40B4-BE49-F238E27FC236}">
                <a16:creationId xmlns:a16="http://schemas.microsoft.com/office/drawing/2014/main" id="{D73F57AF-E7CF-4517-8F33-33E2356F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9" b="88166" l="23669" r="89645">
                        <a14:foregroundMark x1="63018" y1="56805" x2="77219" y2="46746"/>
                        <a14:foregroundMark x1="77219" y1="46746" x2="77515" y2="42308"/>
                        <a14:foregroundMark x1="89645" y1="38462" x2="89645" y2="38462"/>
                        <a14:foregroundMark x1="39645" y1="76627" x2="42308" y2="88166"/>
                        <a14:foregroundMark x1="29290" y1="21302" x2="57692" y2="15089"/>
                        <a14:foregroundMark x1="23669" y1="19822" x2="24852" y2="29290"/>
                        <a14:foregroundMark x1="35799" y1="64793" x2="51183" y2="5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4" t="12186" r="23096" b="13105"/>
          <a:stretch/>
        </p:blipFill>
        <p:spPr bwMode="auto">
          <a:xfrm>
            <a:off x="10232095" y="3702009"/>
            <a:ext cx="2333563" cy="315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EB787F-88EB-4FE2-9D07-29256A85717B}"/>
              </a:ext>
            </a:extLst>
          </p:cNvPr>
          <p:cNvSpPr/>
          <p:nvPr/>
        </p:nvSpPr>
        <p:spPr>
          <a:xfrm>
            <a:off x="152400" y="412536"/>
            <a:ext cx="12039600" cy="999704"/>
          </a:xfrm>
          <a:custGeom>
            <a:avLst/>
            <a:gdLst>
              <a:gd name="connsiteX0" fmla="*/ 0 w 12039600"/>
              <a:gd name="connsiteY0" fmla="*/ 166621 h 999704"/>
              <a:gd name="connsiteX1" fmla="*/ 166621 w 12039600"/>
              <a:gd name="connsiteY1" fmla="*/ 0 h 999704"/>
              <a:gd name="connsiteX2" fmla="*/ 11872979 w 12039600"/>
              <a:gd name="connsiteY2" fmla="*/ 0 h 999704"/>
              <a:gd name="connsiteX3" fmla="*/ 12039600 w 12039600"/>
              <a:gd name="connsiteY3" fmla="*/ 166621 h 999704"/>
              <a:gd name="connsiteX4" fmla="*/ 12039600 w 12039600"/>
              <a:gd name="connsiteY4" fmla="*/ 833083 h 999704"/>
              <a:gd name="connsiteX5" fmla="*/ 11872979 w 12039600"/>
              <a:gd name="connsiteY5" fmla="*/ 999704 h 999704"/>
              <a:gd name="connsiteX6" fmla="*/ 166621 w 12039600"/>
              <a:gd name="connsiteY6" fmla="*/ 999704 h 999704"/>
              <a:gd name="connsiteX7" fmla="*/ 0 w 12039600"/>
              <a:gd name="connsiteY7" fmla="*/ 833083 h 999704"/>
              <a:gd name="connsiteX8" fmla="*/ 0 w 12039600"/>
              <a:gd name="connsiteY8" fmla="*/ 166621 h 9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9600" h="999704" fill="none" extrusionOk="0">
                <a:moveTo>
                  <a:pt x="0" y="166621"/>
                </a:moveTo>
                <a:cubicBezTo>
                  <a:pt x="70" y="76487"/>
                  <a:pt x="80854" y="10498"/>
                  <a:pt x="166621" y="0"/>
                </a:cubicBezTo>
                <a:cubicBezTo>
                  <a:pt x="2880825" y="72427"/>
                  <a:pt x="10684747" y="61419"/>
                  <a:pt x="11872979" y="0"/>
                </a:cubicBezTo>
                <a:cubicBezTo>
                  <a:pt x="11963603" y="-9622"/>
                  <a:pt x="12025342" y="70286"/>
                  <a:pt x="12039600" y="166621"/>
                </a:cubicBezTo>
                <a:cubicBezTo>
                  <a:pt x="11996700" y="289728"/>
                  <a:pt x="12036750" y="683665"/>
                  <a:pt x="12039600" y="833083"/>
                </a:cubicBezTo>
                <a:cubicBezTo>
                  <a:pt x="12043062" y="907536"/>
                  <a:pt x="11963338" y="997840"/>
                  <a:pt x="11872979" y="999704"/>
                </a:cubicBezTo>
                <a:cubicBezTo>
                  <a:pt x="9834153" y="1029531"/>
                  <a:pt x="4677110" y="920398"/>
                  <a:pt x="166621" y="999704"/>
                </a:cubicBezTo>
                <a:cubicBezTo>
                  <a:pt x="85155" y="998511"/>
                  <a:pt x="-3293" y="925756"/>
                  <a:pt x="0" y="833083"/>
                </a:cubicBezTo>
                <a:cubicBezTo>
                  <a:pt x="46183" y="705420"/>
                  <a:pt x="-23276" y="492219"/>
                  <a:pt x="0" y="166621"/>
                </a:cubicBezTo>
                <a:close/>
              </a:path>
              <a:path w="12039600" h="999704" stroke="0" extrusionOk="0">
                <a:moveTo>
                  <a:pt x="0" y="166621"/>
                </a:moveTo>
                <a:cubicBezTo>
                  <a:pt x="5900" y="76207"/>
                  <a:pt x="78909" y="8979"/>
                  <a:pt x="166621" y="0"/>
                </a:cubicBezTo>
                <a:cubicBezTo>
                  <a:pt x="4291162" y="123000"/>
                  <a:pt x="7587931" y="-96860"/>
                  <a:pt x="11872979" y="0"/>
                </a:cubicBezTo>
                <a:cubicBezTo>
                  <a:pt x="11954561" y="-7957"/>
                  <a:pt x="12042588" y="68576"/>
                  <a:pt x="12039600" y="166621"/>
                </a:cubicBezTo>
                <a:cubicBezTo>
                  <a:pt x="11986475" y="243367"/>
                  <a:pt x="12042698" y="679606"/>
                  <a:pt x="12039600" y="833083"/>
                </a:cubicBezTo>
                <a:cubicBezTo>
                  <a:pt x="12022878" y="931163"/>
                  <a:pt x="11953169" y="997768"/>
                  <a:pt x="11872979" y="999704"/>
                </a:cubicBezTo>
                <a:cubicBezTo>
                  <a:pt x="6343199" y="838997"/>
                  <a:pt x="2258900" y="1039371"/>
                  <a:pt x="166621" y="999704"/>
                </a:cubicBezTo>
                <a:cubicBezTo>
                  <a:pt x="72551" y="999290"/>
                  <a:pt x="-9247" y="920916"/>
                  <a:pt x="0" y="833083"/>
                </a:cubicBezTo>
                <a:cubicBezTo>
                  <a:pt x="49563" y="755420"/>
                  <a:pt x="9784" y="257078"/>
                  <a:pt x="0" y="16662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217"/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láng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giềng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999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E069E-2A8B-4C9B-9577-9E8F4D273596}"/>
              </a:ext>
            </a:extLst>
          </p:cNvPr>
          <p:cNvSpPr txBox="1"/>
          <p:nvPr/>
        </p:nvSpPr>
        <p:spPr>
          <a:xfrm>
            <a:off x="1666882" y="2354345"/>
            <a:ext cx="8716638" cy="3170099"/>
          </a:xfrm>
          <a:custGeom>
            <a:avLst/>
            <a:gdLst>
              <a:gd name="connsiteX0" fmla="*/ 0 w 8716638"/>
              <a:gd name="connsiteY0" fmla="*/ 0 h 3170099"/>
              <a:gd name="connsiteX1" fmla="*/ 8716638 w 8716638"/>
              <a:gd name="connsiteY1" fmla="*/ 0 h 3170099"/>
              <a:gd name="connsiteX2" fmla="*/ 8716638 w 8716638"/>
              <a:gd name="connsiteY2" fmla="*/ 3170099 h 3170099"/>
              <a:gd name="connsiteX3" fmla="*/ 0 w 8716638"/>
              <a:gd name="connsiteY3" fmla="*/ 3170099 h 3170099"/>
              <a:gd name="connsiteX4" fmla="*/ 0 w 8716638"/>
              <a:gd name="connsiteY4" fmla="*/ 0 h 317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6638" h="3170099" fill="none" extrusionOk="0">
                <a:moveTo>
                  <a:pt x="0" y="0"/>
                </a:moveTo>
                <a:cubicBezTo>
                  <a:pt x="2127379" y="5222"/>
                  <a:pt x="4660625" y="24918"/>
                  <a:pt x="8716638" y="0"/>
                </a:cubicBezTo>
                <a:cubicBezTo>
                  <a:pt x="8555393" y="517284"/>
                  <a:pt x="8672878" y="2639091"/>
                  <a:pt x="8716638" y="3170099"/>
                </a:cubicBezTo>
                <a:cubicBezTo>
                  <a:pt x="5982187" y="3005338"/>
                  <a:pt x="1548083" y="3288249"/>
                  <a:pt x="0" y="3170099"/>
                </a:cubicBezTo>
                <a:cubicBezTo>
                  <a:pt x="-55725" y="2758152"/>
                  <a:pt x="17072" y="966543"/>
                  <a:pt x="0" y="0"/>
                </a:cubicBezTo>
                <a:close/>
              </a:path>
              <a:path w="8716638" h="3170099" stroke="0" extrusionOk="0">
                <a:moveTo>
                  <a:pt x="0" y="0"/>
                </a:moveTo>
                <a:cubicBezTo>
                  <a:pt x="1218847" y="11849"/>
                  <a:pt x="6798044" y="-161459"/>
                  <a:pt x="8716638" y="0"/>
                </a:cubicBezTo>
                <a:cubicBezTo>
                  <a:pt x="8719768" y="1524162"/>
                  <a:pt x="8615462" y="1884189"/>
                  <a:pt x="8716638" y="3170099"/>
                </a:cubicBezTo>
                <a:cubicBezTo>
                  <a:pt x="5131935" y="3024239"/>
                  <a:pt x="1680843" y="3091775"/>
                  <a:pt x="0" y="3170099"/>
                </a:cubicBezTo>
                <a:cubicBezTo>
                  <a:pt x="74291" y="1766360"/>
                  <a:pt x="168006" y="74472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 còn nhỏ, các em cũng cần biết làm các việc phù hợp với lứa tuổi như: chào hỏi khi gặp hàng xóm, hỏi thăm khi hàng xóm có chuyện buồn, giúp đỡ hàng xóm khi cần thiết,.....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Freeform: Shape 34">
            <a:extLst>
              <a:ext uri="{FF2B5EF4-FFF2-40B4-BE49-F238E27FC236}">
                <a16:creationId xmlns:a16="http://schemas.microsoft.com/office/drawing/2014/main" id="{268E5095-21D6-47EB-91FB-DD8F4888AFEA}"/>
              </a:ext>
            </a:extLst>
          </p:cNvPr>
          <p:cNvSpPr/>
          <p:nvPr/>
        </p:nvSpPr>
        <p:spPr>
          <a:xfrm>
            <a:off x="781468" y="1412240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CA1A7-6C99-1E01-5286-3C9BB1200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8">
            <a:extLst>
              <a:ext uri="{FF2B5EF4-FFF2-40B4-BE49-F238E27FC236}">
                <a16:creationId xmlns:a16="http://schemas.microsoft.com/office/drawing/2014/main" id="{287F9DD8-61BC-5F1A-0230-EDD9EF4B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09B71-7EE9-A21E-C8A3-8647B9418267}"/>
              </a:ext>
            </a:extLst>
          </p:cNvPr>
          <p:cNvSpPr txBox="1"/>
          <p:nvPr/>
        </p:nvSpPr>
        <p:spPr>
          <a:xfrm>
            <a:off x="3857488" y="1467334"/>
            <a:ext cx="7092451" cy="2585323"/>
          </a:xfrm>
          <a:prstGeom prst="rect">
            <a:avLst/>
          </a:prstGeom>
          <a:solidFill>
            <a:srgbClr val="92E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Tìm hiểu vì sao phải quan tâm hàng xóm láng giềng </a:t>
            </a: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787D6F5-4F76-DF4D-316A-E45DA69E99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220" y="94594"/>
            <a:ext cx="1374586" cy="13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>
            <a:extLst>
              <a:ext uri="{FF2B5EF4-FFF2-40B4-BE49-F238E27FC236}">
                <a16:creationId xmlns:a16="http://schemas.microsoft.com/office/drawing/2014/main" id="{F8FB6020-DCA9-4181-B309-59E3E8991129}"/>
              </a:ext>
            </a:extLst>
          </p:cNvPr>
          <p:cNvSpPr/>
          <p:nvPr/>
        </p:nvSpPr>
        <p:spPr>
          <a:xfrm>
            <a:off x="2204" y="38447"/>
            <a:ext cx="12187592" cy="1041159"/>
          </a:xfrm>
          <a:custGeom>
            <a:avLst/>
            <a:gdLst>
              <a:gd name="connsiteX0" fmla="*/ 0 w 12187592"/>
              <a:gd name="connsiteY0" fmla="*/ 0 h 1041159"/>
              <a:gd name="connsiteX1" fmla="*/ 12187592 w 12187592"/>
              <a:gd name="connsiteY1" fmla="*/ 0 h 1041159"/>
              <a:gd name="connsiteX2" fmla="*/ 12187592 w 12187592"/>
              <a:gd name="connsiteY2" fmla="*/ 1041159 h 1041159"/>
              <a:gd name="connsiteX3" fmla="*/ 0 w 12187592"/>
              <a:gd name="connsiteY3" fmla="*/ 1041159 h 1041159"/>
              <a:gd name="connsiteX4" fmla="*/ 0 w 12187592"/>
              <a:gd name="connsiteY4" fmla="*/ 0 h 10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7592" h="1041159" fill="none" extrusionOk="0">
                <a:moveTo>
                  <a:pt x="0" y="0"/>
                </a:moveTo>
                <a:cubicBezTo>
                  <a:pt x="3142262" y="-81710"/>
                  <a:pt x="10462865" y="51488"/>
                  <a:pt x="12187592" y="0"/>
                </a:cubicBezTo>
                <a:cubicBezTo>
                  <a:pt x="12229439" y="134224"/>
                  <a:pt x="12188654" y="812216"/>
                  <a:pt x="12187592" y="1041159"/>
                </a:cubicBezTo>
                <a:cubicBezTo>
                  <a:pt x="9963840" y="1089958"/>
                  <a:pt x="4798885" y="944244"/>
                  <a:pt x="0" y="1041159"/>
                </a:cubicBezTo>
                <a:cubicBezTo>
                  <a:pt x="-20274" y="611061"/>
                  <a:pt x="-79936" y="470135"/>
                  <a:pt x="0" y="0"/>
                </a:cubicBezTo>
                <a:close/>
              </a:path>
              <a:path w="12187592" h="1041159" stroke="0" extrusionOk="0">
                <a:moveTo>
                  <a:pt x="0" y="0"/>
                </a:moveTo>
                <a:cubicBezTo>
                  <a:pt x="3865773" y="-147471"/>
                  <a:pt x="6228698" y="-158921"/>
                  <a:pt x="12187592" y="0"/>
                </a:cubicBezTo>
                <a:cubicBezTo>
                  <a:pt x="12163616" y="379531"/>
                  <a:pt x="12173911" y="597842"/>
                  <a:pt x="12187592" y="1041159"/>
                </a:cubicBezTo>
                <a:cubicBezTo>
                  <a:pt x="7276390" y="1168529"/>
                  <a:pt x="2791311" y="1036768"/>
                  <a:pt x="0" y="1041159"/>
                </a:cubicBezTo>
                <a:cubicBezTo>
                  <a:pt x="-56274" y="849736"/>
                  <a:pt x="54021" y="189316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矩形 28">
            <a:extLst>
              <a:ext uri="{FF2B5EF4-FFF2-40B4-BE49-F238E27FC236}">
                <a16:creationId xmlns:a16="http://schemas.microsoft.com/office/drawing/2014/main" id="{E622EEF3-58D6-40A0-9E23-ABFAD74AA6AF}"/>
              </a:ext>
            </a:extLst>
          </p:cNvPr>
          <p:cNvSpPr/>
          <p:nvPr/>
        </p:nvSpPr>
        <p:spPr>
          <a:xfrm>
            <a:off x="729395" y="239090"/>
            <a:ext cx="1134530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en-US" altLang="zh-CN" sz="3600" b="1" spc="-150" noProof="1">
                <a:solidFill>
                  <a:srgbClr val="EF454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Arial" panose="020B0604020202020204" pitchFamily="34" charset="0"/>
              </a:rPr>
              <a:t>2. </a:t>
            </a:r>
            <a:r>
              <a:rPr lang="vi-VN" altLang="zh-CN" sz="3600" b="1" spc="-150" noProof="1">
                <a:solidFill>
                  <a:srgbClr val="EF454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Arial" panose="020B0604020202020204" pitchFamily="34" charset="0"/>
              </a:rPr>
              <a:t>Khi được hàng xóm giúp đỡ, chồn mẹ cảm thấy thế nào?</a:t>
            </a:r>
            <a:endParaRPr lang="zh-CN" altLang="en-US" sz="3600" b="1" spc="-150" noProof="1">
              <a:solidFill>
                <a:srgbClr val="EF4546"/>
              </a:solidFill>
              <a:latin typeface="Cambria" panose="02040503050406030204" pitchFamily="18" charset="0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Picture 9" descr="Mục này có hình ảnh của: ">
            <a:extLst>
              <a:ext uri="{FF2B5EF4-FFF2-40B4-BE49-F238E27FC236}">
                <a16:creationId xmlns:a16="http://schemas.microsoft.com/office/drawing/2014/main" id="{5117B224-00F3-45EE-B50D-0EB7E7E2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75" y="-257625"/>
            <a:ext cx="1419416" cy="12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A47549-B316-475E-B843-BBDA475D96F3}"/>
              </a:ext>
            </a:extLst>
          </p:cNvPr>
          <p:cNvSpPr txBox="1"/>
          <p:nvPr/>
        </p:nvSpPr>
        <p:spPr>
          <a:xfrm>
            <a:off x="1293276" y="2264126"/>
            <a:ext cx="7644984" cy="1446550"/>
          </a:xfrm>
          <a:custGeom>
            <a:avLst/>
            <a:gdLst>
              <a:gd name="connsiteX0" fmla="*/ 0 w 7644984"/>
              <a:gd name="connsiteY0" fmla="*/ 0 h 1446550"/>
              <a:gd name="connsiteX1" fmla="*/ 7644984 w 7644984"/>
              <a:gd name="connsiteY1" fmla="*/ 0 h 1446550"/>
              <a:gd name="connsiteX2" fmla="*/ 7644984 w 7644984"/>
              <a:gd name="connsiteY2" fmla="*/ 1446550 h 1446550"/>
              <a:gd name="connsiteX3" fmla="*/ 0 w 7644984"/>
              <a:gd name="connsiteY3" fmla="*/ 1446550 h 1446550"/>
              <a:gd name="connsiteX4" fmla="*/ 0 w 7644984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984" h="1446550" fill="none" extrusionOk="0">
                <a:moveTo>
                  <a:pt x="0" y="0"/>
                </a:moveTo>
                <a:cubicBezTo>
                  <a:pt x="1548795" y="5222"/>
                  <a:pt x="5355515" y="24918"/>
                  <a:pt x="7644984" y="0"/>
                </a:cubicBezTo>
                <a:cubicBezTo>
                  <a:pt x="7555726" y="169848"/>
                  <a:pt x="7680771" y="914679"/>
                  <a:pt x="7644984" y="1446550"/>
                </a:cubicBezTo>
                <a:cubicBezTo>
                  <a:pt x="5184566" y="1281789"/>
                  <a:pt x="245885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7644984" h="1446550" stroke="0" extrusionOk="0">
                <a:moveTo>
                  <a:pt x="0" y="0"/>
                </a:moveTo>
                <a:cubicBezTo>
                  <a:pt x="3110017" y="11849"/>
                  <a:pt x="5663560" y="-161459"/>
                  <a:pt x="7644984" y="0"/>
                </a:cubicBezTo>
                <a:cubicBezTo>
                  <a:pt x="7641707" y="353962"/>
                  <a:pt x="7720645" y="871797"/>
                  <a:pt x="7644984" y="1446550"/>
                </a:cubicBezTo>
                <a:cubicBezTo>
                  <a:pt x="5064399" y="1300690"/>
                  <a:pt x="2250559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914217"/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Chồn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mẹ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vẻ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hạnh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phúc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,…..</a:t>
            </a:r>
          </a:p>
        </p:txBody>
      </p:sp>
      <p:pic>
        <p:nvPicPr>
          <p:cNvPr id="17" name="Picture 18" descr="https://i.pinimg.com/564x/68/1d/33/681d33ded71ccbaacec9eb98770439ce.jpg">
            <a:extLst>
              <a:ext uri="{FF2B5EF4-FFF2-40B4-BE49-F238E27FC236}">
                <a16:creationId xmlns:a16="http://schemas.microsoft.com/office/drawing/2014/main" id="{C1888E2A-9246-4EDC-8D9F-EB6A3F3D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48" y="3062825"/>
            <a:ext cx="4748186" cy="37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">
            <a:extLst>
              <a:ext uri="{FF2B5EF4-FFF2-40B4-BE49-F238E27FC236}">
                <a16:creationId xmlns:a16="http://schemas.microsoft.com/office/drawing/2014/main" id="{A7F00531-0B1C-48AE-BAF6-03DD6FFE41D0}"/>
              </a:ext>
            </a:extLst>
          </p:cNvPr>
          <p:cNvSpPr/>
          <p:nvPr/>
        </p:nvSpPr>
        <p:spPr>
          <a:xfrm>
            <a:off x="1645920" y="233680"/>
            <a:ext cx="8542427" cy="1326170"/>
          </a:xfrm>
          <a:custGeom>
            <a:avLst/>
            <a:gdLst>
              <a:gd name="connsiteX0" fmla="*/ 0 w 8542427"/>
              <a:gd name="connsiteY0" fmla="*/ 0 h 1326170"/>
              <a:gd name="connsiteX1" fmla="*/ 8542427 w 8542427"/>
              <a:gd name="connsiteY1" fmla="*/ 0 h 1326170"/>
              <a:gd name="connsiteX2" fmla="*/ 8542427 w 8542427"/>
              <a:gd name="connsiteY2" fmla="*/ 1326170 h 1326170"/>
              <a:gd name="connsiteX3" fmla="*/ 0 w 8542427"/>
              <a:gd name="connsiteY3" fmla="*/ 1326170 h 1326170"/>
              <a:gd name="connsiteX4" fmla="*/ 0 w 8542427"/>
              <a:gd name="connsiteY4" fmla="*/ 0 h 132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27" h="1326170" fill="none" extrusionOk="0">
                <a:moveTo>
                  <a:pt x="0" y="0"/>
                </a:moveTo>
                <a:cubicBezTo>
                  <a:pt x="2549539" y="-81710"/>
                  <a:pt x="4618728" y="51488"/>
                  <a:pt x="8542427" y="0"/>
                </a:cubicBezTo>
                <a:cubicBezTo>
                  <a:pt x="8639197" y="311095"/>
                  <a:pt x="8635979" y="756845"/>
                  <a:pt x="8542427" y="1326170"/>
                </a:cubicBezTo>
                <a:cubicBezTo>
                  <a:pt x="5657807" y="1374969"/>
                  <a:pt x="4016523" y="1229255"/>
                  <a:pt x="0" y="1326170"/>
                </a:cubicBezTo>
                <a:cubicBezTo>
                  <a:pt x="-110251" y="986363"/>
                  <a:pt x="22213" y="361825"/>
                  <a:pt x="0" y="0"/>
                </a:cubicBezTo>
                <a:close/>
              </a:path>
              <a:path w="8542427" h="1326170" stroke="0" extrusionOk="0">
                <a:moveTo>
                  <a:pt x="0" y="0"/>
                </a:moveTo>
                <a:cubicBezTo>
                  <a:pt x="1026675" y="-147471"/>
                  <a:pt x="4311268" y="-158921"/>
                  <a:pt x="8542427" y="0"/>
                </a:cubicBezTo>
                <a:cubicBezTo>
                  <a:pt x="8504202" y="489299"/>
                  <a:pt x="8498672" y="998245"/>
                  <a:pt x="8542427" y="1326170"/>
                </a:cubicBezTo>
                <a:cubicBezTo>
                  <a:pt x="6126549" y="1453540"/>
                  <a:pt x="1706672" y="1321779"/>
                  <a:pt x="0" y="1326170"/>
                </a:cubicBezTo>
                <a:cubicBezTo>
                  <a:pt x="-46505" y="1034311"/>
                  <a:pt x="-85411" y="279015"/>
                  <a:pt x="0" y="0"/>
                </a:cubicBezTo>
                <a:close/>
              </a:path>
            </a:pathLst>
          </a:custGeom>
          <a:solidFill>
            <a:srgbClr val="B3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72318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8">
            <a:extLst>
              <a:ext uri="{FF2B5EF4-FFF2-40B4-BE49-F238E27FC236}">
                <a16:creationId xmlns:a16="http://schemas.microsoft.com/office/drawing/2014/main" id="{BB015436-FBE7-4401-9CAD-78122338F5D0}"/>
              </a:ext>
            </a:extLst>
          </p:cNvPr>
          <p:cNvSpPr/>
          <p:nvPr/>
        </p:nvSpPr>
        <p:spPr>
          <a:xfrm>
            <a:off x="1709012" y="328744"/>
            <a:ext cx="8542427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217">
              <a:defRPr/>
            </a:pPr>
            <a:r>
              <a:rPr lang="en-US" altLang="zh-CN" sz="4000" b="1" spc="-150" noProof="1">
                <a:solidFill>
                  <a:srgbClr val="EF454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Arial" panose="020B0604020202020204" pitchFamily="34" charset="0"/>
              </a:rPr>
              <a:t>Chia sẻ một số việc em đã làm để thể hiện sự quan tâm hàng xóm láng giềng</a:t>
            </a:r>
            <a:endParaRPr lang="zh-CN" altLang="en-US" sz="4000" b="1" spc="-150" noProof="1">
              <a:solidFill>
                <a:srgbClr val="EF4546"/>
              </a:solidFill>
              <a:latin typeface="Cambria" panose="02040503050406030204" pitchFamily="18" charset="0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484D60-E09B-4251-94BB-C354D708D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0" t="2306" r="54156" b="-2306"/>
          <a:stretch/>
        </p:blipFill>
        <p:spPr>
          <a:xfrm flipH="1">
            <a:off x="10424159" y="3934647"/>
            <a:ext cx="1791526" cy="30395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9F7D697-7884-4E4D-BCB9-BD14D62267C2}"/>
              </a:ext>
            </a:extLst>
          </p:cNvPr>
          <p:cNvSpPr txBox="1"/>
          <p:nvPr/>
        </p:nvSpPr>
        <p:spPr>
          <a:xfrm>
            <a:off x="1885950" y="2681302"/>
            <a:ext cx="9022080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VD: Nhà bác hàng xóm có chuyện buồn, em và bố mẹ đã sang an ủi gia đình bác.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Freeform: Shape 34">
            <a:extLst>
              <a:ext uri="{FF2B5EF4-FFF2-40B4-BE49-F238E27FC236}">
                <a16:creationId xmlns:a16="http://schemas.microsoft.com/office/drawing/2014/main" id="{0F439D44-E703-4474-B15B-647EDA205D54}"/>
              </a:ext>
            </a:extLst>
          </p:cNvPr>
          <p:cNvSpPr/>
          <p:nvPr/>
        </p:nvSpPr>
        <p:spPr>
          <a:xfrm>
            <a:off x="1654182" y="1708440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242</Words>
  <Application>Microsoft Office PowerPoint</Application>
  <PresentationFormat>Widescreen</PresentationFormat>
  <Paragraphs>21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Cambria</vt:lpstr>
      <vt:lpstr>等线</vt:lpstr>
      <vt:lpstr>ITC Avant Garde Std Bk</vt:lpstr>
      <vt:lpstr>华文新魏</vt:lpstr>
      <vt:lpstr>Times New Roman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66</cp:revision>
  <dcterms:created xsi:type="dcterms:W3CDTF">2022-07-19T23:39:35Z</dcterms:created>
  <dcterms:modified xsi:type="dcterms:W3CDTF">2025-11-14T07:09:31Z</dcterms:modified>
</cp:coreProperties>
</file>