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744" r:id="rId3"/>
  </p:sldMasterIdLst>
  <p:notesMasterIdLst>
    <p:notesMasterId r:id="rId10"/>
  </p:notesMasterIdLst>
  <p:sldIdLst>
    <p:sldId id="11910" r:id="rId4"/>
    <p:sldId id="313" r:id="rId5"/>
    <p:sldId id="314" r:id="rId6"/>
    <p:sldId id="290" r:id="rId7"/>
    <p:sldId id="315" r:id="rId8"/>
    <p:sldId id="31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609" autoAdjust="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D2304-BC35-4970-BFE1-389F7C9D7D3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6F623-9446-45CE-8C9C-38C977EB4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8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261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253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9872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2635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</a:t>
            </a:r>
            <a:r>
              <a:rPr lang="en-US" altLang="zh-CN"/>
              <a:t>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91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988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6"/>
          <p:cNvGrpSpPr/>
          <p:nvPr/>
        </p:nvGrpSpPr>
        <p:grpSpPr>
          <a:xfrm flipH="1">
            <a:off x="0" y="5587436"/>
            <a:ext cx="12192000" cy="768387"/>
            <a:chOff x="0" y="4571577"/>
            <a:chExt cx="9144000" cy="576290"/>
          </a:xfrm>
        </p:grpSpPr>
        <p:sp>
          <p:nvSpPr>
            <p:cNvPr id="150" name="Google Shape;150;p6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0" name="Google Shape;160;p6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161" name="Google Shape;161;p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1" name="Google Shape;171;p6"/>
          <p:cNvGrpSpPr/>
          <p:nvPr/>
        </p:nvGrpSpPr>
        <p:grpSpPr>
          <a:xfrm>
            <a:off x="-1285" y="5400643"/>
            <a:ext cx="2316997" cy="1661292"/>
            <a:chOff x="8475" y="2231150"/>
            <a:chExt cx="3260316" cy="3130575"/>
          </a:xfrm>
        </p:grpSpPr>
        <p:sp>
          <p:nvSpPr>
            <p:cNvPr id="172" name="Google Shape;172;p6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4" name="Google Shape;174;p6"/>
          <p:cNvGrpSpPr/>
          <p:nvPr/>
        </p:nvGrpSpPr>
        <p:grpSpPr>
          <a:xfrm flipH="1">
            <a:off x="9875315" y="5400643"/>
            <a:ext cx="2316997" cy="1661292"/>
            <a:chOff x="8475" y="2231150"/>
            <a:chExt cx="3260316" cy="3130575"/>
          </a:xfrm>
        </p:grpSpPr>
        <p:sp>
          <p:nvSpPr>
            <p:cNvPr id="175" name="Google Shape;175;p6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6"/>
          <p:cNvSpPr/>
          <p:nvPr/>
        </p:nvSpPr>
        <p:spPr>
          <a:xfrm flipH="1">
            <a:off x="433109" y="3192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" name="Google Shape;179;p6"/>
          <p:cNvSpPr/>
          <p:nvPr/>
        </p:nvSpPr>
        <p:spPr>
          <a:xfrm flipH="1">
            <a:off x="7904765" y="-325933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11205825" y="874263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-1440009" y="16062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2929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7"/>
          <p:cNvGrpSpPr/>
          <p:nvPr/>
        </p:nvGrpSpPr>
        <p:grpSpPr>
          <a:xfrm flipH="1">
            <a:off x="0" y="5587436"/>
            <a:ext cx="12192000" cy="768387"/>
            <a:chOff x="0" y="4571577"/>
            <a:chExt cx="9144000" cy="576290"/>
          </a:xfrm>
        </p:grpSpPr>
        <p:sp>
          <p:nvSpPr>
            <p:cNvPr id="184" name="Google Shape;184;p7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6354768" y="1083175"/>
            <a:ext cx="46868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8502900" y="1085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-871944" y="27941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155134" y="108590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11233998" y="2373872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9" name="Google Shape;199;p7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200" name="Google Shape;200;p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0" name="Google Shape;210;p7"/>
          <p:cNvSpPr txBox="1">
            <a:spLocks noGrp="1"/>
          </p:cNvSpPr>
          <p:nvPr>
            <p:ph type="body" idx="1"/>
          </p:nvPr>
        </p:nvSpPr>
        <p:spPr>
          <a:xfrm>
            <a:off x="6354768" y="1966141"/>
            <a:ext cx="4686800" cy="28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04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2584000" y="1277367"/>
            <a:ext cx="7024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13" name="Google Shape;213;p8"/>
          <p:cNvGrpSpPr/>
          <p:nvPr/>
        </p:nvGrpSpPr>
        <p:grpSpPr>
          <a:xfrm>
            <a:off x="-11458" y="2974867"/>
            <a:ext cx="12651855" cy="5900188"/>
            <a:chOff x="-8594" y="2231150"/>
            <a:chExt cx="9488891" cy="4425141"/>
          </a:xfrm>
        </p:grpSpPr>
        <p:grpSp>
          <p:nvGrpSpPr>
            <p:cNvPr id="214" name="Google Shape;214;p8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18" name="Google Shape;218;p8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219" name="Google Shape;219;p8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41" name="Google Shape;241;p8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242" name="Google Shape;242;p8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45" name="Google Shape;245;p8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246" name="Google Shape;246;p8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249" name="Google Shape;249;p8"/>
          <p:cNvSpPr/>
          <p:nvPr/>
        </p:nvSpPr>
        <p:spPr>
          <a:xfrm>
            <a:off x="-464433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11362036" y="2538266"/>
            <a:ext cx="1186179" cy="56751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0018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9"/>
          <p:cNvGrpSpPr/>
          <p:nvPr/>
        </p:nvGrpSpPr>
        <p:grpSpPr>
          <a:xfrm>
            <a:off x="10751557" y="108596"/>
            <a:ext cx="1670039" cy="5935597"/>
            <a:chOff x="8063667" y="81447"/>
            <a:chExt cx="1252529" cy="4451698"/>
          </a:xfrm>
        </p:grpSpPr>
        <p:sp>
          <p:nvSpPr>
            <p:cNvPr id="253" name="Google Shape;253;p9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2" name="Google Shape;262;p9"/>
          <p:cNvGrpSpPr/>
          <p:nvPr/>
        </p:nvGrpSpPr>
        <p:grpSpPr>
          <a:xfrm>
            <a:off x="-403800" y="434413"/>
            <a:ext cx="1680528" cy="4545953"/>
            <a:chOff x="-302850" y="325809"/>
            <a:chExt cx="1260396" cy="3409465"/>
          </a:xfrm>
        </p:grpSpPr>
        <p:sp>
          <p:nvSpPr>
            <p:cNvPr id="263" name="Google Shape;263;p9"/>
            <p:cNvSpPr/>
            <p:nvPr/>
          </p:nvSpPr>
          <p:spPr>
            <a:xfrm>
              <a:off x="2729" y="325809"/>
              <a:ext cx="895503" cy="791843"/>
            </a:xfrm>
            <a:custGeom>
              <a:avLst/>
              <a:gdLst/>
              <a:ahLst/>
              <a:cxnLst/>
              <a:rect l="l" t="t" r="r" b="b"/>
              <a:pathLst>
                <a:path w="23077" h="20407" extrusionOk="0">
                  <a:moveTo>
                    <a:pt x="11527" y="1"/>
                  </a:moveTo>
                  <a:cubicBezTo>
                    <a:pt x="5159" y="1"/>
                    <a:pt x="0" y="4566"/>
                    <a:pt x="0" y="10204"/>
                  </a:cubicBezTo>
                  <a:cubicBezTo>
                    <a:pt x="0" y="15842"/>
                    <a:pt x="5159" y="20407"/>
                    <a:pt x="11527" y="20407"/>
                  </a:cubicBezTo>
                  <a:cubicBezTo>
                    <a:pt x="17918" y="20407"/>
                    <a:pt x="23077" y="15842"/>
                    <a:pt x="23077" y="10204"/>
                  </a:cubicBezTo>
                  <a:cubicBezTo>
                    <a:pt x="23077" y="4566"/>
                    <a:pt x="17918" y="1"/>
                    <a:pt x="11527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534146" y="1231014"/>
              <a:ext cx="225884" cy="226762"/>
            </a:xfrm>
            <a:custGeom>
              <a:avLst/>
              <a:gdLst/>
              <a:ahLst/>
              <a:cxnLst/>
              <a:rect l="l" t="t" r="r" b="b"/>
              <a:pathLst>
                <a:path w="5821" h="5844" extrusionOk="0">
                  <a:moveTo>
                    <a:pt x="2922" y="0"/>
                  </a:moveTo>
                  <a:cubicBezTo>
                    <a:pt x="1301" y="0"/>
                    <a:pt x="0" y="1301"/>
                    <a:pt x="0" y="2922"/>
                  </a:cubicBezTo>
                  <a:cubicBezTo>
                    <a:pt x="0" y="4543"/>
                    <a:pt x="1301" y="5844"/>
                    <a:pt x="2922" y="5844"/>
                  </a:cubicBezTo>
                  <a:cubicBezTo>
                    <a:pt x="4520" y="5844"/>
                    <a:pt x="5821" y="4543"/>
                    <a:pt x="5821" y="2922"/>
                  </a:cubicBezTo>
                  <a:cubicBezTo>
                    <a:pt x="5821" y="1301"/>
                    <a:pt x="4520" y="0"/>
                    <a:pt x="2922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302850" y="1565810"/>
              <a:ext cx="596122" cy="669615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78421" y="2855362"/>
              <a:ext cx="379125" cy="3835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15445" y="582222"/>
              <a:ext cx="30151" cy="3153052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10129" y="649158"/>
              <a:ext cx="203765" cy="278990"/>
            </a:xfrm>
            <a:custGeom>
              <a:avLst/>
              <a:gdLst/>
              <a:ahLst/>
              <a:cxnLst/>
              <a:rect l="l" t="t" r="r" b="b"/>
              <a:pathLst>
                <a:path w="5251" h="7190" extrusionOk="0">
                  <a:moveTo>
                    <a:pt x="4588" y="0"/>
                  </a:moveTo>
                  <a:cubicBezTo>
                    <a:pt x="4366" y="0"/>
                    <a:pt x="4123" y="190"/>
                    <a:pt x="4178" y="478"/>
                  </a:cubicBezTo>
                  <a:cubicBezTo>
                    <a:pt x="4497" y="2396"/>
                    <a:pt x="4360" y="4610"/>
                    <a:pt x="2603" y="5774"/>
                  </a:cubicBezTo>
                  <a:cubicBezTo>
                    <a:pt x="1987" y="6162"/>
                    <a:pt x="1211" y="6413"/>
                    <a:pt x="503" y="6436"/>
                  </a:cubicBezTo>
                  <a:cubicBezTo>
                    <a:pt x="1" y="6436"/>
                    <a:pt x="1" y="7189"/>
                    <a:pt x="503" y="7189"/>
                  </a:cubicBezTo>
                  <a:cubicBezTo>
                    <a:pt x="1485" y="7166"/>
                    <a:pt x="2512" y="6778"/>
                    <a:pt x="3288" y="6185"/>
                  </a:cubicBezTo>
                  <a:cubicBezTo>
                    <a:pt x="5137" y="4815"/>
                    <a:pt x="5251" y="2373"/>
                    <a:pt x="4908" y="273"/>
                  </a:cubicBezTo>
                  <a:cubicBezTo>
                    <a:pt x="4872" y="83"/>
                    <a:pt x="4735" y="0"/>
                    <a:pt x="4588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43622" y="804526"/>
              <a:ext cx="208616" cy="215470"/>
            </a:xfrm>
            <a:custGeom>
              <a:avLst/>
              <a:gdLst/>
              <a:ahLst/>
              <a:cxnLst/>
              <a:rect l="l" t="t" r="r" b="b"/>
              <a:pathLst>
                <a:path w="5376" h="5553" extrusionOk="0">
                  <a:moveTo>
                    <a:pt x="420" y="1"/>
                  </a:moveTo>
                  <a:cubicBezTo>
                    <a:pt x="229" y="1"/>
                    <a:pt x="35" y="126"/>
                    <a:pt x="24" y="378"/>
                  </a:cubicBezTo>
                  <a:cubicBezTo>
                    <a:pt x="1" y="2226"/>
                    <a:pt x="412" y="4326"/>
                    <a:pt x="2260" y="5194"/>
                  </a:cubicBezTo>
                  <a:cubicBezTo>
                    <a:pt x="2779" y="5431"/>
                    <a:pt x="3384" y="5552"/>
                    <a:pt x="3982" y="5552"/>
                  </a:cubicBezTo>
                  <a:cubicBezTo>
                    <a:pt x="4305" y="5552"/>
                    <a:pt x="4627" y="5517"/>
                    <a:pt x="4931" y="5445"/>
                  </a:cubicBezTo>
                  <a:cubicBezTo>
                    <a:pt x="5376" y="5339"/>
                    <a:pt x="5231" y="4702"/>
                    <a:pt x="4825" y="4702"/>
                  </a:cubicBezTo>
                  <a:cubicBezTo>
                    <a:pt x="4793" y="4702"/>
                    <a:pt x="4760" y="4706"/>
                    <a:pt x="4726" y="4714"/>
                  </a:cubicBezTo>
                  <a:cubicBezTo>
                    <a:pt x="4491" y="4768"/>
                    <a:pt x="4247" y="4794"/>
                    <a:pt x="4000" y="4794"/>
                  </a:cubicBezTo>
                  <a:cubicBezTo>
                    <a:pt x="3621" y="4794"/>
                    <a:pt x="3236" y="4734"/>
                    <a:pt x="2877" y="4623"/>
                  </a:cubicBezTo>
                  <a:cubicBezTo>
                    <a:pt x="1073" y="4075"/>
                    <a:pt x="754" y="1998"/>
                    <a:pt x="800" y="378"/>
                  </a:cubicBezTo>
                  <a:cubicBezTo>
                    <a:pt x="800" y="126"/>
                    <a:pt x="611" y="1"/>
                    <a:pt x="42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09159" y="1279053"/>
              <a:ext cx="292434" cy="389499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89945" y="1302956"/>
              <a:ext cx="87699" cy="127427"/>
            </a:xfrm>
            <a:custGeom>
              <a:avLst/>
              <a:gdLst/>
              <a:ahLst/>
              <a:cxnLst/>
              <a:rect l="l" t="t" r="r" b="b"/>
              <a:pathLst>
                <a:path w="2260" h="3284" extrusionOk="0">
                  <a:moveTo>
                    <a:pt x="377" y="1"/>
                  </a:moveTo>
                  <a:cubicBezTo>
                    <a:pt x="189" y="1"/>
                    <a:pt x="0" y="121"/>
                    <a:pt x="0" y="360"/>
                  </a:cubicBezTo>
                  <a:cubicBezTo>
                    <a:pt x="0" y="1392"/>
                    <a:pt x="309" y="3284"/>
                    <a:pt x="1684" y="3284"/>
                  </a:cubicBezTo>
                  <a:cubicBezTo>
                    <a:pt x="1709" y="3284"/>
                    <a:pt x="1733" y="3283"/>
                    <a:pt x="1758" y="3282"/>
                  </a:cubicBezTo>
                  <a:cubicBezTo>
                    <a:pt x="2230" y="3237"/>
                    <a:pt x="2259" y="2505"/>
                    <a:pt x="1780" y="2505"/>
                  </a:cubicBezTo>
                  <a:cubicBezTo>
                    <a:pt x="1773" y="2505"/>
                    <a:pt x="1765" y="2506"/>
                    <a:pt x="1758" y="2506"/>
                  </a:cubicBezTo>
                  <a:lnTo>
                    <a:pt x="1689" y="2506"/>
                  </a:lnTo>
                  <a:cubicBezTo>
                    <a:pt x="1553" y="2483"/>
                    <a:pt x="1438" y="2437"/>
                    <a:pt x="1347" y="2369"/>
                  </a:cubicBezTo>
                  <a:cubicBezTo>
                    <a:pt x="776" y="1912"/>
                    <a:pt x="754" y="1022"/>
                    <a:pt x="754" y="360"/>
                  </a:cubicBezTo>
                  <a:cubicBezTo>
                    <a:pt x="754" y="121"/>
                    <a:pt x="565" y="1"/>
                    <a:pt x="377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-23851" y="1930600"/>
              <a:ext cx="473887" cy="537143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410129" y="3018375"/>
              <a:ext cx="443037" cy="277205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687381" y="2992687"/>
              <a:ext cx="93016" cy="170071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3189151" y="1671233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1"/>
          </p:nvPr>
        </p:nvSpPr>
        <p:spPr>
          <a:xfrm>
            <a:off x="3189184" y="2932767"/>
            <a:ext cx="5813600" cy="15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9"/>
          <p:cNvSpPr/>
          <p:nvPr/>
        </p:nvSpPr>
        <p:spPr>
          <a:xfrm>
            <a:off x="3466500" y="5512100"/>
            <a:ext cx="5669128" cy="1383192"/>
          </a:xfrm>
          <a:custGeom>
            <a:avLst/>
            <a:gdLst/>
            <a:ahLst/>
            <a:cxnLst/>
            <a:rect l="l" t="t" r="r" b="b"/>
            <a:pathLst>
              <a:path w="53390" h="26787" extrusionOk="0">
                <a:moveTo>
                  <a:pt x="26946" y="0"/>
                </a:moveTo>
                <a:cubicBezTo>
                  <a:pt x="25064" y="0"/>
                  <a:pt x="23103" y="202"/>
                  <a:pt x="21068" y="651"/>
                </a:cubicBezTo>
                <a:cubicBezTo>
                  <a:pt x="1530" y="4965"/>
                  <a:pt x="1" y="26010"/>
                  <a:pt x="1" y="26010"/>
                </a:cubicBezTo>
                <a:lnTo>
                  <a:pt x="53389" y="26786"/>
                </a:lnTo>
                <a:lnTo>
                  <a:pt x="53389" y="14872"/>
                </a:lnTo>
                <a:cubicBezTo>
                  <a:pt x="53389" y="14872"/>
                  <a:pt x="43115" y="0"/>
                  <a:pt x="269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78" name="Google Shape;278;p9"/>
          <p:cNvGrpSpPr/>
          <p:nvPr/>
        </p:nvGrpSpPr>
        <p:grpSpPr>
          <a:xfrm>
            <a:off x="8137613" y="5211210"/>
            <a:ext cx="4069569" cy="1646807"/>
            <a:chOff x="6091830" y="3908407"/>
            <a:chExt cx="3052177" cy="1235105"/>
          </a:xfrm>
        </p:grpSpPr>
        <p:sp>
          <p:nvSpPr>
            <p:cNvPr id="279" name="Google Shape;279;p9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1" name="Google Shape;281;p9"/>
          <p:cNvGrpSpPr/>
          <p:nvPr/>
        </p:nvGrpSpPr>
        <p:grpSpPr>
          <a:xfrm>
            <a:off x="-15171" y="4943067"/>
            <a:ext cx="5081812" cy="1952245"/>
            <a:chOff x="0" y="3707300"/>
            <a:chExt cx="3811359" cy="1464184"/>
          </a:xfrm>
        </p:grpSpPr>
        <p:sp>
          <p:nvSpPr>
            <p:cNvPr id="282" name="Google Shape;282;p9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9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0"/>
          <p:cNvGrpSpPr/>
          <p:nvPr/>
        </p:nvGrpSpPr>
        <p:grpSpPr>
          <a:xfrm>
            <a:off x="0" y="4673036"/>
            <a:ext cx="12192000" cy="768387"/>
            <a:chOff x="0" y="4571577"/>
            <a:chExt cx="9144000" cy="576290"/>
          </a:xfrm>
        </p:grpSpPr>
        <p:sp>
          <p:nvSpPr>
            <p:cNvPr id="286" name="Google Shape;286;p1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1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6" name="Google Shape;296;p10"/>
          <p:cNvGrpSpPr/>
          <p:nvPr/>
        </p:nvGrpSpPr>
        <p:grpSpPr>
          <a:xfrm>
            <a:off x="0" y="4766300"/>
            <a:ext cx="12192000" cy="1183117"/>
            <a:chOff x="0" y="4260525"/>
            <a:chExt cx="9144000" cy="887338"/>
          </a:xfrm>
        </p:grpSpPr>
        <p:sp>
          <p:nvSpPr>
            <p:cNvPr id="297" name="Google Shape;297;p1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" name="Google Shape;303;p1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1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306;p1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7" name="Google Shape;307;p10"/>
          <p:cNvSpPr/>
          <p:nvPr/>
        </p:nvSpPr>
        <p:spPr>
          <a:xfrm>
            <a:off x="-8332" y="5883033"/>
            <a:ext cx="12192000" cy="97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8" name="Google Shape;308;p10"/>
          <p:cNvSpPr txBox="1">
            <a:spLocks noGrp="1"/>
          </p:cNvSpPr>
          <p:nvPr>
            <p:ph type="title"/>
          </p:nvPr>
        </p:nvSpPr>
        <p:spPr>
          <a:xfrm>
            <a:off x="960000" y="5428269"/>
            <a:ext cx="102720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52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1"/>
          <p:cNvGrpSpPr/>
          <p:nvPr/>
        </p:nvGrpSpPr>
        <p:grpSpPr>
          <a:xfrm>
            <a:off x="11030362" y="3092294"/>
            <a:ext cx="458415" cy="1579172"/>
            <a:chOff x="7968225" y="1691500"/>
            <a:chExt cx="190625" cy="656675"/>
          </a:xfrm>
        </p:grpSpPr>
        <p:sp>
          <p:nvSpPr>
            <p:cNvPr id="311" name="Google Shape;311;p11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6" name="Google Shape;316;p11"/>
          <p:cNvGrpSpPr/>
          <p:nvPr/>
        </p:nvGrpSpPr>
        <p:grpSpPr>
          <a:xfrm>
            <a:off x="0" y="3995199"/>
            <a:ext cx="12192000" cy="2852133"/>
            <a:chOff x="0" y="2996399"/>
            <a:chExt cx="9144000" cy="2139100"/>
          </a:xfrm>
        </p:grpSpPr>
        <p:sp>
          <p:nvSpPr>
            <p:cNvPr id="317" name="Google Shape;317;p11"/>
            <p:cNvSpPr/>
            <p:nvPr/>
          </p:nvSpPr>
          <p:spPr>
            <a:xfrm>
              <a:off x="0" y="3878199"/>
              <a:ext cx="9144000" cy="1257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18" name="Google Shape;318;p11"/>
            <p:cNvGrpSpPr/>
            <p:nvPr/>
          </p:nvGrpSpPr>
          <p:grpSpPr>
            <a:xfrm>
              <a:off x="0" y="2996399"/>
              <a:ext cx="9144000" cy="887338"/>
              <a:chOff x="0" y="4260525"/>
              <a:chExt cx="9144000" cy="887338"/>
            </a:xfrm>
          </p:grpSpPr>
          <p:sp>
            <p:nvSpPr>
              <p:cNvPr id="319" name="Google Shape;319;p11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0" name="Google Shape;320;p11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1" name="Google Shape;321;p11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2" name="Google Shape;322;p11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3" name="Google Shape;323;p11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4" name="Google Shape;324;p11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5" name="Google Shape;325;p11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6" name="Google Shape;326;p11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7" name="Google Shape;327;p11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8" name="Google Shape;328;p11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29" name="Google Shape;329;p11"/>
            <p:cNvGrpSpPr/>
            <p:nvPr/>
          </p:nvGrpSpPr>
          <p:grpSpPr>
            <a:xfrm>
              <a:off x="0" y="3148799"/>
              <a:ext cx="9144000" cy="887338"/>
              <a:chOff x="0" y="4260525"/>
              <a:chExt cx="9144000" cy="887338"/>
            </a:xfrm>
          </p:grpSpPr>
          <p:sp>
            <p:nvSpPr>
              <p:cNvPr id="330" name="Google Shape;330;p11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1" name="Google Shape;331;p11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2" name="Google Shape;332;p11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4" name="Google Shape;334;p11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5" name="Google Shape;335;p11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6" name="Google Shape;336;p11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9" name="Google Shape;339;p11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340" name="Google Shape;340;p11"/>
          <p:cNvGrpSpPr/>
          <p:nvPr/>
        </p:nvGrpSpPr>
        <p:grpSpPr>
          <a:xfrm>
            <a:off x="11513115" y="2191480"/>
            <a:ext cx="552864" cy="2591181"/>
            <a:chOff x="8547425" y="1163775"/>
            <a:chExt cx="237975" cy="1115350"/>
          </a:xfrm>
        </p:grpSpPr>
        <p:sp>
          <p:nvSpPr>
            <p:cNvPr id="341" name="Google Shape;341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7" name="Google Shape;347;p11"/>
          <p:cNvGrpSpPr/>
          <p:nvPr/>
        </p:nvGrpSpPr>
        <p:grpSpPr>
          <a:xfrm>
            <a:off x="10334753" y="2624437"/>
            <a:ext cx="458403" cy="2148313"/>
            <a:chOff x="8547425" y="1163775"/>
            <a:chExt cx="237975" cy="1115350"/>
          </a:xfrm>
        </p:grpSpPr>
        <p:sp>
          <p:nvSpPr>
            <p:cNvPr id="348" name="Google Shape;348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4" name="Google Shape;354;p11"/>
          <p:cNvGrpSpPr/>
          <p:nvPr/>
        </p:nvGrpSpPr>
        <p:grpSpPr>
          <a:xfrm flipH="1">
            <a:off x="723990" y="3222394"/>
            <a:ext cx="458415" cy="1579172"/>
            <a:chOff x="7968225" y="1691500"/>
            <a:chExt cx="190625" cy="656675"/>
          </a:xfrm>
        </p:grpSpPr>
        <p:sp>
          <p:nvSpPr>
            <p:cNvPr id="355" name="Google Shape;355;p11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0" name="Google Shape;360;p11"/>
          <p:cNvGrpSpPr/>
          <p:nvPr/>
        </p:nvGrpSpPr>
        <p:grpSpPr>
          <a:xfrm flipH="1">
            <a:off x="146787" y="2321580"/>
            <a:ext cx="552864" cy="2591181"/>
            <a:chOff x="8547425" y="1163775"/>
            <a:chExt cx="237975" cy="1115350"/>
          </a:xfrm>
        </p:grpSpPr>
        <p:sp>
          <p:nvSpPr>
            <p:cNvPr id="361" name="Google Shape;361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" name="Google Shape;365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" name="Google Shape;366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7" name="Google Shape;367;p11"/>
          <p:cNvGrpSpPr/>
          <p:nvPr/>
        </p:nvGrpSpPr>
        <p:grpSpPr>
          <a:xfrm flipH="1">
            <a:off x="1419608" y="2754537"/>
            <a:ext cx="458403" cy="2148313"/>
            <a:chOff x="8547425" y="1163775"/>
            <a:chExt cx="237975" cy="1115350"/>
          </a:xfrm>
        </p:grpSpPr>
        <p:sp>
          <p:nvSpPr>
            <p:cNvPr id="368" name="Google Shape;368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4" name="Google Shape;374;p11"/>
          <p:cNvSpPr/>
          <p:nvPr/>
        </p:nvSpPr>
        <p:spPr>
          <a:xfrm>
            <a:off x="-343099" y="771257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11081057" y="720000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4333301" y="-123343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7" name="Google Shape;377;p11"/>
          <p:cNvSpPr txBox="1">
            <a:spLocks noGrp="1"/>
          </p:cNvSpPr>
          <p:nvPr>
            <p:ph type="title" hasCustomPrompt="1"/>
          </p:nvPr>
        </p:nvSpPr>
        <p:spPr>
          <a:xfrm>
            <a:off x="1857233" y="1191067"/>
            <a:ext cx="8477600" cy="30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78" name="Google Shape;378;p11"/>
          <p:cNvSpPr txBox="1">
            <a:spLocks noGrp="1"/>
          </p:cNvSpPr>
          <p:nvPr>
            <p:ph type="subTitle" idx="1"/>
          </p:nvPr>
        </p:nvSpPr>
        <p:spPr>
          <a:xfrm>
            <a:off x="1712000" y="5471132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39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94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3244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324451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73520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7352076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23244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2324451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73520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7352076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165633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6117000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165633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7000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13"/>
          <p:cNvGrpSpPr/>
          <p:nvPr/>
        </p:nvGrpSpPr>
        <p:grpSpPr>
          <a:xfrm>
            <a:off x="0" y="5680701"/>
            <a:ext cx="12192000" cy="1183124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417" name="Google Shape;417;p13"/>
          <p:cNvSpPr/>
          <p:nvPr/>
        </p:nvSpPr>
        <p:spPr>
          <a:xfrm flipH="1">
            <a:off x="161498" y="1063039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8" name="Google Shape;418;p13"/>
          <p:cNvSpPr/>
          <p:nvPr/>
        </p:nvSpPr>
        <p:spPr>
          <a:xfrm flipH="1">
            <a:off x="896056" y="126818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9" name="Google Shape;419;p13"/>
          <p:cNvSpPr/>
          <p:nvPr/>
        </p:nvSpPr>
        <p:spPr>
          <a:xfrm>
            <a:off x="9115902" y="214128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0" name="Google Shape;420;p13"/>
          <p:cNvSpPr/>
          <p:nvPr/>
        </p:nvSpPr>
        <p:spPr>
          <a:xfrm>
            <a:off x="10426063" y="846467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8281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104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title"/>
          </p:nvPr>
        </p:nvSpPr>
        <p:spPr>
          <a:xfrm>
            <a:off x="3189184" y="3690251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subTitle" idx="1"/>
          </p:nvPr>
        </p:nvSpPr>
        <p:spPr>
          <a:xfrm>
            <a:off x="1760200" y="1719067"/>
            <a:ext cx="86716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 rot="248419">
            <a:off x="3565129" y="5293074"/>
            <a:ext cx="3631843" cy="1728364"/>
            <a:chOff x="4740748" y="4022919"/>
            <a:chExt cx="2723855" cy="1296260"/>
          </a:xfrm>
        </p:grpSpPr>
        <p:sp>
          <p:nvSpPr>
            <p:cNvPr id="436" name="Google Shape;436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4" name="Google Shape;444;p15"/>
          <p:cNvSpPr/>
          <p:nvPr/>
        </p:nvSpPr>
        <p:spPr>
          <a:xfrm rot="10800000">
            <a:off x="10233673" y="3618151"/>
            <a:ext cx="1967569" cy="3279432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45" name="Google Shape;445;p15"/>
          <p:cNvGrpSpPr/>
          <p:nvPr/>
        </p:nvGrpSpPr>
        <p:grpSpPr>
          <a:xfrm>
            <a:off x="631470" y="5855951"/>
            <a:ext cx="3166580" cy="1132452"/>
            <a:chOff x="377295" y="3991903"/>
            <a:chExt cx="3480268" cy="1282215"/>
          </a:xfrm>
        </p:grpSpPr>
        <p:sp>
          <p:nvSpPr>
            <p:cNvPr id="446" name="Google Shape;446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7" name="Google Shape;457;p15"/>
          <p:cNvGrpSpPr/>
          <p:nvPr/>
        </p:nvGrpSpPr>
        <p:grpSpPr>
          <a:xfrm flipH="1">
            <a:off x="6208170" y="5855951"/>
            <a:ext cx="3166580" cy="1132452"/>
            <a:chOff x="377295" y="3991903"/>
            <a:chExt cx="3480268" cy="1282215"/>
          </a:xfrm>
        </p:grpSpPr>
        <p:sp>
          <p:nvSpPr>
            <p:cNvPr id="458" name="Google Shape;458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69" name="Google Shape;469;p15"/>
          <p:cNvGrpSpPr/>
          <p:nvPr/>
        </p:nvGrpSpPr>
        <p:grpSpPr>
          <a:xfrm rot="248597">
            <a:off x="8435513" y="5709583"/>
            <a:ext cx="2699313" cy="1284580"/>
            <a:chOff x="4740748" y="4022919"/>
            <a:chExt cx="2723855" cy="1296260"/>
          </a:xfrm>
        </p:grpSpPr>
        <p:sp>
          <p:nvSpPr>
            <p:cNvPr id="470" name="Google Shape;470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8" name="Google Shape;478;p15"/>
          <p:cNvGrpSpPr/>
          <p:nvPr/>
        </p:nvGrpSpPr>
        <p:grpSpPr>
          <a:xfrm>
            <a:off x="10092867" y="3622168"/>
            <a:ext cx="2867445" cy="3377000"/>
            <a:chOff x="7569650" y="2716626"/>
            <a:chExt cx="2150584" cy="2532750"/>
          </a:xfrm>
        </p:grpSpPr>
        <p:sp>
          <p:nvSpPr>
            <p:cNvPr id="479" name="Google Shape;479;p15"/>
            <p:cNvSpPr/>
            <p:nvPr/>
          </p:nvSpPr>
          <p:spPr>
            <a:xfrm>
              <a:off x="8538375" y="4566075"/>
              <a:ext cx="320807" cy="683301"/>
            </a:xfrm>
            <a:custGeom>
              <a:avLst/>
              <a:gdLst/>
              <a:ahLst/>
              <a:cxnLst/>
              <a:rect l="l" t="t" r="r" b="b"/>
              <a:pathLst>
                <a:path w="8973" h="20452" extrusionOk="0">
                  <a:moveTo>
                    <a:pt x="0" y="0"/>
                  </a:moveTo>
                  <a:lnTo>
                    <a:pt x="0" y="20451"/>
                  </a:lnTo>
                  <a:lnTo>
                    <a:pt x="8973" y="20451"/>
                  </a:lnTo>
                  <a:lnTo>
                    <a:pt x="89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80" name="Google Shape;480;p15"/>
            <p:cNvGrpSpPr/>
            <p:nvPr/>
          </p:nvGrpSpPr>
          <p:grpSpPr>
            <a:xfrm>
              <a:off x="7569650" y="2716626"/>
              <a:ext cx="2150584" cy="2021609"/>
              <a:chOff x="7036250" y="2792826"/>
              <a:chExt cx="2150584" cy="2021609"/>
            </a:xfrm>
          </p:grpSpPr>
          <p:sp>
            <p:nvSpPr>
              <p:cNvPr id="481" name="Google Shape;481;p15"/>
              <p:cNvSpPr/>
              <p:nvPr/>
            </p:nvSpPr>
            <p:spPr>
              <a:xfrm>
                <a:off x="7036250" y="2792826"/>
                <a:ext cx="2150584" cy="2021609"/>
              </a:xfrm>
              <a:custGeom>
                <a:avLst/>
                <a:gdLst/>
                <a:ahLst/>
                <a:cxnLst/>
                <a:rect l="l" t="t" r="r" b="b"/>
                <a:pathLst>
                  <a:path w="60152" h="69819" extrusionOk="0">
                    <a:moveTo>
                      <a:pt x="32122" y="0"/>
                    </a:moveTo>
                    <a:cubicBezTo>
                      <a:pt x="31913" y="0"/>
                      <a:pt x="31699" y="11"/>
                      <a:pt x="31479" y="31"/>
                    </a:cubicBezTo>
                    <a:cubicBezTo>
                      <a:pt x="22707" y="858"/>
                      <a:pt x="17545" y="12011"/>
                      <a:pt x="17971" y="22863"/>
                    </a:cubicBezTo>
                    <a:cubicBezTo>
                      <a:pt x="17971" y="22863"/>
                      <a:pt x="17607" y="22747"/>
                      <a:pt x="16995" y="22747"/>
                    </a:cubicBezTo>
                    <a:cubicBezTo>
                      <a:pt x="15601" y="22747"/>
                      <a:pt x="12915" y="23352"/>
                      <a:pt x="10301" y="27325"/>
                    </a:cubicBezTo>
                    <a:cubicBezTo>
                      <a:pt x="6542" y="33039"/>
                      <a:pt x="9474" y="36222"/>
                      <a:pt x="9474" y="36222"/>
                    </a:cubicBezTo>
                    <a:cubicBezTo>
                      <a:pt x="9474" y="36222"/>
                      <a:pt x="9310" y="36200"/>
                      <a:pt x="9027" y="36200"/>
                    </a:cubicBezTo>
                    <a:cubicBezTo>
                      <a:pt x="7749" y="36200"/>
                      <a:pt x="4058" y="36653"/>
                      <a:pt x="2231" y="41660"/>
                    </a:cubicBezTo>
                    <a:cubicBezTo>
                      <a:pt x="1" y="47776"/>
                      <a:pt x="5565" y="53214"/>
                      <a:pt x="5565" y="53214"/>
                    </a:cubicBezTo>
                    <a:cubicBezTo>
                      <a:pt x="5565" y="53214"/>
                      <a:pt x="4186" y="63240"/>
                      <a:pt x="11154" y="66297"/>
                    </a:cubicBezTo>
                    <a:cubicBezTo>
                      <a:pt x="12858" y="67054"/>
                      <a:pt x="14439" y="67340"/>
                      <a:pt x="15853" y="67340"/>
                    </a:cubicBezTo>
                    <a:cubicBezTo>
                      <a:pt x="20201" y="67340"/>
                      <a:pt x="22983" y="64643"/>
                      <a:pt x="22983" y="64643"/>
                    </a:cubicBezTo>
                    <a:cubicBezTo>
                      <a:pt x="22983" y="64643"/>
                      <a:pt x="25263" y="69819"/>
                      <a:pt x="31150" y="69819"/>
                    </a:cubicBezTo>
                    <a:cubicBezTo>
                      <a:pt x="31435" y="69819"/>
                      <a:pt x="31729" y="69806"/>
                      <a:pt x="32031" y="69781"/>
                    </a:cubicBezTo>
                    <a:cubicBezTo>
                      <a:pt x="38572" y="69230"/>
                      <a:pt x="40652" y="64768"/>
                      <a:pt x="40652" y="64768"/>
                    </a:cubicBezTo>
                    <a:cubicBezTo>
                      <a:pt x="40652" y="64768"/>
                      <a:pt x="41710" y="65204"/>
                      <a:pt x="43339" y="65204"/>
                    </a:cubicBezTo>
                    <a:cubicBezTo>
                      <a:pt x="46133" y="65204"/>
                      <a:pt x="50607" y="63924"/>
                      <a:pt x="54312" y="56974"/>
                    </a:cubicBezTo>
                    <a:cubicBezTo>
                      <a:pt x="60151" y="45971"/>
                      <a:pt x="52632" y="39154"/>
                      <a:pt x="52632" y="39154"/>
                    </a:cubicBezTo>
                    <a:cubicBezTo>
                      <a:pt x="52632" y="39154"/>
                      <a:pt x="56267" y="30533"/>
                      <a:pt x="52783" y="20783"/>
                    </a:cubicBezTo>
                    <a:cubicBezTo>
                      <a:pt x="50934" y="15609"/>
                      <a:pt x="47794" y="14395"/>
                      <a:pt x="45253" y="14395"/>
                    </a:cubicBezTo>
                    <a:cubicBezTo>
                      <a:pt x="43006" y="14395"/>
                      <a:pt x="41229" y="15345"/>
                      <a:pt x="41229" y="15345"/>
                    </a:cubicBezTo>
                    <a:cubicBezTo>
                      <a:pt x="41229" y="15345"/>
                      <a:pt x="40300" y="0"/>
                      <a:pt x="32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2" name="Google Shape;482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3" name="Google Shape;483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8611628" y="4107024"/>
                <a:ext cx="317268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153" extrusionOk="0">
                    <a:moveTo>
                      <a:pt x="4820" y="1"/>
                    </a:moveTo>
                    <a:cubicBezTo>
                      <a:pt x="3334" y="1"/>
                      <a:pt x="3334" y="3524"/>
                      <a:pt x="3334" y="3524"/>
                    </a:cubicBezTo>
                    <a:cubicBezTo>
                      <a:pt x="3334" y="3524"/>
                      <a:pt x="2439" y="2227"/>
                      <a:pt x="1610" y="2227"/>
                    </a:cubicBezTo>
                    <a:cubicBezTo>
                      <a:pt x="1287" y="2227"/>
                      <a:pt x="974" y="2424"/>
                      <a:pt x="728" y="2973"/>
                    </a:cubicBezTo>
                    <a:cubicBezTo>
                      <a:pt x="1" y="4602"/>
                      <a:pt x="1856" y="5379"/>
                      <a:pt x="1856" y="5379"/>
                    </a:cubicBezTo>
                    <a:cubicBezTo>
                      <a:pt x="1856" y="5379"/>
                      <a:pt x="828" y="7684"/>
                      <a:pt x="1931" y="8336"/>
                    </a:cubicBezTo>
                    <a:cubicBezTo>
                      <a:pt x="2061" y="8411"/>
                      <a:pt x="2190" y="8444"/>
                      <a:pt x="2317" y="8444"/>
                    </a:cubicBezTo>
                    <a:cubicBezTo>
                      <a:pt x="3298" y="8444"/>
                      <a:pt x="4161" y="6481"/>
                      <a:pt x="4161" y="6481"/>
                    </a:cubicBezTo>
                    <a:cubicBezTo>
                      <a:pt x="4161" y="6481"/>
                      <a:pt x="4946" y="9153"/>
                      <a:pt x="6359" y="9153"/>
                    </a:cubicBezTo>
                    <a:cubicBezTo>
                      <a:pt x="6482" y="9153"/>
                      <a:pt x="6610" y="9132"/>
                      <a:pt x="6743" y="9088"/>
                    </a:cubicBezTo>
                    <a:cubicBezTo>
                      <a:pt x="8422" y="8537"/>
                      <a:pt x="6392" y="6206"/>
                      <a:pt x="6392" y="6206"/>
                    </a:cubicBezTo>
                    <a:cubicBezTo>
                      <a:pt x="6392" y="6206"/>
                      <a:pt x="8873" y="6130"/>
                      <a:pt x="8873" y="4552"/>
                    </a:cubicBezTo>
                    <a:cubicBezTo>
                      <a:pt x="8873" y="3622"/>
                      <a:pt x="7917" y="3431"/>
                      <a:pt x="7131" y="3431"/>
                    </a:cubicBezTo>
                    <a:cubicBezTo>
                      <a:pt x="6582" y="3431"/>
                      <a:pt x="6116" y="3524"/>
                      <a:pt x="6116" y="3524"/>
                    </a:cubicBezTo>
                    <a:cubicBezTo>
                      <a:pt x="6116" y="3524"/>
                      <a:pt x="6668" y="291"/>
                      <a:pt x="4988" y="15"/>
                    </a:cubicBezTo>
                    <a:cubicBezTo>
                      <a:pt x="4930" y="5"/>
                      <a:pt x="4874" y="1"/>
                      <a:pt x="48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8735306" y="4216765"/>
                <a:ext cx="78906" cy="65633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107" extrusionOk="0">
                    <a:moveTo>
                      <a:pt x="1103" y="1"/>
                    </a:moveTo>
                    <a:cubicBezTo>
                      <a:pt x="477" y="1"/>
                      <a:pt x="1" y="477"/>
                      <a:pt x="1" y="1054"/>
                    </a:cubicBezTo>
                    <a:cubicBezTo>
                      <a:pt x="1" y="1630"/>
                      <a:pt x="477" y="2106"/>
                      <a:pt x="1103" y="2106"/>
                    </a:cubicBezTo>
                    <a:cubicBezTo>
                      <a:pt x="1705" y="2106"/>
                      <a:pt x="2206" y="1630"/>
                      <a:pt x="2206" y="1054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7990487" y="4378964"/>
                <a:ext cx="361279" cy="317699"/>
              </a:xfrm>
              <a:custGeom>
                <a:avLst/>
                <a:gdLst/>
                <a:ahLst/>
                <a:cxnLst/>
                <a:rect l="l" t="t" r="r" b="b"/>
                <a:pathLst>
                  <a:path w="10105" h="10199" extrusionOk="0">
                    <a:moveTo>
                      <a:pt x="5142" y="1"/>
                    </a:moveTo>
                    <a:cubicBezTo>
                      <a:pt x="4991" y="1"/>
                      <a:pt x="4824" y="34"/>
                      <a:pt x="4641" y="107"/>
                    </a:cubicBezTo>
                    <a:cubicBezTo>
                      <a:pt x="2511" y="934"/>
                      <a:pt x="3639" y="3892"/>
                      <a:pt x="3639" y="3892"/>
                    </a:cubicBezTo>
                    <a:cubicBezTo>
                      <a:pt x="3639" y="3892"/>
                      <a:pt x="3611" y="3891"/>
                      <a:pt x="3561" y="3891"/>
                    </a:cubicBezTo>
                    <a:cubicBezTo>
                      <a:pt x="3034" y="3891"/>
                      <a:pt x="0" y="3975"/>
                      <a:pt x="756" y="5922"/>
                    </a:cubicBezTo>
                    <a:cubicBezTo>
                      <a:pt x="1069" y="6727"/>
                      <a:pt x="1596" y="6977"/>
                      <a:pt x="2131" y="6977"/>
                    </a:cubicBezTo>
                    <a:cubicBezTo>
                      <a:pt x="3012" y="6977"/>
                      <a:pt x="3914" y="6298"/>
                      <a:pt x="3914" y="6298"/>
                    </a:cubicBezTo>
                    <a:lnTo>
                      <a:pt x="3914" y="6298"/>
                    </a:lnTo>
                    <a:cubicBezTo>
                      <a:pt x="3914" y="6298"/>
                      <a:pt x="2611" y="9907"/>
                      <a:pt x="3714" y="10182"/>
                    </a:cubicBezTo>
                    <a:cubicBezTo>
                      <a:pt x="3759" y="10193"/>
                      <a:pt x="3803" y="10199"/>
                      <a:pt x="3847" y="10199"/>
                    </a:cubicBezTo>
                    <a:cubicBezTo>
                      <a:pt x="4906" y="10199"/>
                      <a:pt x="5669" y="7125"/>
                      <a:pt x="5669" y="7125"/>
                    </a:cubicBezTo>
                    <a:cubicBezTo>
                      <a:pt x="5669" y="7125"/>
                      <a:pt x="6517" y="8283"/>
                      <a:pt x="7661" y="8283"/>
                    </a:cubicBezTo>
                    <a:cubicBezTo>
                      <a:pt x="7935" y="8283"/>
                      <a:pt x="8226" y="8217"/>
                      <a:pt x="8526" y="8052"/>
                    </a:cubicBezTo>
                    <a:cubicBezTo>
                      <a:pt x="10105" y="7225"/>
                      <a:pt x="8175" y="5195"/>
                      <a:pt x="8175" y="5195"/>
                    </a:cubicBezTo>
                    <a:cubicBezTo>
                      <a:pt x="8175" y="5195"/>
                      <a:pt x="10105" y="3441"/>
                      <a:pt x="9453" y="2137"/>
                    </a:cubicBezTo>
                    <a:cubicBezTo>
                      <a:pt x="9340" y="1902"/>
                      <a:pt x="9178" y="1806"/>
                      <a:pt x="8988" y="1806"/>
                    </a:cubicBezTo>
                    <a:cubicBezTo>
                      <a:pt x="8127" y="1806"/>
                      <a:pt x="6696" y="3791"/>
                      <a:pt x="6696" y="3791"/>
                    </a:cubicBezTo>
                    <a:cubicBezTo>
                      <a:pt x="6696" y="3791"/>
                      <a:pt x="6759" y="1"/>
                      <a:pt x="51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8147453" y="4504872"/>
                <a:ext cx="88738" cy="6170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981" extrusionOk="0">
                    <a:moveTo>
                      <a:pt x="1254" y="0"/>
                    </a:moveTo>
                    <a:cubicBezTo>
                      <a:pt x="552" y="0"/>
                      <a:pt x="0" y="451"/>
                      <a:pt x="0" y="1003"/>
                    </a:cubicBezTo>
                    <a:cubicBezTo>
                      <a:pt x="0" y="1529"/>
                      <a:pt x="552" y="1980"/>
                      <a:pt x="1254" y="1980"/>
                    </a:cubicBezTo>
                    <a:cubicBezTo>
                      <a:pt x="1930" y="1980"/>
                      <a:pt x="2482" y="1529"/>
                      <a:pt x="2482" y="1003"/>
                    </a:cubicBezTo>
                    <a:cubicBezTo>
                      <a:pt x="2482" y="451"/>
                      <a:pt x="1930" y="0"/>
                      <a:pt x="12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7418051" y="4165039"/>
                <a:ext cx="337825" cy="262750"/>
              </a:xfrm>
              <a:custGeom>
                <a:avLst/>
                <a:gdLst/>
                <a:ahLst/>
                <a:cxnLst/>
                <a:rect l="l" t="t" r="r" b="b"/>
                <a:pathLst>
                  <a:path w="9449" h="8435" extrusionOk="0">
                    <a:moveTo>
                      <a:pt x="6305" y="0"/>
                    </a:moveTo>
                    <a:cubicBezTo>
                      <a:pt x="5510" y="0"/>
                      <a:pt x="4261" y="2128"/>
                      <a:pt x="4261" y="2128"/>
                    </a:cubicBezTo>
                    <a:cubicBezTo>
                      <a:pt x="4261" y="2128"/>
                      <a:pt x="2842" y="92"/>
                      <a:pt x="1911" y="92"/>
                    </a:cubicBezTo>
                    <a:cubicBezTo>
                      <a:pt x="1702" y="92"/>
                      <a:pt x="1517" y="195"/>
                      <a:pt x="1378" y="449"/>
                    </a:cubicBezTo>
                    <a:cubicBezTo>
                      <a:pt x="652" y="1827"/>
                      <a:pt x="2030" y="3406"/>
                      <a:pt x="2030" y="3406"/>
                    </a:cubicBezTo>
                    <a:cubicBezTo>
                      <a:pt x="2030" y="3406"/>
                      <a:pt x="0" y="4334"/>
                      <a:pt x="727" y="5537"/>
                    </a:cubicBezTo>
                    <a:cubicBezTo>
                      <a:pt x="934" y="5868"/>
                      <a:pt x="1226" y="5989"/>
                      <a:pt x="1539" y="5989"/>
                    </a:cubicBezTo>
                    <a:cubicBezTo>
                      <a:pt x="2361" y="5989"/>
                      <a:pt x="3333" y="5161"/>
                      <a:pt x="3333" y="5161"/>
                    </a:cubicBezTo>
                    <a:lnTo>
                      <a:pt x="3333" y="5161"/>
                    </a:lnTo>
                    <a:cubicBezTo>
                      <a:pt x="3333" y="5161"/>
                      <a:pt x="2582" y="8143"/>
                      <a:pt x="4336" y="8419"/>
                    </a:cubicBezTo>
                    <a:cubicBezTo>
                      <a:pt x="4403" y="8429"/>
                      <a:pt x="4466" y="8434"/>
                      <a:pt x="4526" y="8434"/>
                    </a:cubicBezTo>
                    <a:cubicBezTo>
                      <a:pt x="6067" y="8434"/>
                      <a:pt x="5464" y="5161"/>
                      <a:pt x="5464" y="5161"/>
                    </a:cubicBezTo>
                    <a:lnTo>
                      <a:pt x="5464" y="5161"/>
                    </a:lnTo>
                    <a:cubicBezTo>
                      <a:pt x="5464" y="5161"/>
                      <a:pt x="6321" y="5862"/>
                      <a:pt x="7198" y="5862"/>
                    </a:cubicBezTo>
                    <a:cubicBezTo>
                      <a:pt x="7636" y="5862"/>
                      <a:pt x="8079" y="5687"/>
                      <a:pt x="8421" y="5161"/>
                    </a:cubicBezTo>
                    <a:cubicBezTo>
                      <a:pt x="9449" y="3607"/>
                      <a:pt x="6667" y="2755"/>
                      <a:pt x="6667" y="2755"/>
                    </a:cubicBezTo>
                    <a:cubicBezTo>
                      <a:pt x="6667" y="2755"/>
                      <a:pt x="7394" y="1752"/>
                      <a:pt x="6742" y="349"/>
                    </a:cubicBezTo>
                    <a:cubicBezTo>
                      <a:pt x="6630" y="102"/>
                      <a:pt x="6478" y="0"/>
                      <a:pt x="6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9" name="Google Shape;489;p15"/>
              <p:cNvSpPr/>
              <p:nvPr/>
            </p:nvSpPr>
            <p:spPr>
              <a:xfrm>
                <a:off x="7531196" y="4259241"/>
                <a:ext cx="76186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081" extrusionOk="0">
                    <a:moveTo>
                      <a:pt x="1104" y="1"/>
                    </a:moveTo>
                    <a:cubicBezTo>
                      <a:pt x="477" y="1"/>
                      <a:pt x="1" y="452"/>
                      <a:pt x="1" y="1053"/>
                    </a:cubicBezTo>
                    <a:cubicBezTo>
                      <a:pt x="1" y="1630"/>
                      <a:pt x="477" y="2081"/>
                      <a:pt x="1104" y="2081"/>
                    </a:cubicBezTo>
                    <a:cubicBezTo>
                      <a:pt x="1705" y="2081"/>
                      <a:pt x="2207" y="1630"/>
                      <a:pt x="2207" y="1053"/>
                    </a:cubicBezTo>
                    <a:cubicBezTo>
                      <a:pt x="2207" y="452"/>
                      <a:pt x="1705" y="1"/>
                      <a:pt x="1104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0" name="Google Shape;490;p15"/>
              <p:cNvSpPr/>
              <p:nvPr/>
            </p:nvSpPr>
            <p:spPr>
              <a:xfrm>
                <a:off x="8055556" y="3758081"/>
                <a:ext cx="337861" cy="271098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8703" extrusionOk="0">
                    <a:moveTo>
                      <a:pt x="6176" y="0"/>
                    </a:moveTo>
                    <a:cubicBezTo>
                      <a:pt x="6156" y="0"/>
                      <a:pt x="6137" y="1"/>
                      <a:pt x="6116" y="2"/>
                    </a:cubicBezTo>
                    <a:cubicBezTo>
                      <a:pt x="4713" y="103"/>
                      <a:pt x="3710" y="3887"/>
                      <a:pt x="3710" y="3887"/>
                    </a:cubicBezTo>
                    <a:cubicBezTo>
                      <a:pt x="3710" y="3887"/>
                      <a:pt x="2423" y="2433"/>
                      <a:pt x="1543" y="2433"/>
                    </a:cubicBezTo>
                    <a:cubicBezTo>
                      <a:pt x="1292" y="2433"/>
                      <a:pt x="1073" y="2553"/>
                      <a:pt x="928" y="2859"/>
                    </a:cubicBezTo>
                    <a:cubicBezTo>
                      <a:pt x="276" y="4263"/>
                      <a:pt x="2307" y="5291"/>
                      <a:pt x="2307" y="5291"/>
                    </a:cubicBezTo>
                    <a:cubicBezTo>
                      <a:pt x="2307" y="5291"/>
                      <a:pt x="1" y="7421"/>
                      <a:pt x="1580" y="8423"/>
                    </a:cubicBezTo>
                    <a:cubicBezTo>
                      <a:pt x="1826" y="8584"/>
                      <a:pt x="2070" y="8651"/>
                      <a:pt x="2306" y="8651"/>
                    </a:cubicBezTo>
                    <a:cubicBezTo>
                      <a:pt x="3584" y="8651"/>
                      <a:pt x="4637" y="6669"/>
                      <a:pt x="4637" y="6669"/>
                    </a:cubicBezTo>
                    <a:cubicBezTo>
                      <a:pt x="4637" y="6669"/>
                      <a:pt x="5427" y="8703"/>
                      <a:pt x="6492" y="8703"/>
                    </a:cubicBezTo>
                    <a:cubicBezTo>
                      <a:pt x="6517" y="8703"/>
                      <a:pt x="6542" y="8701"/>
                      <a:pt x="6567" y="8699"/>
                    </a:cubicBezTo>
                    <a:cubicBezTo>
                      <a:pt x="7695" y="8624"/>
                      <a:pt x="7144" y="5742"/>
                      <a:pt x="7144" y="5742"/>
                    </a:cubicBezTo>
                    <a:cubicBezTo>
                      <a:pt x="7144" y="5742"/>
                      <a:pt x="9449" y="5291"/>
                      <a:pt x="8898" y="4163"/>
                    </a:cubicBezTo>
                    <a:cubicBezTo>
                      <a:pt x="8480" y="3326"/>
                      <a:pt x="7355" y="3225"/>
                      <a:pt x="6836" y="3225"/>
                    </a:cubicBezTo>
                    <a:cubicBezTo>
                      <a:pt x="6671" y="3225"/>
                      <a:pt x="6567" y="3235"/>
                      <a:pt x="6567" y="3235"/>
                    </a:cubicBezTo>
                    <a:cubicBezTo>
                      <a:pt x="6567" y="3235"/>
                      <a:pt x="7467" y="0"/>
                      <a:pt x="61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91" name="Google Shape;491;p15"/>
            <p:cNvSpPr/>
            <p:nvPr/>
          </p:nvSpPr>
          <p:spPr>
            <a:xfrm>
              <a:off x="8713516" y="3786572"/>
              <a:ext cx="88738" cy="61708"/>
            </a:xfrm>
            <a:custGeom>
              <a:avLst/>
              <a:gdLst/>
              <a:ahLst/>
              <a:cxnLst/>
              <a:rect l="l" t="t" r="r" b="b"/>
              <a:pathLst>
                <a:path w="2482" h="1981" extrusionOk="0">
                  <a:moveTo>
                    <a:pt x="1254" y="0"/>
                  </a:moveTo>
                  <a:cubicBezTo>
                    <a:pt x="552" y="0"/>
                    <a:pt x="0" y="451"/>
                    <a:pt x="0" y="1003"/>
                  </a:cubicBezTo>
                  <a:cubicBezTo>
                    <a:pt x="0" y="1529"/>
                    <a:pt x="552" y="1980"/>
                    <a:pt x="1254" y="1980"/>
                  </a:cubicBezTo>
                  <a:cubicBezTo>
                    <a:pt x="1930" y="1980"/>
                    <a:pt x="2482" y="1529"/>
                    <a:pt x="2482" y="1003"/>
                  </a:cubicBezTo>
                  <a:cubicBezTo>
                    <a:pt x="2482" y="451"/>
                    <a:pt x="1930" y="0"/>
                    <a:pt x="1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92" name="Google Shape;492;p15"/>
            <p:cNvGrpSpPr/>
            <p:nvPr/>
          </p:nvGrpSpPr>
          <p:grpSpPr>
            <a:xfrm>
              <a:off x="9086769" y="3332096"/>
              <a:ext cx="324382" cy="285116"/>
              <a:chOff x="7544369" y="3544921"/>
              <a:chExt cx="324382" cy="285116"/>
            </a:xfrm>
          </p:grpSpPr>
          <p:sp>
            <p:nvSpPr>
              <p:cNvPr id="493" name="Google Shape;493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95" name="Google Shape;495;p15"/>
            <p:cNvGrpSpPr/>
            <p:nvPr/>
          </p:nvGrpSpPr>
          <p:grpSpPr>
            <a:xfrm>
              <a:off x="8534969" y="3087721"/>
              <a:ext cx="324382" cy="285116"/>
              <a:chOff x="7544369" y="3544921"/>
              <a:chExt cx="324382" cy="285116"/>
            </a:xfrm>
          </p:grpSpPr>
          <p:sp>
            <p:nvSpPr>
              <p:cNvPr id="496" name="Google Shape;496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98" name="Google Shape;498;p15"/>
          <p:cNvGrpSpPr/>
          <p:nvPr/>
        </p:nvGrpSpPr>
        <p:grpSpPr>
          <a:xfrm>
            <a:off x="-811451" y="2610051"/>
            <a:ext cx="2929121" cy="4332997"/>
            <a:chOff x="-608589" y="1957538"/>
            <a:chExt cx="2196841" cy="3249748"/>
          </a:xfrm>
        </p:grpSpPr>
        <p:sp>
          <p:nvSpPr>
            <p:cNvPr id="499" name="Google Shape;499;p15"/>
            <p:cNvSpPr/>
            <p:nvPr/>
          </p:nvSpPr>
          <p:spPr>
            <a:xfrm>
              <a:off x="192836" y="3638013"/>
              <a:ext cx="432775" cy="1569273"/>
            </a:xfrm>
            <a:custGeom>
              <a:avLst/>
              <a:gdLst/>
              <a:ahLst/>
              <a:cxnLst/>
              <a:rect l="l" t="t" r="r" b="b"/>
              <a:pathLst>
                <a:path w="4588" h="13083" extrusionOk="0">
                  <a:moveTo>
                    <a:pt x="1" y="0"/>
                  </a:moveTo>
                  <a:lnTo>
                    <a:pt x="1" y="13083"/>
                  </a:lnTo>
                  <a:lnTo>
                    <a:pt x="4587" y="13083"/>
                  </a:lnTo>
                  <a:lnTo>
                    <a:pt x="45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00" name="Google Shape;500;p15"/>
            <p:cNvGrpSpPr/>
            <p:nvPr/>
          </p:nvGrpSpPr>
          <p:grpSpPr>
            <a:xfrm>
              <a:off x="-608589" y="1957538"/>
              <a:ext cx="2196841" cy="2154562"/>
              <a:chOff x="94650" y="2637525"/>
              <a:chExt cx="2196841" cy="2154562"/>
            </a:xfrm>
          </p:grpSpPr>
          <p:sp>
            <p:nvSpPr>
              <p:cNvPr id="501" name="Google Shape;501;p15"/>
              <p:cNvSpPr/>
              <p:nvPr/>
            </p:nvSpPr>
            <p:spPr>
              <a:xfrm>
                <a:off x="94650" y="2637525"/>
                <a:ext cx="2196841" cy="2154562"/>
              </a:xfrm>
              <a:custGeom>
                <a:avLst/>
                <a:gdLst/>
                <a:ahLst/>
                <a:cxnLst/>
                <a:rect l="l" t="t" r="r" b="b"/>
                <a:pathLst>
                  <a:path w="30753" h="39575" extrusionOk="0">
                    <a:moveTo>
                      <a:pt x="15539" y="0"/>
                    </a:moveTo>
                    <a:cubicBezTo>
                      <a:pt x="11354" y="0"/>
                      <a:pt x="10427" y="6667"/>
                      <a:pt x="10427" y="6667"/>
                    </a:cubicBezTo>
                    <a:cubicBezTo>
                      <a:pt x="10427" y="6667"/>
                      <a:pt x="9939" y="6216"/>
                      <a:pt x="9100" y="6216"/>
                    </a:cubicBezTo>
                    <a:cubicBezTo>
                      <a:pt x="8105" y="6216"/>
                      <a:pt x="6617" y="6851"/>
                      <a:pt x="4863" y="9625"/>
                    </a:cubicBezTo>
                    <a:cubicBezTo>
                      <a:pt x="1629" y="14737"/>
                      <a:pt x="4086" y="21955"/>
                      <a:pt x="4086" y="21955"/>
                    </a:cubicBezTo>
                    <a:cubicBezTo>
                      <a:pt x="4086" y="21955"/>
                      <a:pt x="4028" y="21945"/>
                      <a:pt x="3927" y="21945"/>
                    </a:cubicBezTo>
                    <a:cubicBezTo>
                      <a:pt x="3339" y="21945"/>
                      <a:pt x="1287" y="22292"/>
                      <a:pt x="752" y="27043"/>
                    </a:cubicBezTo>
                    <a:cubicBezTo>
                      <a:pt x="0" y="33610"/>
                      <a:pt x="4587" y="34211"/>
                      <a:pt x="4587" y="34211"/>
                    </a:cubicBezTo>
                    <a:cubicBezTo>
                      <a:pt x="4587" y="34211"/>
                      <a:pt x="4161" y="39575"/>
                      <a:pt x="8647" y="39575"/>
                    </a:cubicBezTo>
                    <a:cubicBezTo>
                      <a:pt x="13133" y="39575"/>
                      <a:pt x="14086" y="35815"/>
                      <a:pt x="14086" y="35815"/>
                    </a:cubicBezTo>
                    <a:cubicBezTo>
                      <a:pt x="14086" y="35815"/>
                      <a:pt x="17276" y="38896"/>
                      <a:pt x="20576" y="38896"/>
                    </a:cubicBezTo>
                    <a:cubicBezTo>
                      <a:pt x="20810" y="38896"/>
                      <a:pt x="21045" y="38881"/>
                      <a:pt x="21279" y="38848"/>
                    </a:cubicBezTo>
                    <a:cubicBezTo>
                      <a:pt x="24838" y="38321"/>
                      <a:pt x="25138" y="35088"/>
                      <a:pt x="25138" y="35088"/>
                    </a:cubicBezTo>
                    <a:cubicBezTo>
                      <a:pt x="25138" y="35088"/>
                      <a:pt x="28246" y="35088"/>
                      <a:pt x="29499" y="30803"/>
                    </a:cubicBezTo>
                    <a:cubicBezTo>
                      <a:pt x="30752" y="26517"/>
                      <a:pt x="27018" y="23284"/>
                      <a:pt x="27018" y="23284"/>
                    </a:cubicBezTo>
                    <a:cubicBezTo>
                      <a:pt x="28898" y="20251"/>
                      <a:pt x="27770" y="12833"/>
                      <a:pt x="25364" y="10953"/>
                    </a:cubicBezTo>
                    <a:cubicBezTo>
                      <a:pt x="24835" y="10539"/>
                      <a:pt x="24336" y="10378"/>
                      <a:pt x="23880" y="10378"/>
                    </a:cubicBezTo>
                    <a:cubicBezTo>
                      <a:pt x="22261" y="10378"/>
                      <a:pt x="21178" y="12406"/>
                      <a:pt x="21178" y="12406"/>
                    </a:cubicBezTo>
                    <a:cubicBezTo>
                      <a:pt x="21705" y="6893"/>
                      <a:pt x="19725" y="0"/>
                      <a:pt x="15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515422" y="3363736"/>
                <a:ext cx="410037" cy="323506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499" extrusionOk="0">
                    <a:moveTo>
                      <a:pt x="1895" y="1"/>
                    </a:moveTo>
                    <a:cubicBezTo>
                      <a:pt x="1812" y="1"/>
                      <a:pt x="1731" y="29"/>
                      <a:pt x="1654" y="94"/>
                    </a:cubicBezTo>
                    <a:cubicBezTo>
                      <a:pt x="1028" y="620"/>
                      <a:pt x="1654" y="2500"/>
                      <a:pt x="1654" y="2500"/>
                    </a:cubicBezTo>
                    <a:cubicBezTo>
                      <a:pt x="1654" y="2500"/>
                      <a:pt x="0" y="2600"/>
                      <a:pt x="351" y="3603"/>
                    </a:cubicBezTo>
                    <a:cubicBezTo>
                      <a:pt x="496" y="3980"/>
                      <a:pt x="810" y="4096"/>
                      <a:pt x="1140" y="4096"/>
                    </a:cubicBezTo>
                    <a:cubicBezTo>
                      <a:pt x="1664" y="4096"/>
                      <a:pt x="2231" y="3803"/>
                      <a:pt x="2231" y="3803"/>
                    </a:cubicBezTo>
                    <a:lnTo>
                      <a:pt x="2231" y="3803"/>
                    </a:lnTo>
                    <a:cubicBezTo>
                      <a:pt x="2231" y="3803"/>
                      <a:pt x="1504" y="5257"/>
                      <a:pt x="2657" y="5482"/>
                    </a:cubicBezTo>
                    <a:cubicBezTo>
                      <a:pt x="2718" y="5493"/>
                      <a:pt x="2776" y="5498"/>
                      <a:pt x="2831" y="5498"/>
                    </a:cubicBezTo>
                    <a:cubicBezTo>
                      <a:pt x="3804" y="5498"/>
                      <a:pt x="3760" y="3904"/>
                      <a:pt x="3760" y="3904"/>
                    </a:cubicBezTo>
                    <a:lnTo>
                      <a:pt x="3760" y="3904"/>
                    </a:lnTo>
                    <a:cubicBezTo>
                      <a:pt x="3760" y="3904"/>
                      <a:pt x="4033" y="4018"/>
                      <a:pt x="4359" y="4018"/>
                    </a:cubicBezTo>
                    <a:cubicBezTo>
                      <a:pt x="4733" y="4018"/>
                      <a:pt x="5176" y="3868"/>
                      <a:pt x="5364" y="3227"/>
                    </a:cubicBezTo>
                    <a:cubicBezTo>
                      <a:pt x="5740" y="2024"/>
                      <a:pt x="4211" y="1924"/>
                      <a:pt x="4211" y="1924"/>
                    </a:cubicBezTo>
                    <a:cubicBezTo>
                      <a:pt x="4211" y="1924"/>
                      <a:pt x="5313" y="921"/>
                      <a:pt x="4912" y="370"/>
                    </a:cubicBezTo>
                    <a:cubicBezTo>
                      <a:pt x="4849" y="284"/>
                      <a:pt x="4767" y="248"/>
                      <a:pt x="4672" y="248"/>
                    </a:cubicBezTo>
                    <a:cubicBezTo>
                      <a:pt x="4128" y="248"/>
                      <a:pt x="3183" y="1447"/>
                      <a:pt x="3183" y="1447"/>
                    </a:cubicBezTo>
                    <a:cubicBezTo>
                      <a:pt x="3183" y="1447"/>
                      <a:pt x="2489" y="1"/>
                      <a:pt x="18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685517" y="3493107"/>
                <a:ext cx="89579" cy="6641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52"/>
                    </a:cubicBezTo>
                    <a:cubicBezTo>
                      <a:pt x="0" y="877"/>
                      <a:pt x="276" y="1128"/>
                      <a:pt x="627" y="1128"/>
                    </a:cubicBezTo>
                    <a:cubicBezTo>
                      <a:pt x="978" y="1128"/>
                      <a:pt x="1253" y="877"/>
                      <a:pt x="1253" y="552"/>
                    </a:cubicBezTo>
                    <a:cubicBezTo>
                      <a:pt x="1253" y="251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1032851" y="2929379"/>
                <a:ext cx="365319" cy="303622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161" extrusionOk="0">
                    <a:moveTo>
                      <a:pt x="2297" y="1"/>
                    </a:moveTo>
                    <a:cubicBezTo>
                      <a:pt x="2268" y="1"/>
                      <a:pt x="2237" y="3"/>
                      <a:pt x="2206" y="8"/>
                    </a:cubicBezTo>
                    <a:cubicBezTo>
                      <a:pt x="1253" y="184"/>
                      <a:pt x="1579" y="1988"/>
                      <a:pt x="1579" y="1988"/>
                    </a:cubicBezTo>
                    <a:cubicBezTo>
                      <a:pt x="1579" y="1988"/>
                      <a:pt x="1318" y="1938"/>
                      <a:pt x="1008" y="1938"/>
                    </a:cubicBezTo>
                    <a:cubicBezTo>
                      <a:pt x="556" y="1938"/>
                      <a:pt x="0" y="2044"/>
                      <a:pt x="0" y="2565"/>
                    </a:cubicBezTo>
                    <a:cubicBezTo>
                      <a:pt x="0" y="3467"/>
                      <a:pt x="1429" y="3517"/>
                      <a:pt x="1429" y="3517"/>
                    </a:cubicBezTo>
                    <a:cubicBezTo>
                      <a:pt x="1429" y="3517"/>
                      <a:pt x="276" y="4820"/>
                      <a:pt x="1203" y="5121"/>
                    </a:cubicBezTo>
                    <a:cubicBezTo>
                      <a:pt x="1283" y="5148"/>
                      <a:pt x="1360" y="5161"/>
                      <a:pt x="1434" y="5161"/>
                    </a:cubicBezTo>
                    <a:cubicBezTo>
                      <a:pt x="2240" y="5161"/>
                      <a:pt x="2682" y="3667"/>
                      <a:pt x="2682" y="3667"/>
                    </a:cubicBezTo>
                    <a:cubicBezTo>
                      <a:pt x="2682" y="3667"/>
                      <a:pt x="3177" y="4776"/>
                      <a:pt x="3727" y="4776"/>
                    </a:cubicBezTo>
                    <a:cubicBezTo>
                      <a:pt x="3796" y="4776"/>
                      <a:pt x="3866" y="4759"/>
                      <a:pt x="3935" y="4720"/>
                    </a:cubicBezTo>
                    <a:cubicBezTo>
                      <a:pt x="4562" y="4344"/>
                      <a:pt x="3985" y="3041"/>
                      <a:pt x="3985" y="3041"/>
                    </a:cubicBezTo>
                    <a:cubicBezTo>
                      <a:pt x="3985" y="3041"/>
                      <a:pt x="5113" y="2314"/>
                      <a:pt x="4612" y="1211"/>
                    </a:cubicBezTo>
                    <a:cubicBezTo>
                      <a:pt x="4493" y="961"/>
                      <a:pt x="4351" y="864"/>
                      <a:pt x="4204" y="864"/>
                    </a:cubicBezTo>
                    <a:cubicBezTo>
                      <a:pt x="3703" y="864"/>
                      <a:pt x="3133" y="1988"/>
                      <a:pt x="3133" y="1988"/>
                    </a:cubicBezTo>
                    <a:cubicBezTo>
                      <a:pt x="3133" y="1988"/>
                      <a:pt x="3133" y="1"/>
                      <a:pt x="2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1163512" y="3046337"/>
                <a:ext cx="89651" cy="70831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04" extrusionOk="0">
                    <a:moveTo>
                      <a:pt x="627" y="0"/>
                    </a:moveTo>
                    <a:cubicBezTo>
                      <a:pt x="277" y="0"/>
                      <a:pt x="1" y="276"/>
                      <a:pt x="1" y="602"/>
                    </a:cubicBezTo>
                    <a:cubicBezTo>
                      <a:pt x="1" y="928"/>
                      <a:pt x="277" y="1203"/>
                      <a:pt x="627" y="1203"/>
                    </a:cubicBezTo>
                    <a:cubicBezTo>
                      <a:pt x="953" y="1203"/>
                      <a:pt x="1254" y="928"/>
                      <a:pt x="1254" y="602"/>
                    </a:cubicBezTo>
                    <a:cubicBezTo>
                      <a:pt x="1254" y="276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1486627" y="3448689"/>
                <a:ext cx="409251" cy="338567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5755" extrusionOk="0">
                    <a:moveTo>
                      <a:pt x="2914" y="0"/>
                    </a:moveTo>
                    <a:cubicBezTo>
                      <a:pt x="2833" y="0"/>
                      <a:pt x="2743" y="17"/>
                      <a:pt x="2646" y="53"/>
                    </a:cubicBezTo>
                    <a:cubicBezTo>
                      <a:pt x="1443" y="530"/>
                      <a:pt x="2069" y="2209"/>
                      <a:pt x="2069" y="2209"/>
                    </a:cubicBezTo>
                    <a:cubicBezTo>
                      <a:pt x="2069" y="2209"/>
                      <a:pt x="2057" y="2209"/>
                      <a:pt x="2034" y="2209"/>
                    </a:cubicBezTo>
                    <a:cubicBezTo>
                      <a:pt x="1761" y="2209"/>
                      <a:pt x="1" y="2251"/>
                      <a:pt x="440" y="3362"/>
                    </a:cubicBezTo>
                    <a:cubicBezTo>
                      <a:pt x="619" y="3813"/>
                      <a:pt x="914" y="3954"/>
                      <a:pt x="1213" y="3954"/>
                    </a:cubicBezTo>
                    <a:cubicBezTo>
                      <a:pt x="1711" y="3954"/>
                      <a:pt x="2220" y="3562"/>
                      <a:pt x="2220" y="3562"/>
                    </a:cubicBezTo>
                    <a:lnTo>
                      <a:pt x="2220" y="3562"/>
                    </a:lnTo>
                    <a:cubicBezTo>
                      <a:pt x="2220" y="3563"/>
                      <a:pt x="1493" y="5592"/>
                      <a:pt x="2120" y="5743"/>
                    </a:cubicBezTo>
                    <a:cubicBezTo>
                      <a:pt x="2147" y="5751"/>
                      <a:pt x="2175" y="5754"/>
                      <a:pt x="2202" y="5754"/>
                    </a:cubicBezTo>
                    <a:cubicBezTo>
                      <a:pt x="2788" y="5754"/>
                      <a:pt x="3222" y="4038"/>
                      <a:pt x="3222" y="4038"/>
                    </a:cubicBezTo>
                    <a:cubicBezTo>
                      <a:pt x="3222" y="4038"/>
                      <a:pt x="3702" y="4684"/>
                      <a:pt x="4353" y="4684"/>
                    </a:cubicBezTo>
                    <a:cubicBezTo>
                      <a:pt x="4503" y="4684"/>
                      <a:pt x="4662" y="4649"/>
                      <a:pt x="4826" y="4565"/>
                    </a:cubicBezTo>
                    <a:cubicBezTo>
                      <a:pt x="5729" y="4089"/>
                      <a:pt x="4626" y="2936"/>
                      <a:pt x="4626" y="2936"/>
                    </a:cubicBezTo>
                    <a:cubicBezTo>
                      <a:pt x="4626" y="2936"/>
                      <a:pt x="5729" y="1933"/>
                      <a:pt x="5353" y="1206"/>
                    </a:cubicBezTo>
                    <a:cubicBezTo>
                      <a:pt x="5286" y="1077"/>
                      <a:pt x="5193" y="1024"/>
                      <a:pt x="5085" y="1024"/>
                    </a:cubicBezTo>
                    <a:cubicBezTo>
                      <a:pt x="4587" y="1024"/>
                      <a:pt x="3774" y="2159"/>
                      <a:pt x="3774" y="2159"/>
                    </a:cubicBezTo>
                    <a:cubicBezTo>
                      <a:pt x="3774" y="2159"/>
                      <a:pt x="3837" y="0"/>
                      <a:pt x="29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1664866" y="3583061"/>
                <a:ext cx="100295" cy="6636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128" extrusionOk="0">
                    <a:moveTo>
                      <a:pt x="702" y="0"/>
                    </a:moveTo>
                    <a:cubicBezTo>
                      <a:pt x="326" y="0"/>
                      <a:pt x="0" y="251"/>
                      <a:pt x="0" y="577"/>
                    </a:cubicBezTo>
                    <a:cubicBezTo>
                      <a:pt x="0" y="877"/>
                      <a:pt x="326" y="1128"/>
                      <a:pt x="702" y="1128"/>
                    </a:cubicBezTo>
                    <a:cubicBezTo>
                      <a:pt x="1078" y="1128"/>
                      <a:pt x="1404" y="877"/>
                      <a:pt x="1404" y="577"/>
                    </a:cubicBezTo>
                    <a:cubicBezTo>
                      <a:pt x="1404" y="251"/>
                      <a:pt x="1078" y="0"/>
                      <a:pt x="7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402240" y="3987597"/>
                <a:ext cx="379677" cy="279619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753" extrusionOk="0">
                    <a:moveTo>
                      <a:pt x="3547" y="1"/>
                    </a:moveTo>
                    <a:cubicBezTo>
                      <a:pt x="3091" y="1"/>
                      <a:pt x="2407" y="1186"/>
                      <a:pt x="2407" y="1186"/>
                    </a:cubicBezTo>
                    <a:cubicBezTo>
                      <a:pt x="2407" y="1186"/>
                      <a:pt x="1609" y="55"/>
                      <a:pt x="1083" y="55"/>
                    </a:cubicBezTo>
                    <a:cubicBezTo>
                      <a:pt x="963" y="55"/>
                      <a:pt x="857" y="114"/>
                      <a:pt x="778" y="258"/>
                    </a:cubicBezTo>
                    <a:cubicBezTo>
                      <a:pt x="377" y="1035"/>
                      <a:pt x="1154" y="1913"/>
                      <a:pt x="1154" y="1913"/>
                    </a:cubicBezTo>
                    <a:cubicBezTo>
                      <a:pt x="1154" y="1913"/>
                      <a:pt x="1" y="2439"/>
                      <a:pt x="427" y="3116"/>
                    </a:cubicBezTo>
                    <a:cubicBezTo>
                      <a:pt x="539" y="3304"/>
                      <a:pt x="701" y="3372"/>
                      <a:pt x="877" y="3372"/>
                    </a:cubicBezTo>
                    <a:cubicBezTo>
                      <a:pt x="1332" y="3372"/>
                      <a:pt x="1881" y="2915"/>
                      <a:pt x="1881" y="2915"/>
                    </a:cubicBezTo>
                    <a:lnTo>
                      <a:pt x="1881" y="2915"/>
                    </a:lnTo>
                    <a:cubicBezTo>
                      <a:pt x="1881" y="2915"/>
                      <a:pt x="1455" y="4594"/>
                      <a:pt x="2457" y="4745"/>
                    </a:cubicBezTo>
                    <a:cubicBezTo>
                      <a:pt x="2493" y="4750"/>
                      <a:pt x="2527" y="4753"/>
                      <a:pt x="2559" y="4753"/>
                    </a:cubicBezTo>
                    <a:cubicBezTo>
                      <a:pt x="3409" y="4753"/>
                      <a:pt x="3084" y="2915"/>
                      <a:pt x="3084" y="2915"/>
                    </a:cubicBezTo>
                    <a:lnTo>
                      <a:pt x="3084" y="2915"/>
                    </a:lnTo>
                    <a:cubicBezTo>
                      <a:pt x="3084" y="2915"/>
                      <a:pt x="3574" y="3305"/>
                      <a:pt x="4071" y="3305"/>
                    </a:cubicBezTo>
                    <a:cubicBezTo>
                      <a:pt x="4320" y="3305"/>
                      <a:pt x="4571" y="3207"/>
                      <a:pt x="4763" y="2915"/>
                    </a:cubicBezTo>
                    <a:cubicBezTo>
                      <a:pt x="5314" y="2038"/>
                      <a:pt x="3760" y="1562"/>
                      <a:pt x="3760" y="1562"/>
                    </a:cubicBezTo>
                    <a:cubicBezTo>
                      <a:pt x="3760" y="1562"/>
                      <a:pt x="4186" y="985"/>
                      <a:pt x="3811" y="208"/>
                    </a:cubicBezTo>
                    <a:cubicBezTo>
                      <a:pt x="3741" y="61"/>
                      <a:pt x="3650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547331" y="4094201"/>
                <a:ext cx="89579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7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77"/>
                    </a:cubicBezTo>
                    <a:cubicBezTo>
                      <a:pt x="0" y="903"/>
                      <a:pt x="276" y="1178"/>
                      <a:pt x="627" y="1178"/>
                    </a:cubicBezTo>
                    <a:cubicBezTo>
                      <a:pt x="952" y="1178"/>
                      <a:pt x="1253" y="903"/>
                      <a:pt x="1253" y="577"/>
                    </a:cubicBezTo>
                    <a:cubicBezTo>
                      <a:pt x="1253" y="251"/>
                      <a:pt x="952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1686369" y="4149202"/>
                <a:ext cx="379606" cy="289149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915" extrusionOk="0">
                    <a:moveTo>
                      <a:pt x="3465" y="0"/>
                    </a:moveTo>
                    <a:cubicBezTo>
                      <a:pt x="3455" y="0"/>
                      <a:pt x="3444" y="1"/>
                      <a:pt x="3434" y="1"/>
                    </a:cubicBezTo>
                    <a:cubicBezTo>
                      <a:pt x="2657" y="51"/>
                      <a:pt x="2080" y="2207"/>
                      <a:pt x="2080" y="2207"/>
                    </a:cubicBezTo>
                    <a:cubicBezTo>
                      <a:pt x="2080" y="2207"/>
                      <a:pt x="1354" y="1390"/>
                      <a:pt x="866" y="1390"/>
                    </a:cubicBezTo>
                    <a:cubicBezTo>
                      <a:pt x="725" y="1390"/>
                      <a:pt x="605" y="1457"/>
                      <a:pt x="527" y="1630"/>
                    </a:cubicBezTo>
                    <a:cubicBezTo>
                      <a:pt x="151" y="2407"/>
                      <a:pt x="1304" y="2984"/>
                      <a:pt x="1304" y="2984"/>
                    </a:cubicBezTo>
                    <a:cubicBezTo>
                      <a:pt x="1304" y="2984"/>
                      <a:pt x="0" y="4187"/>
                      <a:pt x="877" y="4763"/>
                    </a:cubicBezTo>
                    <a:cubicBezTo>
                      <a:pt x="1017" y="4852"/>
                      <a:pt x="1154" y="4890"/>
                      <a:pt x="1287" y="4890"/>
                    </a:cubicBezTo>
                    <a:cubicBezTo>
                      <a:pt x="2015" y="4890"/>
                      <a:pt x="2607" y="3761"/>
                      <a:pt x="2607" y="3761"/>
                    </a:cubicBezTo>
                    <a:cubicBezTo>
                      <a:pt x="2607" y="3761"/>
                      <a:pt x="3064" y="4915"/>
                      <a:pt x="3671" y="4915"/>
                    </a:cubicBezTo>
                    <a:cubicBezTo>
                      <a:pt x="3684" y="4915"/>
                      <a:pt x="3697" y="4915"/>
                      <a:pt x="3710" y="4913"/>
                    </a:cubicBezTo>
                    <a:cubicBezTo>
                      <a:pt x="4336" y="4863"/>
                      <a:pt x="4010" y="3234"/>
                      <a:pt x="4010" y="3234"/>
                    </a:cubicBezTo>
                    <a:cubicBezTo>
                      <a:pt x="4010" y="3234"/>
                      <a:pt x="5314" y="2984"/>
                      <a:pt x="5013" y="2357"/>
                    </a:cubicBezTo>
                    <a:cubicBezTo>
                      <a:pt x="4766" y="1882"/>
                      <a:pt x="4145" y="1825"/>
                      <a:pt x="3859" y="1825"/>
                    </a:cubicBezTo>
                    <a:cubicBezTo>
                      <a:pt x="3767" y="1825"/>
                      <a:pt x="3710" y="1831"/>
                      <a:pt x="3710" y="1831"/>
                    </a:cubicBezTo>
                    <a:cubicBezTo>
                      <a:pt x="3710" y="1831"/>
                      <a:pt x="422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1834961" y="4278985"/>
                <a:ext cx="84222" cy="75244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279" extrusionOk="0">
                    <a:moveTo>
                      <a:pt x="577" y="1"/>
                    </a:moveTo>
                    <a:cubicBezTo>
                      <a:pt x="276" y="1"/>
                      <a:pt x="0" y="276"/>
                      <a:pt x="0" y="627"/>
                    </a:cubicBezTo>
                    <a:cubicBezTo>
                      <a:pt x="0" y="978"/>
                      <a:pt x="276" y="1279"/>
                      <a:pt x="577" y="1279"/>
                    </a:cubicBezTo>
                    <a:cubicBezTo>
                      <a:pt x="903" y="1279"/>
                      <a:pt x="1178" y="978"/>
                      <a:pt x="1178" y="627"/>
                    </a:cubicBezTo>
                    <a:cubicBezTo>
                      <a:pt x="1178" y="276"/>
                      <a:pt x="903" y="1"/>
                      <a:pt x="5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12" name="Google Shape;512;p15"/>
            <p:cNvSpPr/>
            <p:nvPr/>
          </p:nvSpPr>
          <p:spPr>
            <a:xfrm>
              <a:off x="311507" y="3314924"/>
              <a:ext cx="379677" cy="279619"/>
            </a:xfrm>
            <a:custGeom>
              <a:avLst/>
              <a:gdLst/>
              <a:ahLst/>
              <a:cxnLst/>
              <a:rect l="l" t="t" r="r" b="b"/>
              <a:pathLst>
                <a:path w="5315" h="4753" extrusionOk="0">
                  <a:moveTo>
                    <a:pt x="3547" y="1"/>
                  </a:moveTo>
                  <a:cubicBezTo>
                    <a:pt x="3091" y="1"/>
                    <a:pt x="2407" y="1186"/>
                    <a:pt x="2407" y="1186"/>
                  </a:cubicBezTo>
                  <a:cubicBezTo>
                    <a:pt x="2407" y="1186"/>
                    <a:pt x="1609" y="55"/>
                    <a:pt x="1083" y="55"/>
                  </a:cubicBezTo>
                  <a:cubicBezTo>
                    <a:pt x="963" y="55"/>
                    <a:pt x="857" y="114"/>
                    <a:pt x="778" y="258"/>
                  </a:cubicBezTo>
                  <a:cubicBezTo>
                    <a:pt x="377" y="1035"/>
                    <a:pt x="1154" y="1913"/>
                    <a:pt x="1154" y="1913"/>
                  </a:cubicBezTo>
                  <a:cubicBezTo>
                    <a:pt x="1154" y="1913"/>
                    <a:pt x="1" y="2439"/>
                    <a:pt x="427" y="3116"/>
                  </a:cubicBezTo>
                  <a:cubicBezTo>
                    <a:pt x="539" y="3304"/>
                    <a:pt x="701" y="3372"/>
                    <a:pt x="877" y="3372"/>
                  </a:cubicBezTo>
                  <a:cubicBezTo>
                    <a:pt x="1332" y="3372"/>
                    <a:pt x="1881" y="2915"/>
                    <a:pt x="1881" y="2915"/>
                  </a:cubicBezTo>
                  <a:lnTo>
                    <a:pt x="1881" y="2915"/>
                  </a:lnTo>
                  <a:cubicBezTo>
                    <a:pt x="1881" y="2915"/>
                    <a:pt x="1455" y="4594"/>
                    <a:pt x="2457" y="4745"/>
                  </a:cubicBezTo>
                  <a:cubicBezTo>
                    <a:pt x="2493" y="4750"/>
                    <a:pt x="2527" y="4753"/>
                    <a:pt x="2559" y="4753"/>
                  </a:cubicBezTo>
                  <a:cubicBezTo>
                    <a:pt x="3409" y="4753"/>
                    <a:pt x="3084" y="2915"/>
                    <a:pt x="3084" y="2915"/>
                  </a:cubicBezTo>
                  <a:lnTo>
                    <a:pt x="3084" y="2915"/>
                  </a:lnTo>
                  <a:cubicBezTo>
                    <a:pt x="3084" y="2915"/>
                    <a:pt x="3574" y="3305"/>
                    <a:pt x="4071" y="3305"/>
                  </a:cubicBezTo>
                  <a:cubicBezTo>
                    <a:pt x="4320" y="3305"/>
                    <a:pt x="4571" y="3207"/>
                    <a:pt x="4763" y="2915"/>
                  </a:cubicBezTo>
                  <a:cubicBezTo>
                    <a:pt x="5314" y="2038"/>
                    <a:pt x="3760" y="1562"/>
                    <a:pt x="3760" y="1562"/>
                  </a:cubicBezTo>
                  <a:cubicBezTo>
                    <a:pt x="3760" y="1562"/>
                    <a:pt x="4186" y="985"/>
                    <a:pt x="3811" y="208"/>
                  </a:cubicBezTo>
                  <a:cubicBezTo>
                    <a:pt x="3741" y="61"/>
                    <a:pt x="3650" y="1"/>
                    <a:pt x="3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456598" y="3421527"/>
              <a:ext cx="89579" cy="69361"/>
            </a:xfrm>
            <a:custGeom>
              <a:avLst/>
              <a:gdLst/>
              <a:ahLst/>
              <a:cxnLst/>
              <a:rect l="l" t="t" r="r" b="b"/>
              <a:pathLst>
                <a:path w="1254" h="1179" extrusionOk="0">
                  <a:moveTo>
                    <a:pt x="627" y="0"/>
                  </a:moveTo>
                  <a:cubicBezTo>
                    <a:pt x="276" y="0"/>
                    <a:pt x="0" y="251"/>
                    <a:pt x="0" y="577"/>
                  </a:cubicBezTo>
                  <a:cubicBezTo>
                    <a:pt x="0" y="903"/>
                    <a:pt x="276" y="1178"/>
                    <a:pt x="627" y="1178"/>
                  </a:cubicBezTo>
                  <a:cubicBezTo>
                    <a:pt x="952" y="1178"/>
                    <a:pt x="1253" y="903"/>
                    <a:pt x="1253" y="577"/>
                  </a:cubicBezTo>
                  <a:cubicBezTo>
                    <a:pt x="1253" y="251"/>
                    <a:pt x="952" y="0"/>
                    <a:pt x="627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20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0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6"/>
          <p:cNvSpPr/>
          <p:nvPr/>
        </p:nvSpPr>
        <p:spPr>
          <a:xfrm flipH="1">
            <a:off x="433109" y="3192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7" name="Google Shape;517;p16"/>
          <p:cNvSpPr/>
          <p:nvPr/>
        </p:nvSpPr>
        <p:spPr>
          <a:xfrm flipH="1">
            <a:off x="7904765" y="-325933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8" name="Google Shape;518;p16"/>
          <p:cNvSpPr/>
          <p:nvPr/>
        </p:nvSpPr>
        <p:spPr>
          <a:xfrm>
            <a:off x="11205825" y="874263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9" name="Google Shape;519;p16"/>
          <p:cNvSpPr/>
          <p:nvPr/>
        </p:nvSpPr>
        <p:spPr>
          <a:xfrm>
            <a:off x="-1440009" y="16062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0" name="Google Shape;520;p16"/>
          <p:cNvSpPr/>
          <p:nvPr/>
        </p:nvSpPr>
        <p:spPr>
          <a:xfrm flipH="1">
            <a:off x="2211262" y="-70671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1" name="Google Shape;521;p16"/>
          <p:cNvSpPr/>
          <p:nvPr/>
        </p:nvSpPr>
        <p:spPr>
          <a:xfrm>
            <a:off x="10259952" y="178949"/>
            <a:ext cx="1603845" cy="767337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22" name="Google Shape;522;p16"/>
          <p:cNvGrpSpPr/>
          <p:nvPr/>
        </p:nvGrpSpPr>
        <p:grpSpPr>
          <a:xfrm>
            <a:off x="-25066" y="5758699"/>
            <a:ext cx="3310980" cy="1118136"/>
            <a:chOff x="-18795" y="4041550"/>
            <a:chExt cx="3304811" cy="1116053"/>
          </a:xfrm>
        </p:grpSpPr>
        <p:sp>
          <p:nvSpPr>
            <p:cNvPr id="523" name="Google Shape;523;p16"/>
            <p:cNvSpPr/>
            <p:nvPr/>
          </p:nvSpPr>
          <p:spPr>
            <a:xfrm>
              <a:off x="-187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-13265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150520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1510730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27" name="Google Shape;527;p16"/>
          <p:cNvGrpSpPr/>
          <p:nvPr/>
        </p:nvGrpSpPr>
        <p:grpSpPr>
          <a:xfrm>
            <a:off x="8732096" y="5693971"/>
            <a:ext cx="3502659" cy="1182867"/>
            <a:chOff x="5871195" y="4041550"/>
            <a:chExt cx="3304811" cy="1116053"/>
          </a:xfrm>
        </p:grpSpPr>
        <p:sp>
          <p:nvSpPr>
            <p:cNvPr id="528" name="Google Shape;528;p16"/>
            <p:cNvSpPr/>
            <p:nvPr/>
          </p:nvSpPr>
          <p:spPr>
            <a:xfrm flipH="1">
              <a:off x="73951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 flipH="1">
              <a:off x="7500046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 flipH="1">
              <a:off x="587119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 flipH="1">
              <a:off x="5976051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162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17"/>
          <p:cNvSpPr/>
          <p:nvPr/>
        </p:nvSpPr>
        <p:spPr>
          <a:xfrm>
            <a:off x="10298691" y="3192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11500700" y="3864000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6" name="Google Shape;536;p17"/>
          <p:cNvSpPr/>
          <p:nvPr/>
        </p:nvSpPr>
        <p:spPr>
          <a:xfrm flipH="1">
            <a:off x="-1440009" y="19819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7" name="Google Shape;537;p17"/>
          <p:cNvSpPr/>
          <p:nvPr/>
        </p:nvSpPr>
        <p:spPr>
          <a:xfrm flipH="1">
            <a:off x="11032458" y="22034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-573485" y="5101696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9" name="Google Shape;539;p17"/>
          <p:cNvSpPr/>
          <p:nvPr/>
        </p:nvSpPr>
        <p:spPr>
          <a:xfrm flipH="1">
            <a:off x="-154659" y="178949"/>
            <a:ext cx="1603845" cy="767337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4285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18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542" name="Google Shape;542;p18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4" name="Google Shape;544;p18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18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8" name="Google Shape;548;p18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0" name="Google Shape;550;p18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1" name="Google Shape;551;p18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52" name="Google Shape;552;p18"/>
          <p:cNvSpPr txBox="1">
            <a:spLocks noGrp="1"/>
          </p:cNvSpPr>
          <p:nvPr>
            <p:ph type="title"/>
          </p:nvPr>
        </p:nvSpPr>
        <p:spPr>
          <a:xfrm>
            <a:off x="960000" y="1819600"/>
            <a:ext cx="4619600" cy="2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18"/>
          <p:cNvSpPr txBox="1">
            <a:spLocks noGrp="1"/>
          </p:cNvSpPr>
          <p:nvPr>
            <p:ph type="subTitle" idx="1"/>
          </p:nvPr>
        </p:nvSpPr>
        <p:spPr>
          <a:xfrm>
            <a:off x="960000" y="4159000"/>
            <a:ext cx="46196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54" name="Google Shape;554;p18"/>
          <p:cNvGrpSpPr/>
          <p:nvPr/>
        </p:nvGrpSpPr>
        <p:grpSpPr>
          <a:xfrm flipH="1">
            <a:off x="10127776" y="4144201"/>
            <a:ext cx="939192" cy="2411283"/>
            <a:chOff x="8049528" y="81447"/>
            <a:chExt cx="1266668" cy="3252044"/>
          </a:xfrm>
        </p:grpSpPr>
        <p:sp>
          <p:nvSpPr>
            <p:cNvPr id="555" name="Google Shape;555;p1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4" name="Google Shape;564;p18"/>
          <p:cNvGrpSpPr/>
          <p:nvPr/>
        </p:nvGrpSpPr>
        <p:grpSpPr>
          <a:xfrm>
            <a:off x="10852919" y="1524495"/>
            <a:ext cx="1351395" cy="4803085"/>
            <a:chOff x="8063667" y="81447"/>
            <a:chExt cx="1252529" cy="4451698"/>
          </a:xfrm>
        </p:grpSpPr>
        <p:sp>
          <p:nvSpPr>
            <p:cNvPr id="565" name="Google Shape;565;p1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74" name="Google Shape;574;p18"/>
          <p:cNvGrpSpPr/>
          <p:nvPr/>
        </p:nvGrpSpPr>
        <p:grpSpPr>
          <a:xfrm>
            <a:off x="0" y="5722399"/>
            <a:ext cx="12192000" cy="1183117"/>
            <a:chOff x="0" y="4260525"/>
            <a:chExt cx="9144000" cy="887338"/>
          </a:xfrm>
        </p:grpSpPr>
        <p:sp>
          <p:nvSpPr>
            <p:cNvPr id="575" name="Google Shape;575;p18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7" name="Google Shape;577;p18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0" name="Google Shape;580;p18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1" name="Google Shape;581;p18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3" name="Google Shape;583;p18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4" name="Google Shape;584;p18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85" name="Google Shape;585;p18"/>
          <p:cNvSpPr/>
          <p:nvPr/>
        </p:nvSpPr>
        <p:spPr>
          <a:xfrm>
            <a:off x="8538434" y="22920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-321302" y="285032"/>
            <a:ext cx="1529340" cy="73169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0516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19"/>
          <p:cNvGrpSpPr/>
          <p:nvPr/>
        </p:nvGrpSpPr>
        <p:grpSpPr>
          <a:xfrm>
            <a:off x="0" y="5579100"/>
            <a:ext cx="12192000" cy="1183117"/>
            <a:chOff x="0" y="4260525"/>
            <a:chExt cx="9144000" cy="887338"/>
          </a:xfrm>
        </p:grpSpPr>
        <p:sp>
          <p:nvSpPr>
            <p:cNvPr id="589" name="Google Shape;589;p1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591;p1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4" name="Google Shape;594;p1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1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1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1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99" name="Google Shape;599;p19"/>
          <p:cNvSpPr txBox="1">
            <a:spLocks noGrp="1"/>
          </p:cNvSpPr>
          <p:nvPr>
            <p:ph type="title"/>
          </p:nvPr>
        </p:nvSpPr>
        <p:spPr>
          <a:xfrm>
            <a:off x="1807967" y="1648384"/>
            <a:ext cx="2431600" cy="14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19"/>
          <p:cNvSpPr txBox="1">
            <a:spLocks noGrp="1"/>
          </p:cNvSpPr>
          <p:nvPr>
            <p:ph type="subTitle" idx="1"/>
          </p:nvPr>
        </p:nvSpPr>
        <p:spPr>
          <a:xfrm>
            <a:off x="1809967" y="3484551"/>
            <a:ext cx="3434000" cy="1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01" name="Google Shape;601;p19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602" name="Google Shape;602;p1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4" name="Google Shape;604;p1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7" name="Google Shape;607;p1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1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610;p1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1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2" name="Google Shape;612;p19"/>
          <p:cNvGrpSpPr/>
          <p:nvPr/>
        </p:nvGrpSpPr>
        <p:grpSpPr>
          <a:xfrm rot="5400000" flipH="1">
            <a:off x="-410564" y="4330130"/>
            <a:ext cx="2943848" cy="2110425"/>
            <a:chOff x="8475" y="2231150"/>
            <a:chExt cx="3260316" cy="3130575"/>
          </a:xfrm>
        </p:grpSpPr>
        <p:sp>
          <p:nvSpPr>
            <p:cNvPr id="613" name="Google Shape;613;p19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5" name="Google Shape;615;p19"/>
          <p:cNvGrpSpPr/>
          <p:nvPr/>
        </p:nvGrpSpPr>
        <p:grpSpPr>
          <a:xfrm>
            <a:off x="1540968" y="6074121"/>
            <a:ext cx="3165549" cy="763443"/>
            <a:chOff x="8475" y="2231150"/>
            <a:chExt cx="3260316" cy="3130575"/>
          </a:xfrm>
        </p:grpSpPr>
        <p:sp>
          <p:nvSpPr>
            <p:cNvPr id="616" name="Google Shape;616;p19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18" name="Google Shape;618;p19"/>
          <p:cNvSpPr/>
          <p:nvPr/>
        </p:nvSpPr>
        <p:spPr>
          <a:xfrm>
            <a:off x="8538434" y="22920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9" name="Google Shape;619;p19"/>
          <p:cNvSpPr/>
          <p:nvPr/>
        </p:nvSpPr>
        <p:spPr>
          <a:xfrm>
            <a:off x="-171302" y="2176599"/>
            <a:ext cx="1529340" cy="73169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0" name="Google Shape;620;p19"/>
          <p:cNvSpPr/>
          <p:nvPr/>
        </p:nvSpPr>
        <p:spPr>
          <a:xfrm>
            <a:off x="10460751" y="2355951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1" name="Google Shape;621;p19"/>
          <p:cNvSpPr/>
          <p:nvPr/>
        </p:nvSpPr>
        <p:spPr>
          <a:xfrm>
            <a:off x="412964" y="336006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857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20"/>
          <p:cNvGrpSpPr/>
          <p:nvPr/>
        </p:nvGrpSpPr>
        <p:grpSpPr>
          <a:xfrm flipH="1">
            <a:off x="-4830" y="5244334"/>
            <a:ext cx="12265372" cy="1690876"/>
            <a:chOff x="-21903" y="3893725"/>
            <a:chExt cx="9199029" cy="1268157"/>
          </a:xfrm>
        </p:grpSpPr>
        <p:sp>
          <p:nvSpPr>
            <p:cNvPr id="624" name="Google Shape;624;p20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6" name="Google Shape;626;p20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27" name="Google Shape;627;p20"/>
          <p:cNvSpPr txBox="1">
            <a:spLocks noGrp="1"/>
          </p:cNvSpPr>
          <p:nvPr>
            <p:ph type="title"/>
          </p:nvPr>
        </p:nvSpPr>
        <p:spPr>
          <a:xfrm>
            <a:off x="2931317" y="4130033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28" name="Google Shape;628;p20"/>
          <p:cNvSpPr txBox="1">
            <a:spLocks noGrp="1"/>
          </p:cNvSpPr>
          <p:nvPr>
            <p:ph type="subTitle" idx="1"/>
          </p:nvPr>
        </p:nvSpPr>
        <p:spPr>
          <a:xfrm>
            <a:off x="2931333" y="4853400"/>
            <a:ext cx="29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20"/>
          <p:cNvSpPr txBox="1">
            <a:spLocks noGrp="1"/>
          </p:cNvSpPr>
          <p:nvPr>
            <p:ph type="title" idx="2"/>
          </p:nvPr>
        </p:nvSpPr>
        <p:spPr>
          <a:xfrm>
            <a:off x="6326944" y="4130033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30" name="Google Shape;630;p20"/>
          <p:cNvSpPr txBox="1">
            <a:spLocks noGrp="1"/>
          </p:cNvSpPr>
          <p:nvPr>
            <p:ph type="subTitle" idx="3"/>
          </p:nvPr>
        </p:nvSpPr>
        <p:spPr>
          <a:xfrm>
            <a:off x="6326945" y="4853400"/>
            <a:ext cx="29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0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2" name="Google Shape;632;p20"/>
          <p:cNvGrpSpPr/>
          <p:nvPr/>
        </p:nvGrpSpPr>
        <p:grpSpPr>
          <a:xfrm>
            <a:off x="11030362" y="4717894"/>
            <a:ext cx="458415" cy="1579172"/>
            <a:chOff x="7968225" y="1691500"/>
            <a:chExt cx="190625" cy="656675"/>
          </a:xfrm>
        </p:grpSpPr>
        <p:sp>
          <p:nvSpPr>
            <p:cNvPr id="633" name="Google Shape;633;p20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4" name="Google Shape;634;p20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20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6" name="Google Shape;636;p20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7" name="Google Shape;637;p20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8" name="Google Shape;638;p20"/>
          <p:cNvGrpSpPr/>
          <p:nvPr/>
        </p:nvGrpSpPr>
        <p:grpSpPr>
          <a:xfrm>
            <a:off x="11513115" y="3817080"/>
            <a:ext cx="552864" cy="2591181"/>
            <a:chOff x="8547425" y="1163775"/>
            <a:chExt cx="237975" cy="1115350"/>
          </a:xfrm>
        </p:grpSpPr>
        <p:sp>
          <p:nvSpPr>
            <p:cNvPr id="639" name="Google Shape;639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" name="Google Shape;643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5" name="Google Shape;645;p20"/>
          <p:cNvGrpSpPr/>
          <p:nvPr/>
        </p:nvGrpSpPr>
        <p:grpSpPr>
          <a:xfrm>
            <a:off x="10334753" y="4250037"/>
            <a:ext cx="458403" cy="2148313"/>
            <a:chOff x="8547425" y="1163775"/>
            <a:chExt cx="237975" cy="1115350"/>
          </a:xfrm>
        </p:grpSpPr>
        <p:sp>
          <p:nvSpPr>
            <p:cNvPr id="646" name="Google Shape;646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2" name="Google Shape;652;p20"/>
          <p:cNvGrpSpPr/>
          <p:nvPr/>
        </p:nvGrpSpPr>
        <p:grpSpPr>
          <a:xfrm flipH="1">
            <a:off x="723990" y="4847994"/>
            <a:ext cx="458415" cy="1579172"/>
            <a:chOff x="7968225" y="1691500"/>
            <a:chExt cx="190625" cy="656675"/>
          </a:xfrm>
        </p:grpSpPr>
        <p:sp>
          <p:nvSpPr>
            <p:cNvPr id="653" name="Google Shape;653;p20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20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20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8" name="Google Shape;658;p20"/>
          <p:cNvGrpSpPr/>
          <p:nvPr/>
        </p:nvGrpSpPr>
        <p:grpSpPr>
          <a:xfrm flipH="1">
            <a:off x="146787" y="3947180"/>
            <a:ext cx="552864" cy="2591181"/>
            <a:chOff x="8547425" y="1163775"/>
            <a:chExt cx="237975" cy="1115350"/>
          </a:xfrm>
        </p:grpSpPr>
        <p:sp>
          <p:nvSpPr>
            <p:cNvPr id="659" name="Google Shape;659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5" name="Google Shape;665;p20"/>
          <p:cNvGrpSpPr/>
          <p:nvPr/>
        </p:nvGrpSpPr>
        <p:grpSpPr>
          <a:xfrm flipH="1">
            <a:off x="1419608" y="4380137"/>
            <a:ext cx="458403" cy="2148313"/>
            <a:chOff x="8547425" y="1163775"/>
            <a:chExt cx="237975" cy="1115350"/>
          </a:xfrm>
        </p:grpSpPr>
        <p:sp>
          <p:nvSpPr>
            <p:cNvPr id="666" name="Google Shape;666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670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2" name="Google Shape;672;p20"/>
          <p:cNvGrpSpPr/>
          <p:nvPr/>
        </p:nvGrpSpPr>
        <p:grpSpPr>
          <a:xfrm flipH="1">
            <a:off x="-29203" y="5394834"/>
            <a:ext cx="12265372" cy="1690876"/>
            <a:chOff x="-21903" y="3893725"/>
            <a:chExt cx="9199029" cy="1268157"/>
          </a:xfrm>
        </p:grpSpPr>
        <p:sp>
          <p:nvSpPr>
            <p:cNvPr id="673" name="Google Shape;673;p20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5" name="Google Shape;675;p20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76" name="Google Shape;676;p20"/>
          <p:cNvSpPr/>
          <p:nvPr/>
        </p:nvSpPr>
        <p:spPr>
          <a:xfrm>
            <a:off x="-487783" y="2047384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7" name="Google Shape;677;p20"/>
          <p:cNvSpPr/>
          <p:nvPr/>
        </p:nvSpPr>
        <p:spPr>
          <a:xfrm>
            <a:off x="9981284" y="1722618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26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1"/>
          <p:cNvSpPr txBox="1">
            <a:spLocks noGrp="1"/>
          </p:cNvSpPr>
          <p:nvPr>
            <p:ph type="body" idx="1"/>
          </p:nvPr>
        </p:nvSpPr>
        <p:spPr>
          <a:xfrm>
            <a:off x="958000" y="2127732"/>
            <a:ext cx="5112800" cy="37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0" name="Google Shape;680;p21"/>
          <p:cNvSpPr txBox="1">
            <a:spLocks noGrp="1"/>
          </p:cNvSpPr>
          <p:nvPr>
            <p:ph type="body" idx="2"/>
          </p:nvPr>
        </p:nvSpPr>
        <p:spPr>
          <a:xfrm>
            <a:off x="6121200" y="2130740"/>
            <a:ext cx="5112800" cy="3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1" name="Google Shape;681;p21"/>
          <p:cNvSpPr/>
          <p:nvPr/>
        </p:nvSpPr>
        <p:spPr>
          <a:xfrm flipH="1">
            <a:off x="0" y="1100"/>
            <a:ext cx="958000" cy="9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2" name="Google Shape;682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3" name="Google Shape;683;p21"/>
          <p:cNvSpPr/>
          <p:nvPr/>
        </p:nvSpPr>
        <p:spPr>
          <a:xfrm>
            <a:off x="-450317" y="720000"/>
            <a:ext cx="2134879" cy="671784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4" name="Google Shape;684;p21"/>
          <p:cNvSpPr/>
          <p:nvPr/>
        </p:nvSpPr>
        <p:spPr>
          <a:xfrm>
            <a:off x="11353836" y="1095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5" name="Google Shape;685;p21"/>
          <p:cNvSpPr/>
          <p:nvPr/>
        </p:nvSpPr>
        <p:spPr>
          <a:xfrm>
            <a:off x="10426063" y="846467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86" name="Google Shape;686;p21"/>
          <p:cNvGrpSpPr/>
          <p:nvPr/>
        </p:nvGrpSpPr>
        <p:grpSpPr>
          <a:xfrm flipH="1">
            <a:off x="-80173" y="5933595"/>
            <a:ext cx="1589637" cy="958044"/>
            <a:chOff x="-198321" y="4612250"/>
            <a:chExt cx="821830" cy="622915"/>
          </a:xfrm>
        </p:grpSpPr>
        <p:sp>
          <p:nvSpPr>
            <p:cNvPr id="687" name="Google Shape;687;p21"/>
            <p:cNvSpPr/>
            <p:nvPr/>
          </p:nvSpPr>
          <p:spPr>
            <a:xfrm>
              <a:off x="-198321" y="4612250"/>
              <a:ext cx="821830" cy="62291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-100287" y="4675414"/>
              <a:ext cx="718287" cy="559748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9" name="Google Shape;689;p21"/>
            <p:cNvSpPr/>
            <p:nvPr/>
          </p:nvSpPr>
          <p:spPr>
            <a:xfrm rot="1117623" flipH="1">
              <a:off x="308035" y="4919398"/>
              <a:ext cx="176559" cy="159094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90" name="Google Shape;690;p21"/>
          <p:cNvGrpSpPr/>
          <p:nvPr/>
        </p:nvGrpSpPr>
        <p:grpSpPr>
          <a:xfrm rot="-5400000">
            <a:off x="10923134" y="5696134"/>
            <a:ext cx="1589637" cy="958044"/>
            <a:chOff x="-68849" y="4447989"/>
            <a:chExt cx="821830" cy="622915"/>
          </a:xfrm>
        </p:grpSpPr>
        <p:sp>
          <p:nvSpPr>
            <p:cNvPr id="691" name="Google Shape;691;p21"/>
            <p:cNvSpPr/>
            <p:nvPr/>
          </p:nvSpPr>
          <p:spPr>
            <a:xfrm flipH="1">
              <a:off x="-68849" y="4447989"/>
              <a:ext cx="821830" cy="62291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2" name="Google Shape;692;p21"/>
            <p:cNvSpPr/>
            <p:nvPr/>
          </p:nvSpPr>
          <p:spPr>
            <a:xfrm flipH="1">
              <a:off x="-63341" y="4511154"/>
              <a:ext cx="718287" cy="559748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87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22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695" name="Google Shape;695;p22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6" name="Google Shape;696;p22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7" name="Google Shape;697;p22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0" name="Google Shape;700;p22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1" name="Google Shape;701;p22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3" name="Google Shape;703;p22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4" name="Google Shape;704;p22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05" name="Google Shape;705;p22"/>
          <p:cNvSpPr txBox="1">
            <a:spLocks noGrp="1"/>
          </p:cNvSpPr>
          <p:nvPr>
            <p:ph type="title"/>
          </p:nvPr>
        </p:nvSpPr>
        <p:spPr>
          <a:xfrm>
            <a:off x="1250267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06" name="Google Shape;706;p22"/>
          <p:cNvSpPr txBox="1">
            <a:spLocks noGrp="1"/>
          </p:cNvSpPr>
          <p:nvPr>
            <p:ph type="subTitle" idx="1"/>
          </p:nvPr>
        </p:nvSpPr>
        <p:spPr>
          <a:xfrm>
            <a:off x="1250267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22"/>
          <p:cNvSpPr txBox="1">
            <a:spLocks noGrp="1"/>
          </p:cNvSpPr>
          <p:nvPr>
            <p:ph type="title" idx="2"/>
          </p:nvPr>
        </p:nvSpPr>
        <p:spPr>
          <a:xfrm>
            <a:off x="4645892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08" name="Google Shape;708;p22"/>
          <p:cNvSpPr txBox="1">
            <a:spLocks noGrp="1"/>
          </p:cNvSpPr>
          <p:nvPr>
            <p:ph type="subTitle" idx="3"/>
          </p:nvPr>
        </p:nvSpPr>
        <p:spPr>
          <a:xfrm>
            <a:off x="4645895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22"/>
          <p:cNvSpPr txBox="1">
            <a:spLocks noGrp="1"/>
          </p:cNvSpPr>
          <p:nvPr>
            <p:ph type="title" idx="4"/>
          </p:nvPr>
        </p:nvSpPr>
        <p:spPr>
          <a:xfrm>
            <a:off x="8041528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0" name="Google Shape;710;p22"/>
          <p:cNvSpPr txBox="1">
            <a:spLocks noGrp="1"/>
          </p:cNvSpPr>
          <p:nvPr>
            <p:ph type="subTitle" idx="5"/>
          </p:nvPr>
        </p:nvSpPr>
        <p:spPr>
          <a:xfrm>
            <a:off x="8041532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1" name="Google Shape;711;p22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712" name="Google Shape;712;p22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4" name="Google Shape;714;p22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7" name="Google Shape;717;p22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" name="Google Shape;718;p22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0" name="Google Shape;720;p22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1" name="Google Shape;721;p22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2" name="Google Shape;722;p22"/>
          <p:cNvGrpSpPr/>
          <p:nvPr/>
        </p:nvGrpSpPr>
        <p:grpSpPr>
          <a:xfrm flipH="1">
            <a:off x="10199695" y="5578790"/>
            <a:ext cx="1031791" cy="1320868"/>
            <a:chOff x="4376621" y="3930330"/>
            <a:chExt cx="1138339" cy="1457482"/>
          </a:xfrm>
        </p:grpSpPr>
        <p:sp>
          <p:nvSpPr>
            <p:cNvPr id="723" name="Google Shape;723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6" name="Google Shape;726;p22"/>
          <p:cNvGrpSpPr/>
          <p:nvPr/>
        </p:nvGrpSpPr>
        <p:grpSpPr>
          <a:xfrm flipH="1">
            <a:off x="10893842" y="5476885"/>
            <a:ext cx="856257" cy="1478267"/>
            <a:chOff x="3804453" y="3817886"/>
            <a:chExt cx="944680" cy="1631161"/>
          </a:xfrm>
        </p:grpSpPr>
        <p:sp>
          <p:nvSpPr>
            <p:cNvPr id="727" name="Google Shape;727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0" name="Google Shape;730;p22"/>
          <p:cNvGrpSpPr/>
          <p:nvPr/>
        </p:nvGrpSpPr>
        <p:grpSpPr>
          <a:xfrm>
            <a:off x="1084542" y="5634307"/>
            <a:ext cx="1031791" cy="1320868"/>
            <a:chOff x="4376621" y="3930330"/>
            <a:chExt cx="1138339" cy="1457482"/>
          </a:xfrm>
        </p:grpSpPr>
        <p:sp>
          <p:nvSpPr>
            <p:cNvPr id="731" name="Google Shape;731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4" name="Google Shape;734;p22"/>
          <p:cNvGrpSpPr/>
          <p:nvPr/>
        </p:nvGrpSpPr>
        <p:grpSpPr>
          <a:xfrm>
            <a:off x="574262" y="5398819"/>
            <a:ext cx="856257" cy="1478267"/>
            <a:chOff x="3804453" y="3817886"/>
            <a:chExt cx="944680" cy="1631161"/>
          </a:xfrm>
        </p:grpSpPr>
        <p:sp>
          <p:nvSpPr>
            <p:cNvPr id="735" name="Google Shape;735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8" name="Google Shape;738;p22"/>
          <p:cNvGrpSpPr/>
          <p:nvPr/>
        </p:nvGrpSpPr>
        <p:grpSpPr>
          <a:xfrm>
            <a:off x="11265374" y="2488667"/>
            <a:ext cx="1106133" cy="3528367"/>
            <a:chOff x="8449030" y="1866500"/>
            <a:chExt cx="829600" cy="2646275"/>
          </a:xfrm>
        </p:grpSpPr>
        <p:sp>
          <p:nvSpPr>
            <p:cNvPr id="739" name="Google Shape;739;p22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48" name="Google Shape;748;p22"/>
          <p:cNvGrpSpPr/>
          <p:nvPr/>
        </p:nvGrpSpPr>
        <p:grpSpPr>
          <a:xfrm>
            <a:off x="10737373" y="5702234"/>
            <a:ext cx="1498800" cy="1136033"/>
            <a:chOff x="8053030" y="4276675"/>
            <a:chExt cx="1124100" cy="852025"/>
          </a:xfrm>
        </p:grpSpPr>
        <p:sp>
          <p:nvSpPr>
            <p:cNvPr id="749" name="Google Shape;749;p22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52" name="Google Shape;752;p22"/>
          <p:cNvGrpSpPr/>
          <p:nvPr/>
        </p:nvGrpSpPr>
        <p:grpSpPr>
          <a:xfrm>
            <a:off x="-227060" y="2716367"/>
            <a:ext cx="1106133" cy="3528367"/>
            <a:chOff x="-170295" y="1808675"/>
            <a:chExt cx="829600" cy="2646275"/>
          </a:xfrm>
        </p:grpSpPr>
        <p:sp>
          <p:nvSpPr>
            <p:cNvPr id="753" name="Google Shape;753;p22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4" name="Google Shape;754;p22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5" name="Google Shape;755;p22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756;p22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22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758;p22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59;p22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60;p22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61;p22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62" name="Google Shape;762;p22"/>
          <p:cNvGrpSpPr/>
          <p:nvPr/>
        </p:nvGrpSpPr>
        <p:grpSpPr>
          <a:xfrm>
            <a:off x="-91727" y="5726734"/>
            <a:ext cx="1498800" cy="1136033"/>
            <a:chOff x="-68795" y="4218850"/>
            <a:chExt cx="1124100" cy="852025"/>
          </a:xfrm>
        </p:grpSpPr>
        <p:sp>
          <p:nvSpPr>
            <p:cNvPr id="763" name="Google Shape;763;p22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764;p22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765;p22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66" name="Google Shape;766;p22"/>
          <p:cNvSpPr/>
          <p:nvPr/>
        </p:nvSpPr>
        <p:spPr>
          <a:xfrm>
            <a:off x="1705534" y="7477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7" name="Google Shape;767;p22"/>
          <p:cNvSpPr/>
          <p:nvPr/>
        </p:nvSpPr>
        <p:spPr>
          <a:xfrm>
            <a:off x="9903500" y="5534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8" name="Google Shape;768;p22"/>
          <p:cNvSpPr/>
          <p:nvPr/>
        </p:nvSpPr>
        <p:spPr>
          <a:xfrm>
            <a:off x="-348167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9" name="Google Shape;769;p22"/>
          <p:cNvSpPr/>
          <p:nvPr/>
        </p:nvSpPr>
        <p:spPr>
          <a:xfrm>
            <a:off x="7801390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0" name="Google Shape;770;p22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159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23"/>
          <p:cNvGrpSpPr/>
          <p:nvPr/>
        </p:nvGrpSpPr>
        <p:grpSpPr>
          <a:xfrm>
            <a:off x="-29203" y="5072781"/>
            <a:ext cx="12265372" cy="1690876"/>
            <a:chOff x="-21903" y="3893725"/>
            <a:chExt cx="9199029" cy="1268157"/>
          </a:xfrm>
        </p:grpSpPr>
        <p:sp>
          <p:nvSpPr>
            <p:cNvPr id="773" name="Google Shape;773;p23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775;p23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76" name="Google Shape;776;p23"/>
          <p:cNvSpPr txBox="1">
            <a:spLocks noGrp="1"/>
          </p:cNvSpPr>
          <p:nvPr>
            <p:ph type="subTitle" idx="1"/>
          </p:nvPr>
        </p:nvSpPr>
        <p:spPr>
          <a:xfrm>
            <a:off x="4840992" y="1958033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3"/>
          <p:cNvSpPr txBox="1">
            <a:spLocks noGrp="1"/>
          </p:cNvSpPr>
          <p:nvPr>
            <p:ph type="subTitle" idx="2"/>
          </p:nvPr>
        </p:nvSpPr>
        <p:spPr>
          <a:xfrm>
            <a:off x="2768700" y="1958033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778" name="Google Shape;778;p23"/>
          <p:cNvSpPr txBox="1">
            <a:spLocks noGrp="1"/>
          </p:cNvSpPr>
          <p:nvPr>
            <p:ph type="subTitle" idx="3"/>
          </p:nvPr>
        </p:nvSpPr>
        <p:spPr>
          <a:xfrm>
            <a:off x="4841012" y="3190088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23"/>
          <p:cNvSpPr txBox="1">
            <a:spLocks noGrp="1"/>
          </p:cNvSpPr>
          <p:nvPr>
            <p:ph type="subTitle" idx="4"/>
          </p:nvPr>
        </p:nvSpPr>
        <p:spPr>
          <a:xfrm>
            <a:off x="2768700" y="3190105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780" name="Google Shape;780;p23"/>
          <p:cNvSpPr txBox="1">
            <a:spLocks noGrp="1"/>
          </p:cNvSpPr>
          <p:nvPr>
            <p:ph type="subTitle" idx="5"/>
          </p:nvPr>
        </p:nvSpPr>
        <p:spPr>
          <a:xfrm>
            <a:off x="4841012" y="4422141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23"/>
          <p:cNvSpPr txBox="1">
            <a:spLocks noGrp="1"/>
          </p:cNvSpPr>
          <p:nvPr>
            <p:ph type="subTitle" idx="6"/>
          </p:nvPr>
        </p:nvSpPr>
        <p:spPr>
          <a:xfrm>
            <a:off x="2768700" y="4422149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782" name="Google Shape;782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83" name="Google Shape;783;p23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784" name="Google Shape;784;p23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6" name="Google Shape;786;p23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7" name="Google Shape;787;p23"/>
          <p:cNvGrpSpPr/>
          <p:nvPr/>
        </p:nvGrpSpPr>
        <p:grpSpPr>
          <a:xfrm rot="5400000" flipH="1">
            <a:off x="1930799" y="4313705"/>
            <a:ext cx="1604668" cy="4069971"/>
            <a:chOff x="-170295" y="1808675"/>
            <a:chExt cx="829600" cy="2646275"/>
          </a:xfrm>
        </p:grpSpPr>
        <p:sp>
          <p:nvSpPr>
            <p:cNvPr id="788" name="Google Shape;788;p23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9" name="Google Shape;789;p23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790;p23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1" name="Google Shape;791;p23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2" name="Google Shape;792;p23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793;p23"/>
            <p:cNvSpPr/>
            <p:nvPr/>
          </p:nvSpPr>
          <p:spPr>
            <a:xfrm flipH="1">
              <a:off x="2405" y="3764777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23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23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23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7" name="Google Shape;797;p23"/>
          <p:cNvGrpSpPr/>
          <p:nvPr/>
        </p:nvGrpSpPr>
        <p:grpSpPr>
          <a:xfrm rot="5400000" flipH="1">
            <a:off x="-454000" y="5241487"/>
            <a:ext cx="2174309" cy="1310415"/>
            <a:chOff x="-68795" y="4223589"/>
            <a:chExt cx="1124100" cy="852025"/>
          </a:xfrm>
        </p:grpSpPr>
        <p:sp>
          <p:nvSpPr>
            <p:cNvPr id="798" name="Google Shape;798;p23"/>
            <p:cNvSpPr/>
            <p:nvPr/>
          </p:nvSpPr>
          <p:spPr>
            <a:xfrm flipH="1">
              <a:off x="-68795" y="4223589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9" name="Google Shape;799;p23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0" name="Google Shape;800;p23"/>
            <p:cNvSpPr/>
            <p:nvPr/>
          </p:nvSpPr>
          <p:spPr>
            <a:xfrm rot="4678413" flipH="1">
              <a:off x="-5913" y="4540904"/>
              <a:ext cx="294306" cy="178619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1" name="Google Shape;801;p23"/>
          <p:cNvGrpSpPr/>
          <p:nvPr/>
        </p:nvGrpSpPr>
        <p:grpSpPr>
          <a:xfrm flipH="1">
            <a:off x="10839255" y="3542431"/>
            <a:ext cx="1393477" cy="3333871"/>
            <a:chOff x="-34400" y="2920300"/>
            <a:chExt cx="1006460" cy="2407938"/>
          </a:xfrm>
        </p:grpSpPr>
        <p:sp>
          <p:nvSpPr>
            <p:cNvPr id="802" name="Google Shape;802;p23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06" name="Google Shape;806;p23"/>
          <p:cNvSpPr/>
          <p:nvPr/>
        </p:nvSpPr>
        <p:spPr>
          <a:xfrm>
            <a:off x="10514158" y="11687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7" name="Google Shape;807;p23"/>
          <p:cNvSpPr/>
          <p:nvPr/>
        </p:nvSpPr>
        <p:spPr>
          <a:xfrm>
            <a:off x="-683566" y="22920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8" name="Google Shape;808;p23"/>
          <p:cNvSpPr/>
          <p:nvPr/>
        </p:nvSpPr>
        <p:spPr>
          <a:xfrm flipH="1">
            <a:off x="11392425" y="14973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9" name="Google Shape;809;p23"/>
          <p:cNvSpPr/>
          <p:nvPr/>
        </p:nvSpPr>
        <p:spPr>
          <a:xfrm flipH="1">
            <a:off x="87529" y="1665529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150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24"/>
          <p:cNvGrpSpPr/>
          <p:nvPr/>
        </p:nvGrpSpPr>
        <p:grpSpPr>
          <a:xfrm flipH="1">
            <a:off x="428576" y="4144201"/>
            <a:ext cx="939192" cy="2411283"/>
            <a:chOff x="8049528" y="81447"/>
            <a:chExt cx="1266668" cy="3252044"/>
          </a:xfrm>
        </p:grpSpPr>
        <p:sp>
          <p:nvSpPr>
            <p:cNvPr id="812" name="Google Shape;81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1" name="Google Shape;821;p24"/>
          <p:cNvGrpSpPr/>
          <p:nvPr/>
        </p:nvGrpSpPr>
        <p:grpSpPr>
          <a:xfrm>
            <a:off x="10644752" y="1524495"/>
            <a:ext cx="1351395" cy="4803085"/>
            <a:chOff x="8063667" y="81447"/>
            <a:chExt cx="1252529" cy="4451698"/>
          </a:xfrm>
        </p:grpSpPr>
        <p:sp>
          <p:nvSpPr>
            <p:cNvPr id="822" name="Google Shape;82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31" name="Google Shape;83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24"/>
          <p:cNvSpPr txBox="1">
            <a:spLocks noGrp="1"/>
          </p:cNvSpPr>
          <p:nvPr>
            <p:ph type="title" idx="2"/>
          </p:nvPr>
        </p:nvSpPr>
        <p:spPr>
          <a:xfrm>
            <a:off x="3233133" y="19544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3" name="Google Shape;833;p24"/>
          <p:cNvSpPr txBox="1">
            <a:spLocks noGrp="1"/>
          </p:cNvSpPr>
          <p:nvPr>
            <p:ph type="subTitle" idx="1"/>
          </p:nvPr>
        </p:nvSpPr>
        <p:spPr>
          <a:xfrm>
            <a:off x="3233133" y="25702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24"/>
          <p:cNvSpPr txBox="1">
            <a:spLocks noGrp="1"/>
          </p:cNvSpPr>
          <p:nvPr>
            <p:ph type="title" idx="3"/>
          </p:nvPr>
        </p:nvSpPr>
        <p:spPr>
          <a:xfrm>
            <a:off x="7414444" y="19544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5" name="Google Shape;835;p24"/>
          <p:cNvSpPr txBox="1">
            <a:spLocks noGrp="1"/>
          </p:cNvSpPr>
          <p:nvPr>
            <p:ph type="subTitle" idx="4"/>
          </p:nvPr>
        </p:nvSpPr>
        <p:spPr>
          <a:xfrm>
            <a:off x="7414436" y="25702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24"/>
          <p:cNvSpPr txBox="1">
            <a:spLocks noGrp="1"/>
          </p:cNvSpPr>
          <p:nvPr>
            <p:ph type="title" idx="5"/>
          </p:nvPr>
        </p:nvSpPr>
        <p:spPr>
          <a:xfrm>
            <a:off x="3233133" y="38656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7" name="Google Shape;837;p24"/>
          <p:cNvSpPr txBox="1">
            <a:spLocks noGrp="1"/>
          </p:cNvSpPr>
          <p:nvPr>
            <p:ph type="subTitle" idx="6"/>
          </p:nvPr>
        </p:nvSpPr>
        <p:spPr>
          <a:xfrm>
            <a:off x="3233133" y="44814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24"/>
          <p:cNvSpPr txBox="1">
            <a:spLocks noGrp="1"/>
          </p:cNvSpPr>
          <p:nvPr>
            <p:ph type="title" idx="7"/>
          </p:nvPr>
        </p:nvSpPr>
        <p:spPr>
          <a:xfrm>
            <a:off x="7414444" y="38656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9" name="Google Shape;839;p24"/>
          <p:cNvSpPr txBox="1">
            <a:spLocks noGrp="1"/>
          </p:cNvSpPr>
          <p:nvPr>
            <p:ph type="subTitle" idx="8"/>
          </p:nvPr>
        </p:nvSpPr>
        <p:spPr>
          <a:xfrm>
            <a:off x="7414436" y="44814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0" name="Google Shape;840;p24"/>
          <p:cNvGrpSpPr/>
          <p:nvPr/>
        </p:nvGrpSpPr>
        <p:grpSpPr>
          <a:xfrm>
            <a:off x="0" y="5790636"/>
            <a:ext cx="12192000" cy="768387"/>
            <a:chOff x="0" y="4571577"/>
            <a:chExt cx="9144000" cy="576290"/>
          </a:xfrm>
        </p:grpSpPr>
        <p:sp>
          <p:nvSpPr>
            <p:cNvPr id="841" name="Google Shape;841;p2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2" name="Google Shape;842;p2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3" name="Google Shape;843;p2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4" name="Google Shape;844;p2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5" name="Google Shape;845;p2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6" name="Google Shape;846;p2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7" name="Google Shape;847;p2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8" name="Google Shape;848;p2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9" name="Google Shape;849;p2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0" name="Google Shape;850;p2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51" name="Google Shape;851;p24"/>
          <p:cNvSpPr/>
          <p:nvPr/>
        </p:nvSpPr>
        <p:spPr>
          <a:xfrm>
            <a:off x="3636" y="-30866"/>
            <a:ext cx="1003939" cy="1673417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2" name="Google Shape;852;p24"/>
          <p:cNvSpPr/>
          <p:nvPr/>
        </p:nvSpPr>
        <p:spPr>
          <a:xfrm>
            <a:off x="-522866" y="21712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3" name="Google Shape;853;p24"/>
          <p:cNvSpPr/>
          <p:nvPr/>
        </p:nvSpPr>
        <p:spPr>
          <a:xfrm>
            <a:off x="10699934" y="526584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4" name="Google Shape;854;p24"/>
          <p:cNvSpPr/>
          <p:nvPr/>
        </p:nvSpPr>
        <p:spPr>
          <a:xfrm>
            <a:off x="8781157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55" name="Google Shape;855;p24"/>
          <p:cNvGrpSpPr/>
          <p:nvPr/>
        </p:nvGrpSpPr>
        <p:grpSpPr>
          <a:xfrm>
            <a:off x="0" y="5883900"/>
            <a:ext cx="12192000" cy="1183117"/>
            <a:chOff x="0" y="4260525"/>
            <a:chExt cx="9144000" cy="887338"/>
          </a:xfrm>
        </p:grpSpPr>
        <p:sp>
          <p:nvSpPr>
            <p:cNvPr id="856" name="Google Shape;856;p24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8" name="Google Shape;858;p24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9" name="Google Shape;859;p24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0" name="Google Shape;860;p24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1" name="Google Shape;861;p24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2" name="Google Shape;862;p24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3" name="Google Shape;863;p24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4" name="Google Shape;864;p24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5" name="Google Shape;865;p24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92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 1">
  <p:cSld name="Title and four columns   1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5"/>
          <p:cNvSpPr txBox="1">
            <a:spLocks noGrp="1"/>
          </p:cNvSpPr>
          <p:nvPr>
            <p:ph type="subTitle" idx="1"/>
          </p:nvPr>
        </p:nvSpPr>
        <p:spPr>
          <a:xfrm>
            <a:off x="1217617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8" name="Google Shape;868;p25"/>
          <p:cNvSpPr txBox="1">
            <a:spLocks noGrp="1"/>
          </p:cNvSpPr>
          <p:nvPr>
            <p:ph type="subTitle" idx="2"/>
          </p:nvPr>
        </p:nvSpPr>
        <p:spPr>
          <a:xfrm>
            <a:off x="1217617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69" name="Google Shape;869;p25"/>
          <p:cNvSpPr txBox="1">
            <a:spLocks noGrp="1"/>
          </p:cNvSpPr>
          <p:nvPr>
            <p:ph type="subTitle" idx="3"/>
          </p:nvPr>
        </p:nvSpPr>
        <p:spPr>
          <a:xfrm>
            <a:off x="3712451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0" name="Google Shape;870;p25"/>
          <p:cNvSpPr txBox="1">
            <a:spLocks noGrp="1"/>
          </p:cNvSpPr>
          <p:nvPr>
            <p:ph type="subTitle" idx="4"/>
          </p:nvPr>
        </p:nvSpPr>
        <p:spPr>
          <a:xfrm>
            <a:off x="3712451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71" name="Google Shape;871;p25"/>
          <p:cNvSpPr txBox="1">
            <a:spLocks noGrp="1"/>
          </p:cNvSpPr>
          <p:nvPr>
            <p:ph type="subTitle" idx="5"/>
          </p:nvPr>
        </p:nvSpPr>
        <p:spPr>
          <a:xfrm>
            <a:off x="6202805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2" name="Google Shape;872;p25"/>
          <p:cNvSpPr txBox="1">
            <a:spLocks noGrp="1"/>
          </p:cNvSpPr>
          <p:nvPr>
            <p:ph type="subTitle" idx="6"/>
          </p:nvPr>
        </p:nvSpPr>
        <p:spPr>
          <a:xfrm>
            <a:off x="6202800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73" name="Google Shape;873;p25"/>
          <p:cNvSpPr txBox="1">
            <a:spLocks noGrp="1"/>
          </p:cNvSpPr>
          <p:nvPr>
            <p:ph type="subTitle" idx="7"/>
          </p:nvPr>
        </p:nvSpPr>
        <p:spPr>
          <a:xfrm>
            <a:off x="8691849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4" name="Google Shape;874;p25"/>
          <p:cNvSpPr txBox="1">
            <a:spLocks noGrp="1"/>
          </p:cNvSpPr>
          <p:nvPr>
            <p:ph type="subTitle" idx="8"/>
          </p:nvPr>
        </p:nvSpPr>
        <p:spPr>
          <a:xfrm>
            <a:off x="8691851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75" name="Google Shape;875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76" name="Google Shape;876;p25"/>
          <p:cNvGrpSpPr/>
          <p:nvPr/>
        </p:nvGrpSpPr>
        <p:grpSpPr>
          <a:xfrm>
            <a:off x="0" y="5695464"/>
            <a:ext cx="12192000" cy="1183117"/>
            <a:chOff x="0" y="4260525"/>
            <a:chExt cx="9144000" cy="887338"/>
          </a:xfrm>
        </p:grpSpPr>
        <p:sp>
          <p:nvSpPr>
            <p:cNvPr id="877" name="Google Shape;877;p2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9" name="Google Shape;879;p2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2" name="Google Shape;882;p2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3" name="Google Shape;883;p2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5" name="Google Shape;885;p2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6" name="Google Shape;886;p2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87" name="Google Shape;887;p25"/>
          <p:cNvGrpSpPr/>
          <p:nvPr/>
        </p:nvGrpSpPr>
        <p:grpSpPr>
          <a:xfrm rot="-5530482">
            <a:off x="8712643" y="3292299"/>
            <a:ext cx="2075877" cy="5490511"/>
            <a:chOff x="-34400" y="2920300"/>
            <a:chExt cx="1006460" cy="2407938"/>
          </a:xfrm>
        </p:grpSpPr>
        <p:sp>
          <p:nvSpPr>
            <p:cNvPr id="888" name="Google Shape;888;p2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92" name="Google Shape;892;p25"/>
          <p:cNvGrpSpPr/>
          <p:nvPr/>
        </p:nvGrpSpPr>
        <p:grpSpPr>
          <a:xfrm>
            <a:off x="-53379" y="4979939"/>
            <a:ext cx="5661928" cy="1912080"/>
            <a:chOff x="-11586" y="3723575"/>
            <a:chExt cx="4246446" cy="1434060"/>
          </a:xfrm>
        </p:grpSpPr>
        <p:sp>
          <p:nvSpPr>
            <p:cNvPr id="893" name="Google Shape;893;p25"/>
            <p:cNvSpPr/>
            <p:nvPr/>
          </p:nvSpPr>
          <p:spPr>
            <a:xfrm>
              <a:off x="-11586" y="3723575"/>
              <a:ext cx="2288234" cy="143406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-4480" y="3907279"/>
              <a:ext cx="2146401" cy="1250350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1946626" y="4388188"/>
              <a:ext cx="2288234" cy="76936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1945675" y="4579348"/>
              <a:ext cx="2146401" cy="578227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97" name="Google Shape;897;p25"/>
          <p:cNvSpPr/>
          <p:nvPr/>
        </p:nvSpPr>
        <p:spPr>
          <a:xfrm>
            <a:off x="-36303" y="6116810"/>
            <a:ext cx="2861868" cy="770969"/>
          </a:xfrm>
          <a:custGeom>
            <a:avLst/>
            <a:gdLst/>
            <a:ahLst/>
            <a:cxnLst/>
            <a:rect l="l" t="t" r="r" b="b"/>
            <a:pathLst>
              <a:path w="45309" h="26394" extrusionOk="0">
                <a:moveTo>
                  <a:pt x="8929" y="0"/>
                </a:moveTo>
                <a:cubicBezTo>
                  <a:pt x="5334" y="0"/>
                  <a:pt x="1711" y="5576"/>
                  <a:pt x="0" y="8674"/>
                </a:cubicBezTo>
                <a:lnTo>
                  <a:pt x="502" y="26394"/>
                </a:lnTo>
                <a:lnTo>
                  <a:pt x="43585" y="26394"/>
                </a:lnTo>
                <a:cubicBezTo>
                  <a:pt x="45309" y="18444"/>
                  <a:pt x="40694" y="17507"/>
                  <a:pt x="38422" y="17507"/>
                </a:cubicBezTo>
                <a:cubicBezTo>
                  <a:pt x="37721" y="17507"/>
                  <a:pt x="37244" y="17597"/>
                  <a:pt x="37244" y="17597"/>
                </a:cubicBezTo>
                <a:cubicBezTo>
                  <a:pt x="37244" y="17597"/>
                  <a:pt x="37194" y="13110"/>
                  <a:pt x="34061" y="11281"/>
                </a:cubicBezTo>
                <a:cubicBezTo>
                  <a:pt x="33405" y="10898"/>
                  <a:pt x="32705" y="10747"/>
                  <a:pt x="32008" y="10747"/>
                </a:cubicBezTo>
                <a:cubicBezTo>
                  <a:pt x="29370" y="10747"/>
                  <a:pt x="26768" y="12910"/>
                  <a:pt x="26768" y="12910"/>
                </a:cubicBezTo>
                <a:cubicBezTo>
                  <a:pt x="26768" y="12910"/>
                  <a:pt x="25138" y="5090"/>
                  <a:pt x="21630" y="3787"/>
                </a:cubicBezTo>
                <a:cubicBezTo>
                  <a:pt x="20973" y="3545"/>
                  <a:pt x="20365" y="3446"/>
                  <a:pt x="19808" y="3446"/>
                </a:cubicBezTo>
                <a:cubicBezTo>
                  <a:pt x="17370" y="3446"/>
                  <a:pt x="15940" y="5341"/>
                  <a:pt x="15940" y="5341"/>
                </a:cubicBezTo>
                <a:cubicBezTo>
                  <a:pt x="15940" y="5341"/>
                  <a:pt x="14061" y="203"/>
                  <a:pt x="9048" y="3"/>
                </a:cubicBezTo>
                <a:cubicBezTo>
                  <a:pt x="9008" y="1"/>
                  <a:pt x="8969" y="0"/>
                  <a:pt x="89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3216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3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6"/>
          <p:cNvGrpSpPr/>
          <p:nvPr/>
        </p:nvGrpSpPr>
        <p:grpSpPr>
          <a:xfrm>
            <a:off x="-17253" y="5581018"/>
            <a:ext cx="12192000" cy="1183117"/>
            <a:chOff x="0" y="4260525"/>
            <a:chExt cx="9144000" cy="887338"/>
          </a:xfrm>
        </p:grpSpPr>
        <p:sp>
          <p:nvSpPr>
            <p:cNvPr id="900" name="Google Shape;900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2" name="Google Shape;902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5" name="Google Shape;905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6" name="Google Shape;906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8" name="Google Shape;908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9" name="Google Shape;909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10" name="Google Shape;910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26"/>
          <p:cNvSpPr txBox="1">
            <a:spLocks noGrp="1"/>
          </p:cNvSpPr>
          <p:nvPr>
            <p:ph type="title" idx="2"/>
          </p:nvPr>
        </p:nvSpPr>
        <p:spPr>
          <a:xfrm>
            <a:off x="1468233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2" name="Google Shape;912;p26"/>
          <p:cNvSpPr txBox="1">
            <a:spLocks noGrp="1"/>
          </p:cNvSpPr>
          <p:nvPr>
            <p:ph type="subTitle" idx="1"/>
          </p:nvPr>
        </p:nvSpPr>
        <p:spPr>
          <a:xfrm>
            <a:off x="1468233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26"/>
          <p:cNvSpPr txBox="1">
            <a:spLocks noGrp="1"/>
          </p:cNvSpPr>
          <p:nvPr>
            <p:ph type="title" idx="3"/>
          </p:nvPr>
        </p:nvSpPr>
        <p:spPr>
          <a:xfrm>
            <a:off x="4758897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4" name="Google Shape;914;p26"/>
          <p:cNvSpPr txBox="1">
            <a:spLocks noGrp="1"/>
          </p:cNvSpPr>
          <p:nvPr>
            <p:ph type="subTitle" idx="4"/>
          </p:nvPr>
        </p:nvSpPr>
        <p:spPr>
          <a:xfrm>
            <a:off x="4758897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26"/>
          <p:cNvSpPr txBox="1">
            <a:spLocks noGrp="1"/>
          </p:cNvSpPr>
          <p:nvPr>
            <p:ph type="title" idx="5"/>
          </p:nvPr>
        </p:nvSpPr>
        <p:spPr>
          <a:xfrm>
            <a:off x="1468233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6" name="Google Shape;916;p26"/>
          <p:cNvSpPr txBox="1">
            <a:spLocks noGrp="1"/>
          </p:cNvSpPr>
          <p:nvPr>
            <p:ph type="subTitle" idx="6"/>
          </p:nvPr>
        </p:nvSpPr>
        <p:spPr>
          <a:xfrm>
            <a:off x="1468233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6"/>
          <p:cNvSpPr txBox="1">
            <a:spLocks noGrp="1"/>
          </p:cNvSpPr>
          <p:nvPr>
            <p:ph type="title" idx="7"/>
          </p:nvPr>
        </p:nvSpPr>
        <p:spPr>
          <a:xfrm>
            <a:off x="4758897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8" name="Google Shape;918;p26"/>
          <p:cNvSpPr txBox="1">
            <a:spLocks noGrp="1"/>
          </p:cNvSpPr>
          <p:nvPr>
            <p:ph type="subTitle" idx="8"/>
          </p:nvPr>
        </p:nvSpPr>
        <p:spPr>
          <a:xfrm>
            <a:off x="4758897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26"/>
          <p:cNvSpPr txBox="1">
            <a:spLocks noGrp="1"/>
          </p:cNvSpPr>
          <p:nvPr>
            <p:ph type="title" idx="9"/>
          </p:nvPr>
        </p:nvSpPr>
        <p:spPr>
          <a:xfrm>
            <a:off x="8075635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0" name="Google Shape;920;p26"/>
          <p:cNvSpPr txBox="1">
            <a:spLocks noGrp="1"/>
          </p:cNvSpPr>
          <p:nvPr>
            <p:ph type="subTitle" idx="13"/>
          </p:nvPr>
        </p:nvSpPr>
        <p:spPr>
          <a:xfrm>
            <a:off x="8075635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26"/>
          <p:cNvSpPr txBox="1">
            <a:spLocks noGrp="1"/>
          </p:cNvSpPr>
          <p:nvPr>
            <p:ph type="title" idx="14"/>
          </p:nvPr>
        </p:nvSpPr>
        <p:spPr>
          <a:xfrm>
            <a:off x="8075635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2" name="Google Shape;922;p26"/>
          <p:cNvSpPr txBox="1">
            <a:spLocks noGrp="1"/>
          </p:cNvSpPr>
          <p:nvPr>
            <p:ph type="subTitle" idx="15"/>
          </p:nvPr>
        </p:nvSpPr>
        <p:spPr>
          <a:xfrm>
            <a:off x="8075635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3" name="Google Shape;923;p26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924" name="Google Shape;924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6" name="Google Shape;926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9" name="Google Shape;929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0" name="Google Shape;930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2" name="Google Shape;932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3" name="Google Shape;933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34" name="Google Shape;934;p26"/>
          <p:cNvGrpSpPr/>
          <p:nvPr/>
        </p:nvGrpSpPr>
        <p:grpSpPr>
          <a:xfrm rot="575765">
            <a:off x="-258860" y="4607672"/>
            <a:ext cx="1415003" cy="2127553"/>
            <a:chOff x="3020522" y="3839455"/>
            <a:chExt cx="1061260" cy="1595677"/>
          </a:xfrm>
        </p:grpSpPr>
        <p:sp>
          <p:nvSpPr>
            <p:cNvPr id="935" name="Google Shape;935;p26"/>
            <p:cNvSpPr/>
            <p:nvPr/>
          </p:nvSpPr>
          <p:spPr>
            <a:xfrm>
              <a:off x="3020522" y="3839455"/>
              <a:ext cx="1061260" cy="1595673"/>
            </a:xfrm>
            <a:custGeom>
              <a:avLst/>
              <a:gdLst/>
              <a:ahLst/>
              <a:cxnLst/>
              <a:rect l="l" t="t" r="r" b="b"/>
              <a:pathLst>
                <a:path w="25389" h="38174" extrusionOk="0">
                  <a:moveTo>
                    <a:pt x="11225" y="1"/>
                  </a:moveTo>
                  <a:cubicBezTo>
                    <a:pt x="10430" y="1"/>
                    <a:pt x="9478" y="573"/>
                    <a:pt x="8371" y="1690"/>
                  </a:cubicBezTo>
                  <a:cubicBezTo>
                    <a:pt x="5639" y="4397"/>
                    <a:pt x="6391" y="11089"/>
                    <a:pt x="7319" y="17755"/>
                  </a:cubicBezTo>
                  <a:cubicBezTo>
                    <a:pt x="7562" y="19469"/>
                    <a:pt x="7530" y="20086"/>
                    <a:pt x="7305" y="20086"/>
                  </a:cubicBezTo>
                  <a:cubicBezTo>
                    <a:pt x="6725" y="20086"/>
                    <a:pt x="4864" y="15986"/>
                    <a:pt x="3150" y="15986"/>
                  </a:cubicBezTo>
                  <a:cubicBezTo>
                    <a:pt x="2932" y="15986"/>
                    <a:pt x="2717" y="16052"/>
                    <a:pt x="2506" y="16201"/>
                  </a:cubicBezTo>
                  <a:cubicBezTo>
                    <a:pt x="0" y="17981"/>
                    <a:pt x="1479" y="21941"/>
                    <a:pt x="3559" y="23294"/>
                  </a:cubicBezTo>
                  <a:cubicBezTo>
                    <a:pt x="5639" y="24648"/>
                    <a:pt x="7018" y="26327"/>
                    <a:pt x="5765" y="27379"/>
                  </a:cubicBezTo>
                  <a:cubicBezTo>
                    <a:pt x="5599" y="27515"/>
                    <a:pt x="5432" y="27571"/>
                    <a:pt x="5264" y="27571"/>
                  </a:cubicBezTo>
                  <a:cubicBezTo>
                    <a:pt x="4443" y="27571"/>
                    <a:pt x="3597" y="26239"/>
                    <a:pt x="2852" y="26239"/>
                  </a:cubicBezTo>
                  <a:cubicBezTo>
                    <a:pt x="2589" y="26239"/>
                    <a:pt x="2338" y="26405"/>
                    <a:pt x="2105" y="26853"/>
                  </a:cubicBezTo>
                  <a:cubicBezTo>
                    <a:pt x="1278" y="28382"/>
                    <a:pt x="2306" y="32091"/>
                    <a:pt x="6491" y="34773"/>
                  </a:cubicBezTo>
                  <a:cubicBezTo>
                    <a:pt x="7694" y="35550"/>
                    <a:pt x="9123" y="36227"/>
                    <a:pt x="10877" y="36778"/>
                  </a:cubicBezTo>
                  <a:cubicBezTo>
                    <a:pt x="13861" y="37682"/>
                    <a:pt x="16524" y="38173"/>
                    <a:pt x="18738" y="38173"/>
                  </a:cubicBezTo>
                  <a:cubicBezTo>
                    <a:pt x="20821" y="38173"/>
                    <a:pt x="22506" y="37739"/>
                    <a:pt x="23685" y="36803"/>
                  </a:cubicBezTo>
                  <a:cubicBezTo>
                    <a:pt x="24537" y="36101"/>
                    <a:pt x="25113" y="35174"/>
                    <a:pt x="25389" y="33946"/>
                  </a:cubicBezTo>
                  <a:cubicBezTo>
                    <a:pt x="25389" y="33946"/>
                    <a:pt x="21649" y="7936"/>
                    <a:pt x="18639" y="7936"/>
                  </a:cubicBezTo>
                  <a:cubicBezTo>
                    <a:pt x="18591" y="7936"/>
                    <a:pt x="18544" y="7942"/>
                    <a:pt x="18497" y="7956"/>
                  </a:cubicBezTo>
                  <a:cubicBezTo>
                    <a:pt x="15501" y="8773"/>
                    <a:pt x="16687" y="12745"/>
                    <a:pt x="15412" y="12745"/>
                  </a:cubicBezTo>
                  <a:cubicBezTo>
                    <a:pt x="15396" y="12745"/>
                    <a:pt x="15380" y="12744"/>
                    <a:pt x="15364" y="12743"/>
                  </a:cubicBezTo>
                  <a:cubicBezTo>
                    <a:pt x="14010" y="12643"/>
                    <a:pt x="14537" y="7830"/>
                    <a:pt x="13684" y="3670"/>
                  </a:cubicBezTo>
                  <a:cubicBezTo>
                    <a:pt x="13196" y="1196"/>
                    <a:pt x="12374" y="1"/>
                    <a:pt x="11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3208040" y="4053768"/>
              <a:ext cx="803563" cy="1381365"/>
            </a:xfrm>
            <a:custGeom>
              <a:avLst/>
              <a:gdLst/>
              <a:ahLst/>
              <a:cxnLst/>
              <a:rect l="l" t="t" r="r" b="b"/>
              <a:pathLst>
                <a:path w="19224" h="33047" extrusionOk="0">
                  <a:moveTo>
                    <a:pt x="5992" y="1"/>
                  </a:moveTo>
                  <a:cubicBezTo>
                    <a:pt x="5848" y="1"/>
                    <a:pt x="5697" y="32"/>
                    <a:pt x="5539" y="97"/>
                  </a:cubicBezTo>
                  <a:cubicBezTo>
                    <a:pt x="2532" y="1350"/>
                    <a:pt x="3559" y="5435"/>
                    <a:pt x="4286" y="8668"/>
                  </a:cubicBezTo>
                  <a:cubicBezTo>
                    <a:pt x="5038" y="11902"/>
                    <a:pt x="5965" y="16914"/>
                    <a:pt x="4411" y="17340"/>
                  </a:cubicBezTo>
                  <a:cubicBezTo>
                    <a:pt x="4274" y="17375"/>
                    <a:pt x="4138" y="17390"/>
                    <a:pt x="4004" y="17390"/>
                  </a:cubicBezTo>
                  <a:cubicBezTo>
                    <a:pt x="3008" y="17390"/>
                    <a:pt x="2112" y="16548"/>
                    <a:pt x="1670" y="16548"/>
                  </a:cubicBezTo>
                  <a:cubicBezTo>
                    <a:pt x="1484" y="16548"/>
                    <a:pt x="1379" y="16696"/>
                    <a:pt x="1379" y="17115"/>
                  </a:cubicBezTo>
                  <a:cubicBezTo>
                    <a:pt x="1379" y="18694"/>
                    <a:pt x="4812" y="21300"/>
                    <a:pt x="2406" y="23180"/>
                  </a:cubicBezTo>
                  <a:cubicBezTo>
                    <a:pt x="376" y="24784"/>
                    <a:pt x="0" y="25711"/>
                    <a:pt x="2005" y="29646"/>
                  </a:cubicBezTo>
                  <a:cubicBezTo>
                    <a:pt x="3208" y="30423"/>
                    <a:pt x="4637" y="31100"/>
                    <a:pt x="6391" y="31651"/>
                  </a:cubicBezTo>
                  <a:cubicBezTo>
                    <a:pt x="9375" y="32555"/>
                    <a:pt x="12038" y="33046"/>
                    <a:pt x="14252" y="33046"/>
                  </a:cubicBezTo>
                  <a:cubicBezTo>
                    <a:pt x="16335" y="33046"/>
                    <a:pt x="18020" y="32612"/>
                    <a:pt x="19199" y="31676"/>
                  </a:cubicBezTo>
                  <a:lnTo>
                    <a:pt x="19224" y="28092"/>
                  </a:lnTo>
                  <a:cubicBezTo>
                    <a:pt x="19224" y="28092"/>
                    <a:pt x="16417" y="8869"/>
                    <a:pt x="14537" y="8343"/>
                  </a:cubicBezTo>
                  <a:cubicBezTo>
                    <a:pt x="14441" y="8317"/>
                    <a:pt x="14348" y="8305"/>
                    <a:pt x="14259" y="8305"/>
                  </a:cubicBezTo>
                  <a:cubicBezTo>
                    <a:pt x="12793" y="8305"/>
                    <a:pt x="12193" y="11558"/>
                    <a:pt x="11039" y="11558"/>
                  </a:cubicBezTo>
                  <a:cubicBezTo>
                    <a:pt x="10887" y="11558"/>
                    <a:pt x="10726" y="11502"/>
                    <a:pt x="10552" y="11375"/>
                  </a:cubicBezTo>
                  <a:cubicBezTo>
                    <a:pt x="9079" y="10282"/>
                    <a:pt x="8619" y="1"/>
                    <a:pt x="5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3531912" y="4495935"/>
              <a:ext cx="241688" cy="889211"/>
            </a:xfrm>
            <a:custGeom>
              <a:avLst/>
              <a:gdLst/>
              <a:ahLst/>
              <a:cxnLst/>
              <a:rect l="l" t="t" r="r" b="b"/>
              <a:pathLst>
                <a:path w="5782" h="21273" extrusionOk="0">
                  <a:moveTo>
                    <a:pt x="504" y="0"/>
                  </a:moveTo>
                  <a:cubicBezTo>
                    <a:pt x="246" y="0"/>
                    <a:pt x="1" y="193"/>
                    <a:pt x="122" y="496"/>
                  </a:cubicBezTo>
                  <a:cubicBezTo>
                    <a:pt x="1751" y="4507"/>
                    <a:pt x="2628" y="8842"/>
                    <a:pt x="3506" y="13078"/>
                  </a:cubicBezTo>
                  <a:cubicBezTo>
                    <a:pt x="4032" y="15710"/>
                    <a:pt x="4508" y="18316"/>
                    <a:pt x="4909" y="20973"/>
                  </a:cubicBezTo>
                  <a:cubicBezTo>
                    <a:pt x="4949" y="21182"/>
                    <a:pt x="5100" y="21272"/>
                    <a:pt x="5262" y="21272"/>
                  </a:cubicBezTo>
                  <a:cubicBezTo>
                    <a:pt x="5508" y="21272"/>
                    <a:pt x="5782" y="21064"/>
                    <a:pt x="5736" y="20747"/>
                  </a:cubicBezTo>
                  <a:cubicBezTo>
                    <a:pt x="5310" y="18116"/>
                    <a:pt x="4834" y="15484"/>
                    <a:pt x="4308" y="12852"/>
                  </a:cubicBezTo>
                  <a:cubicBezTo>
                    <a:pt x="3455" y="8642"/>
                    <a:pt x="2578" y="4281"/>
                    <a:pt x="924" y="271"/>
                  </a:cubicBezTo>
                  <a:cubicBezTo>
                    <a:pt x="845" y="83"/>
                    <a:pt x="672" y="0"/>
                    <a:pt x="5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38" name="Google Shape;938;p26"/>
          <p:cNvGrpSpPr/>
          <p:nvPr/>
        </p:nvGrpSpPr>
        <p:grpSpPr>
          <a:xfrm rot="4799477">
            <a:off x="465127" y="5840413"/>
            <a:ext cx="1360608" cy="1741875"/>
            <a:chOff x="4376621" y="3930330"/>
            <a:chExt cx="1138339" cy="1457482"/>
          </a:xfrm>
        </p:grpSpPr>
        <p:sp>
          <p:nvSpPr>
            <p:cNvPr id="939" name="Google Shape;939;p26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2" name="Google Shape;942;p26"/>
          <p:cNvGrpSpPr/>
          <p:nvPr/>
        </p:nvGrpSpPr>
        <p:grpSpPr>
          <a:xfrm rot="3001619">
            <a:off x="63963" y="5416971"/>
            <a:ext cx="1015420" cy="1753307"/>
            <a:chOff x="3804453" y="3817886"/>
            <a:chExt cx="944680" cy="1631161"/>
          </a:xfrm>
        </p:grpSpPr>
        <p:sp>
          <p:nvSpPr>
            <p:cNvPr id="943" name="Google Shape;943;p26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6" name="Google Shape;946;p26"/>
          <p:cNvGrpSpPr/>
          <p:nvPr/>
        </p:nvGrpSpPr>
        <p:grpSpPr>
          <a:xfrm rot="-248597" flipH="1">
            <a:off x="9596013" y="5634915"/>
            <a:ext cx="2699313" cy="1284580"/>
            <a:chOff x="4740748" y="4022919"/>
            <a:chExt cx="2723855" cy="1296260"/>
          </a:xfrm>
        </p:grpSpPr>
        <p:sp>
          <p:nvSpPr>
            <p:cNvPr id="947" name="Google Shape;947;p26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60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27"/>
          <p:cNvSpPr txBox="1">
            <a:spLocks noGrp="1"/>
          </p:cNvSpPr>
          <p:nvPr>
            <p:ph type="title" hasCustomPrompt="1"/>
          </p:nvPr>
        </p:nvSpPr>
        <p:spPr>
          <a:xfrm>
            <a:off x="1163867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7" name="Google Shape;957;p27"/>
          <p:cNvSpPr txBox="1">
            <a:spLocks noGrp="1"/>
          </p:cNvSpPr>
          <p:nvPr>
            <p:ph type="subTitle" idx="1"/>
          </p:nvPr>
        </p:nvSpPr>
        <p:spPr>
          <a:xfrm>
            <a:off x="1163867" y="4279700"/>
            <a:ext cx="30740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958" name="Google Shape;958;p27"/>
          <p:cNvGrpSpPr/>
          <p:nvPr/>
        </p:nvGrpSpPr>
        <p:grpSpPr>
          <a:xfrm>
            <a:off x="0" y="5534966"/>
            <a:ext cx="12192000" cy="1183117"/>
            <a:chOff x="0" y="4260525"/>
            <a:chExt cx="9144000" cy="887338"/>
          </a:xfrm>
        </p:grpSpPr>
        <p:sp>
          <p:nvSpPr>
            <p:cNvPr id="959" name="Google Shape;959;p2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1" name="Google Shape;961;p2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4" name="Google Shape;964;p2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5" name="Google Shape;965;p2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7" name="Google Shape;967;p2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8" name="Google Shape;968;p2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69" name="Google Shape;969;p27"/>
          <p:cNvSpPr txBox="1">
            <a:spLocks noGrp="1"/>
          </p:cNvSpPr>
          <p:nvPr>
            <p:ph type="title" idx="2" hasCustomPrompt="1"/>
          </p:nvPr>
        </p:nvSpPr>
        <p:spPr>
          <a:xfrm>
            <a:off x="4559000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0" name="Google Shape;970;p27"/>
          <p:cNvSpPr txBox="1">
            <a:spLocks noGrp="1"/>
          </p:cNvSpPr>
          <p:nvPr>
            <p:ph type="subTitle" idx="3"/>
          </p:nvPr>
        </p:nvSpPr>
        <p:spPr>
          <a:xfrm>
            <a:off x="4559000" y="4279700"/>
            <a:ext cx="30740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27"/>
          <p:cNvSpPr txBox="1">
            <a:spLocks noGrp="1"/>
          </p:cNvSpPr>
          <p:nvPr>
            <p:ph type="title" idx="4" hasCustomPrompt="1"/>
          </p:nvPr>
        </p:nvSpPr>
        <p:spPr>
          <a:xfrm>
            <a:off x="7954133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2" name="Google Shape;972;p27"/>
          <p:cNvSpPr txBox="1">
            <a:spLocks noGrp="1"/>
          </p:cNvSpPr>
          <p:nvPr>
            <p:ph type="subTitle" idx="5"/>
          </p:nvPr>
        </p:nvSpPr>
        <p:spPr>
          <a:xfrm>
            <a:off x="8053733" y="4279700"/>
            <a:ext cx="2874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3" name="Google Shape;973;p27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74" name="Google Shape;974;p27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975" name="Google Shape;975;p2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7" name="Google Shape;977;p2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0" name="Google Shape;980;p2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1" name="Google Shape;981;p2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2" name="Google Shape;982;p2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3" name="Google Shape;983;p2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4" name="Google Shape;984;p2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85" name="Google Shape;985;p27"/>
          <p:cNvSpPr/>
          <p:nvPr/>
        </p:nvSpPr>
        <p:spPr>
          <a:xfrm>
            <a:off x="745501" y="203208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6" name="Google Shape;986;p27"/>
          <p:cNvSpPr/>
          <p:nvPr/>
        </p:nvSpPr>
        <p:spPr>
          <a:xfrm>
            <a:off x="10194467" y="960834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7" name="Google Shape;987;p27"/>
          <p:cNvSpPr/>
          <p:nvPr/>
        </p:nvSpPr>
        <p:spPr>
          <a:xfrm>
            <a:off x="-694100" y="121871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8" name="Google Shape;988;p27"/>
          <p:cNvSpPr/>
          <p:nvPr/>
        </p:nvSpPr>
        <p:spPr>
          <a:xfrm>
            <a:off x="8761558" y="-4399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89" name="Google Shape;989;p27"/>
          <p:cNvGrpSpPr/>
          <p:nvPr/>
        </p:nvGrpSpPr>
        <p:grpSpPr>
          <a:xfrm>
            <a:off x="-25060" y="5388734"/>
            <a:ext cx="4406415" cy="1488071"/>
            <a:chOff x="-18795" y="4041550"/>
            <a:chExt cx="3304811" cy="1116053"/>
          </a:xfrm>
        </p:grpSpPr>
        <p:sp>
          <p:nvSpPr>
            <p:cNvPr id="990" name="Google Shape;990;p27"/>
            <p:cNvSpPr/>
            <p:nvPr/>
          </p:nvSpPr>
          <p:spPr>
            <a:xfrm>
              <a:off x="-187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1" name="Google Shape;991;p27"/>
            <p:cNvSpPr/>
            <p:nvPr/>
          </p:nvSpPr>
          <p:spPr>
            <a:xfrm>
              <a:off x="-13265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2" name="Google Shape;992;p27"/>
            <p:cNvSpPr/>
            <p:nvPr/>
          </p:nvSpPr>
          <p:spPr>
            <a:xfrm>
              <a:off x="150520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3" name="Google Shape;993;p27"/>
            <p:cNvSpPr/>
            <p:nvPr/>
          </p:nvSpPr>
          <p:spPr>
            <a:xfrm>
              <a:off x="1510730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94" name="Google Shape;994;p27"/>
          <p:cNvGrpSpPr/>
          <p:nvPr/>
        </p:nvGrpSpPr>
        <p:grpSpPr>
          <a:xfrm>
            <a:off x="7828261" y="5388734"/>
            <a:ext cx="4406415" cy="1488071"/>
            <a:chOff x="5871195" y="4041550"/>
            <a:chExt cx="3304811" cy="1116053"/>
          </a:xfrm>
        </p:grpSpPr>
        <p:sp>
          <p:nvSpPr>
            <p:cNvPr id="995" name="Google Shape;995;p27"/>
            <p:cNvSpPr/>
            <p:nvPr/>
          </p:nvSpPr>
          <p:spPr>
            <a:xfrm flipH="1">
              <a:off x="73951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6" name="Google Shape;996;p27"/>
            <p:cNvSpPr/>
            <p:nvPr/>
          </p:nvSpPr>
          <p:spPr>
            <a:xfrm flipH="1">
              <a:off x="7500046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7" name="Google Shape;997;p27"/>
            <p:cNvSpPr/>
            <p:nvPr/>
          </p:nvSpPr>
          <p:spPr>
            <a:xfrm flipH="1">
              <a:off x="587119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8" name="Google Shape;998;p27"/>
            <p:cNvSpPr/>
            <p:nvPr/>
          </p:nvSpPr>
          <p:spPr>
            <a:xfrm flipH="1">
              <a:off x="5976051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0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0" name="Google Shape;1000;p28"/>
          <p:cNvGrpSpPr/>
          <p:nvPr/>
        </p:nvGrpSpPr>
        <p:grpSpPr>
          <a:xfrm>
            <a:off x="0" y="5648203"/>
            <a:ext cx="7255400" cy="768387"/>
            <a:chOff x="0" y="4571577"/>
            <a:chExt cx="5441550" cy="576290"/>
          </a:xfrm>
        </p:grpSpPr>
        <p:sp>
          <p:nvSpPr>
            <p:cNvPr id="1001" name="Google Shape;1001;p28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3" name="Google Shape;1003;p28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4" name="Google Shape;1004;p28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6" name="Google Shape;1006;p28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07" name="Google Shape;1007;p28"/>
          <p:cNvGrpSpPr/>
          <p:nvPr/>
        </p:nvGrpSpPr>
        <p:grpSpPr>
          <a:xfrm>
            <a:off x="1" y="5741467"/>
            <a:ext cx="7218303" cy="1183117"/>
            <a:chOff x="0" y="4260525"/>
            <a:chExt cx="5413727" cy="887338"/>
          </a:xfrm>
        </p:grpSpPr>
        <p:sp>
          <p:nvSpPr>
            <p:cNvPr id="1008" name="Google Shape;1008;p28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0" name="Google Shape;1010;p28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3" name="Google Shape;1013;p28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14" name="Google Shape;1014;p28"/>
          <p:cNvSpPr txBox="1">
            <a:spLocks noGrp="1"/>
          </p:cNvSpPr>
          <p:nvPr>
            <p:ph type="title"/>
          </p:nvPr>
        </p:nvSpPr>
        <p:spPr>
          <a:xfrm>
            <a:off x="958000" y="720000"/>
            <a:ext cx="5138000" cy="17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28"/>
          <p:cNvSpPr txBox="1">
            <a:spLocks noGrp="1"/>
          </p:cNvSpPr>
          <p:nvPr>
            <p:ph type="subTitle" idx="1"/>
          </p:nvPr>
        </p:nvSpPr>
        <p:spPr>
          <a:xfrm>
            <a:off x="1237200" y="2597201"/>
            <a:ext cx="4579600" cy="1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6" name="Google Shape;1016;p28"/>
          <p:cNvSpPr txBox="1"/>
          <p:nvPr/>
        </p:nvSpPr>
        <p:spPr>
          <a:xfrm>
            <a:off x="959000" y="4298000"/>
            <a:ext cx="51360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CREDITS: This presentation template was created by 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2"/>
              </a:rPr>
              <a:t>Slidesgo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, including icons by 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3"/>
              </a:rPr>
              <a:t>Flaticon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, and infographics &amp; images by 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4"/>
              </a:rPr>
              <a:t>Freepik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 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Didact Gothic" panose="00000500000000000000"/>
              <a:ea typeface="Didact Gothic" panose="00000500000000000000"/>
              <a:cs typeface="Didact Gothic" panose="00000500000000000000"/>
              <a:sym typeface="Didact Gothic" panose="00000500000000000000"/>
            </a:endParaRPr>
          </a:p>
        </p:txBody>
      </p:sp>
      <p:grpSp>
        <p:nvGrpSpPr>
          <p:cNvPr id="1017" name="Google Shape;1017;p28"/>
          <p:cNvGrpSpPr/>
          <p:nvPr/>
        </p:nvGrpSpPr>
        <p:grpSpPr>
          <a:xfrm>
            <a:off x="5595543" y="5164222"/>
            <a:ext cx="7859020" cy="2244332"/>
            <a:chOff x="-578393" y="3873166"/>
            <a:chExt cx="5894265" cy="1683249"/>
          </a:xfrm>
        </p:grpSpPr>
        <p:grpSp>
          <p:nvGrpSpPr>
            <p:cNvPr id="1018" name="Google Shape;1018;p28"/>
            <p:cNvGrpSpPr/>
            <p:nvPr/>
          </p:nvGrpSpPr>
          <p:grpSpPr>
            <a:xfrm rot="248419">
              <a:off x="-535153" y="3969805"/>
              <a:ext cx="2723882" cy="1296273"/>
              <a:chOff x="4740748" y="4022919"/>
              <a:chExt cx="2723855" cy="1296260"/>
            </a:xfrm>
          </p:grpSpPr>
          <p:sp>
            <p:nvSpPr>
              <p:cNvPr id="1019" name="Google Shape;1019;p28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3" name="Google Shape;1023;p28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4" name="Google Shape;1024;p28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027" name="Google Shape;1027;p28"/>
            <p:cNvGrpSpPr/>
            <p:nvPr/>
          </p:nvGrpSpPr>
          <p:grpSpPr>
            <a:xfrm>
              <a:off x="1783743" y="4365285"/>
              <a:ext cx="3532128" cy="1191131"/>
              <a:chOff x="-17642" y="3723575"/>
              <a:chExt cx="4252502" cy="1434060"/>
            </a:xfrm>
          </p:grpSpPr>
          <p:sp>
            <p:nvSpPr>
              <p:cNvPr id="1028" name="Google Shape;1028;p28"/>
              <p:cNvSpPr/>
              <p:nvPr/>
            </p:nvSpPr>
            <p:spPr>
              <a:xfrm>
                <a:off x="-11586" y="3723575"/>
                <a:ext cx="2288234" cy="1434060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-17642" y="3907279"/>
                <a:ext cx="2146401" cy="1250350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1946626" y="4388188"/>
                <a:ext cx="2288234" cy="769363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1945675" y="4579348"/>
                <a:ext cx="2146401" cy="578227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032" name="Google Shape;1032;p28"/>
          <p:cNvGrpSpPr/>
          <p:nvPr/>
        </p:nvGrpSpPr>
        <p:grpSpPr>
          <a:xfrm>
            <a:off x="8378072" y="5296976"/>
            <a:ext cx="3827837" cy="1586699"/>
            <a:chOff x="6091830" y="3908407"/>
            <a:chExt cx="3052177" cy="1235105"/>
          </a:xfrm>
        </p:grpSpPr>
        <p:sp>
          <p:nvSpPr>
            <p:cNvPr id="1033" name="Google Shape;1033;p28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35" name="Google Shape;1035;p28"/>
          <p:cNvSpPr/>
          <p:nvPr/>
        </p:nvSpPr>
        <p:spPr>
          <a:xfrm flipH="1">
            <a:off x="11716156" y="3692184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6" name="Google Shape;1036;p28"/>
          <p:cNvSpPr/>
          <p:nvPr/>
        </p:nvSpPr>
        <p:spPr>
          <a:xfrm>
            <a:off x="-820598" y="1809728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7" name="Google Shape;1037;p28"/>
          <p:cNvSpPr/>
          <p:nvPr/>
        </p:nvSpPr>
        <p:spPr>
          <a:xfrm>
            <a:off x="3695796" y="214133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8" name="Google Shape;1038;p28"/>
          <p:cNvSpPr/>
          <p:nvPr/>
        </p:nvSpPr>
        <p:spPr>
          <a:xfrm flipH="1">
            <a:off x="8452067" y="346333"/>
            <a:ext cx="1843815" cy="58016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39" name="Google Shape;1039;p28"/>
          <p:cNvGrpSpPr/>
          <p:nvPr/>
        </p:nvGrpSpPr>
        <p:grpSpPr>
          <a:xfrm>
            <a:off x="10546219" y="380609"/>
            <a:ext cx="1570839" cy="5718948"/>
            <a:chOff x="8063667" y="81447"/>
            <a:chExt cx="1252529" cy="4451698"/>
          </a:xfrm>
        </p:grpSpPr>
        <p:sp>
          <p:nvSpPr>
            <p:cNvPr id="1040" name="Google Shape;1040;p2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1" name="Google Shape;1041;p2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2" name="Google Shape;1042;p28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3" name="Google Shape;1043;p28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4" name="Google Shape;1044;p2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5" name="Google Shape;1045;p2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6" name="Google Shape;1046;p2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8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0" y="5790636"/>
            <a:ext cx="12192000" cy="768387"/>
            <a:chOff x="0" y="4571577"/>
            <a:chExt cx="9144000" cy="576290"/>
          </a:xfrm>
        </p:grpSpPr>
        <p:sp>
          <p:nvSpPr>
            <p:cNvPr id="1051" name="Google Shape;1051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3" name="Google Shape;1053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61" name="Google Shape;1061;p29"/>
          <p:cNvSpPr/>
          <p:nvPr/>
        </p:nvSpPr>
        <p:spPr>
          <a:xfrm>
            <a:off x="-522866" y="17691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2" name="Google Shape;1062;p29"/>
          <p:cNvSpPr/>
          <p:nvPr/>
        </p:nvSpPr>
        <p:spPr>
          <a:xfrm>
            <a:off x="10699934" y="10345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3" name="Google Shape;1063;p29"/>
          <p:cNvSpPr/>
          <p:nvPr/>
        </p:nvSpPr>
        <p:spPr>
          <a:xfrm>
            <a:off x="9941857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64" name="Google Shape;1064;p29"/>
          <p:cNvGrpSpPr/>
          <p:nvPr/>
        </p:nvGrpSpPr>
        <p:grpSpPr>
          <a:xfrm>
            <a:off x="0" y="5883900"/>
            <a:ext cx="12192000" cy="1183117"/>
            <a:chOff x="0" y="4260525"/>
            <a:chExt cx="9144000" cy="887338"/>
          </a:xfrm>
        </p:grpSpPr>
        <p:sp>
          <p:nvSpPr>
            <p:cNvPr id="1065" name="Google Shape;1065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75" name="Google Shape;1075;p29"/>
          <p:cNvSpPr/>
          <p:nvPr/>
        </p:nvSpPr>
        <p:spPr>
          <a:xfrm>
            <a:off x="-1007833" y="40495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5006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0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1078" name="Google Shape;1078;p3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0" name="Google Shape;1080;p3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88" name="Google Shape;1088;p30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1089" name="Google Shape;1089;p3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0" name="Google Shape;1090;p3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1" name="Google Shape;1091;p3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4" name="Google Shape;1094;p3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5" name="Google Shape;1095;p3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7" name="Google Shape;1097;p3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99" name="Google Shape;1099;p30"/>
          <p:cNvGrpSpPr/>
          <p:nvPr/>
        </p:nvGrpSpPr>
        <p:grpSpPr>
          <a:xfrm flipH="1">
            <a:off x="10199695" y="5578790"/>
            <a:ext cx="1031791" cy="1320868"/>
            <a:chOff x="4376621" y="3930330"/>
            <a:chExt cx="1138339" cy="1457482"/>
          </a:xfrm>
        </p:grpSpPr>
        <p:sp>
          <p:nvSpPr>
            <p:cNvPr id="1100" name="Google Shape;1100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3" name="Google Shape;1103;p30"/>
          <p:cNvGrpSpPr/>
          <p:nvPr/>
        </p:nvGrpSpPr>
        <p:grpSpPr>
          <a:xfrm flipH="1">
            <a:off x="10893842" y="5476885"/>
            <a:ext cx="856257" cy="1478267"/>
            <a:chOff x="3804453" y="3817886"/>
            <a:chExt cx="944680" cy="1631161"/>
          </a:xfrm>
        </p:grpSpPr>
        <p:sp>
          <p:nvSpPr>
            <p:cNvPr id="1104" name="Google Shape;1104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7" name="Google Shape;1107;p30"/>
          <p:cNvGrpSpPr/>
          <p:nvPr/>
        </p:nvGrpSpPr>
        <p:grpSpPr>
          <a:xfrm>
            <a:off x="1084542" y="5634307"/>
            <a:ext cx="1031791" cy="1320868"/>
            <a:chOff x="4376621" y="3930330"/>
            <a:chExt cx="1138339" cy="1457482"/>
          </a:xfrm>
        </p:grpSpPr>
        <p:sp>
          <p:nvSpPr>
            <p:cNvPr id="1108" name="Google Shape;1108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1" name="Google Shape;1111;p30"/>
          <p:cNvGrpSpPr/>
          <p:nvPr/>
        </p:nvGrpSpPr>
        <p:grpSpPr>
          <a:xfrm>
            <a:off x="574262" y="5398819"/>
            <a:ext cx="856257" cy="1478267"/>
            <a:chOff x="3804453" y="3817886"/>
            <a:chExt cx="944680" cy="1631161"/>
          </a:xfrm>
        </p:grpSpPr>
        <p:sp>
          <p:nvSpPr>
            <p:cNvPr id="1112" name="Google Shape;1112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5" name="Google Shape;1115;p30"/>
          <p:cNvGrpSpPr/>
          <p:nvPr/>
        </p:nvGrpSpPr>
        <p:grpSpPr>
          <a:xfrm>
            <a:off x="11265374" y="2488667"/>
            <a:ext cx="1106133" cy="3528367"/>
            <a:chOff x="8449030" y="1866500"/>
            <a:chExt cx="829600" cy="2646275"/>
          </a:xfrm>
        </p:grpSpPr>
        <p:sp>
          <p:nvSpPr>
            <p:cNvPr id="1116" name="Google Shape;1116;p30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5" name="Google Shape;1125;p30"/>
          <p:cNvGrpSpPr/>
          <p:nvPr/>
        </p:nvGrpSpPr>
        <p:grpSpPr>
          <a:xfrm>
            <a:off x="10737373" y="5702234"/>
            <a:ext cx="1498800" cy="1136033"/>
            <a:chOff x="8053030" y="4276675"/>
            <a:chExt cx="1124100" cy="852025"/>
          </a:xfrm>
        </p:grpSpPr>
        <p:sp>
          <p:nvSpPr>
            <p:cNvPr id="1126" name="Google Shape;1126;p30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9" name="Google Shape;1129;p30"/>
          <p:cNvGrpSpPr/>
          <p:nvPr/>
        </p:nvGrpSpPr>
        <p:grpSpPr>
          <a:xfrm>
            <a:off x="-227060" y="2716367"/>
            <a:ext cx="1106133" cy="3528367"/>
            <a:chOff x="-170295" y="1808675"/>
            <a:chExt cx="829600" cy="2646275"/>
          </a:xfrm>
        </p:grpSpPr>
        <p:sp>
          <p:nvSpPr>
            <p:cNvPr id="1130" name="Google Shape;1130;p30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2" name="Google Shape;1132;p30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3" name="Google Shape;1133;p30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5" name="Google Shape;1135;p30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6" name="Google Shape;1136;p30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7" name="Google Shape;1137;p30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8" name="Google Shape;1138;p30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39" name="Google Shape;1139;p30"/>
          <p:cNvGrpSpPr/>
          <p:nvPr/>
        </p:nvGrpSpPr>
        <p:grpSpPr>
          <a:xfrm>
            <a:off x="-91727" y="5726734"/>
            <a:ext cx="1498800" cy="1136033"/>
            <a:chOff x="-68795" y="4218850"/>
            <a:chExt cx="1124100" cy="852025"/>
          </a:xfrm>
        </p:grpSpPr>
        <p:sp>
          <p:nvSpPr>
            <p:cNvPr id="1140" name="Google Shape;1140;p30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1" name="Google Shape;1141;p30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2" name="Google Shape;1142;p30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43" name="Google Shape;1143;p30"/>
          <p:cNvSpPr/>
          <p:nvPr/>
        </p:nvSpPr>
        <p:spPr>
          <a:xfrm>
            <a:off x="1705534" y="7477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9903500" y="5534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-348167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7801390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9233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形状&#10;&#10;低可信度描述已自动生成">
            <a:extLst>
              <a:ext uri="{FF2B5EF4-FFF2-40B4-BE49-F238E27FC236}">
                <a16:creationId xmlns:a16="http://schemas.microsoft.com/office/drawing/2014/main" id="{A70EE8DD-50E4-418B-BEF4-D2B5CA28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72144"/>
      </p:ext>
    </p:extLst>
  </p:cSld>
  <p:clrMapOvr>
    <a:masterClrMapping/>
  </p:clrMapOvr>
  <p:transition spd="slow" advTm="0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244387"/>
      </p:ext>
    </p:extLst>
  </p:cSld>
  <p:clrMapOvr>
    <a:masterClrMapping/>
  </p:clrMapOvr>
  <p:transition spd="slow" advTm="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241743"/>
      </p:ext>
    </p:extLst>
  </p:cSld>
  <p:clrMapOvr>
    <a:masterClrMapping/>
  </p:clrMapOvr>
  <p:transition spd="slow" advTm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99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7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1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6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960000" y="2470600"/>
            <a:ext cx="501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192951" y="1237151"/>
            <a:ext cx="11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960000" y="4379433"/>
            <a:ext cx="50104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295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284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A9F443E-2DAB-9C37-2487-FC5AC80B2EC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269" y="0"/>
            <a:ext cx="1540124" cy="15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2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04998C-98B1-8B0E-7053-BE2C93EBF63C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E75D3595-180B-1DD7-1459-7219590F4DD2}"/>
              </a:ext>
            </a:extLst>
          </p:cNvPr>
          <p:cNvSpPr/>
          <p:nvPr userDrawn="1"/>
        </p:nvSpPr>
        <p:spPr>
          <a:xfrm>
            <a:off x="120547" y="214894"/>
            <a:ext cx="11976203" cy="6428212"/>
          </a:xfrm>
          <a:prstGeom prst="roundRect">
            <a:avLst>
              <a:gd name="adj" fmla="val 8166"/>
            </a:avLst>
          </a:prstGeom>
          <a:solidFill>
            <a:schemeClr val="bg1">
              <a:alpha val="93000"/>
            </a:schemeClr>
          </a:solidFill>
          <a:ln w="28575">
            <a:solidFill>
              <a:srgbClr val="6B4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EB18C58-EBB3-E4C5-9249-51B866E0198E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269" y="0"/>
            <a:ext cx="1540124" cy="15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793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67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ransition spd="slow" advTm="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1150" y="2533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AFE5AC-DA61-9810-7823-5897E731C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042" y="1036149"/>
            <a:ext cx="6897614" cy="274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B8D517-010A-2296-BE34-416D2C3B6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277" y="3212059"/>
            <a:ext cx="1950889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0489B0-4952-1DC3-B137-7ABBAC55F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832" y="362995"/>
            <a:ext cx="160948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0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A112690-9A4A-4A2B-B9A2-182BE31E2095}"/>
              </a:ext>
            </a:extLst>
          </p:cNvPr>
          <p:cNvGrpSpPr/>
          <p:nvPr/>
        </p:nvGrpSpPr>
        <p:grpSpPr>
          <a:xfrm>
            <a:off x="1189774" y="742580"/>
            <a:ext cx="5353265" cy="1156741"/>
            <a:chOff x="283029" y="1746956"/>
            <a:chExt cx="4656642" cy="152702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8A39088-09DE-4253-AE19-914569768F04}"/>
                </a:ext>
              </a:extLst>
            </p:cNvPr>
            <p:cNvGrpSpPr/>
            <p:nvPr/>
          </p:nvGrpSpPr>
          <p:grpSpPr>
            <a:xfrm>
              <a:off x="283029" y="1746956"/>
              <a:ext cx="4656642" cy="1527028"/>
              <a:chOff x="1557867" y="4109156"/>
              <a:chExt cx="3770489" cy="1527028"/>
            </a:xfrm>
          </p:grpSpPr>
          <p:sp>
            <p:nvSpPr>
              <p:cNvPr id="28" name="Speech Bubble: Rectangle with Corners Rounded 27">
                <a:extLst>
                  <a:ext uri="{FF2B5EF4-FFF2-40B4-BE49-F238E27FC236}">
                    <a16:creationId xmlns:a16="http://schemas.microsoft.com/office/drawing/2014/main" id="{1DBD181E-CE8A-4E57-B1FD-3394B27749D2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9" name="Speech Bubble: Rectangle with Corners Rounded 28">
                <a:extLst>
                  <a:ext uri="{FF2B5EF4-FFF2-40B4-BE49-F238E27FC236}">
                    <a16:creationId xmlns:a16="http://schemas.microsoft.com/office/drawing/2014/main" id="{B436E00D-3CF8-4C6F-866E-2E43E1F6DF00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0" name="文本框 18">
              <a:extLst>
                <a:ext uri="{FF2B5EF4-FFF2-40B4-BE49-F238E27FC236}">
                  <a16:creationId xmlns:a16="http://schemas.microsoft.com/office/drawing/2014/main" id="{D6AB8A85-7266-42D5-8518-E2484CC2E63E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853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Trường của em tên là gì?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1639A19-3C89-401E-B63C-4E40C0DD09E5}"/>
              </a:ext>
            </a:extLst>
          </p:cNvPr>
          <p:cNvGrpSpPr/>
          <p:nvPr/>
        </p:nvGrpSpPr>
        <p:grpSpPr>
          <a:xfrm>
            <a:off x="3018279" y="2464353"/>
            <a:ext cx="8940095" cy="994500"/>
            <a:chOff x="283029" y="1746956"/>
            <a:chExt cx="4656642" cy="152702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B0BBF86-2AF7-4FBB-A585-7713AB2AC296}"/>
                </a:ext>
              </a:extLst>
            </p:cNvPr>
            <p:cNvGrpSpPr/>
            <p:nvPr/>
          </p:nvGrpSpPr>
          <p:grpSpPr>
            <a:xfrm>
              <a:off x="283029" y="1746956"/>
              <a:ext cx="4656642" cy="1527028"/>
              <a:chOff x="1557867" y="4109156"/>
              <a:chExt cx="3770489" cy="1527028"/>
            </a:xfrm>
          </p:grpSpPr>
          <p:sp>
            <p:nvSpPr>
              <p:cNvPr id="34" name="Speech Bubble: Rectangle with Corners Rounded 33">
                <a:extLst>
                  <a:ext uri="{FF2B5EF4-FFF2-40B4-BE49-F238E27FC236}">
                    <a16:creationId xmlns:a16="http://schemas.microsoft.com/office/drawing/2014/main" id="{1037F148-D823-44BE-B505-43856A7EAFBA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5" name="Speech Bubble: Rectangle with Corners Rounded 34">
                <a:extLst>
                  <a:ext uri="{FF2B5EF4-FFF2-40B4-BE49-F238E27FC236}">
                    <a16:creationId xmlns:a16="http://schemas.microsoft.com/office/drawing/2014/main" id="{279666B8-2CEB-4616-A1A5-D978DAA46795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3" name="文本框 18">
              <a:extLst>
                <a:ext uri="{FF2B5EF4-FFF2-40B4-BE49-F238E27FC236}">
                  <a16:creationId xmlns:a16="http://schemas.microsoft.com/office/drawing/2014/main" id="{B1566F13-8720-4B28-B059-796B6739B194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9924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Trường thành lập ngày tháng năm nào?: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9E3289F-99A8-407C-BBEF-8C5072BAFB3B}"/>
              </a:ext>
            </a:extLst>
          </p:cNvPr>
          <p:cNvGrpSpPr/>
          <p:nvPr/>
        </p:nvGrpSpPr>
        <p:grpSpPr>
          <a:xfrm>
            <a:off x="5063742" y="3950044"/>
            <a:ext cx="7433058" cy="1922162"/>
            <a:chOff x="283029" y="1746956"/>
            <a:chExt cx="4656642" cy="152702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9B790CA-89C3-4FB3-A64D-169661DDA7BA}"/>
                </a:ext>
              </a:extLst>
            </p:cNvPr>
            <p:cNvGrpSpPr/>
            <p:nvPr/>
          </p:nvGrpSpPr>
          <p:grpSpPr>
            <a:xfrm>
              <a:off x="283029" y="1746956"/>
              <a:ext cx="4656642" cy="1527028"/>
              <a:chOff x="1557867" y="4109156"/>
              <a:chExt cx="3770489" cy="1527028"/>
            </a:xfrm>
          </p:grpSpPr>
          <p:sp>
            <p:nvSpPr>
              <p:cNvPr id="45" name="Speech Bubble: Rectangle with Corners Rounded 44">
                <a:extLst>
                  <a:ext uri="{FF2B5EF4-FFF2-40B4-BE49-F238E27FC236}">
                    <a16:creationId xmlns:a16="http://schemas.microsoft.com/office/drawing/2014/main" id="{44455805-FA80-4B0C-B4E5-E253858194FB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6" name="Speech Bubble: Rectangle with Corners Rounded 45">
                <a:extLst>
                  <a:ext uri="{FF2B5EF4-FFF2-40B4-BE49-F238E27FC236}">
                    <a16:creationId xmlns:a16="http://schemas.microsoft.com/office/drawing/2014/main" id="{19B53C2A-15D5-4DF2-8A3E-A08BFC923D2B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4" name="文本框 18">
              <a:extLst>
                <a:ext uri="{FF2B5EF4-FFF2-40B4-BE49-F238E27FC236}">
                  <a16:creationId xmlns:a16="http://schemas.microsoft.com/office/drawing/2014/main" id="{D6D36D39-1A1D-4E52-AD95-38280BF052A3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9535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Trường có những thành tích gì về dạy và học?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86A6D71-A2FB-4A27-983B-1313AEB00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817" y="2566367"/>
            <a:ext cx="2316463" cy="466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10" dur="2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647;p46"/>
          <p:cNvGrpSpPr/>
          <p:nvPr/>
        </p:nvGrpSpPr>
        <p:grpSpPr>
          <a:xfrm>
            <a:off x="2398443" y="2704670"/>
            <a:ext cx="3503920" cy="3884389"/>
            <a:chOff x="3440163" y="1715825"/>
            <a:chExt cx="2040801" cy="2262400"/>
          </a:xfrm>
        </p:grpSpPr>
        <p:grpSp>
          <p:nvGrpSpPr>
            <p:cNvPr id="3" name="Google Shape;1648;p46"/>
            <p:cNvGrpSpPr/>
            <p:nvPr/>
          </p:nvGrpSpPr>
          <p:grpSpPr>
            <a:xfrm flipH="1">
              <a:off x="4433661" y="1715825"/>
              <a:ext cx="1047303" cy="2262400"/>
              <a:chOff x="4656536" y="1715825"/>
              <a:chExt cx="1047303" cy="2262400"/>
            </a:xfrm>
          </p:grpSpPr>
          <p:sp>
            <p:nvSpPr>
              <p:cNvPr id="79" name="Google Shape;1649;p46"/>
              <p:cNvSpPr/>
              <p:nvPr/>
            </p:nvSpPr>
            <p:spPr>
              <a:xfrm>
                <a:off x="4656536" y="3862030"/>
                <a:ext cx="1004699" cy="116194"/>
              </a:xfrm>
              <a:custGeom>
                <a:avLst/>
                <a:gdLst/>
                <a:ahLst/>
                <a:cxnLst/>
                <a:rect l="l" t="t" r="r" b="b"/>
                <a:pathLst>
                  <a:path w="61141" h="7071" extrusionOk="0">
                    <a:moveTo>
                      <a:pt x="30558" y="0"/>
                    </a:moveTo>
                    <a:cubicBezTo>
                      <a:pt x="13695" y="0"/>
                      <a:pt x="0" y="1571"/>
                      <a:pt x="0" y="3535"/>
                    </a:cubicBezTo>
                    <a:cubicBezTo>
                      <a:pt x="0" y="5499"/>
                      <a:pt x="13695" y="7070"/>
                      <a:pt x="30558" y="7070"/>
                    </a:cubicBezTo>
                    <a:cubicBezTo>
                      <a:pt x="47447" y="7070"/>
                      <a:pt x="61141" y="5499"/>
                      <a:pt x="61141" y="3535"/>
                    </a:cubicBezTo>
                    <a:cubicBezTo>
                      <a:pt x="61141" y="1571"/>
                      <a:pt x="47447" y="0"/>
                      <a:pt x="30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0" name="Google Shape;1650;p46"/>
              <p:cNvSpPr/>
              <p:nvPr/>
            </p:nvSpPr>
            <p:spPr>
              <a:xfrm>
                <a:off x="4769262" y="2510930"/>
                <a:ext cx="560660" cy="609711"/>
              </a:xfrm>
              <a:custGeom>
                <a:avLst/>
                <a:gdLst/>
                <a:ahLst/>
                <a:cxnLst/>
                <a:rect l="l" t="t" r="r" b="b"/>
                <a:pathLst>
                  <a:path w="34119" h="37104" extrusionOk="0">
                    <a:moveTo>
                      <a:pt x="19122" y="0"/>
                    </a:moveTo>
                    <a:cubicBezTo>
                      <a:pt x="17440" y="0"/>
                      <a:pt x="15672" y="79"/>
                      <a:pt x="13905" y="264"/>
                    </a:cubicBezTo>
                    <a:cubicBezTo>
                      <a:pt x="6154" y="1102"/>
                      <a:pt x="3850" y="8198"/>
                      <a:pt x="3248" y="13959"/>
                    </a:cubicBezTo>
                    <a:cubicBezTo>
                      <a:pt x="2619" y="19719"/>
                      <a:pt x="1" y="33257"/>
                      <a:pt x="2226" y="35299"/>
                    </a:cubicBezTo>
                    <a:cubicBezTo>
                      <a:pt x="3441" y="36414"/>
                      <a:pt x="10060" y="37104"/>
                      <a:pt x="16346" y="37104"/>
                    </a:cubicBezTo>
                    <a:cubicBezTo>
                      <a:pt x="21718" y="37104"/>
                      <a:pt x="26846" y="36600"/>
                      <a:pt x="28149" y="35430"/>
                    </a:cubicBezTo>
                    <a:cubicBezTo>
                      <a:pt x="30951" y="32890"/>
                      <a:pt x="34119" y="8670"/>
                      <a:pt x="29956" y="1652"/>
                    </a:cubicBezTo>
                    <a:cubicBezTo>
                      <a:pt x="29531" y="904"/>
                      <a:pt x="24816" y="0"/>
                      <a:pt x="19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1651;p46"/>
              <p:cNvSpPr/>
              <p:nvPr/>
            </p:nvSpPr>
            <p:spPr>
              <a:xfrm>
                <a:off x="4769262" y="2535924"/>
                <a:ext cx="195793" cy="574858"/>
              </a:xfrm>
              <a:custGeom>
                <a:avLst/>
                <a:gdLst/>
                <a:ahLst/>
                <a:cxnLst/>
                <a:rect l="l" t="t" r="r" b="b"/>
                <a:pathLst>
                  <a:path w="11915" h="34983" extrusionOk="0">
                    <a:moveTo>
                      <a:pt x="9768" y="0"/>
                    </a:moveTo>
                    <a:cubicBezTo>
                      <a:pt x="5290" y="2462"/>
                      <a:pt x="3719" y="7882"/>
                      <a:pt x="3248" y="12438"/>
                    </a:cubicBezTo>
                    <a:cubicBezTo>
                      <a:pt x="2619" y="18198"/>
                      <a:pt x="1" y="31736"/>
                      <a:pt x="2226" y="33778"/>
                    </a:cubicBezTo>
                    <a:cubicBezTo>
                      <a:pt x="2750" y="34276"/>
                      <a:pt x="4321" y="34668"/>
                      <a:pt x="6416" y="34983"/>
                    </a:cubicBezTo>
                    <a:cubicBezTo>
                      <a:pt x="6992" y="34668"/>
                      <a:pt x="7516" y="34197"/>
                      <a:pt x="7935" y="33595"/>
                    </a:cubicBezTo>
                    <a:cubicBezTo>
                      <a:pt x="8694" y="32547"/>
                      <a:pt x="9139" y="31343"/>
                      <a:pt x="9479" y="30086"/>
                    </a:cubicBezTo>
                    <a:cubicBezTo>
                      <a:pt x="9846" y="28803"/>
                      <a:pt x="10056" y="27494"/>
                      <a:pt x="10265" y="26185"/>
                    </a:cubicBezTo>
                    <a:cubicBezTo>
                      <a:pt x="10605" y="24011"/>
                      <a:pt x="10893" y="21838"/>
                      <a:pt x="11103" y="19639"/>
                    </a:cubicBezTo>
                    <a:cubicBezTo>
                      <a:pt x="11496" y="15397"/>
                      <a:pt x="11784" y="11129"/>
                      <a:pt x="11888" y="6913"/>
                    </a:cubicBezTo>
                    <a:cubicBezTo>
                      <a:pt x="11915" y="5054"/>
                      <a:pt x="11810" y="3195"/>
                      <a:pt x="11051" y="1624"/>
                    </a:cubicBezTo>
                    <a:cubicBezTo>
                      <a:pt x="10736" y="969"/>
                      <a:pt x="10291" y="419"/>
                      <a:pt x="97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1652;p46"/>
              <p:cNvSpPr/>
              <p:nvPr/>
            </p:nvSpPr>
            <p:spPr>
              <a:xfrm>
                <a:off x="4874249" y="3026008"/>
                <a:ext cx="569271" cy="808923"/>
              </a:xfrm>
              <a:custGeom>
                <a:avLst/>
                <a:gdLst/>
                <a:ahLst/>
                <a:cxnLst/>
                <a:rect l="l" t="t" r="r" b="b"/>
                <a:pathLst>
                  <a:path w="34643" h="49227" extrusionOk="0">
                    <a:moveTo>
                      <a:pt x="34643" y="0"/>
                    </a:moveTo>
                    <a:lnTo>
                      <a:pt x="34643" y="0"/>
                    </a:lnTo>
                    <a:cubicBezTo>
                      <a:pt x="33621" y="157"/>
                      <a:pt x="32626" y="262"/>
                      <a:pt x="31631" y="367"/>
                    </a:cubicBezTo>
                    <a:cubicBezTo>
                      <a:pt x="28777" y="733"/>
                      <a:pt x="25897" y="943"/>
                      <a:pt x="23043" y="1021"/>
                    </a:cubicBezTo>
                    <a:cubicBezTo>
                      <a:pt x="21934" y="1046"/>
                      <a:pt x="20823" y="1059"/>
                      <a:pt x="19710" y="1059"/>
                    </a:cubicBezTo>
                    <a:cubicBezTo>
                      <a:pt x="15988" y="1059"/>
                      <a:pt x="12252" y="913"/>
                      <a:pt x="8563" y="550"/>
                    </a:cubicBezTo>
                    <a:cubicBezTo>
                      <a:pt x="8458" y="550"/>
                      <a:pt x="8354" y="550"/>
                      <a:pt x="8249" y="524"/>
                    </a:cubicBezTo>
                    <a:cubicBezTo>
                      <a:pt x="7594" y="472"/>
                      <a:pt x="6966" y="393"/>
                      <a:pt x="6311" y="314"/>
                    </a:cubicBezTo>
                    <a:cubicBezTo>
                      <a:pt x="6311" y="1179"/>
                      <a:pt x="6285" y="1859"/>
                      <a:pt x="6233" y="2331"/>
                    </a:cubicBezTo>
                    <a:cubicBezTo>
                      <a:pt x="5971" y="5132"/>
                      <a:pt x="3876" y="19874"/>
                      <a:pt x="2148" y="32574"/>
                    </a:cubicBezTo>
                    <a:cubicBezTo>
                      <a:pt x="2122" y="32652"/>
                      <a:pt x="2122" y="32757"/>
                      <a:pt x="2095" y="32862"/>
                    </a:cubicBezTo>
                    <a:cubicBezTo>
                      <a:pt x="1179" y="39643"/>
                      <a:pt x="367" y="45797"/>
                      <a:pt x="1" y="49227"/>
                    </a:cubicBezTo>
                    <a:lnTo>
                      <a:pt x="10029" y="49227"/>
                    </a:lnTo>
                    <a:cubicBezTo>
                      <a:pt x="10029" y="49227"/>
                      <a:pt x="11391" y="41319"/>
                      <a:pt x="13041" y="32757"/>
                    </a:cubicBezTo>
                    <a:cubicBezTo>
                      <a:pt x="13067" y="32678"/>
                      <a:pt x="13067" y="32626"/>
                      <a:pt x="13067" y="32547"/>
                    </a:cubicBezTo>
                    <a:cubicBezTo>
                      <a:pt x="14978" y="22623"/>
                      <a:pt x="17256" y="11836"/>
                      <a:pt x="18277" y="11312"/>
                    </a:cubicBezTo>
                    <a:cubicBezTo>
                      <a:pt x="18382" y="11233"/>
                      <a:pt x="18513" y="11181"/>
                      <a:pt x="18618" y="11102"/>
                    </a:cubicBezTo>
                    <a:lnTo>
                      <a:pt x="18644" y="11102"/>
                    </a:lnTo>
                    <a:cubicBezTo>
                      <a:pt x="19444" y="10702"/>
                      <a:pt x="20055" y="10566"/>
                      <a:pt x="20542" y="10566"/>
                    </a:cubicBezTo>
                    <a:cubicBezTo>
                      <a:pt x="20629" y="10566"/>
                      <a:pt x="20712" y="10571"/>
                      <a:pt x="20791" y="10579"/>
                    </a:cubicBezTo>
                    <a:cubicBezTo>
                      <a:pt x="20922" y="10579"/>
                      <a:pt x="21027" y="10605"/>
                      <a:pt x="21158" y="10605"/>
                    </a:cubicBezTo>
                    <a:cubicBezTo>
                      <a:pt x="21550" y="10683"/>
                      <a:pt x="21158" y="22414"/>
                      <a:pt x="20791" y="33254"/>
                    </a:cubicBezTo>
                    <a:cubicBezTo>
                      <a:pt x="20791" y="33359"/>
                      <a:pt x="20791" y="33464"/>
                      <a:pt x="20791" y="33569"/>
                    </a:cubicBezTo>
                    <a:cubicBezTo>
                      <a:pt x="20582" y="40088"/>
                      <a:pt x="20372" y="46216"/>
                      <a:pt x="20346" y="49227"/>
                    </a:cubicBezTo>
                    <a:lnTo>
                      <a:pt x="30453" y="49227"/>
                    </a:lnTo>
                    <a:cubicBezTo>
                      <a:pt x="30453" y="49227"/>
                      <a:pt x="31291" y="41398"/>
                      <a:pt x="32208" y="33516"/>
                    </a:cubicBezTo>
                    <a:cubicBezTo>
                      <a:pt x="32208" y="33411"/>
                      <a:pt x="32208" y="33333"/>
                      <a:pt x="32234" y="33254"/>
                    </a:cubicBezTo>
                    <a:cubicBezTo>
                      <a:pt x="32731" y="28960"/>
                      <a:pt x="33229" y="24692"/>
                      <a:pt x="33674" y="21681"/>
                    </a:cubicBezTo>
                    <a:cubicBezTo>
                      <a:pt x="34198" y="17910"/>
                      <a:pt x="34643" y="9139"/>
                      <a:pt x="3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3" name="Google Shape;1653;p46"/>
              <p:cNvSpPr/>
              <p:nvPr/>
            </p:nvSpPr>
            <p:spPr>
              <a:xfrm>
                <a:off x="5208566" y="3772966"/>
                <a:ext cx="173001" cy="61967"/>
              </a:xfrm>
              <a:custGeom>
                <a:avLst/>
                <a:gdLst/>
                <a:ahLst/>
                <a:cxnLst/>
                <a:rect l="l" t="t" r="r" b="b"/>
                <a:pathLst>
                  <a:path w="10528" h="3771" extrusionOk="0">
                    <a:moveTo>
                      <a:pt x="10527" y="0"/>
                    </a:moveTo>
                    <a:lnTo>
                      <a:pt x="10527" y="0"/>
                    </a:lnTo>
                    <a:cubicBezTo>
                      <a:pt x="7045" y="419"/>
                      <a:pt x="3536" y="707"/>
                      <a:pt x="53" y="812"/>
                    </a:cubicBezTo>
                    <a:cubicBezTo>
                      <a:pt x="27" y="1990"/>
                      <a:pt x="1" y="2985"/>
                      <a:pt x="1" y="3771"/>
                    </a:cubicBezTo>
                    <a:lnTo>
                      <a:pt x="10108" y="3771"/>
                    </a:lnTo>
                    <a:cubicBezTo>
                      <a:pt x="10108" y="3771"/>
                      <a:pt x="10265" y="2304"/>
                      <a:pt x="10527" y="0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4" name="Google Shape;1654;p46"/>
              <p:cNvSpPr/>
              <p:nvPr/>
            </p:nvSpPr>
            <p:spPr>
              <a:xfrm>
                <a:off x="4874249" y="3767363"/>
                <a:ext cx="173856" cy="67570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4112" extrusionOk="0">
                    <a:moveTo>
                      <a:pt x="498" y="1"/>
                    </a:moveTo>
                    <a:cubicBezTo>
                      <a:pt x="289" y="1624"/>
                      <a:pt x="132" y="3012"/>
                      <a:pt x="1" y="4112"/>
                    </a:cubicBezTo>
                    <a:lnTo>
                      <a:pt x="10029" y="4112"/>
                    </a:lnTo>
                    <a:cubicBezTo>
                      <a:pt x="10029" y="4112"/>
                      <a:pt x="10239" y="2933"/>
                      <a:pt x="10579" y="1022"/>
                    </a:cubicBezTo>
                    <a:cubicBezTo>
                      <a:pt x="8380" y="891"/>
                      <a:pt x="6180" y="708"/>
                      <a:pt x="3981" y="446"/>
                    </a:cubicBezTo>
                    <a:cubicBezTo>
                      <a:pt x="3221" y="367"/>
                      <a:pt x="2462" y="289"/>
                      <a:pt x="1703" y="184"/>
                    </a:cubicBezTo>
                    <a:cubicBezTo>
                      <a:pt x="1284" y="132"/>
                      <a:pt x="891" y="79"/>
                      <a:pt x="498" y="1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1655;p46"/>
              <p:cNvSpPr/>
              <p:nvPr/>
            </p:nvSpPr>
            <p:spPr>
              <a:xfrm>
                <a:off x="5208566" y="3806094"/>
                <a:ext cx="169123" cy="28839"/>
              </a:xfrm>
              <a:custGeom>
                <a:avLst/>
                <a:gdLst/>
                <a:ahLst/>
                <a:cxnLst/>
                <a:rect l="l" t="t" r="r" b="b"/>
                <a:pathLst>
                  <a:path w="10292" h="1755" extrusionOk="0">
                    <a:moveTo>
                      <a:pt x="10291" y="0"/>
                    </a:moveTo>
                    <a:lnTo>
                      <a:pt x="10291" y="0"/>
                    </a:lnTo>
                    <a:cubicBezTo>
                      <a:pt x="8432" y="210"/>
                      <a:pt x="6573" y="367"/>
                      <a:pt x="4688" y="419"/>
                    </a:cubicBezTo>
                    <a:cubicBezTo>
                      <a:pt x="4164" y="432"/>
                      <a:pt x="3634" y="439"/>
                      <a:pt x="3104" y="439"/>
                    </a:cubicBezTo>
                    <a:cubicBezTo>
                      <a:pt x="2574" y="439"/>
                      <a:pt x="2043" y="432"/>
                      <a:pt x="1520" y="419"/>
                    </a:cubicBezTo>
                    <a:cubicBezTo>
                      <a:pt x="1022" y="393"/>
                      <a:pt x="525" y="341"/>
                      <a:pt x="27" y="288"/>
                    </a:cubicBezTo>
                    <a:cubicBezTo>
                      <a:pt x="1" y="838"/>
                      <a:pt x="1" y="1336"/>
                      <a:pt x="1" y="1755"/>
                    </a:cubicBezTo>
                    <a:lnTo>
                      <a:pt x="10108" y="1755"/>
                    </a:lnTo>
                    <a:cubicBezTo>
                      <a:pt x="10108" y="1755"/>
                      <a:pt x="10187" y="1100"/>
                      <a:pt x="10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1656;p46"/>
              <p:cNvSpPr/>
              <p:nvPr/>
            </p:nvSpPr>
            <p:spPr>
              <a:xfrm>
                <a:off x="4874249" y="3806521"/>
                <a:ext cx="169978" cy="28412"/>
              </a:xfrm>
              <a:custGeom>
                <a:avLst/>
                <a:gdLst/>
                <a:ahLst/>
                <a:cxnLst/>
                <a:rect l="l" t="t" r="r" b="b"/>
                <a:pathLst>
                  <a:path w="10344" h="1729" extrusionOk="0">
                    <a:moveTo>
                      <a:pt x="10344" y="1"/>
                    </a:moveTo>
                    <a:lnTo>
                      <a:pt x="10344" y="1"/>
                    </a:lnTo>
                    <a:cubicBezTo>
                      <a:pt x="9898" y="53"/>
                      <a:pt x="9479" y="79"/>
                      <a:pt x="9034" y="131"/>
                    </a:cubicBezTo>
                    <a:cubicBezTo>
                      <a:pt x="7336" y="275"/>
                      <a:pt x="5616" y="397"/>
                      <a:pt x="3914" y="397"/>
                    </a:cubicBezTo>
                    <a:cubicBezTo>
                      <a:pt x="3753" y="397"/>
                      <a:pt x="3592" y="396"/>
                      <a:pt x="3431" y="393"/>
                    </a:cubicBezTo>
                    <a:cubicBezTo>
                      <a:pt x="2488" y="393"/>
                      <a:pt x="1572" y="367"/>
                      <a:pt x="629" y="289"/>
                    </a:cubicBezTo>
                    <a:cubicBezTo>
                      <a:pt x="472" y="289"/>
                      <a:pt x="315" y="262"/>
                      <a:pt x="184" y="236"/>
                    </a:cubicBezTo>
                    <a:cubicBezTo>
                      <a:pt x="105" y="786"/>
                      <a:pt x="53" y="1284"/>
                      <a:pt x="1" y="1729"/>
                    </a:cubicBezTo>
                    <a:lnTo>
                      <a:pt x="10029" y="1729"/>
                    </a:lnTo>
                    <a:cubicBezTo>
                      <a:pt x="10029" y="1729"/>
                      <a:pt x="10134" y="1100"/>
                      <a:pt x="103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" name="Google Shape;1657;p46"/>
              <p:cNvSpPr/>
              <p:nvPr/>
            </p:nvSpPr>
            <p:spPr>
              <a:xfrm>
                <a:off x="5184049" y="3825797"/>
                <a:ext cx="299482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5743" extrusionOk="0">
                    <a:moveTo>
                      <a:pt x="9126" y="1"/>
                    </a:moveTo>
                    <a:cubicBezTo>
                      <a:pt x="6159" y="1"/>
                      <a:pt x="1740" y="101"/>
                      <a:pt x="1441" y="189"/>
                    </a:cubicBezTo>
                    <a:cubicBezTo>
                      <a:pt x="969" y="320"/>
                      <a:pt x="0" y="4431"/>
                      <a:pt x="524" y="5347"/>
                    </a:cubicBezTo>
                    <a:cubicBezTo>
                      <a:pt x="692" y="5643"/>
                      <a:pt x="2688" y="5742"/>
                      <a:pt x="5288" y="5742"/>
                    </a:cubicBezTo>
                    <a:cubicBezTo>
                      <a:pt x="9588" y="5742"/>
                      <a:pt x="15540" y="5472"/>
                      <a:pt x="17596" y="5374"/>
                    </a:cubicBezTo>
                    <a:cubicBezTo>
                      <a:pt x="17989" y="5347"/>
                      <a:pt x="18225" y="4955"/>
                      <a:pt x="18068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8" y="137"/>
                      <a:pt x="11783" y="84"/>
                      <a:pt x="11783" y="84"/>
                    </a:cubicBezTo>
                    <a:cubicBezTo>
                      <a:pt x="11664" y="25"/>
                      <a:pt x="10566" y="1"/>
                      <a:pt x="9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" name="Google Shape;1658;p46"/>
              <p:cNvSpPr/>
              <p:nvPr/>
            </p:nvSpPr>
            <p:spPr>
              <a:xfrm>
                <a:off x="5190079" y="3894304"/>
                <a:ext cx="293452" cy="25865"/>
              </a:xfrm>
              <a:custGeom>
                <a:avLst/>
                <a:gdLst/>
                <a:ahLst/>
                <a:cxnLst/>
                <a:rect l="l" t="t" r="r" b="b"/>
                <a:pathLst>
                  <a:path w="17858" h="1574" extrusionOk="0">
                    <a:moveTo>
                      <a:pt x="17439" y="0"/>
                    </a:moveTo>
                    <a:cubicBezTo>
                      <a:pt x="14061" y="288"/>
                      <a:pt x="10709" y="471"/>
                      <a:pt x="7358" y="471"/>
                    </a:cubicBezTo>
                    <a:cubicBezTo>
                      <a:pt x="6749" y="471"/>
                      <a:pt x="6137" y="475"/>
                      <a:pt x="5523" y="475"/>
                    </a:cubicBezTo>
                    <a:cubicBezTo>
                      <a:pt x="3682" y="475"/>
                      <a:pt x="1826" y="445"/>
                      <a:pt x="0" y="210"/>
                    </a:cubicBezTo>
                    <a:lnTo>
                      <a:pt x="0" y="210"/>
                    </a:lnTo>
                    <a:cubicBezTo>
                      <a:pt x="0" y="629"/>
                      <a:pt x="52" y="969"/>
                      <a:pt x="157" y="1178"/>
                    </a:cubicBezTo>
                    <a:cubicBezTo>
                      <a:pt x="325" y="1474"/>
                      <a:pt x="2321" y="1573"/>
                      <a:pt x="4921" y="1573"/>
                    </a:cubicBezTo>
                    <a:cubicBezTo>
                      <a:pt x="9221" y="1573"/>
                      <a:pt x="15173" y="1303"/>
                      <a:pt x="17229" y="1205"/>
                    </a:cubicBezTo>
                    <a:cubicBezTo>
                      <a:pt x="17622" y="1178"/>
                      <a:pt x="17858" y="786"/>
                      <a:pt x="17701" y="419"/>
                    </a:cubicBezTo>
                    <a:cubicBezTo>
                      <a:pt x="17622" y="288"/>
                      <a:pt x="17544" y="157"/>
                      <a:pt x="17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" name="Google Shape;1659;p46"/>
              <p:cNvSpPr/>
              <p:nvPr/>
            </p:nvSpPr>
            <p:spPr>
              <a:xfrm>
                <a:off x="4847579" y="3825797"/>
                <a:ext cx="299482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5743" extrusionOk="0">
                    <a:moveTo>
                      <a:pt x="9126" y="1"/>
                    </a:moveTo>
                    <a:cubicBezTo>
                      <a:pt x="6159" y="1"/>
                      <a:pt x="1740" y="101"/>
                      <a:pt x="1440" y="189"/>
                    </a:cubicBezTo>
                    <a:cubicBezTo>
                      <a:pt x="969" y="320"/>
                      <a:pt x="0" y="4431"/>
                      <a:pt x="524" y="5347"/>
                    </a:cubicBezTo>
                    <a:cubicBezTo>
                      <a:pt x="692" y="5643"/>
                      <a:pt x="2688" y="5742"/>
                      <a:pt x="5288" y="5742"/>
                    </a:cubicBezTo>
                    <a:cubicBezTo>
                      <a:pt x="9588" y="5742"/>
                      <a:pt x="15540" y="5472"/>
                      <a:pt x="17596" y="5374"/>
                    </a:cubicBezTo>
                    <a:cubicBezTo>
                      <a:pt x="17989" y="5347"/>
                      <a:pt x="18225" y="4955"/>
                      <a:pt x="18068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7" y="137"/>
                      <a:pt x="11783" y="84"/>
                      <a:pt x="11783" y="84"/>
                    </a:cubicBezTo>
                    <a:cubicBezTo>
                      <a:pt x="11664" y="25"/>
                      <a:pt x="10566" y="1"/>
                      <a:pt x="9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" name="Google Shape;1660;p46"/>
              <p:cNvSpPr/>
              <p:nvPr/>
            </p:nvSpPr>
            <p:spPr>
              <a:xfrm>
                <a:off x="4853593" y="3893860"/>
                <a:ext cx="293468" cy="26308"/>
              </a:xfrm>
              <a:custGeom>
                <a:avLst/>
                <a:gdLst/>
                <a:ahLst/>
                <a:cxnLst/>
                <a:rect l="l" t="t" r="r" b="b"/>
                <a:pathLst>
                  <a:path w="17859" h="1601" extrusionOk="0">
                    <a:moveTo>
                      <a:pt x="17413" y="1"/>
                    </a:moveTo>
                    <a:cubicBezTo>
                      <a:pt x="17073" y="53"/>
                      <a:pt x="16707" y="106"/>
                      <a:pt x="16366" y="132"/>
                    </a:cubicBezTo>
                    <a:cubicBezTo>
                      <a:pt x="13250" y="498"/>
                      <a:pt x="10160" y="760"/>
                      <a:pt x="7044" y="760"/>
                    </a:cubicBezTo>
                    <a:cubicBezTo>
                      <a:pt x="5473" y="760"/>
                      <a:pt x="3902" y="708"/>
                      <a:pt x="2331" y="629"/>
                    </a:cubicBezTo>
                    <a:cubicBezTo>
                      <a:pt x="1546" y="577"/>
                      <a:pt x="786" y="525"/>
                      <a:pt x="1" y="472"/>
                    </a:cubicBezTo>
                    <a:lnTo>
                      <a:pt x="1" y="472"/>
                    </a:lnTo>
                    <a:cubicBezTo>
                      <a:pt x="1" y="787"/>
                      <a:pt x="53" y="1048"/>
                      <a:pt x="158" y="1205"/>
                    </a:cubicBezTo>
                    <a:cubicBezTo>
                      <a:pt x="326" y="1501"/>
                      <a:pt x="2322" y="1600"/>
                      <a:pt x="4922" y="1600"/>
                    </a:cubicBezTo>
                    <a:cubicBezTo>
                      <a:pt x="9222" y="1600"/>
                      <a:pt x="15174" y="1330"/>
                      <a:pt x="17230" y="1232"/>
                    </a:cubicBezTo>
                    <a:cubicBezTo>
                      <a:pt x="17623" y="1205"/>
                      <a:pt x="17859" y="813"/>
                      <a:pt x="17702" y="446"/>
                    </a:cubicBezTo>
                    <a:cubicBezTo>
                      <a:pt x="17623" y="315"/>
                      <a:pt x="17518" y="158"/>
                      <a:pt x="17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" name="Google Shape;1661;p46"/>
              <p:cNvSpPr/>
              <p:nvPr/>
            </p:nvSpPr>
            <p:spPr>
              <a:xfrm>
                <a:off x="5508046" y="2494498"/>
                <a:ext cx="195793" cy="277660"/>
              </a:xfrm>
              <a:custGeom>
                <a:avLst/>
                <a:gdLst/>
                <a:ahLst/>
                <a:cxnLst/>
                <a:rect l="l" t="t" r="r" b="b"/>
                <a:pathLst>
                  <a:path w="11915" h="16897" extrusionOk="0">
                    <a:moveTo>
                      <a:pt x="7657" y="0"/>
                    </a:moveTo>
                    <a:cubicBezTo>
                      <a:pt x="6612" y="0"/>
                      <a:pt x="5132" y="5192"/>
                      <a:pt x="5132" y="5192"/>
                    </a:cubicBezTo>
                    <a:cubicBezTo>
                      <a:pt x="5132" y="5192"/>
                      <a:pt x="5761" y="819"/>
                      <a:pt x="4844" y="793"/>
                    </a:cubicBezTo>
                    <a:cubicBezTo>
                      <a:pt x="4842" y="793"/>
                      <a:pt x="4840" y="793"/>
                      <a:pt x="4838" y="793"/>
                    </a:cubicBezTo>
                    <a:cubicBezTo>
                      <a:pt x="3921" y="793"/>
                      <a:pt x="2462" y="6632"/>
                      <a:pt x="2462" y="6632"/>
                    </a:cubicBezTo>
                    <a:cubicBezTo>
                      <a:pt x="2462" y="6632"/>
                      <a:pt x="1646" y="3666"/>
                      <a:pt x="879" y="3666"/>
                    </a:cubicBezTo>
                    <a:cubicBezTo>
                      <a:pt x="857" y="3666"/>
                      <a:pt x="834" y="3668"/>
                      <a:pt x="812" y="3673"/>
                    </a:cubicBezTo>
                    <a:cubicBezTo>
                      <a:pt x="0" y="3857"/>
                      <a:pt x="1257" y="10272"/>
                      <a:pt x="1231" y="11555"/>
                    </a:cubicBezTo>
                    <a:cubicBezTo>
                      <a:pt x="1231" y="12864"/>
                      <a:pt x="576" y="15823"/>
                      <a:pt x="576" y="15823"/>
                    </a:cubicBezTo>
                    <a:lnTo>
                      <a:pt x="6939" y="16896"/>
                    </a:lnTo>
                    <a:cubicBezTo>
                      <a:pt x="6939" y="16896"/>
                      <a:pt x="8144" y="12681"/>
                      <a:pt x="8824" y="10926"/>
                    </a:cubicBezTo>
                    <a:cubicBezTo>
                      <a:pt x="9531" y="9198"/>
                      <a:pt x="11914" y="4878"/>
                      <a:pt x="11417" y="4590"/>
                    </a:cubicBezTo>
                    <a:cubicBezTo>
                      <a:pt x="11390" y="4575"/>
                      <a:pt x="11360" y="4568"/>
                      <a:pt x="11327" y="4568"/>
                    </a:cubicBezTo>
                    <a:cubicBezTo>
                      <a:pt x="10707" y="4568"/>
                      <a:pt x="9008" y="6999"/>
                      <a:pt x="9008" y="6999"/>
                    </a:cubicBezTo>
                    <a:cubicBezTo>
                      <a:pt x="9008" y="6999"/>
                      <a:pt x="11050" y="2050"/>
                      <a:pt x="10317" y="1762"/>
                    </a:cubicBezTo>
                    <a:cubicBezTo>
                      <a:pt x="10292" y="1751"/>
                      <a:pt x="10265" y="1746"/>
                      <a:pt x="10236" y="1746"/>
                    </a:cubicBezTo>
                    <a:cubicBezTo>
                      <a:pt x="9437" y="1746"/>
                      <a:pt x="7122" y="5742"/>
                      <a:pt x="7122" y="5742"/>
                    </a:cubicBezTo>
                    <a:cubicBezTo>
                      <a:pt x="7122" y="5742"/>
                      <a:pt x="8746" y="243"/>
                      <a:pt x="7725" y="8"/>
                    </a:cubicBezTo>
                    <a:cubicBezTo>
                      <a:pt x="7702" y="3"/>
                      <a:pt x="7680" y="0"/>
                      <a:pt x="7657" y="0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" name="Google Shape;1662;p46"/>
              <p:cNvSpPr/>
              <p:nvPr/>
            </p:nvSpPr>
            <p:spPr>
              <a:xfrm>
                <a:off x="5319583" y="2570547"/>
                <a:ext cx="211716" cy="374628"/>
              </a:xfrm>
              <a:custGeom>
                <a:avLst/>
                <a:gdLst/>
                <a:ahLst/>
                <a:cxnLst/>
                <a:rect l="l" t="t" r="r" b="b"/>
                <a:pathLst>
                  <a:path w="12884" h="22798" extrusionOk="0">
                    <a:moveTo>
                      <a:pt x="3271" y="1"/>
                    </a:moveTo>
                    <a:cubicBezTo>
                      <a:pt x="2723" y="1"/>
                      <a:pt x="2197" y="137"/>
                      <a:pt x="1781" y="486"/>
                    </a:cubicBezTo>
                    <a:cubicBezTo>
                      <a:pt x="1205" y="957"/>
                      <a:pt x="943" y="1690"/>
                      <a:pt x="760" y="2423"/>
                    </a:cubicBezTo>
                    <a:cubicBezTo>
                      <a:pt x="1" y="5801"/>
                      <a:pt x="891" y="9336"/>
                      <a:pt x="2121" y="12583"/>
                    </a:cubicBezTo>
                    <a:cubicBezTo>
                      <a:pt x="2881" y="14573"/>
                      <a:pt x="3745" y="16510"/>
                      <a:pt x="4792" y="18343"/>
                    </a:cubicBezTo>
                    <a:cubicBezTo>
                      <a:pt x="5709" y="19967"/>
                      <a:pt x="6861" y="21669"/>
                      <a:pt x="8615" y="22480"/>
                    </a:cubicBezTo>
                    <a:cubicBezTo>
                      <a:pt x="9049" y="22666"/>
                      <a:pt x="9538" y="22797"/>
                      <a:pt x="10016" y="22797"/>
                    </a:cubicBezTo>
                    <a:cubicBezTo>
                      <a:pt x="10347" y="22797"/>
                      <a:pt x="10672" y="22735"/>
                      <a:pt x="10972" y="22585"/>
                    </a:cubicBezTo>
                    <a:cubicBezTo>
                      <a:pt x="11914" y="22088"/>
                      <a:pt x="12255" y="20935"/>
                      <a:pt x="12386" y="19914"/>
                    </a:cubicBezTo>
                    <a:cubicBezTo>
                      <a:pt x="12883" y="16275"/>
                      <a:pt x="12150" y="12452"/>
                      <a:pt x="11050" y="8995"/>
                    </a:cubicBezTo>
                    <a:cubicBezTo>
                      <a:pt x="10762" y="8131"/>
                      <a:pt x="10448" y="7267"/>
                      <a:pt x="10082" y="6403"/>
                    </a:cubicBezTo>
                    <a:cubicBezTo>
                      <a:pt x="9008" y="3837"/>
                      <a:pt x="7568" y="1376"/>
                      <a:pt x="4818" y="302"/>
                    </a:cubicBezTo>
                    <a:cubicBezTo>
                      <a:pt x="4333" y="124"/>
                      <a:pt x="3793" y="1"/>
                      <a:pt x="3271" y="1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" name="Google Shape;1663;p46"/>
              <p:cNvSpPr/>
              <p:nvPr/>
            </p:nvSpPr>
            <p:spPr>
              <a:xfrm>
                <a:off x="5410799" y="2680498"/>
                <a:ext cx="238386" cy="278449"/>
              </a:xfrm>
              <a:custGeom>
                <a:avLst/>
                <a:gdLst/>
                <a:ahLst/>
                <a:cxnLst/>
                <a:rect l="l" t="t" r="r" b="b"/>
                <a:pathLst>
                  <a:path w="14507" h="16945" extrusionOk="0">
                    <a:moveTo>
                      <a:pt x="6233" y="0"/>
                    </a:moveTo>
                    <a:cubicBezTo>
                      <a:pt x="6233" y="0"/>
                      <a:pt x="5997" y="524"/>
                      <a:pt x="5604" y="1388"/>
                    </a:cubicBezTo>
                    <a:cubicBezTo>
                      <a:pt x="5578" y="1467"/>
                      <a:pt x="5552" y="1519"/>
                      <a:pt x="5526" y="1597"/>
                    </a:cubicBezTo>
                    <a:cubicBezTo>
                      <a:pt x="3824" y="5577"/>
                      <a:pt x="1" y="15685"/>
                      <a:pt x="4583" y="16811"/>
                    </a:cubicBezTo>
                    <a:cubicBezTo>
                      <a:pt x="4953" y="16901"/>
                      <a:pt x="5312" y="16944"/>
                      <a:pt x="5658" y="16944"/>
                    </a:cubicBezTo>
                    <a:cubicBezTo>
                      <a:pt x="9817" y="16944"/>
                      <a:pt x="12271" y="10718"/>
                      <a:pt x="13721" y="5473"/>
                    </a:cubicBezTo>
                    <a:cubicBezTo>
                      <a:pt x="13774" y="5342"/>
                      <a:pt x="13800" y="5237"/>
                      <a:pt x="13826" y="5106"/>
                    </a:cubicBezTo>
                    <a:cubicBezTo>
                      <a:pt x="14088" y="4164"/>
                      <a:pt x="14297" y="3273"/>
                      <a:pt x="14507" y="2462"/>
                    </a:cubicBezTo>
                    <a:lnTo>
                      <a:pt x="6233" y="0"/>
                    </a:ln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4" name="Google Shape;1664;p46"/>
              <p:cNvSpPr/>
              <p:nvPr/>
            </p:nvSpPr>
            <p:spPr>
              <a:xfrm>
                <a:off x="5501588" y="2703290"/>
                <a:ext cx="136406" cy="6714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4086" extrusionOk="0">
                    <a:moveTo>
                      <a:pt x="79" y="1"/>
                    </a:moveTo>
                    <a:cubicBezTo>
                      <a:pt x="53" y="80"/>
                      <a:pt x="27" y="132"/>
                      <a:pt x="1" y="210"/>
                    </a:cubicBezTo>
                    <a:cubicBezTo>
                      <a:pt x="1388" y="1048"/>
                      <a:pt x="2828" y="1808"/>
                      <a:pt x="4295" y="2515"/>
                    </a:cubicBezTo>
                    <a:cubicBezTo>
                      <a:pt x="5578" y="3091"/>
                      <a:pt x="6887" y="3614"/>
                      <a:pt x="8196" y="4086"/>
                    </a:cubicBezTo>
                    <a:cubicBezTo>
                      <a:pt x="8249" y="3955"/>
                      <a:pt x="8275" y="3850"/>
                      <a:pt x="8301" y="3719"/>
                    </a:cubicBezTo>
                    <a:cubicBezTo>
                      <a:pt x="8092" y="3641"/>
                      <a:pt x="7882" y="3562"/>
                      <a:pt x="7673" y="3510"/>
                    </a:cubicBezTo>
                    <a:cubicBezTo>
                      <a:pt x="5683" y="2777"/>
                      <a:pt x="3745" y="1939"/>
                      <a:pt x="1860" y="970"/>
                    </a:cubicBezTo>
                    <a:cubicBezTo>
                      <a:pt x="1257" y="656"/>
                      <a:pt x="681" y="341"/>
                      <a:pt x="79" y="1"/>
                    </a:cubicBezTo>
                    <a:close/>
                  </a:path>
                </a:pathLst>
              </a:custGeom>
              <a:solidFill>
                <a:srgbClr val="B4CEE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5" name="Google Shape;1665;p46"/>
              <p:cNvSpPr/>
              <p:nvPr/>
            </p:nvSpPr>
            <p:spPr>
              <a:xfrm>
                <a:off x="5455544" y="2715778"/>
                <a:ext cx="42182" cy="127812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7778" extrusionOk="0">
                    <a:moveTo>
                      <a:pt x="2567" y="0"/>
                    </a:moveTo>
                    <a:cubicBezTo>
                      <a:pt x="2174" y="786"/>
                      <a:pt x="1860" y="1624"/>
                      <a:pt x="1546" y="2435"/>
                    </a:cubicBezTo>
                    <a:cubicBezTo>
                      <a:pt x="1493" y="2566"/>
                      <a:pt x="1467" y="2645"/>
                      <a:pt x="1389" y="2828"/>
                    </a:cubicBezTo>
                    <a:cubicBezTo>
                      <a:pt x="1231" y="3300"/>
                      <a:pt x="1074" y="3771"/>
                      <a:pt x="917" y="4242"/>
                    </a:cubicBezTo>
                    <a:cubicBezTo>
                      <a:pt x="577" y="5237"/>
                      <a:pt x="236" y="6258"/>
                      <a:pt x="1" y="7306"/>
                    </a:cubicBezTo>
                    <a:cubicBezTo>
                      <a:pt x="1" y="7463"/>
                      <a:pt x="27" y="7620"/>
                      <a:pt x="53" y="7777"/>
                    </a:cubicBezTo>
                    <a:cubicBezTo>
                      <a:pt x="629" y="4975"/>
                      <a:pt x="1755" y="1964"/>
                      <a:pt x="2567" y="0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6" name="Google Shape;1666;p46"/>
              <p:cNvSpPr/>
              <p:nvPr/>
            </p:nvSpPr>
            <p:spPr>
              <a:xfrm>
                <a:off x="5456415" y="2715351"/>
                <a:ext cx="43891" cy="131246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7987" extrusionOk="0">
                    <a:moveTo>
                      <a:pt x="2566" y="0"/>
                    </a:moveTo>
                    <a:cubicBezTo>
                      <a:pt x="2566" y="0"/>
                      <a:pt x="2540" y="0"/>
                      <a:pt x="2514" y="26"/>
                    </a:cubicBezTo>
                    <a:cubicBezTo>
                      <a:pt x="1702" y="1990"/>
                      <a:pt x="576" y="5001"/>
                      <a:pt x="0" y="7803"/>
                    </a:cubicBezTo>
                    <a:cubicBezTo>
                      <a:pt x="0" y="7855"/>
                      <a:pt x="0" y="7908"/>
                      <a:pt x="0" y="7986"/>
                    </a:cubicBezTo>
                    <a:cubicBezTo>
                      <a:pt x="367" y="6782"/>
                      <a:pt x="655" y="5551"/>
                      <a:pt x="1048" y="4373"/>
                    </a:cubicBezTo>
                    <a:cubicBezTo>
                      <a:pt x="1283" y="3666"/>
                      <a:pt x="1519" y="2959"/>
                      <a:pt x="1807" y="2278"/>
                    </a:cubicBezTo>
                    <a:lnTo>
                      <a:pt x="1807" y="2226"/>
                    </a:lnTo>
                    <a:cubicBezTo>
                      <a:pt x="2095" y="1519"/>
                      <a:pt x="2383" y="812"/>
                      <a:pt x="2645" y="105"/>
                    </a:cubicBezTo>
                    <a:cubicBezTo>
                      <a:pt x="2671" y="53"/>
                      <a:pt x="2619" y="0"/>
                      <a:pt x="2566" y="0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7" name="Google Shape;1667;p46"/>
              <p:cNvSpPr/>
              <p:nvPr/>
            </p:nvSpPr>
            <p:spPr>
              <a:xfrm>
                <a:off x="5423715" y="2660269"/>
                <a:ext cx="31846" cy="18460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123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83" y="812"/>
                      <a:pt x="367" y="1703"/>
                      <a:pt x="524" y="2645"/>
                    </a:cubicBezTo>
                    <a:cubicBezTo>
                      <a:pt x="812" y="4112"/>
                      <a:pt x="1074" y="5735"/>
                      <a:pt x="1309" y="7411"/>
                    </a:cubicBezTo>
                    <a:cubicBezTo>
                      <a:pt x="1493" y="8641"/>
                      <a:pt x="1650" y="9924"/>
                      <a:pt x="1807" y="11234"/>
                    </a:cubicBezTo>
                    <a:cubicBezTo>
                      <a:pt x="1859" y="11050"/>
                      <a:pt x="1885" y="10867"/>
                      <a:pt x="1938" y="10684"/>
                    </a:cubicBezTo>
                    <a:cubicBezTo>
                      <a:pt x="1833" y="9924"/>
                      <a:pt x="1755" y="9191"/>
                      <a:pt x="1676" y="8432"/>
                    </a:cubicBezTo>
                    <a:lnTo>
                      <a:pt x="1519" y="7358"/>
                    </a:lnTo>
                    <a:lnTo>
                      <a:pt x="1336" y="6311"/>
                    </a:lnTo>
                    <a:cubicBezTo>
                      <a:pt x="1205" y="5604"/>
                      <a:pt x="1100" y="4897"/>
                      <a:pt x="969" y="4190"/>
                    </a:cubicBezTo>
                    <a:cubicBezTo>
                      <a:pt x="812" y="3483"/>
                      <a:pt x="707" y="2776"/>
                      <a:pt x="524" y="2095"/>
                    </a:cubicBezTo>
                    <a:cubicBezTo>
                      <a:pt x="341" y="1388"/>
                      <a:pt x="183" y="681"/>
                      <a:pt x="0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" name="Google Shape;1668;p46"/>
              <p:cNvSpPr/>
              <p:nvPr/>
            </p:nvSpPr>
            <p:spPr>
              <a:xfrm>
                <a:off x="5454263" y="2846581"/>
                <a:ext cx="8183" cy="92959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657" extrusionOk="0">
                    <a:moveTo>
                      <a:pt x="131" y="0"/>
                    </a:moveTo>
                    <a:cubicBezTo>
                      <a:pt x="105" y="131"/>
                      <a:pt x="53" y="288"/>
                      <a:pt x="0" y="446"/>
                    </a:cubicBezTo>
                    <a:cubicBezTo>
                      <a:pt x="53" y="707"/>
                      <a:pt x="79" y="995"/>
                      <a:pt x="105" y="1257"/>
                    </a:cubicBezTo>
                    <a:cubicBezTo>
                      <a:pt x="262" y="2724"/>
                      <a:pt x="393" y="4190"/>
                      <a:pt x="498" y="5656"/>
                    </a:cubicBezTo>
                    <a:cubicBezTo>
                      <a:pt x="472" y="4242"/>
                      <a:pt x="367" y="2802"/>
                      <a:pt x="288" y="1362"/>
                    </a:cubicBezTo>
                    <a:cubicBezTo>
                      <a:pt x="236" y="917"/>
                      <a:pt x="184" y="446"/>
                      <a:pt x="131" y="0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" name="Google Shape;1669;p46"/>
              <p:cNvSpPr/>
              <p:nvPr/>
            </p:nvSpPr>
            <p:spPr>
              <a:xfrm>
                <a:off x="5453392" y="2835818"/>
                <a:ext cx="3040" cy="17238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049" extrusionOk="0">
                    <a:moveTo>
                      <a:pt x="132" y="1"/>
                    </a:moveTo>
                    <a:cubicBezTo>
                      <a:pt x="79" y="184"/>
                      <a:pt x="53" y="367"/>
                      <a:pt x="1" y="551"/>
                    </a:cubicBezTo>
                    <a:cubicBezTo>
                      <a:pt x="27" y="708"/>
                      <a:pt x="53" y="891"/>
                      <a:pt x="53" y="1048"/>
                    </a:cubicBezTo>
                    <a:cubicBezTo>
                      <a:pt x="106" y="865"/>
                      <a:pt x="132" y="655"/>
                      <a:pt x="184" y="472"/>
                    </a:cubicBezTo>
                    <a:cubicBezTo>
                      <a:pt x="158" y="315"/>
                      <a:pt x="132" y="158"/>
                      <a:pt x="132" y="1"/>
                    </a:cubicBezTo>
                    <a:close/>
                  </a:path>
                </a:pathLst>
              </a:custGeom>
              <a:solidFill>
                <a:srgbClr val="758F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" name="Google Shape;1670;p46"/>
              <p:cNvSpPr/>
              <p:nvPr/>
            </p:nvSpPr>
            <p:spPr>
              <a:xfrm>
                <a:off x="5454263" y="2843574"/>
                <a:ext cx="2169" cy="10336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29" extrusionOk="0">
                    <a:moveTo>
                      <a:pt x="131" y="0"/>
                    </a:moveTo>
                    <a:cubicBezTo>
                      <a:pt x="79" y="183"/>
                      <a:pt x="53" y="393"/>
                      <a:pt x="0" y="576"/>
                    </a:cubicBezTo>
                    <a:cubicBezTo>
                      <a:pt x="0" y="602"/>
                      <a:pt x="0" y="602"/>
                      <a:pt x="0" y="629"/>
                    </a:cubicBezTo>
                    <a:cubicBezTo>
                      <a:pt x="53" y="471"/>
                      <a:pt x="105" y="314"/>
                      <a:pt x="131" y="183"/>
                    </a:cubicBezTo>
                    <a:cubicBezTo>
                      <a:pt x="131" y="105"/>
                      <a:pt x="131" y="52"/>
                      <a:pt x="131" y="0"/>
                    </a:cubicBezTo>
                    <a:close/>
                  </a:path>
                </a:pathLst>
              </a:custGeom>
              <a:solidFill>
                <a:srgbClr val="758F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" name="Google Shape;1671;p46"/>
              <p:cNvSpPr/>
              <p:nvPr/>
            </p:nvSpPr>
            <p:spPr>
              <a:xfrm>
                <a:off x="4937941" y="2519048"/>
                <a:ext cx="530967" cy="593246"/>
              </a:xfrm>
              <a:custGeom>
                <a:avLst/>
                <a:gdLst/>
                <a:ahLst/>
                <a:cxnLst/>
                <a:rect l="l" t="t" r="r" b="b"/>
                <a:pathLst>
                  <a:path w="32312" h="36102" extrusionOk="0">
                    <a:moveTo>
                      <a:pt x="12749" y="1"/>
                    </a:moveTo>
                    <a:cubicBezTo>
                      <a:pt x="12582" y="1"/>
                      <a:pt x="12417" y="2"/>
                      <a:pt x="12254" y="6"/>
                    </a:cubicBezTo>
                    <a:cubicBezTo>
                      <a:pt x="6913" y="137"/>
                      <a:pt x="3090" y="1184"/>
                      <a:pt x="1885" y="2415"/>
                    </a:cubicBezTo>
                    <a:cubicBezTo>
                      <a:pt x="1728" y="2598"/>
                      <a:pt x="1623" y="2755"/>
                      <a:pt x="1545" y="2939"/>
                    </a:cubicBezTo>
                    <a:cubicBezTo>
                      <a:pt x="1440" y="3253"/>
                      <a:pt x="1283" y="5007"/>
                      <a:pt x="1100" y="7600"/>
                    </a:cubicBezTo>
                    <a:cubicBezTo>
                      <a:pt x="1021" y="8778"/>
                      <a:pt x="916" y="10113"/>
                      <a:pt x="838" y="11553"/>
                    </a:cubicBezTo>
                    <a:cubicBezTo>
                      <a:pt x="733" y="13203"/>
                      <a:pt x="655" y="14984"/>
                      <a:pt x="550" y="16816"/>
                    </a:cubicBezTo>
                    <a:cubicBezTo>
                      <a:pt x="471" y="18440"/>
                      <a:pt x="393" y="20063"/>
                      <a:pt x="340" y="21713"/>
                    </a:cubicBezTo>
                    <a:cubicBezTo>
                      <a:pt x="262" y="23520"/>
                      <a:pt x="183" y="25300"/>
                      <a:pt x="131" y="26976"/>
                    </a:cubicBezTo>
                    <a:cubicBezTo>
                      <a:pt x="79" y="28390"/>
                      <a:pt x="52" y="29725"/>
                      <a:pt x="26" y="30956"/>
                    </a:cubicBezTo>
                    <a:cubicBezTo>
                      <a:pt x="0" y="32632"/>
                      <a:pt x="0" y="34098"/>
                      <a:pt x="0" y="35250"/>
                    </a:cubicBezTo>
                    <a:cubicBezTo>
                      <a:pt x="1348" y="35415"/>
                      <a:pt x="7079" y="36102"/>
                      <a:pt x="14393" y="36102"/>
                    </a:cubicBezTo>
                    <a:cubicBezTo>
                      <a:pt x="19870" y="36102"/>
                      <a:pt x="26235" y="35717"/>
                      <a:pt x="32312" y="34438"/>
                    </a:cubicBezTo>
                    <a:cubicBezTo>
                      <a:pt x="32312" y="33129"/>
                      <a:pt x="32285" y="31768"/>
                      <a:pt x="32207" y="30354"/>
                    </a:cubicBezTo>
                    <a:cubicBezTo>
                      <a:pt x="32154" y="28940"/>
                      <a:pt x="32076" y="27473"/>
                      <a:pt x="31971" y="26007"/>
                    </a:cubicBezTo>
                    <a:cubicBezTo>
                      <a:pt x="31840" y="24410"/>
                      <a:pt x="31683" y="22786"/>
                      <a:pt x="31526" y="21189"/>
                    </a:cubicBezTo>
                    <a:cubicBezTo>
                      <a:pt x="31343" y="19409"/>
                      <a:pt x="31107" y="17681"/>
                      <a:pt x="30871" y="16005"/>
                    </a:cubicBezTo>
                    <a:cubicBezTo>
                      <a:pt x="30636" y="14329"/>
                      <a:pt x="30374" y="12706"/>
                      <a:pt x="30086" y="11239"/>
                    </a:cubicBezTo>
                    <a:cubicBezTo>
                      <a:pt x="29798" y="9668"/>
                      <a:pt x="29484" y="8228"/>
                      <a:pt x="29169" y="7050"/>
                    </a:cubicBezTo>
                    <a:cubicBezTo>
                      <a:pt x="28724" y="5400"/>
                      <a:pt x="28279" y="4169"/>
                      <a:pt x="27808" y="3515"/>
                    </a:cubicBezTo>
                    <a:cubicBezTo>
                      <a:pt x="27625" y="3253"/>
                      <a:pt x="26996" y="2886"/>
                      <a:pt x="26053" y="2520"/>
                    </a:cubicBezTo>
                    <a:cubicBezTo>
                      <a:pt x="23148" y="1358"/>
                      <a:pt x="17318" y="1"/>
                      <a:pt x="12749" y="1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" name="Google Shape;1672;p46"/>
              <p:cNvSpPr/>
              <p:nvPr/>
            </p:nvSpPr>
            <p:spPr>
              <a:xfrm>
                <a:off x="5126387" y="2456752"/>
                <a:ext cx="181168" cy="121124"/>
              </a:xfrm>
              <a:custGeom>
                <a:avLst/>
                <a:gdLst/>
                <a:ahLst/>
                <a:cxnLst/>
                <a:rect l="l" t="t" r="r" b="b"/>
                <a:pathLst>
                  <a:path w="11025" h="7371" extrusionOk="0">
                    <a:moveTo>
                      <a:pt x="446" y="0"/>
                    </a:moveTo>
                    <a:lnTo>
                      <a:pt x="27" y="4007"/>
                    </a:lnTo>
                    <a:cubicBezTo>
                      <a:pt x="27" y="4007"/>
                      <a:pt x="1" y="6442"/>
                      <a:pt x="4819" y="7175"/>
                    </a:cubicBezTo>
                    <a:cubicBezTo>
                      <a:pt x="5715" y="7314"/>
                      <a:pt x="6475" y="7371"/>
                      <a:pt x="7120" y="7371"/>
                    </a:cubicBezTo>
                    <a:cubicBezTo>
                      <a:pt x="10126" y="7371"/>
                      <a:pt x="10605" y="6128"/>
                      <a:pt x="10605" y="6128"/>
                    </a:cubicBezTo>
                    <a:lnTo>
                      <a:pt x="11024" y="1074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3" name="Google Shape;1673;p46"/>
              <p:cNvSpPr/>
              <p:nvPr/>
            </p:nvSpPr>
            <p:spPr>
              <a:xfrm>
                <a:off x="5125533" y="2428274"/>
                <a:ext cx="214723" cy="95917"/>
              </a:xfrm>
              <a:custGeom>
                <a:avLst/>
                <a:gdLst/>
                <a:ahLst/>
                <a:cxnLst/>
                <a:rect l="l" t="t" r="r" b="b"/>
                <a:pathLst>
                  <a:path w="13067" h="5837" extrusionOk="0">
                    <a:moveTo>
                      <a:pt x="3947" y="1"/>
                    </a:moveTo>
                    <a:cubicBezTo>
                      <a:pt x="3810" y="1"/>
                      <a:pt x="3673" y="2"/>
                      <a:pt x="3535" y="5"/>
                    </a:cubicBezTo>
                    <a:cubicBezTo>
                      <a:pt x="2724" y="31"/>
                      <a:pt x="1938" y="110"/>
                      <a:pt x="1179" y="346"/>
                    </a:cubicBezTo>
                    <a:cubicBezTo>
                      <a:pt x="786" y="450"/>
                      <a:pt x="393" y="660"/>
                      <a:pt x="210" y="1000"/>
                    </a:cubicBezTo>
                    <a:cubicBezTo>
                      <a:pt x="0" y="1367"/>
                      <a:pt x="105" y="1812"/>
                      <a:pt x="262" y="2205"/>
                    </a:cubicBezTo>
                    <a:cubicBezTo>
                      <a:pt x="760" y="3357"/>
                      <a:pt x="1833" y="4273"/>
                      <a:pt x="3090" y="4849"/>
                    </a:cubicBezTo>
                    <a:cubicBezTo>
                      <a:pt x="4321" y="5425"/>
                      <a:pt x="5709" y="5661"/>
                      <a:pt x="7070" y="5792"/>
                    </a:cubicBezTo>
                    <a:cubicBezTo>
                      <a:pt x="7456" y="5819"/>
                      <a:pt x="7846" y="5837"/>
                      <a:pt x="8233" y="5837"/>
                    </a:cubicBezTo>
                    <a:cubicBezTo>
                      <a:pt x="8974" y="5837"/>
                      <a:pt x="9708" y="5772"/>
                      <a:pt x="10396" y="5582"/>
                    </a:cubicBezTo>
                    <a:cubicBezTo>
                      <a:pt x="11286" y="5321"/>
                      <a:pt x="12464" y="4745"/>
                      <a:pt x="12805" y="3933"/>
                    </a:cubicBezTo>
                    <a:cubicBezTo>
                      <a:pt x="13066" y="3278"/>
                      <a:pt x="12752" y="2074"/>
                      <a:pt x="12281" y="1550"/>
                    </a:cubicBezTo>
                    <a:cubicBezTo>
                      <a:pt x="11914" y="1131"/>
                      <a:pt x="11286" y="974"/>
                      <a:pt x="10710" y="843"/>
                    </a:cubicBezTo>
                    <a:cubicBezTo>
                      <a:pt x="8488" y="399"/>
                      <a:pt x="6219" y="1"/>
                      <a:pt x="3947" y="1"/>
                    </a:cubicBezTo>
                    <a:close/>
                  </a:path>
                </a:pathLst>
              </a:custGeom>
              <a:solidFill>
                <a:srgbClr val="B224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4" name="Google Shape;1674;p46"/>
              <p:cNvSpPr/>
              <p:nvPr/>
            </p:nvSpPr>
            <p:spPr>
              <a:xfrm>
                <a:off x="5107457" y="2496338"/>
                <a:ext cx="208709" cy="47769"/>
              </a:xfrm>
              <a:custGeom>
                <a:avLst/>
                <a:gdLst/>
                <a:ahLst/>
                <a:cxnLst/>
                <a:rect l="l" t="t" r="r" b="b"/>
                <a:pathLst>
                  <a:path w="12701" h="2907" extrusionOk="0">
                    <a:moveTo>
                      <a:pt x="1153" y="0"/>
                    </a:moveTo>
                    <a:cubicBezTo>
                      <a:pt x="734" y="0"/>
                      <a:pt x="341" y="393"/>
                      <a:pt x="1" y="917"/>
                    </a:cubicBezTo>
                    <a:cubicBezTo>
                      <a:pt x="420" y="917"/>
                      <a:pt x="839" y="943"/>
                      <a:pt x="1258" y="943"/>
                    </a:cubicBezTo>
                    <a:lnTo>
                      <a:pt x="1336" y="27"/>
                    </a:lnTo>
                    <a:cubicBezTo>
                      <a:pt x="1284" y="0"/>
                      <a:pt x="1205" y="0"/>
                      <a:pt x="1153" y="0"/>
                    </a:cubicBezTo>
                    <a:close/>
                    <a:moveTo>
                      <a:pt x="12124" y="1938"/>
                    </a:moveTo>
                    <a:cubicBezTo>
                      <a:pt x="12072" y="1938"/>
                      <a:pt x="12019" y="1964"/>
                      <a:pt x="11993" y="2017"/>
                    </a:cubicBezTo>
                    <a:cubicBezTo>
                      <a:pt x="11967" y="2121"/>
                      <a:pt x="11915" y="2252"/>
                      <a:pt x="11862" y="2383"/>
                    </a:cubicBezTo>
                    <a:lnTo>
                      <a:pt x="11836" y="2697"/>
                    </a:lnTo>
                    <a:cubicBezTo>
                      <a:pt x="12124" y="2776"/>
                      <a:pt x="12412" y="2854"/>
                      <a:pt x="12700" y="2907"/>
                    </a:cubicBezTo>
                    <a:cubicBezTo>
                      <a:pt x="12543" y="2540"/>
                      <a:pt x="12386" y="2226"/>
                      <a:pt x="12255" y="1990"/>
                    </a:cubicBezTo>
                    <a:cubicBezTo>
                      <a:pt x="12229" y="1938"/>
                      <a:pt x="12176" y="1938"/>
                      <a:pt x="12124" y="1938"/>
                    </a:cubicBezTo>
                    <a:close/>
                  </a:path>
                </a:pathLst>
              </a:custGeom>
              <a:solidFill>
                <a:srgbClr val="B4CEE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5" name="Google Shape;1675;p46"/>
              <p:cNvSpPr/>
              <p:nvPr/>
            </p:nvSpPr>
            <p:spPr>
              <a:xfrm>
                <a:off x="5101870" y="2511390"/>
                <a:ext cx="26259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604" extrusionOk="0">
                    <a:moveTo>
                      <a:pt x="341" y="1"/>
                    </a:moveTo>
                    <a:cubicBezTo>
                      <a:pt x="236" y="184"/>
                      <a:pt x="105" y="394"/>
                      <a:pt x="0" y="603"/>
                    </a:cubicBezTo>
                    <a:cubicBezTo>
                      <a:pt x="498" y="551"/>
                      <a:pt x="1021" y="524"/>
                      <a:pt x="1545" y="498"/>
                    </a:cubicBezTo>
                    <a:lnTo>
                      <a:pt x="1598" y="27"/>
                    </a:lnTo>
                    <a:cubicBezTo>
                      <a:pt x="1179" y="27"/>
                      <a:pt x="760" y="1"/>
                      <a:pt x="341" y="1"/>
                    </a:cubicBezTo>
                    <a:close/>
                  </a:path>
                </a:pathLst>
              </a:custGeom>
              <a:solidFill>
                <a:srgbClr val="9E163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6" name="Google Shape;1676;p46"/>
              <p:cNvSpPr/>
              <p:nvPr/>
            </p:nvSpPr>
            <p:spPr>
              <a:xfrm>
                <a:off x="5092832" y="2519574"/>
                <a:ext cx="223334" cy="124788"/>
              </a:xfrm>
              <a:custGeom>
                <a:avLst/>
                <a:gdLst/>
                <a:ahLst/>
                <a:cxnLst/>
                <a:rect l="l" t="t" r="r" b="b"/>
                <a:pathLst>
                  <a:path w="13591" h="7594" extrusionOk="0">
                    <a:moveTo>
                      <a:pt x="2095" y="0"/>
                    </a:moveTo>
                    <a:cubicBezTo>
                      <a:pt x="1571" y="26"/>
                      <a:pt x="1048" y="53"/>
                      <a:pt x="550" y="105"/>
                    </a:cubicBezTo>
                    <a:cubicBezTo>
                      <a:pt x="210" y="812"/>
                      <a:pt x="0" y="1571"/>
                      <a:pt x="79" y="1728"/>
                    </a:cubicBezTo>
                    <a:cubicBezTo>
                      <a:pt x="2566" y="7149"/>
                      <a:pt x="7515" y="7280"/>
                      <a:pt x="8510" y="7568"/>
                    </a:cubicBezTo>
                    <a:cubicBezTo>
                      <a:pt x="8536" y="7568"/>
                      <a:pt x="8536" y="7594"/>
                      <a:pt x="8563" y="7594"/>
                    </a:cubicBezTo>
                    <a:cubicBezTo>
                      <a:pt x="9217" y="7594"/>
                      <a:pt x="11024" y="4216"/>
                      <a:pt x="11024" y="4216"/>
                    </a:cubicBezTo>
                    <a:cubicBezTo>
                      <a:pt x="11024" y="4216"/>
                      <a:pt x="11705" y="5263"/>
                      <a:pt x="12333" y="6049"/>
                    </a:cubicBezTo>
                    <a:cubicBezTo>
                      <a:pt x="12962" y="4268"/>
                      <a:pt x="13328" y="2776"/>
                      <a:pt x="13564" y="1571"/>
                    </a:cubicBezTo>
                    <a:cubicBezTo>
                      <a:pt x="13590" y="1545"/>
                      <a:pt x="13590" y="1519"/>
                      <a:pt x="13590" y="1493"/>
                    </a:cubicBezTo>
                    <a:cubicBezTo>
                      <a:pt x="13302" y="1440"/>
                      <a:pt x="13014" y="1362"/>
                      <a:pt x="12726" y="1283"/>
                    </a:cubicBezTo>
                    <a:lnTo>
                      <a:pt x="12647" y="2305"/>
                    </a:lnTo>
                    <a:cubicBezTo>
                      <a:pt x="12647" y="2305"/>
                      <a:pt x="12176" y="3561"/>
                      <a:pt x="9165" y="3561"/>
                    </a:cubicBezTo>
                    <a:cubicBezTo>
                      <a:pt x="8510" y="3561"/>
                      <a:pt x="7751" y="3509"/>
                      <a:pt x="6861" y="3352"/>
                    </a:cubicBezTo>
                    <a:cubicBezTo>
                      <a:pt x="2043" y="2619"/>
                      <a:pt x="2069" y="184"/>
                      <a:pt x="2069" y="184"/>
                    </a:cubicBezTo>
                    <a:lnTo>
                      <a:pt x="2095" y="0"/>
                    </a:ln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7" name="Google Shape;1677;p46"/>
              <p:cNvSpPr/>
              <p:nvPr/>
            </p:nvSpPr>
            <p:spPr>
              <a:xfrm>
                <a:off x="5126387" y="2496765"/>
                <a:ext cx="176009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10711" h="4950" extrusionOk="0">
                    <a:moveTo>
                      <a:pt x="184" y="1"/>
                    </a:moveTo>
                    <a:lnTo>
                      <a:pt x="106" y="917"/>
                    </a:lnTo>
                    <a:lnTo>
                      <a:pt x="53" y="1388"/>
                    </a:lnTo>
                    <a:lnTo>
                      <a:pt x="27" y="1572"/>
                    </a:lnTo>
                    <a:cubicBezTo>
                      <a:pt x="27" y="1572"/>
                      <a:pt x="1" y="4007"/>
                      <a:pt x="4819" y="4740"/>
                    </a:cubicBezTo>
                    <a:cubicBezTo>
                      <a:pt x="5709" y="4897"/>
                      <a:pt x="6468" y="4949"/>
                      <a:pt x="7123" y="4949"/>
                    </a:cubicBezTo>
                    <a:cubicBezTo>
                      <a:pt x="10134" y="4949"/>
                      <a:pt x="10605" y="3693"/>
                      <a:pt x="10605" y="3693"/>
                    </a:cubicBezTo>
                    <a:lnTo>
                      <a:pt x="10684" y="2671"/>
                    </a:lnTo>
                    <a:lnTo>
                      <a:pt x="10710" y="2357"/>
                    </a:lnTo>
                    <a:lnTo>
                      <a:pt x="10710" y="2357"/>
                    </a:lnTo>
                    <a:cubicBezTo>
                      <a:pt x="10448" y="3012"/>
                      <a:pt x="10003" y="3902"/>
                      <a:pt x="9087" y="3981"/>
                    </a:cubicBezTo>
                    <a:cubicBezTo>
                      <a:pt x="8851" y="3981"/>
                      <a:pt x="8615" y="4007"/>
                      <a:pt x="8406" y="4007"/>
                    </a:cubicBezTo>
                    <a:cubicBezTo>
                      <a:pt x="4033" y="4007"/>
                      <a:pt x="1493" y="943"/>
                      <a:pt x="394" y="105"/>
                    </a:cubicBezTo>
                    <a:cubicBezTo>
                      <a:pt x="315" y="53"/>
                      <a:pt x="263" y="27"/>
                      <a:pt x="184" y="1"/>
                    </a:cubicBezTo>
                    <a:close/>
                  </a:path>
                </a:pathLst>
              </a:custGeom>
              <a:solidFill>
                <a:srgbClr val="A890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8" name="Google Shape;1678;p46"/>
              <p:cNvSpPr/>
              <p:nvPr/>
            </p:nvSpPr>
            <p:spPr>
              <a:xfrm>
                <a:off x="5087147" y="2486643"/>
                <a:ext cx="241919" cy="147087"/>
              </a:xfrm>
              <a:custGeom>
                <a:avLst/>
                <a:gdLst/>
                <a:ahLst/>
                <a:cxnLst/>
                <a:rect l="l" t="t" r="r" b="b"/>
                <a:pathLst>
                  <a:path w="14722" h="8951" extrusionOk="0">
                    <a:moveTo>
                      <a:pt x="2168" y="0"/>
                    </a:moveTo>
                    <a:cubicBezTo>
                      <a:pt x="1096" y="0"/>
                      <a:pt x="0" y="2785"/>
                      <a:pt x="163" y="3156"/>
                    </a:cubicBezTo>
                    <a:cubicBezTo>
                      <a:pt x="2703" y="8550"/>
                      <a:pt x="7730" y="8655"/>
                      <a:pt x="8752" y="8943"/>
                    </a:cubicBezTo>
                    <a:cubicBezTo>
                      <a:pt x="8767" y="8948"/>
                      <a:pt x="8784" y="8950"/>
                      <a:pt x="8802" y="8950"/>
                    </a:cubicBezTo>
                    <a:cubicBezTo>
                      <a:pt x="9477" y="8950"/>
                      <a:pt x="11318" y="5592"/>
                      <a:pt x="11318" y="5592"/>
                    </a:cubicBezTo>
                    <a:cubicBezTo>
                      <a:pt x="11318" y="5592"/>
                      <a:pt x="13116" y="8289"/>
                      <a:pt x="13583" y="8289"/>
                    </a:cubicBezTo>
                    <a:cubicBezTo>
                      <a:pt x="13587" y="8289"/>
                      <a:pt x="13591" y="8289"/>
                      <a:pt x="13596" y="8289"/>
                    </a:cubicBezTo>
                    <a:cubicBezTo>
                      <a:pt x="14041" y="8236"/>
                      <a:pt x="14722" y="5644"/>
                      <a:pt x="14695" y="4885"/>
                    </a:cubicBezTo>
                    <a:cubicBezTo>
                      <a:pt x="14669" y="4439"/>
                      <a:pt x="13858" y="2633"/>
                      <a:pt x="13465" y="1926"/>
                    </a:cubicBezTo>
                    <a:cubicBezTo>
                      <a:pt x="13443" y="1882"/>
                      <a:pt x="13403" y="1861"/>
                      <a:pt x="13360" y="1861"/>
                    </a:cubicBezTo>
                    <a:cubicBezTo>
                      <a:pt x="13299" y="1861"/>
                      <a:pt x="13233" y="1902"/>
                      <a:pt x="13203" y="1978"/>
                    </a:cubicBezTo>
                    <a:cubicBezTo>
                      <a:pt x="12993" y="2554"/>
                      <a:pt x="12548" y="3863"/>
                      <a:pt x="11422" y="3942"/>
                    </a:cubicBezTo>
                    <a:cubicBezTo>
                      <a:pt x="11166" y="3961"/>
                      <a:pt x="10916" y="3970"/>
                      <a:pt x="10672" y="3970"/>
                    </a:cubicBezTo>
                    <a:cubicBezTo>
                      <a:pt x="6240" y="3970"/>
                      <a:pt x="3689" y="964"/>
                      <a:pt x="2572" y="145"/>
                    </a:cubicBezTo>
                    <a:cubicBezTo>
                      <a:pt x="2439" y="45"/>
                      <a:pt x="2304" y="0"/>
                      <a:pt x="2168" y="0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9" name="Google Shape;1679;p46"/>
              <p:cNvSpPr/>
              <p:nvPr/>
            </p:nvSpPr>
            <p:spPr>
              <a:xfrm>
                <a:off x="5226641" y="2624561"/>
                <a:ext cx="111889" cy="455706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27732" extrusionOk="0">
                    <a:moveTo>
                      <a:pt x="2828" y="0"/>
                    </a:moveTo>
                    <a:cubicBezTo>
                      <a:pt x="2276" y="0"/>
                      <a:pt x="1" y="22912"/>
                      <a:pt x="367" y="23723"/>
                    </a:cubicBezTo>
                    <a:cubicBezTo>
                      <a:pt x="760" y="24535"/>
                      <a:pt x="3038" y="27625"/>
                      <a:pt x="3981" y="27729"/>
                    </a:cubicBezTo>
                    <a:cubicBezTo>
                      <a:pt x="3993" y="27731"/>
                      <a:pt x="4005" y="27732"/>
                      <a:pt x="4018" y="27732"/>
                    </a:cubicBezTo>
                    <a:cubicBezTo>
                      <a:pt x="4948" y="27732"/>
                      <a:pt x="6808" y="23973"/>
                      <a:pt x="6782" y="23095"/>
                    </a:cubicBezTo>
                    <a:cubicBezTo>
                      <a:pt x="6756" y="22231"/>
                      <a:pt x="4059" y="53"/>
                      <a:pt x="2829" y="0"/>
                    </a:cubicBezTo>
                    <a:cubicBezTo>
                      <a:pt x="2828" y="0"/>
                      <a:pt x="2828" y="0"/>
                      <a:pt x="2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" name="Google Shape;1680;p46"/>
              <p:cNvSpPr/>
              <p:nvPr/>
            </p:nvSpPr>
            <p:spPr>
              <a:xfrm>
                <a:off x="5235252" y="2581081"/>
                <a:ext cx="67570" cy="69033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4201" extrusionOk="0">
                    <a:moveTo>
                      <a:pt x="2096" y="1"/>
                    </a:moveTo>
                    <a:cubicBezTo>
                      <a:pt x="2087" y="1"/>
                      <a:pt x="2078" y="1"/>
                      <a:pt x="2069" y="2"/>
                    </a:cubicBezTo>
                    <a:cubicBezTo>
                      <a:pt x="1571" y="28"/>
                      <a:pt x="0" y="2934"/>
                      <a:pt x="236" y="3222"/>
                    </a:cubicBezTo>
                    <a:cubicBezTo>
                      <a:pt x="432" y="3517"/>
                      <a:pt x="1386" y="4201"/>
                      <a:pt x="2302" y="4201"/>
                    </a:cubicBezTo>
                    <a:cubicBezTo>
                      <a:pt x="2364" y="4201"/>
                      <a:pt x="2426" y="4198"/>
                      <a:pt x="2488" y="4191"/>
                    </a:cubicBezTo>
                    <a:cubicBezTo>
                      <a:pt x="3457" y="4060"/>
                      <a:pt x="4111" y="3275"/>
                      <a:pt x="4085" y="3013"/>
                    </a:cubicBezTo>
                    <a:cubicBezTo>
                      <a:pt x="4059" y="2728"/>
                      <a:pt x="3057" y="1"/>
                      <a:pt x="20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" name="Google Shape;1681;p46"/>
              <p:cNvSpPr/>
              <p:nvPr/>
            </p:nvSpPr>
            <p:spPr>
              <a:xfrm>
                <a:off x="4916957" y="2541511"/>
                <a:ext cx="473207" cy="554219"/>
              </a:xfrm>
              <a:custGeom>
                <a:avLst/>
                <a:gdLst/>
                <a:ahLst/>
                <a:cxnLst/>
                <a:rect l="l" t="t" r="r" b="b"/>
                <a:pathLst>
                  <a:path w="28797" h="33727" extrusionOk="0">
                    <a:moveTo>
                      <a:pt x="24581" y="1"/>
                    </a:moveTo>
                    <a:cubicBezTo>
                      <a:pt x="24345" y="1"/>
                      <a:pt x="24319" y="53"/>
                      <a:pt x="24267" y="236"/>
                    </a:cubicBezTo>
                    <a:cubicBezTo>
                      <a:pt x="23612" y="3431"/>
                      <a:pt x="22120" y="8956"/>
                      <a:pt x="16778" y="15790"/>
                    </a:cubicBezTo>
                    <a:cubicBezTo>
                      <a:pt x="11437" y="22598"/>
                      <a:pt x="4760" y="28149"/>
                      <a:pt x="2246" y="30217"/>
                    </a:cubicBezTo>
                    <a:cubicBezTo>
                      <a:pt x="1303" y="31003"/>
                      <a:pt x="230" y="32050"/>
                      <a:pt x="99" y="32836"/>
                    </a:cubicBezTo>
                    <a:cubicBezTo>
                      <a:pt x="0" y="33348"/>
                      <a:pt x="435" y="33727"/>
                      <a:pt x="1014" y="33727"/>
                    </a:cubicBezTo>
                    <a:cubicBezTo>
                      <a:pt x="1204" y="33727"/>
                      <a:pt x="1410" y="33686"/>
                      <a:pt x="1617" y="33595"/>
                    </a:cubicBezTo>
                    <a:cubicBezTo>
                      <a:pt x="8504" y="30558"/>
                      <a:pt x="14998" y="25269"/>
                      <a:pt x="20077" y="18880"/>
                    </a:cubicBezTo>
                    <a:cubicBezTo>
                      <a:pt x="25026" y="12622"/>
                      <a:pt x="28142" y="7280"/>
                      <a:pt x="28771" y="1860"/>
                    </a:cubicBezTo>
                    <a:cubicBezTo>
                      <a:pt x="28797" y="1755"/>
                      <a:pt x="28692" y="1598"/>
                      <a:pt x="28614" y="1546"/>
                    </a:cubicBezTo>
                    <a:cubicBezTo>
                      <a:pt x="27330" y="839"/>
                      <a:pt x="24922" y="1"/>
                      <a:pt x="24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2" name="Google Shape;1682;p46"/>
              <p:cNvSpPr/>
              <p:nvPr/>
            </p:nvSpPr>
            <p:spPr>
              <a:xfrm>
                <a:off x="4971069" y="1824641"/>
                <a:ext cx="591176" cy="677315"/>
              </a:xfrm>
              <a:custGeom>
                <a:avLst/>
                <a:gdLst/>
                <a:ahLst/>
                <a:cxnLst/>
                <a:rect l="l" t="t" r="r" b="b"/>
                <a:pathLst>
                  <a:path w="35976" h="41218" extrusionOk="0">
                    <a:moveTo>
                      <a:pt x="20130" y="0"/>
                    </a:moveTo>
                    <a:cubicBezTo>
                      <a:pt x="20028" y="0"/>
                      <a:pt x="19925" y="1"/>
                      <a:pt x="19822" y="3"/>
                    </a:cubicBezTo>
                    <a:cubicBezTo>
                      <a:pt x="8929" y="160"/>
                      <a:pt x="26" y="10057"/>
                      <a:pt x="0" y="21657"/>
                    </a:cubicBezTo>
                    <a:cubicBezTo>
                      <a:pt x="0" y="25218"/>
                      <a:pt x="838" y="28491"/>
                      <a:pt x="2278" y="31293"/>
                    </a:cubicBezTo>
                    <a:cubicBezTo>
                      <a:pt x="5374" y="37302"/>
                      <a:pt x="11363" y="41217"/>
                      <a:pt x="18373" y="41217"/>
                    </a:cubicBezTo>
                    <a:cubicBezTo>
                      <a:pt x="18419" y="41217"/>
                      <a:pt x="18466" y="41217"/>
                      <a:pt x="18513" y="41217"/>
                    </a:cubicBezTo>
                    <a:cubicBezTo>
                      <a:pt x="19036" y="41217"/>
                      <a:pt x="19534" y="41191"/>
                      <a:pt x="20031" y="41164"/>
                    </a:cubicBezTo>
                    <a:cubicBezTo>
                      <a:pt x="25347" y="40903"/>
                      <a:pt x="28855" y="39541"/>
                      <a:pt x="31186" y="37368"/>
                    </a:cubicBezTo>
                    <a:cubicBezTo>
                      <a:pt x="33883" y="34828"/>
                      <a:pt x="34983" y="31162"/>
                      <a:pt x="35454" y="26894"/>
                    </a:cubicBezTo>
                    <a:cubicBezTo>
                      <a:pt x="35637" y="25061"/>
                      <a:pt x="35716" y="23097"/>
                      <a:pt x="35768" y="21081"/>
                    </a:cubicBezTo>
                    <a:cubicBezTo>
                      <a:pt x="35976" y="8113"/>
                      <a:pt x="30814" y="0"/>
                      <a:pt x="20130" y="0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3" name="Google Shape;1683;p46"/>
              <p:cNvSpPr/>
              <p:nvPr/>
            </p:nvSpPr>
            <p:spPr>
              <a:xfrm>
                <a:off x="5272685" y="2030771"/>
                <a:ext cx="444" cy="887"/>
              </a:xfrm>
              <a:custGeom>
                <a:avLst/>
                <a:gdLst/>
                <a:ahLst/>
                <a:cxnLst/>
                <a:rect l="l" t="t" r="r" b="b"/>
                <a:pathLst>
                  <a:path w="27" h="54" extrusionOk="0">
                    <a:moveTo>
                      <a:pt x="27" y="53"/>
                    </a:moveTo>
                    <a:lnTo>
                      <a:pt x="27" y="53"/>
                    </a:lnTo>
                    <a:cubicBezTo>
                      <a:pt x="0" y="1"/>
                      <a:pt x="0" y="1"/>
                      <a:pt x="27" y="53"/>
                    </a:cubicBezTo>
                    <a:close/>
                  </a:path>
                </a:pathLst>
              </a:custGeom>
              <a:solidFill>
                <a:srgbClr val="F039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4" name="Google Shape;1684;p46"/>
              <p:cNvSpPr/>
              <p:nvPr/>
            </p:nvSpPr>
            <p:spPr>
              <a:xfrm>
                <a:off x="4837243" y="1715891"/>
                <a:ext cx="742240" cy="510278"/>
              </a:xfrm>
              <a:custGeom>
                <a:avLst/>
                <a:gdLst/>
                <a:ahLst/>
                <a:cxnLst/>
                <a:rect l="l" t="t" r="r" b="b"/>
                <a:pathLst>
                  <a:path w="45169" h="31053" extrusionOk="0">
                    <a:moveTo>
                      <a:pt x="22376" y="1"/>
                    </a:moveTo>
                    <a:cubicBezTo>
                      <a:pt x="21830" y="1"/>
                      <a:pt x="21284" y="17"/>
                      <a:pt x="20739" y="48"/>
                    </a:cubicBezTo>
                    <a:cubicBezTo>
                      <a:pt x="17125" y="258"/>
                      <a:pt x="13591" y="1200"/>
                      <a:pt x="10370" y="2902"/>
                    </a:cubicBezTo>
                    <a:cubicBezTo>
                      <a:pt x="9506" y="3374"/>
                      <a:pt x="8668" y="3897"/>
                      <a:pt x="7856" y="4447"/>
                    </a:cubicBezTo>
                    <a:cubicBezTo>
                      <a:pt x="6442" y="5469"/>
                      <a:pt x="5159" y="6621"/>
                      <a:pt x="4033" y="7956"/>
                    </a:cubicBezTo>
                    <a:cubicBezTo>
                      <a:pt x="3667" y="8401"/>
                      <a:pt x="3352" y="8846"/>
                      <a:pt x="3038" y="9318"/>
                    </a:cubicBezTo>
                    <a:cubicBezTo>
                      <a:pt x="2672" y="9841"/>
                      <a:pt x="2331" y="10417"/>
                      <a:pt x="2017" y="10993"/>
                    </a:cubicBezTo>
                    <a:cubicBezTo>
                      <a:pt x="1205" y="12591"/>
                      <a:pt x="708" y="14293"/>
                      <a:pt x="498" y="16021"/>
                    </a:cubicBezTo>
                    <a:cubicBezTo>
                      <a:pt x="1" y="20106"/>
                      <a:pt x="1101" y="24374"/>
                      <a:pt x="3588" y="27725"/>
                    </a:cubicBezTo>
                    <a:cubicBezTo>
                      <a:pt x="4086" y="28380"/>
                      <a:pt x="4636" y="29453"/>
                      <a:pt x="5421" y="29872"/>
                    </a:cubicBezTo>
                    <a:cubicBezTo>
                      <a:pt x="5592" y="29955"/>
                      <a:pt x="5746" y="29991"/>
                      <a:pt x="5889" y="29991"/>
                    </a:cubicBezTo>
                    <a:cubicBezTo>
                      <a:pt x="6379" y="29991"/>
                      <a:pt x="6735" y="29565"/>
                      <a:pt x="7202" y="29139"/>
                    </a:cubicBezTo>
                    <a:cubicBezTo>
                      <a:pt x="7672" y="28718"/>
                      <a:pt x="8260" y="28297"/>
                      <a:pt x="9164" y="28297"/>
                    </a:cubicBezTo>
                    <a:cubicBezTo>
                      <a:pt x="9216" y="28297"/>
                      <a:pt x="9269" y="28298"/>
                      <a:pt x="9323" y="28301"/>
                    </a:cubicBezTo>
                    <a:cubicBezTo>
                      <a:pt x="11574" y="28432"/>
                      <a:pt x="12072" y="30998"/>
                      <a:pt x="13329" y="31051"/>
                    </a:cubicBezTo>
                    <a:cubicBezTo>
                      <a:pt x="13358" y="31052"/>
                      <a:pt x="13386" y="31052"/>
                      <a:pt x="13413" y="31052"/>
                    </a:cubicBezTo>
                    <a:cubicBezTo>
                      <a:pt x="14608" y="31052"/>
                      <a:pt x="14534" y="29952"/>
                      <a:pt x="14586" y="28851"/>
                    </a:cubicBezTo>
                    <a:cubicBezTo>
                      <a:pt x="14612" y="27620"/>
                      <a:pt x="14350" y="26259"/>
                      <a:pt x="14847" y="25133"/>
                    </a:cubicBezTo>
                    <a:cubicBezTo>
                      <a:pt x="15581" y="23483"/>
                      <a:pt x="17047" y="22803"/>
                      <a:pt x="18147" y="21493"/>
                    </a:cubicBezTo>
                    <a:cubicBezTo>
                      <a:pt x="20922" y="18194"/>
                      <a:pt x="20425" y="13036"/>
                      <a:pt x="19351" y="9161"/>
                    </a:cubicBezTo>
                    <a:cubicBezTo>
                      <a:pt x="19299" y="8977"/>
                      <a:pt x="19482" y="8820"/>
                      <a:pt x="19665" y="8820"/>
                    </a:cubicBezTo>
                    <a:cubicBezTo>
                      <a:pt x="19875" y="9030"/>
                      <a:pt x="20058" y="9239"/>
                      <a:pt x="20215" y="9475"/>
                    </a:cubicBezTo>
                    <a:cubicBezTo>
                      <a:pt x="20791" y="10208"/>
                      <a:pt x="21289" y="10993"/>
                      <a:pt x="21812" y="11753"/>
                    </a:cubicBezTo>
                    <a:cubicBezTo>
                      <a:pt x="22886" y="13298"/>
                      <a:pt x="24221" y="14712"/>
                      <a:pt x="25845" y="15654"/>
                    </a:cubicBezTo>
                    <a:cubicBezTo>
                      <a:pt x="27494" y="16623"/>
                      <a:pt x="29406" y="17121"/>
                      <a:pt x="31317" y="17173"/>
                    </a:cubicBezTo>
                    <a:cubicBezTo>
                      <a:pt x="31397" y="17174"/>
                      <a:pt x="31478" y="17175"/>
                      <a:pt x="31558" y="17175"/>
                    </a:cubicBezTo>
                    <a:cubicBezTo>
                      <a:pt x="33111" y="17175"/>
                      <a:pt x="34743" y="16931"/>
                      <a:pt x="36161" y="16309"/>
                    </a:cubicBezTo>
                    <a:cubicBezTo>
                      <a:pt x="37930" y="17624"/>
                      <a:pt x="40150" y="18409"/>
                      <a:pt x="42362" y="18409"/>
                    </a:cubicBezTo>
                    <a:cubicBezTo>
                      <a:pt x="42705" y="18409"/>
                      <a:pt x="43048" y="18390"/>
                      <a:pt x="43388" y="18351"/>
                    </a:cubicBezTo>
                    <a:lnTo>
                      <a:pt x="43415" y="18351"/>
                    </a:lnTo>
                    <a:cubicBezTo>
                      <a:pt x="44252" y="18246"/>
                      <a:pt x="44907" y="17592"/>
                      <a:pt x="45038" y="16754"/>
                    </a:cubicBezTo>
                    <a:cubicBezTo>
                      <a:pt x="45169" y="15942"/>
                      <a:pt x="45143" y="15104"/>
                      <a:pt x="45038" y="14424"/>
                    </a:cubicBezTo>
                    <a:cubicBezTo>
                      <a:pt x="44698" y="12434"/>
                      <a:pt x="43598" y="10653"/>
                      <a:pt x="42315" y="9082"/>
                    </a:cubicBezTo>
                    <a:cubicBezTo>
                      <a:pt x="41634" y="8218"/>
                      <a:pt x="40848" y="7406"/>
                      <a:pt x="40011" y="6647"/>
                    </a:cubicBezTo>
                    <a:cubicBezTo>
                      <a:pt x="39251" y="5966"/>
                      <a:pt x="38466" y="5311"/>
                      <a:pt x="37628" y="4735"/>
                    </a:cubicBezTo>
                    <a:cubicBezTo>
                      <a:pt x="36109" y="3662"/>
                      <a:pt x="34460" y="2772"/>
                      <a:pt x="32731" y="2038"/>
                    </a:cubicBezTo>
                    <a:cubicBezTo>
                      <a:pt x="31867" y="1698"/>
                      <a:pt x="30977" y="1384"/>
                      <a:pt x="30061" y="1122"/>
                    </a:cubicBezTo>
                    <a:cubicBezTo>
                      <a:pt x="27572" y="364"/>
                      <a:pt x="24976" y="1"/>
                      <a:pt x="223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5" name="Google Shape;1685;p46"/>
              <p:cNvSpPr/>
              <p:nvPr/>
            </p:nvSpPr>
            <p:spPr>
              <a:xfrm>
                <a:off x="5178018" y="1715825"/>
                <a:ext cx="153200" cy="18503"/>
              </a:xfrm>
              <a:custGeom>
                <a:avLst/>
                <a:gdLst/>
                <a:ahLst/>
                <a:cxnLst/>
                <a:rect l="l" t="t" r="r" b="b"/>
                <a:pathLst>
                  <a:path w="9323" h="1126" extrusionOk="0">
                    <a:moveTo>
                      <a:pt x="9323" y="1126"/>
                    </a:moveTo>
                    <a:cubicBezTo>
                      <a:pt x="6835" y="367"/>
                      <a:pt x="4243" y="0"/>
                      <a:pt x="1651" y="0"/>
                    </a:cubicBezTo>
                    <a:cubicBezTo>
                      <a:pt x="4243" y="0"/>
                      <a:pt x="6835" y="367"/>
                      <a:pt x="9323" y="1126"/>
                    </a:cubicBezTo>
                    <a:close/>
                    <a:moveTo>
                      <a:pt x="1" y="52"/>
                    </a:moveTo>
                    <a:cubicBezTo>
                      <a:pt x="27" y="52"/>
                      <a:pt x="53" y="52"/>
                      <a:pt x="79" y="52"/>
                    </a:cubicBezTo>
                    <a:cubicBezTo>
                      <a:pt x="53" y="52"/>
                      <a:pt x="27" y="52"/>
                      <a:pt x="1" y="52"/>
                    </a:cubicBezTo>
                    <a:close/>
                    <a:moveTo>
                      <a:pt x="1651" y="0"/>
                    </a:moveTo>
                    <a:lnTo>
                      <a:pt x="1651" y="0"/>
                    </a:lnTo>
                    <a:lnTo>
                      <a:pt x="1651" y="0"/>
                    </a:lnTo>
                    <a:lnTo>
                      <a:pt x="1651" y="0"/>
                    </a:lnTo>
                    <a:close/>
                  </a:path>
                </a:pathLst>
              </a:custGeom>
              <a:solidFill>
                <a:srgbClr val="A594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" name="Google Shape;1686;p46"/>
              <p:cNvSpPr/>
              <p:nvPr/>
            </p:nvSpPr>
            <p:spPr>
              <a:xfrm>
                <a:off x="4853593" y="2155166"/>
                <a:ext cx="169978" cy="184488"/>
              </a:xfrm>
              <a:custGeom>
                <a:avLst/>
                <a:gdLst/>
                <a:ahLst/>
                <a:cxnLst/>
                <a:rect l="l" t="t" r="r" b="b"/>
                <a:pathLst>
                  <a:path w="10344" h="11227" extrusionOk="0">
                    <a:moveTo>
                      <a:pt x="3986" y="1"/>
                    </a:moveTo>
                    <a:cubicBezTo>
                      <a:pt x="3363" y="1"/>
                      <a:pt x="2753" y="110"/>
                      <a:pt x="2200" y="365"/>
                    </a:cubicBezTo>
                    <a:cubicBezTo>
                      <a:pt x="1493" y="679"/>
                      <a:pt x="891" y="1255"/>
                      <a:pt x="472" y="2171"/>
                    </a:cubicBezTo>
                    <a:cubicBezTo>
                      <a:pt x="27" y="3166"/>
                      <a:pt x="1" y="4266"/>
                      <a:pt x="158" y="5261"/>
                    </a:cubicBezTo>
                    <a:cubicBezTo>
                      <a:pt x="551" y="7435"/>
                      <a:pt x="1860" y="9241"/>
                      <a:pt x="3693" y="10289"/>
                    </a:cubicBezTo>
                    <a:cubicBezTo>
                      <a:pt x="4569" y="10779"/>
                      <a:pt x="5782" y="11226"/>
                      <a:pt x="6964" y="11226"/>
                    </a:cubicBezTo>
                    <a:cubicBezTo>
                      <a:pt x="7866" y="11226"/>
                      <a:pt x="8751" y="10965"/>
                      <a:pt x="9453" y="10262"/>
                    </a:cubicBezTo>
                    <a:cubicBezTo>
                      <a:pt x="10160" y="9529"/>
                      <a:pt x="10344" y="8456"/>
                      <a:pt x="10318" y="7487"/>
                    </a:cubicBezTo>
                    <a:cubicBezTo>
                      <a:pt x="10318" y="5418"/>
                      <a:pt x="9925" y="2852"/>
                      <a:pt x="8328" y="1569"/>
                    </a:cubicBezTo>
                    <a:cubicBezTo>
                      <a:pt x="7307" y="737"/>
                      <a:pt x="5603" y="1"/>
                      <a:pt x="3986" y="1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" name="Google Shape;1687;p46"/>
              <p:cNvSpPr/>
              <p:nvPr/>
            </p:nvSpPr>
            <p:spPr>
              <a:xfrm>
                <a:off x="4872524" y="2200667"/>
                <a:ext cx="105398" cy="6727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094" extrusionOk="0">
                    <a:moveTo>
                      <a:pt x="2136" y="1"/>
                    </a:moveTo>
                    <a:cubicBezTo>
                      <a:pt x="1947" y="1"/>
                      <a:pt x="1758" y="19"/>
                      <a:pt x="1572" y="57"/>
                    </a:cubicBezTo>
                    <a:cubicBezTo>
                      <a:pt x="1232" y="136"/>
                      <a:pt x="917" y="267"/>
                      <a:pt x="629" y="476"/>
                    </a:cubicBezTo>
                    <a:cubicBezTo>
                      <a:pt x="368" y="686"/>
                      <a:pt x="1" y="1052"/>
                      <a:pt x="53" y="1392"/>
                    </a:cubicBezTo>
                    <a:cubicBezTo>
                      <a:pt x="95" y="1560"/>
                      <a:pt x="221" y="1677"/>
                      <a:pt x="363" y="1677"/>
                    </a:cubicBezTo>
                    <a:cubicBezTo>
                      <a:pt x="399" y="1677"/>
                      <a:pt x="436" y="1670"/>
                      <a:pt x="472" y="1654"/>
                    </a:cubicBezTo>
                    <a:cubicBezTo>
                      <a:pt x="734" y="1576"/>
                      <a:pt x="891" y="1314"/>
                      <a:pt x="1101" y="1183"/>
                    </a:cubicBezTo>
                    <a:cubicBezTo>
                      <a:pt x="1310" y="1026"/>
                      <a:pt x="1572" y="921"/>
                      <a:pt x="1808" y="869"/>
                    </a:cubicBezTo>
                    <a:cubicBezTo>
                      <a:pt x="1965" y="843"/>
                      <a:pt x="2122" y="816"/>
                      <a:pt x="2279" y="816"/>
                    </a:cubicBezTo>
                    <a:cubicBezTo>
                      <a:pt x="2017" y="1235"/>
                      <a:pt x="1860" y="1707"/>
                      <a:pt x="1860" y="2230"/>
                    </a:cubicBezTo>
                    <a:cubicBezTo>
                      <a:pt x="1860" y="2545"/>
                      <a:pt x="1939" y="2859"/>
                      <a:pt x="2043" y="3121"/>
                    </a:cubicBezTo>
                    <a:cubicBezTo>
                      <a:pt x="2122" y="3278"/>
                      <a:pt x="2200" y="3435"/>
                      <a:pt x="2305" y="3566"/>
                    </a:cubicBezTo>
                    <a:cubicBezTo>
                      <a:pt x="2358" y="3618"/>
                      <a:pt x="2384" y="3697"/>
                      <a:pt x="2436" y="3749"/>
                    </a:cubicBezTo>
                    <a:cubicBezTo>
                      <a:pt x="2515" y="3828"/>
                      <a:pt x="2619" y="3854"/>
                      <a:pt x="2724" y="3906"/>
                    </a:cubicBezTo>
                    <a:cubicBezTo>
                      <a:pt x="2743" y="3912"/>
                      <a:pt x="2762" y="3915"/>
                      <a:pt x="2782" y="3915"/>
                    </a:cubicBezTo>
                    <a:cubicBezTo>
                      <a:pt x="2927" y="3915"/>
                      <a:pt x="3088" y="3754"/>
                      <a:pt x="3065" y="3592"/>
                    </a:cubicBezTo>
                    <a:cubicBezTo>
                      <a:pt x="3038" y="3513"/>
                      <a:pt x="3038" y="3435"/>
                      <a:pt x="2986" y="3356"/>
                    </a:cubicBezTo>
                    <a:cubicBezTo>
                      <a:pt x="2960" y="3304"/>
                      <a:pt x="2907" y="3252"/>
                      <a:pt x="2881" y="3199"/>
                    </a:cubicBezTo>
                    <a:cubicBezTo>
                      <a:pt x="2803" y="3094"/>
                      <a:pt x="2777" y="3016"/>
                      <a:pt x="2724" y="2911"/>
                    </a:cubicBezTo>
                    <a:cubicBezTo>
                      <a:pt x="2619" y="2676"/>
                      <a:pt x="2567" y="2440"/>
                      <a:pt x="2541" y="2178"/>
                    </a:cubicBezTo>
                    <a:cubicBezTo>
                      <a:pt x="2515" y="1759"/>
                      <a:pt x="2646" y="1288"/>
                      <a:pt x="2881" y="921"/>
                    </a:cubicBezTo>
                    <a:cubicBezTo>
                      <a:pt x="3169" y="1026"/>
                      <a:pt x="3457" y="1157"/>
                      <a:pt x="3719" y="1288"/>
                    </a:cubicBezTo>
                    <a:cubicBezTo>
                      <a:pt x="4688" y="1864"/>
                      <a:pt x="5578" y="2885"/>
                      <a:pt x="5971" y="3959"/>
                    </a:cubicBezTo>
                    <a:cubicBezTo>
                      <a:pt x="5999" y="4053"/>
                      <a:pt x="6069" y="4093"/>
                      <a:pt x="6142" y="4093"/>
                    </a:cubicBezTo>
                    <a:cubicBezTo>
                      <a:pt x="6272" y="4093"/>
                      <a:pt x="6414" y="3969"/>
                      <a:pt x="6364" y="3801"/>
                    </a:cubicBezTo>
                    <a:cubicBezTo>
                      <a:pt x="6181" y="3094"/>
                      <a:pt x="5945" y="2466"/>
                      <a:pt x="5474" y="1864"/>
                    </a:cubicBezTo>
                    <a:cubicBezTo>
                      <a:pt x="5028" y="1288"/>
                      <a:pt x="4479" y="816"/>
                      <a:pt x="3824" y="450"/>
                    </a:cubicBezTo>
                    <a:cubicBezTo>
                      <a:pt x="3310" y="173"/>
                      <a:pt x="2721" y="1"/>
                      <a:pt x="2136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" name="Google Shape;1688;p46"/>
              <p:cNvSpPr/>
              <p:nvPr/>
            </p:nvSpPr>
            <p:spPr>
              <a:xfrm>
                <a:off x="5008501" y="2282058"/>
                <a:ext cx="309802" cy="219883"/>
              </a:xfrm>
              <a:custGeom>
                <a:avLst/>
                <a:gdLst/>
                <a:ahLst/>
                <a:cxnLst/>
                <a:rect l="l" t="t" r="r" b="b"/>
                <a:pathLst>
                  <a:path w="18853" h="13381" extrusionOk="0">
                    <a:moveTo>
                      <a:pt x="6808" y="1"/>
                    </a:moveTo>
                    <a:cubicBezTo>
                      <a:pt x="4661" y="1"/>
                      <a:pt x="2462" y="734"/>
                      <a:pt x="917" y="2279"/>
                    </a:cubicBezTo>
                    <a:cubicBezTo>
                      <a:pt x="576" y="2645"/>
                      <a:pt x="262" y="3038"/>
                      <a:pt x="0" y="3457"/>
                    </a:cubicBezTo>
                    <a:cubicBezTo>
                      <a:pt x="3090" y="9479"/>
                      <a:pt x="9086" y="13381"/>
                      <a:pt x="16077" y="13381"/>
                    </a:cubicBezTo>
                    <a:lnTo>
                      <a:pt x="16235" y="13381"/>
                    </a:lnTo>
                    <a:cubicBezTo>
                      <a:pt x="16758" y="13381"/>
                      <a:pt x="17256" y="13355"/>
                      <a:pt x="17753" y="13328"/>
                    </a:cubicBezTo>
                    <a:cubicBezTo>
                      <a:pt x="17858" y="13145"/>
                      <a:pt x="17963" y="12936"/>
                      <a:pt x="18041" y="12726"/>
                    </a:cubicBezTo>
                    <a:cubicBezTo>
                      <a:pt x="18853" y="10736"/>
                      <a:pt x="18617" y="8458"/>
                      <a:pt x="17675" y="6599"/>
                    </a:cubicBezTo>
                    <a:cubicBezTo>
                      <a:pt x="16732" y="4740"/>
                      <a:pt x="15161" y="3247"/>
                      <a:pt x="13380" y="2121"/>
                    </a:cubicBezTo>
                    <a:cubicBezTo>
                      <a:pt x="11521" y="943"/>
                      <a:pt x="9400" y="79"/>
                      <a:pt x="7149" y="1"/>
                    </a:cubicBezTo>
                    <a:close/>
                  </a:path>
                </a:pathLst>
              </a:custGeom>
              <a:solidFill>
                <a:srgbClr val="F78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" name="Google Shape;1689;p46"/>
              <p:cNvSpPr/>
              <p:nvPr/>
            </p:nvSpPr>
            <p:spPr>
              <a:xfrm>
                <a:off x="5483512" y="2266562"/>
                <a:ext cx="70150" cy="172130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10475" extrusionOk="0">
                    <a:moveTo>
                      <a:pt x="4269" y="1"/>
                    </a:moveTo>
                    <a:lnTo>
                      <a:pt x="4269" y="1"/>
                    </a:lnTo>
                    <a:cubicBezTo>
                      <a:pt x="2933" y="1415"/>
                      <a:pt x="1938" y="3169"/>
                      <a:pt x="1284" y="4950"/>
                    </a:cubicBezTo>
                    <a:cubicBezTo>
                      <a:pt x="629" y="6756"/>
                      <a:pt x="263" y="8616"/>
                      <a:pt x="1" y="10475"/>
                    </a:cubicBezTo>
                    <a:cubicBezTo>
                      <a:pt x="2698" y="7935"/>
                      <a:pt x="3798" y="4269"/>
                      <a:pt x="4269" y="1"/>
                    </a:cubicBezTo>
                    <a:close/>
                  </a:path>
                </a:pathLst>
              </a:custGeom>
              <a:solidFill>
                <a:srgbClr val="F78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" name="Google Shape;1690;p46"/>
              <p:cNvSpPr/>
              <p:nvPr/>
            </p:nvSpPr>
            <p:spPr>
              <a:xfrm>
                <a:off x="5308228" y="2266841"/>
                <a:ext cx="164111" cy="71629"/>
              </a:xfrm>
              <a:custGeom>
                <a:avLst/>
                <a:gdLst/>
                <a:ahLst/>
                <a:cxnLst/>
                <a:rect l="l" t="t" r="r" b="b"/>
                <a:pathLst>
                  <a:path w="9987" h="4359" extrusionOk="0">
                    <a:moveTo>
                      <a:pt x="1958" y="0"/>
                    </a:moveTo>
                    <a:cubicBezTo>
                      <a:pt x="1692" y="0"/>
                      <a:pt x="1432" y="47"/>
                      <a:pt x="1163" y="167"/>
                    </a:cubicBezTo>
                    <a:cubicBezTo>
                      <a:pt x="1" y="658"/>
                      <a:pt x="2023" y="4359"/>
                      <a:pt x="4968" y="4359"/>
                    </a:cubicBezTo>
                    <a:cubicBezTo>
                      <a:pt x="5009" y="4359"/>
                      <a:pt x="5050" y="4358"/>
                      <a:pt x="5091" y="4357"/>
                    </a:cubicBezTo>
                    <a:cubicBezTo>
                      <a:pt x="8102" y="4252"/>
                      <a:pt x="9987" y="1660"/>
                      <a:pt x="9306" y="586"/>
                    </a:cubicBezTo>
                    <a:cubicBezTo>
                      <a:pt x="9219" y="463"/>
                      <a:pt x="9054" y="420"/>
                      <a:pt x="8815" y="420"/>
                    </a:cubicBezTo>
                    <a:cubicBezTo>
                      <a:pt x="8261" y="420"/>
                      <a:pt x="7308" y="651"/>
                      <a:pt x="6004" y="651"/>
                    </a:cubicBezTo>
                    <a:cubicBezTo>
                      <a:pt x="5836" y="651"/>
                      <a:pt x="5663" y="647"/>
                      <a:pt x="5483" y="639"/>
                    </a:cubicBezTo>
                    <a:cubicBezTo>
                      <a:pt x="3827" y="538"/>
                      <a:pt x="2856" y="0"/>
                      <a:pt x="1958" y="0"/>
                    </a:cubicBezTo>
                    <a:close/>
                  </a:path>
                </a:pathLst>
              </a:custGeom>
              <a:solidFill>
                <a:srgbClr val="B224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1" name="Google Shape;1691;p46"/>
              <p:cNvSpPr/>
              <p:nvPr/>
            </p:nvSpPr>
            <p:spPr>
              <a:xfrm>
                <a:off x="5321735" y="2280234"/>
                <a:ext cx="95966" cy="58237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3544" extrusionOk="0">
                    <a:moveTo>
                      <a:pt x="547" y="0"/>
                    </a:moveTo>
                    <a:cubicBezTo>
                      <a:pt x="353" y="0"/>
                      <a:pt x="168" y="26"/>
                      <a:pt x="0" y="85"/>
                    </a:cubicBezTo>
                    <a:cubicBezTo>
                      <a:pt x="129" y="1321"/>
                      <a:pt x="1852" y="3544"/>
                      <a:pt x="4150" y="3544"/>
                    </a:cubicBezTo>
                    <a:cubicBezTo>
                      <a:pt x="4189" y="3544"/>
                      <a:pt x="4229" y="3543"/>
                      <a:pt x="4269" y="3542"/>
                    </a:cubicBezTo>
                    <a:cubicBezTo>
                      <a:pt x="4845" y="3516"/>
                      <a:pt x="5368" y="3411"/>
                      <a:pt x="5840" y="3254"/>
                    </a:cubicBezTo>
                    <a:cubicBezTo>
                      <a:pt x="5106" y="2206"/>
                      <a:pt x="4059" y="1395"/>
                      <a:pt x="3038" y="819"/>
                    </a:cubicBezTo>
                    <a:cubicBezTo>
                      <a:pt x="2400" y="478"/>
                      <a:pt x="1383" y="0"/>
                      <a:pt x="547" y="0"/>
                    </a:cubicBezTo>
                    <a:close/>
                  </a:path>
                </a:pathLst>
              </a:custGeom>
              <a:solidFill>
                <a:srgbClr val="F044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2" name="Google Shape;1692;p46"/>
              <p:cNvSpPr/>
              <p:nvPr/>
            </p:nvSpPr>
            <p:spPr>
              <a:xfrm>
                <a:off x="5398327" y="2152816"/>
                <a:ext cx="62838" cy="112990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6876" extrusionOk="0">
                    <a:moveTo>
                      <a:pt x="1060" y="0"/>
                    </a:moveTo>
                    <a:cubicBezTo>
                      <a:pt x="968" y="0"/>
                      <a:pt x="875" y="39"/>
                      <a:pt x="812" y="115"/>
                    </a:cubicBezTo>
                    <a:cubicBezTo>
                      <a:pt x="550" y="455"/>
                      <a:pt x="550" y="1005"/>
                      <a:pt x="498" y="1424"/>
                    </a:cubicBezTo>
                    <a:cubicBezTo>
                      <a:pt x="445" y="1869"/>
                      <a:pt x="419" y="2314"/>
                      <a:pt x="367" y="2760"/>
                    </a:cubicBezTo>
                    <a:cubicBezTo>
                      <a:pt x="315" y="3467"/>
                      <a:pt x="0" y="4514"/>
                      <a:pt x="681" y="4959"/>
                    </a:cubicBezTo>
                    <a:cubicBezTo>
                      <a:pt x="867" y="5089"/>
                      <a:pt x="1092" y="5140"/>
                      <a:pt x="1319" y="5140"/>
                    </a:cubicBezTo>
                    <a:cubicBezTo>
                      <a:pt x="1412" y="5140"/>
                      <a:pt x="1506" y="5131"/>
                      <a:pt x="1598" y="5116"/>
                    </a:cubicBezTo>
                    <a:cubicBezTo>
                      <a:pt x="1964" y="5090"/>
                      <a:pt x="2305" y="4881"/>
                      <a:pt x="2671" y="4854"/>
                    </a:cubicBezTo>
                    <a:cubicBezTo>
                      <a:pt x="2697" y="4848"/>
                      <a:pt x="2727" y="4845"/>
                      <a:pt x="2757" y="4845"/>
                    </a:cubicBezTo>
                    <a:cubicBezTo>
                      <a:pt x="2848" y="4845"/>
                      <a:pt x="2946" y="4874"/>
                      <a:pt x="2985" y="4933"/>
                    </a:cubicBezTo>
                    <a:cubicBezTo>
                      <a:pt x="3090" y="5064"/>
                      <a:pt x="2959" y="5326"/>
                      <a:pt x="2907" y="5430"/>
                    </a:cubicBezTo>
                    <a:cubicBezTo>
                      <a:pt x="2723" y="5849"/>
                      <a:pt x="2514" y="6242"/>
                      <a:pt x="2357" y="6661"/>
                    </a:cubicBezTo>
                    <a:cubicBezTo>
                      <a:pt x="2336" y="6744"/>
                      <a:pt x="2397" y="6876"/>
                      <a:pt x="2488" y="6876"/>
                    </a:cubicBezTo>
                    <a:cubicBezTo>
                      <a:pt x="2513" y="6876"/>
                      <a:pt x="2539" y="6866"/>
                      <a:pt x="2566" y="6844"/>
                    </a:cubicBezTo>
                    <a:cubicBezTo>
                      <a:pt x="2907" y="6556"/>
                      <a:pt x="3195" y="6216"/>
                      <a:pt x="3404" y="5823"/>
                    </a:cubicBezTo>
                    <a:cubicBezTo>
                      <a:pt x="3588" y="5483"/>
                      <a:pt x="3823" y="5064"/>
                      <a:pt x="3718" y="4671"/>
                    </a:cubicBezTo>
                    <a:cubicBezTo>
                      <a:pt x="3640" y="4331"/>
                      <a:pt x="3352" y="4095"/>
                      <a:pt x="3011" y="4016"/>
                    </a:cubicBezTo>
                    <a:cubicBezTo>
                      <a:pt x="2938" y="4002"/>
                      <a:pt x="2864" y="3995"/>
                      <a:pt x="2792" y="3995"/>
                    </a:cubicBezTo>
                    <a:cubicBezTo>
                      <a:pt x="2480" y="3995"/>
                      <a:pt x="2178" y="4115"/>
                      <a:pt x="1859" y="4200"/>
                    </a:cubicBezTo>
                    <a:cubicBezTo>
                      <a:pt x="1754" y="4230"/>
                      <a:pt x="1579" y="4277"/>
                      <a:pt x="1425" y="4277"/>
                    </a:cubicBezTo>
                    <a:cubicBezTo>
                      <a:pt x="1311" y="4277"/>
                      <a:pt x="1208" y="4251"/>
                      <a:pt x="1152" y="4174"/>
                    </a:cubicBezTo>
                    <a:cubicBezTo>
                      <a:pt x="1074" y="4069"/>
                      <a:pt x="1152" y="3781"/>
                      <a:pt x="1152" y="3650"/>
                    </a:cubicBezTo>
                    <a:cubicBezTo>
                      <a:pt x="1179" y="3388"/>
                      <a:pt x="1205" y="3152"/>
                      <a:pt x="1231" y="2891"/>
                    </a:cubicBezTo>
                    <a:cubicBezTo>
                      <a:pt x="1283" y="2445"/>
                      <a:pt x="1310" y="1974"/>
                      <a:pt x="1362" y="1503"/>
                    </a:cubicBezTo>
                    <a:cubicBezTo>
                      <a:pt x="1388" y="1084"/>
                      <a:pt x="1519" y="508"/>
                      <a:pt x="1310" y="141"/>
                    </a:cubicBezTo>
                    <a:cubicBezTo>
                      <a:pt x="1255" y="46"/>
                      <a:pt x="1158" y="0"/>
                      <a:pt x="1060" y="0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3" name="Google Shape;1693;p46"/>
              <p:cNvSpPr/>
              <p:nvPr/>
            </p:nvSpPr>
            <p:spPr>
              <a:xfrm>
                <a:off x="5280852" y="2155083"/>
                <a:ext cx="41755" cy="60767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3698" extrusionOk="0">
                    <a:moveTo>
                      <a:pt x="1303" y="1"/>
                    </a:moveTo>
                    <a:cubicBezTo>
                      <a:pt x="673" y="1"/>
                      <a:pt x="129" y="794"/>
                      <a:pt x="53" y="1784"/>
                    </a:cubicBezTo>
                    <a:cubicBezTo>
                      <a:pt x="1" y="2805"/>
                      <a:pt x="498" y="3669"/>
                      <a:pt x="1153" y="3695"/>
                    </a:cubicBezTo>
                    <a:cubicBezTo>
                      <a:pt x="1174" y="3697"/>
                      <a:pt x="1195" y="3698"/>
                      <a:pt x="1215" y="3698"/>
                    </a:cubicBezTo>
                    <a:cubicBezTo>
                      <a:pt x="1869" y="3698"/>
                      <a:pt x="2412" y="2905"/>
                      <a:pt x="2462" y="1915"/>
                    </a:cubicBezTo>
                    <a:cubicBezTo>
                      <a:pt x="2541" y="893"/>
                      <a:pt x="2043" y="29"/>
                      <a:pt x="1363" y="3"/>
                    </a:cubicBezTo>
                    <a:cubicBezTo>
                      <a:pt x="1342" y="2"/>
                      <a:pt x="1322" y="1"/>
                      <a:pt x="1303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4" name="Google Shape;1694;p46"/>
              <p:cNvSpPr/>
              <p:nvPr/>
            </p:nvSpPr>
            <p:spPr>
              <a:xfrm>
                <a:off x="5473193" y="2167161"/>
                <a:ext cx="33144" cy="51253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3119" extrusionOk="0">
                    <a:moveTo>
                      <a:pt x="1071" y="1"/>
                    </a:moveTo>
                    <a:cubicBezTo>
                      <a:pt x="559" y="1"/>
                      <a:pt x="104" y="672"/>
                      <a:pt x="53" y="1520"/>
                    </a:cubicBezTo>
                    <a:cubicBezTo>
                      <a:pt x="0" y="2358"/>
                      <a:pt x="393" y="3091"/>
                      <a:pt x="917" y="3117"/>
                    </a:cubicBezTo>
                    <a:cubicBezTo>
                      <a:pt x="927" y="3118"/>
                      <a:pt x="937" y="3118"/>
                      <a:pt x="948" y="3118"/>
                    </a:cubicBezTo>
                    <a:cubicBezTo>
                      <a:pt x="1484" y="3118"/>
                      <a:pt x="1939" y="2447"/>
                      <a:pt x="1964" y="1625"/>
                    </a:cubicBezTo>
                    <a:cubicBezTo>
                      <a:pt x="2017" y="761"/>
                      <a:pt x="1624" y="28"/>
                      <a:pt x="1100" y="1"/>
                    </a:cubicBezTo>
                    <a:cubicBezTo>
                      <a:pt x="1090" y="1"/>
                      <a:pt x="1081" y="1"/>
                      <a:pt x="1071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5" name="Google Shape;1695;p46"/>
              <p:cNvSpPr/>
              <p:nvPr/>
            </p:nvSpPr>
            <p:spPr>
              <a:xfrm>
                <a:off x="5238275" y="2043441"/>
                <a:ext cx="108865" cy="73716"/>
              </a:xfrm>
              <a:custGeom>
                <a:avLst/>
                <a:gdLst/>
                <a:ahLst/>
                <a:cxnLst/>
                <a:rect l="l" t="t" r="r" b="b"/>
                <a:pathLst>
                  <a:path w="6625" h="4486" extrusionOk="0">
                    <a:moveTo>
                      <a:pt x="4805" y="1"/>
                    </a:moveTo>
                    <a:cubicBezTo>
                      <a:pt x="4705" y="1"/>
                      <a:pt x="4604" y="6"/>
                      <a:pt x="4503" y="15"/>
                    </a:cubicBezTo>
                    <a:cubicBezTo>
                      <a:pt x="3430" y="120"/>
                      <a:pt x="2382" y="696"/>
                      <a:pt x="1623" y="1351"/>
                    </a:cubicBezTo>
                    <a:cubicBezTo>
                      <a:pt x="838" y="2058"/>
                      <a:pt x="131" y="3027"/>
                      <a:pt x="78" y="4022"/>
                    </a:cubicBezTo>
                    <a:cubicBezTo>
                      <a:pt x="1" y="4254"/>
                      <a:pt x="209" y="4486"/>
                      <a:pt x="461" y="4486"/>
                    </a:cubicBezTo>
                    <a:cubicBezTo>
                      <a:pt x="550" y="4486"/>
                      <a:pt x="644" y="4457"/>
                      <a:pt x="733" y="4388"/>
                    </a:cubicBezTo>
                    <a:cubicBezTo>
                      <a:pt x="1649" y="3760"/>
                      <a:pt x="2671" y="3288"/>
                      <a:pt x="3770" y="3079"/>
                    </a:cubicBezTo>
                    <a:cubicBezTo>
                      <a:pt x="4346" y="2948"/>
                      <a:pt x="4922" y="2922"/>
                      <a:pt x="5472" y="2686"/>
                    </a:cubicBezTo>
                    <a:cubicBezTo>
                      <a:pt x="5996" y="2477"/>
                      <a:pt x="6441" y="2058"/>
                      <a:pt x="6546" y="1560"/>
                    </a:cubicBezTo>
                    <a:cubicBezTo>
                      <a:pt x="6624" y="1115"/>
                      <a:pt x="6389" y="670"/>
                      <a:pt x="6022" y="382"/>
                    </a:cubicBezTo>
                    <a:cubicBezTo>
                      <a:pt x="5680" y="104"/>
                      <a:pt x="5250" y="1"/>
                      <a:pt x="4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6" name="Google Shape;1696;p46"/>
              <p:cNvSpPr/>
              <p:nvPr/>
            </p:nvSpPr>
            <p:spPr>
              <a:xfrm>
                <a:off x="5449957" y="2049669"/>
                <a:ext cx="78942" cy="63955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3892" extrusionOk="0">
                    <a:moveTo>
                      <a:pt x="1418" y="0"/>
                    </a:moveTo>
                    <a:cubicBezTo>
                      <a:pt x="1098" y="0"/>
                      <a:pt x="781" y="93"/>
                      <a:pt x="524" y="291"/>
                    </a:cubicBezTo>
                    <a:cubicBezTo>
                      <a:pt x="210" y="527"/>
                      <a:pt x="0" y="893"/>
                      <a:pt x="27" y="1260"/>
                    </a:cubicBezTo>
                    <a:cubicBezTo>
                      <a:pt x="53" y="1705"/>
                      <a:pt x="367" y="2072"/>
                      <a:pt x="734" y="2255"/>
                    </a:cubicBezTo>
                    <a:cubicBezTo>
                      <a:pt x="1153" y="2464"/>
                      <a:pt x="1571" y="2491"/>
                      <a:pt x="2017" y="2621"/>
                    </a:cubicBezTo>
                    <a:cubicBezTo>
                      <a:pt x="2828" y="2831"/>
                      <a:pt x="3588" y="3250"/>
                      <a:pt x="4216" y="3800"/>
                    </a:cubicBezTo>
                    <a:cubicBezTo>
                      <a:pt x="4281" y="3864"/>
                      <a:pt x="4355" y="3892"/>
                      <a:pt x="4428" y="3892"/>
                    </a:cubicBezTo>
                    <a:cubicBezTo>
                      <a:pt x="4621" y="3892"/>
                      <a:pt x="4804" y="3702"/>
                      <a:pt x="4766" y="3512"/>
                    </a:cubicBezTo>
                    <a:cubicBezTo>
                      <a:pt x="4792" y="2674"/>
                      <a:pt x="4347" y="1862"/>
                      <a:pt x="3797" y="1234"/>
                    </a:cubicBezTo>
                    <a:cubicBezTo>
                      <a:pt x="3273" y="658"/>
                      <a:pt x="2514" y="160"/>
                      <a:pt x="1729" y="29"/>
                    </a:cubicBezTo>
                    <a:cubicBezTo>
                      <a:pt x="1626" y="10"/>
                      <a:pt x="1522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7" name="Google Shape;1697;p46"/>
              <p:cNvSpPr/>
              <p:nvPr/>
            </p:nvSpPr>
            <p:spPr>
              <a:xfrm>
                <a:off x="4726243" y="3146048"/>
                <a:ext cx="182450" cy="244384"/>
              </a:xfrm>
              <a:custGeom>
                <a:avLst/>
                <a:gdLst/>
                <a:ahLst/>
                <a:cxnLst/>
                <a:rect l="l" t="t" r="r" b="b"/>
                <a:pathLst>
                  <a:path w="11103" h="14872" extrusionOk="0">
                    <a:moveTo>
                      <a:pt x="5263" y="1"/>
                    </a:moveTo>
                    <a:cubicBezTo>
                      <a:pt x="5106" y="891"/>
                      <a:pt x="4478" y="3640"/>
                      <a:pt x="3771" y="4792"/>
                    </a:cubicBezTo>
                    <a:cubicBezTo>
                      <a:pt x="3116" y="6285"/>
                      <a:pt x="79" y="9139"/>
                      <a:pt x="367" y="9453"/>
                    </a:cubicBezTo>
                    <a:cubicBezTo>
                      <a:pt x="412" y="9504"/>
                      <a:pt x="482" y="9526"/>
                      <a:pt x="571" y="9526"/>
                    </a:cubicBezTo>
                    <a:cubicBezTo>
                      <a:pt x="1266" y="9526"/>
                      <a:pt x="3113" y="8164"/>
                      <a:pt x="3090" y="8118"/>
                    </a:cubicBezTo>
                    <a:lnTo>
                      <a:pt x="3090" y="8118"/>
                    </a:lnTo>
                    <a:cubicBezTo>
                      <a:pt x="3195" y="8223"/>
                      <a:pt x="0" y="11705"/>
                      <a:pt x="367" y="12124"/>
                    </a:cubicBezTo>
                    <a:cubicBezTo>
                      <a:pt x="419" y="12184"/>
                      <a:pt x="500" y="12211"/>
                      <a:pt x="603" y="12211"/>
                    </a:cubicBezTo>
                    <a:cubicBezTo>
                      <a:pt x="1585" y="12211"/>
                      <a:pt x="4599" y="9760"/>
                      <a:pt x="4504" y="9689"/>
                    </a:cubicBezTo>
                    <a:lnTo>
                      <a:pt x="4504" y="9689"/>
                    </a:lnTo>
                    <a:cubicBezTo>
                      <a:pt x="4661" y="9767"/>
                      <a:pt x="1257" y="14035"/>
                      <a:pt x="1886" y="14559"/>
                    </a:cubicBezTo>
                    <a:cubicBezTo>
                      <a:pt x="1955" y="14611"/>
                      <a:pt x="2038" y="14635"/>
                      <a:pt x="2133" y="14635"/>
                    </a:cubicBezTo>
                    <a:cubicBezTo>
                      <a:pt x="3275" y="14635"/>
                      <a:pt x="6037" y="11093"/>
                      <a:pt x="6206" y="10658"/>
                    </a:cubicBezTo>
                    <a:lnTo>
                      <a:pt x="6206" y="10658"/>
                    </a:lnTo>
                    <a:cubicBezTo>
                      <a:pt x="6075" y="11103"/>
                      <a:pt x="4190" y="14585"/>
                      <a:pt x="4844" y="14847"/>
                    </a:cubicBezTo>
                    <a:cubicBezTo>
                      <a:pt x="4883" y="14864"/>
                      <a:pt x="4926" y="14871"/>
                      <a:pt x="4971" y="14871"/>
                    </a:cubicBezTo>
                    <a:cubicBezTo>
                      <a:pt x="6087" y="14871"/>
                      <a:pt x="9061" y="10117"/>
                      <a:pt x="9086" y="9689"/>
                    </a:cubicBezTo>
                    <a:lnTo>
                      <a:pt x="9086" y="9689"/>
                    </a:lnTo>
                    <a:cubicBezTo>
                      <a:pt x="9138" y="9976"/>
                      <a:pt x="9061" y="12962"/>
                      <a:pt x="9784" y="12962"/>
                    </a:cubicBezTo>
                    <a:cubicBezTo>
                      <a:pt x="9787" y="12962"/>
                      <a:pt x="9790" y="12962"/>
                      <a:pt x="9793" y="12962"/>
                    </a:cubicBezTo>
                    <a:cubicBezTo>
                      <a:pt x="10893" y="12883"/>
                      <a:pt x="11076" y="5892"/>
                      <a:pt x="10841" y="4609"/>
                    </a:cubicBezTo>
                    <a:cubicBezTo>
                      <a:pt x="10893" y="3824"/>
                      <a:pt x="11024" y="2462"/>
                      <a:pt x="11102" y="1441"/>
                    </a:cubicBezTo>
                    <a:cubicBezTo>
                      <a:pt x="9165" y="1022"/>
                      <a:pt x="7201" y="551"/>
                      <a:pt x="5263" y="1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8" name="Google Shape;1698;p46"/>
              <p:cNvSpPr/>
              <p:nvPr/>
            </p:nvSpPr>
            <p:spPr>
              <a:xfrm>
                <a:off x="4770561" y="2550500"/>
                <a:ext cx="284857" cy="717755"/>
              </a:xfrm>
              <a:custGeom>
                <a:avLst/>
                <a:gdLst/>
                <a:ahLst/>
                <a:cxnLst/>
                <a:rect l="l" t="t" r="r" b="b"/>
                <a:pathLst>
                  <a:path w="17335" h="43679" extrusionOk="0">
                    <a:moveTo>
                      <a:pt x="12959" y="1"/>
                    </a:moveTo>
                    <a:cubicBezTo>
                      <a:pt x="12387" y="1"/>
                      <a:pt x="11795" y="310"/>
                      <a:pt x="11207" y="1025"/>
                    </a:cubicBezTo>
                    <a:cubicBezTo>
                      <a:pt x="8824" y="3931"/>
                      <a:pt x="2488" y="20584"/>
                      <a:pt x="341" y="39071"/>
                    </a:cubicBezTo>
                    <a:cubicBezTo>
                      <a:pt x="341" y="39175"/>
                      <a:pt x="341" y="39254"/>
                      <a:pt x="315" y="39332"/>
                    </a:cubicBezTo>
                    <a:cubicBezTo>
                      <a:pt x="262" y="39908"/>
                      <a:pt x="210" y="40485"/>
                      <a:pt x="131" y="41061"/>
                    </a:cubicBezTo>
                    <a:cubicBezTo>
                      <a:pt x="0" y="42605"/>
                      <a:pt x="6913" y="43627"/>
                      <a:pt x="9715" y="43679"/>
                    </a:cubicBezTo>
                    <a:cubicBezTo>
                      <a:pt x="9715" y="43679"/>
                      <a:pt x="9819" y="42998"/>
                      <a:pt x="10029" y="41820"/>
                    </a:cubicBezTo>
                    <a:cubicBezTo>
                      <a:pt x="10029" y="41715"/>
                      <a:pt x="10055" y="41610"/>
                      <a:pt x="10055" y="41532"/>
                    </a:cubicBezTo>
                    <a:cubicBezTo>
                      <a:pt x="10553" y="38442"/>
                      <a:pt x="11574" y="32367"/>
                      <a:pt x="12804" y="25533"/>
                    </a:cubicBezTo>
                    <a:cubicBezTo>
                      <a:pt x="14611" y="15662"/>
                      <a:pt x="17334" y="13017"/>
                      <a:pt x="17230" y="8461"/>
                    </a:cubicBezTo>
                    <a:cubicBezTo>
                      <a:pt x="17146" y="4806"/>
                      <a:pt x="15213" y="1"/>
                      <a:pt x="12959" y="1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9" name="Google Shape;1699;p46"/>
              <p:cNvSpPr/>
              <p:nvPr/>
            </p:nvSpPr>
            <p:spPr>
              <a:xfrm>
                <a:off x="4959024" y="2735136"/>
                <a:ext cx="89935" cy="36059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21944" extrusionOk="0">
                    <a:moveTo>
                      <a:pt x="5473" y="1"/>
                    </a:moveTo>
                    <a:cubicBezTo>
                      <a:pt x="4739" y="3274"/>
                      <a:pt x="2749" y="6573"/>
                      <a:pt x="1335" y="14297"/>
                    </a:cubicBezTo>
                    <a:cubicBezTo>
                      <a:pt x="1152" y="15397"/>
                      <a:pt x="943" y="16497"/>
                      <a:pt x="759" y="17544"/>
                    </a:cubicBezTo>
                    <a:cubicBezTo>
                      <a:pt x="812" y="17492"/>
                      <a:pt x="890" y="17439"/>
                      <a:pt x="943" y="17387"/>
                    </a:cubicBezTo>
                    <a:lnTo>
                      <a:pt x="1152" y="16392"/>
                    </a:lnTo>
                    <a:cubicBezTo>
                      <a:pt x="1519" y="14533"/>
                      <a:pt x="1833" y="12674"/>
                      <a:pt x="2304" y="10841"/>
                    </a:cubicBezTo>
                    <a:cubicBezTo>
                      <a:pt x="2723" y="9008"/>
                      <a:pt x="3273" y="7228"/>
                      <a:pt x="3849" y="5421"/>
                    </a:cubicBezTo>
                    <a:cubicBezTo>
                      <a:pt x="4425" y="3640"/>
                      <a:pt x="5132" y="1860"/>
                      <a:pt x="5473" y="1"/>
                    </a:cubicBezTo>
                    <a:close/>
                    <a:moveTo>
                      <a:pt x="105" y="21315"/>
                    </a:moveTo>
                    <a:cubicBezTo>
                      <a:pt x="52" y="21524"/>
                      <a:pt x="26" y="21734"/>
                      <a:pt x="0" y="21943"/>
                    </a:cubicBezTo>
                    <a:cubicBezTo>
                      <a:pt x="52" y="21734"/>
                      <a:pt x="79" y="21524"/>
                      <a:pt x="131" y="21315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0" name="Google Shape;1700;p46"/>
              <p:cNvSpPr/>
              <p:nvPr/>
            </p:nvSpPr>
            <p:spPr>
              <a:xfrm>
                <a:off x="4960733" y="3020848"/>
                <a:ext cx="13787" cy="64547"/>
              </a:xfrm>
              <a:custGeom>
                <a:avLst/>
                <a:gdLst/>
                <a:ahLst/>
                <a:cxnLst/>
                <a:rect l="l" t="t" r="r" b="b"/>
                <a:pathLst>
                  <a:path w="839" h="3928" extrusionOk="0">
                    <a:moveTo>
                      <a:pt x="839" y="0"/>
                    </a:moveTo>
                    <a:lnTo>
                      <a:pt x="839" y="0"/>
                    </a:lnTo>
                    <a:cubicBezTo>
                      <a:pt x="786" y="52"/>
                      <a:pt x="708" y="105"/>
                      <a:pt x="655" y="157"/>
                    </a:cubicBezTo>
                    <a:cubicBezTo>
                      <a:pt x="420" y="1466"/>
                      <a:pt x="210" y="2723"/>
                      <a:pt x="1" y="3928"/>
                    </a:cubicBezTo>
                    <a:lnTo>
                      <a:pt x="27" y="3928"/>
                    </a:lnTo>
                    <a:cubicBezTo>
                      <a:pt x="184" y="3195"/>
                      <a:pt x="341" y="2488"/>
                      <a:pt x="498" y="1781"/>
                    </a:cubicBezTo>
                    <a:lnTo>
                      <a:pt x="839" y="0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1" name="Google Shape;1701;p46"/>
              <p:cNvSpPr/>
              <p:nvPr/>
            </p:nvSpPr>
            <p:spPr>
              <a:xfrm>
                <a:off x="4959024" y="2735136"/>
                <a:ext cx="89935" cy="36059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21944" extrusionOk="0">
                    <a:moveTo>
                      <a:pt x="5473" y="1"/>
                    </a:moveTo>
                    <a:lnTo>
                      <a:pt x="5473" y="1"/>
                    </a:lnTo>
                    <a:cubicBezTo>
                      <a:pt x="5211" y="891"/>
                      <a:pt x="4897" y="1781"/>
                      <a:pt x="4556" y="2671"/>
                    </a:cubicBezTo>
                    <a:lnTo>
                      <a:pt x="3535" y="5316"/>
                    </a:lnTo>
                    <a:cubicBezTo>
                      <a:pt x="2880" y="7097"/>
                      <a:pt x="2330" y="8903"/>
                      <a:pt x="1885" y="10762"/>
                    </a:cubicBezTo>
                    <a:cubicBezTo>
                      <a:pt x="1440" y="12595"/>
                      <a:pt x="1100" y="14454"/>
                      <a:pt x="812" y="16340"/>
                    </a:cubicBezTo>
                    <a:lnTo>
                      <a:pt x="393" y="19141"/>
                    </a:lnTo>
                    <a:cubicBezTo>
                      <a:pt x="262" y="20058"/>
                      <a:pt x="105" y="21000"/>
                      <a:pt x="0" y="21943"/>
                    </a:cubicBezTo>
                    <a:cubicBezTo>
                      <a:pt x="26" y="21734"/>
                      <a:pt x="52" y="21524"/>
                      <a:pt x="105" y="21315"/>
                    </a:cubicBezTo>
                    <a:cubicBezTo>
                      <a:pt x="314" y="20110"/>
                      <a:pt x="524" y="18853"/>
                      <a:pt x="759" y="17544"/>
                    </a:cubicBezTo>
                    <a:cubicBezTo>
                      <a:pt x="943" y="16497"/>
                      <a:pt x="1152" y="15397"/>
                      <a:pt x="1335" y="14297"/>
                    </a:cubicBezTo>
                    <a:cubicBezTo>
                      <a:pt x="2749" y="6573"/>
                      <a:pt x="4739" y="3274"/>
                      <a:pt x="5473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" name="Google Shape;1702;p46"/>
              <p:cNvSpPr/>
              <p:nvPr/>
            </p:nvSpPr>
            <p:spPr>
              <a:xfrm>
                <a:off x="4775720" y="3192519"/>
                <a:ext cx="160085" cy="45189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2750" extrusionOk="0">
                    <a:moveTo>
                      <a:pt x="27" y="1"/>
                    </a:moveTo>
                    <a:cubicBezTo>
                      <a:pt x="27" y="105"/>
                      <a:pt x="27" y="184"/>
                      <a:pt x="1" y="262"/>
                    </a:cubicBezTo>
                    <a:cubicBezTo>
                      <a:pt x="1729" y="708"/>
                      <a:pt x="3457" y="1179"/>
                      <a:pt x="5185" y="1598"/>
                    </a:cubicBezTo>
                    <a:cubicBezTo>
                      <a:pt x="6678" y="1991"/>
                      <a:pt x="8196" y="2410"/>
                      <a:pt x="9715" y="2750"/>
                    </a:cubicBezTo>
                    <a:cubicBezTo>
                      <a:pt x="9715" y="2645"/>
                      <a:pt x="9741" y="2540"/>
                      <a:pt x="9741" y="2462"/>
                    </a:cubicBezTo>
                    <a:cubicBezTo>
                      <a:pt x="8275" y="2017"/>
                      <a:pt x="6756" y="1676"/>
                      <a:pt x="5264" y="1310"/>
                    </a:cubicBezTo>
                    <a:cubicBezTo>
                      <a:pt x="3509" y="865"/>
                      <a:pt x="1781" y="446"/>
                      <a:pt x="27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" name="Google Shape;1703;p46"/>
            <p:cNvGrpSpPr/>
            <p:nvPr/>
          </p:nvGrpSpPr>
          <p:grpSpPr>
            <a:xfrm>
              <a:off x="3440163" y="1733556"/>
              <a:ext cx="1049882" cy="2244669"/>
              <a:chOff x="3440163" y="1733556"/>
              <a:chExt cx="1049882" cy="2244669"/>
            </a:xfrm>
          </p:grpSpPr>
          <p:sp>
            <p:nvSpPr>
              <p:cNvPr id="5" name="Google Shape;1704;p46"/>
              <p:cNvSpPr/>
              <p:nvPr/>
            </p:nvSpPr>
            <p:spPr>
              <a:xfrm>
                <a:off x="4291672" y="3124538"/>
                <a:ext cx="198373" cy="263774"/>
              </a:xfrm>
              <a:custGeom>
                <a:avLst/>
                <a:gdLst/>
                <a:ahLst/>
                <a:cxnLst/>
                <a:rect l="l" t="t" r="r" b="b"/>
                <a:pathLst>
                  <a:path w="12072" h="16052" extrusionOk="0">
                    <a:moveTo>
                      <a:pt x="5577" y="0"/>
                    </a:moveTo>
                    <a:cubicBezTo>
                      <a:pt x="3744" y="812"/>
                      <a:pt x="1885" y="1571"/>
                      <a:pt x="0" y="2226"/>
                    </a:cubicBezTo>
                    <a:cubicBezTo>
                      <a:pt x="419" y="3064"/>
                      <a:pt x="1493" y="5656"/>
                      <a:pt x="1571" y="7018"/>
                    </a:cubicBezTo>
                    <a:cubicBezTo>
                      <a:pt x="1912" y="8615"/>
                      <a:pt x="1126" y="12700"/>
                      <a:pt x="1545" y="12805"/>
                    </a:cubicBezTo>
                    <a:cubicBezTo>
                      <a:pt x="1558" y="12808"/>
                      <a:pt x="1570" y="12809"/>
                      <a:pt x="1583" y="12809"/>
                    </a:cubicBezTo>
                    <a:cubicBezTo>
                      <a:pt x="2136" y="12809"/>
                      <a:pt x="3010" y="10134"/>
                      <a:pt x="2959" y="10134"/>
                    </a:cubicBezTo>
                    <a:cubicBezTo>
                      <a:pt x="3116" y="10134"/>
                      <a:pt x="2540" y="14821"/>
                      <a:pt x="3090" y="14952"/>
                    </a:cubicBezTo>
                    <a:cubicBezTo>
                      <a:pt x="3106" y="14955"/>
                      <a:pt x="3123" y="14957"/>
                      <a:pt x="3140" y="14957"/>
                    </a:cubicBezTo>
                    <a:cubicBezTo>
                      <a:pt x="3976" y="14957"/>
                      <a:pt x="5156" y="10578"/>
                      <a:pt x="5027" y="10553"/>
                    </a:cubicBezTo>
                    <a:cubicBezTo>
                      <a:pt x="5028" y="10553"/>
                      <a:pt x="5028" y="10553"/>
                      <a:pt x="5029" y="10553"/>
                    </a:cubicBezTo>
                    <a:cubicBezTo>
                      <a:pt x="5209" y="10553"/>
                      <a:pt x="4925" y="15999"/>
                      <a:pt x="5734" y="16051"/>
                    </a:cubicBezTo>
                    <a:cubicBezTo>
                      <a:pt x="5737" y="16051"/>
                      <a:pt x="5740" y="16052"/>
                      <a:pt x="5743" y="16052"/>
                    </a:cubicBezTo>
                    <a:cubicBezTo>
                      <a:pt x="6862" y="16052"/>
                      <a:pt x="7122" y="10840"/>
                      <a:pt x="6965" y="10369"/>
                    </a:cubicBezTo>
                    <a:lnTo>
                      <a:pt x="6965" y="10369"/>
                    </a:lnTo>
                    <a:cubicBezTo>
                      <a:pt x="7119" y="10804"/>
                      <a:pt x="7597" y="14565"/>
                      <a:pt x="8279" y="14565"/>
                    </a:cubicBezTo>
                    <a:cubicBezTo>
                      <a:pt x="8295" y="14565"/>
                      <a:pt x="8311" y="14563"/>
                      <a:pt x="8327" y="14559"/>
                    </a:cubicBezTo>
                    <a:cubicBezTo>
                      <a:pt x="9374" y="14323"/>
                      <a:pt x="8981" y="8275"/>
                      <a:pt x="8746" y="7882"/>
                    </a:cubicBezTo>
                    <a:lnTo>
                      <a:pt x="8746" y="7882"/>
                    </a:lnTo>
                    <a:cubicBezTo>
                      <a:pt x="8938" y="8098"/>
                      <a:pt x="10386" y="10187"/>
                      <a:pt x="11069" y="10187"/>
                    </a:cubicBezTo>
                    <a:cubicBezTo>
                      <a:pt x="11130" y="10187"/>
                      <a:pt x="11186" y="10171"/>
                      <a:pt x="11233" y="10134"/>
                    </a:cubicBezTo>
                    <a:cubicBezTo>
                      <a:pt x="12071" y="9427"/>
                      <a:pt x="8170" y="3640"/>
                      <a:pt x="7227" y="2724"/>
                    </a:cubicBezTo>
                    <a:cubicBezTo>
                      <a:pt x="6808" y="2069"/>
                      <a:pt x="6127" y="891"/>
                      <a:pt x="5577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" name="Google Shape;1705;p46"/>
              <p:cNvSpPr/>
              <p:nvPr/>
            </p:nvSpPr>
            <p:spPr>
              <a:xfrm>
                <a:off x="4111343" y="2560671"/>
                <a:ext cx="350735" cy="707156"/>
              </a:xfrm>
              <a:custGeom>
                <a:avLst/>
                <a:gdLst/>
                <a:ahLst/>
                <a:cxnLst/>
                <a:rect l="l" t="t" r="r" b="b"/>
                <a:pathLst>
                  <a:path w="21344" h="43034" extrusionOk="0">
                    <a:moveTo>
                      <a:pt x="3799" y="1"/>
                    </a:moveTo>
                    <a:cubicBezTo>
                      <a:pt x="1449" y="1"/>
                      <a:pt x="0" y="5157"/>
                      <a:pt x="343" y="8889"/>
                    </a:cubicBezTo>
                    <a:cubicBezTo>
                      <a:pt x="736" y="13446"/>
                      <a:pt x="3747" y="15776"/>
                      <a:pt x="6654" y="25359"/>
                    </a:cubicBezTo>
                    <a:cubicBezTo>
                      <a:pt x="8696" y="32010"/>
                      <a:pt x="10372" y="37928"/>
                      <a:pt x="11210" y="40939"/>
                    </a:cubicBezTo>
                    <a:cubicBezTo>
                      <a:pt x="11236" y="41018"/>
                      <a:pt x="11262" y="41122"/>
                      <a:pt x="11288" y="41227"/>
                    </a:cubicBezTo>
                    <a:cubicBezTo>
                      <a:pt x="11629" y="42379"/>
                      <a:pt x="11812" y="43034"/>
                      <a:pt x="11812" y="43034"/>
                    </a:cubicBezTo>
                    <a:cubicBezTo>
                      <a:pt x="14588" y="42667"/>
                      <a:pt x="21343" y="40861"/>
                      <a:pt x="21029" y="39368"/>
                    </a:cubicBezTo>
                    <a:cubicBezTo>
                      <a:pt x="20898" y="38792"/>
                      <a:pt x="20793" y="38216"/>
                      <a:pt x="20662" y="37666"/>
                    </a:cubicBezTo>
                    <a:cubicBezTo>
                      <a:pt x="20636" y="37561"/>
                      <a:pt x="20610" y="37483"/>
                      <a:pt x="20584" y="37404"/>
                    </a:cubicBezTo>
                    <a:cubicBezTo>
                      <a:pt x="16368" y="19285"/>
                      <a:pt x="8172" y="3443"/>
                      <a:pt x="5475" y="825"/>
                    </a:cubicBezTo>
                    <a:cubicBezTo>
                      <a:pt x="4879" y="252"/>
                      <a:pt x="4317" y="1"/>
                      <a:pt x="37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" name="Google Shape;1706;p46"/>
              <p:cNvSpPr/>
              <p:nvPr/>
            </p:nvSpPr>
            <p:spPr>
              <a:xfrm>
                <a:off x="4295533" y="3175314"/>
                <a:ext cx="155353" cy="62838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3824" extrusionOk="0">
                    <a:moveTo>
                      <a:pt x="9375" y="0"/>
                    </a:moveTo>
                    <a:cubicBezTo>
                      <a:pt x="7699" y="629"/>
                      <a:pt x="6023" y="1257"/>
                      <a:pt x="4347" y="1885"/>
                    </a:cubicBezTo>
                    <a:cubicBezTo>
                      <a:pt x="2907" y="2435"/>
                      <a:pt x="1441" y="2933"/>
                      <a:pt x="1" y="3535"/>
                    </a:cubicBezTo>
                    <a:cubicBezTo>
                      <a:pt x="27" y="3614"/>
                      <a:pt x="53" y="3718"/>
                      <a:pt x="79" y="3823"/>
                    </a:cubicBezTo>
                    <a:cubicBezTo>
                      <a:pt x="1572" y="3326"/>
                      <a:pt x="3012" y="2723"/>
                      <a:pt x="4452" y="2173"/>
                    </a:cubicBezTo>
                    <a:cubicBezTo>
                      <a:pt x="6102" y="1545"/>
                      <a:pt x="7778" y="890"/>
                      <a:pt x="9453" y="262"/>
                    </a:cubicBezTo>
                    <a:cubicBezTo>
                      <a:pt x="9427" y="157"/>
                      <a:pt x="9401" y="79"/>
                      <a:pt x="9375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" name="Google Shape;1707;p46"/>
              <p:cNvSpPr/>
              <p:nvPr/>
            </p:nvSpPr>
            <p:spPr>
              <a:xfrm>
                <a:off x="4124292" y="2999634"/>
                <a:ext cx="295621" cy="447588"/>
              </a:xfrm>
              <a:custGeom>
                <a:avLst/>
                <a:gdLst/>
                <a:ahLst/>
                <a:cxnLst/>
                <a:rect l="l" t="t" r="r" b="b"/>
                <a:pathLst>
                  <a:path w="17990" h="27238" extrusionOk="0">
                    <a:moveTo>
                      <a:pt x="8522" y="0"/>
                    </a:moveTo>
                    <a:cubicBezTo>
                      <a:pt x="7260" y="0"/>
                      <a:pt x="5963" y="187"/>
                      <a:pt x="4949" y="715"/>
                    </a:cubicBezTo>
                    <a:cubicBezTo>
                      <a:pt x="2488" y="1998"/>
                      <a:pt x="0" y="3307"/>
                      <a:pt x="550" y="7837"/>
                    </a:cubicBezTo>
                    <a:cubicBezTo>
                      <a:pt x="1100" y="12393"/>
                      <a:pt x="2488" y="26088"/>
                      <a:pt x="3876" y="26637"/>
                    </a:cubicBezTo>
                    <a:cubicBezTo>
                      <a:pt x="4920" y="27071"/>
                      <a:pt x="7657" y="27238"/>
                      <a:pt x="9560" y="27238"/>
                    </a:cubicBezTo>
                    <a:cubicBezTo>
                      <a:pt x="10185" y="27238"/>
                      <a:pt x="10720" y="27220"/>
                      <a:pt x="11076" y="27187"/>
                    </a:cubicBezTo>
                    <a:cubicBezTo>
                      <a:pt x="12543" y="27083"/>
                      <a:pt x="16235" y="26716"/>
                      <a:pt x="17099" y="25616"/>
                    </a:cubicBezTo>
                    <a:cubicBezTo>
                      <a:pt x="17989" y="24490"/>
                      <a:pt x="15004" y="1631"/>
                      <a:pt x="12778" y="689"/>
                    </a:cubicBezTo>
                    <a:cubicBezTo>
                      <a:pt x="12054" y="381"/>
                      <a:pt x="10325" y="0"/>
                      <a:pt x="85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" name="Google Shape;1708;p46"/>
              <p:cNvSpPr/>
              <p:nvPr/>
            </p:nvSpPr>
            <p:spPr>
              <a:xfrm>
                <a:off x="4382017" y="3399060"/>
                <a:ext cx="25832" cy="34853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121" extrusionOk="0">
                    <a:moveTo>
                      <a:pt x="1" y="2121"/>
                    </a:moveTo>
                    <a:cubicBezTo>
                      <a:pt x="1" y="2121"/>
                      <a:pt x="1" y="2121"/>
                      <a:pt x="1" y="2121"/>
                    </a:cubicBezTo>
                    <a:cubicBezTo>
                      <a:pt x="1" y="2121"/>
                      <a:pt x="1" y="2121"/>
                      <a:pt x="1" y="2121"/>
                    </a:cubicBezTo>
                    <a:close/>
                    <a:moveTo>
                      <a:pt x="27" y="2121"/>
                    </a:moveTo>
                    <a:cubicBezTo>
                      <a:pt x="27" y="2121"/>
                      <a:pt x="27" y="2121"/>
                      <a:pt x="27" y="2121"/>
                    </a:cubicBezTo>
                    <a:cubicBezTo>
                      <a:pt x="27" y="2121"/>
                      <a:pt x="27" y="2121"/>
                      <a:pt x="27" y="2121"/>
                    </a:cubicBezTo>
                    <a:close/>
                    <a:moveTo>
                      <a:pt x="27" y="2121"/>
                    </a:moveTo>
                    <a:cubicBezTo>
                      <a:pt x="525" y="1938"/>
                      <a:pt x="943" y="1754"/>
                      <a:pt x="1231" y="1519"/>
                    </a:cubicBezTo>
                    <a:cubicBezTo>
                      <a:pt x="943" y="1754"/>
                      <a:pt x="525" y="1938"/>
                      <a:pt x="27" y="2121"/>
                    </a:cubicBezTo>
                    <a:close/>
                    <a:moveTo>
                      <a:pt x="1231" y="1493"/>
                    </a:moveTo>
                    <a:cubicBezTo>
                      <a:pt x="1231" y="1493"/>
                      <a:pt x="1231" y="1493"/>
                      <a:pt x="1231" y="1493"/>
                    </a:cubicBezTo>
                    <a:cubicBezTo>
                      <a:pt x="1231" y="1493"/>
                      <a:pt x="1231" y="1493"/>
                      <a:pt x="1231" y="1493"/>
                    </a:cubicBezTo>
                    <a:close/>
                    <a:moveTo>
                      <a:pt x="1231" y="1493"/>
                    </a:moveTo>
                    <a:cubicBezTo>
                      <a:pt x="1231" y="1493"/>
                      <a:pt x="1231" y="1493"/>
                      <a:pt x="1258" y="1493"/>
                    </a:cubicBezTo>
                    <a:cubicBezTo>
                      <a:pt x="1231" y="1493"/>
                      <a:pt x="1231" y="1493"/>
                      <a:pt x="1231" y="1493"/>
                    </a:cubicBezTo>
                    <a:close/>
                    <a:moveTo>
                      <a:pt x="1258" y="1493"/>
                    </a:moveTo>
                    <a:cubicBezTo>
                      <a:pt x="1258" y="1493"/>
                      <a:pt x="1258" y="1493"/>
                      <a:pt x="1258" y="1493"/>
                    </a:cubicBezTo>
                    <a:cubicBezTo>
                      <a:pt x="1258" y="1493"/>
                      <a:pt x="1258" y="1493"/>
                      <a:pt x="1258" y="1493"/>
                    </a:cubicBezTo>
                    <a:close/>
                    <a:moveTo>
                      <a:pt x="1258" y="1493"/>
                    </a:moveTo>
                    <a:cubicBezTo>
                      <a:pt x="1258" y="1493"/>
                      <a:pt x="1258" y="1493"/>
                      <a:pt x="1258" y="1493"/>
                    </a:cubicBezTo>
                    <a:cubicBezTo>
                      <a:pt x="1258" y="1493"/>
                      <a:pt x="1258" y="1493"/>
                      <a:pt x="1258" y="1493"/>
                    </a:cubicBezTo>
                    <a:close/>
                    <a:moveTo>
                      <a:pt x="1258" y="1493"/>
                    </a:moveTo>
                    <a:cubicBezTo>
                      <a:pt x="1258" y="1493"/>
                      <a:pt x="1258" y="1466"/>
                      <a:pt x="1258" y="1466"/>
                    </a:cubicBezTo>
                    <a:cubicBezTo>
                      <a:pt x="1258" y="1466"/>
                      <a:pt x="1258" y="1493"/>
                      <a:pt x="1258" y="1493"/>
                    </a:cubicBezTo>
                    <a:close/>
                    <a:moveTo>
                      <a:pt x="1258" y="1466"/>
                    </a:moveTo>
                    <a:cubicBezTo>
                      <a:pt x="1258" y="1466"/>
                      <a:pt x="1284" y="1466"/>
                      <a:pt x="1284" y="1466"/>
                    </a:cubicBezTo>
                    <a:cubicBezTo>
                      <a:pt x="1284" y="1466"/>
                      <a:pt x="1258" y="1466"/>
                      <a:pt x="1258" y="1466"/>
                    </a:cubicBezTo>
                    <a:close/>
                    <a:moveTo>
                      <a:pt x="1284" y="1466"/>
                    </a:moveTo>
                    <a:cubicBezTo>
                      <a:pt x="1284" y="1466"/>
                      <a:pt x="1284" y="1466"/>
                      <a:pt x="1284" y="1466"/>
                    </a:cubicBezTo>
                    <a:cubicBezTo>
                      <a:pt x="1284" y="1466"/>
                      <a:pt x="1284" y="1466"/>
                      <a:pt x="1284" y="1466"/>
                    </a:cubicBezTo>
                    <a:close/>
                    <a:moveTo>
                      <a:pt x="1284" y="1466"/>
                    </a:moveTo>
                    <a:cubicBezTo>
                      <a:pt x="1284" y="1466"/>
                      <a:pt x="1284" y="1466"/>
                      <a:pt x="1284" y="1466"/>
                    </a:cubicBezTo>
                    <a:cubicBezTo>
                      <a:pt x="1284" y="1466"/>
                      <a:pt x="1284" y="1466"/>
                      <a:pt x="1284" y="1466"/>
                    </a:cubicBezTo>
                    <a:close/>
                    <a:moveTo>
                      <a:pt x="1310" y="1440"/>
                    </a:moveTo>
                    <a:cubicBezTo>
                      <a:pt x="1310" y="1440"/>
                      <a:pt x="1310" y="1440"/>
                      <a:pt x="1310" y="1440"/>
                    </a:cubicBezTo>
                    <a:cubicBezTo>
                      <a:pt x="1310" y="1440"/>
                      <a:pt x="1310" y="1440"/>
                      <a:pt x="1310" y="1440"/>
                    </a:cubicBezTo>
                    <a:close/>
                    <a:moveTo>
                      <a:pt x="1310" y="1440"/>
                    </a:moveTo>
                    <a:cubicBezTo>
                      <a:pt x="1310" y="1440"/>
                      <a:pt x="1310" y="1440"/>
                      <a:pt x="1310" y="1440"/>
                    </a:cubicBezTo>
                    <a:cubicBezTo>
                      <a:pt x="1310" y="1440"/>
                      <a:pt x="1310" y="1440"/>
                      <a:pt x="1310" y="1440"/>
                    </a:cubicBezTo>
                    <a:close/>
                    <a:moveTo>
                      <a:pt x="1310" y="1414"/>
                    </a:moveTo>
                    <a:cubicBezTo>
                      <a:pt x="1310" y="1414"/>
                      <a:pt x="1310" y="1414"/>
                      <a:pt x="1336" y="1414"/>
                    </a:cubicBezTo>
                    <a:cubicBezTo>
                      <a:pt x="1310" y="1414"/>
                      <a:pt x="1310" y="1414"/>
                      <a:pt x="1310" y="1414"/>
                    </a:cubicBezTo>
                    <a:close/>
                    <a:moveTo>
                      <a:pt x="1362" y="1388"/>
                    </a:moveTo>
                    <a:lnTo>
                      <a:pt x="1362" y="1388"/>
                    </a:lnTo>
                    <a:lnTo>
                      <a:pt x="1362" y="1388"/>
                    </a:lnTo>
                    <a:close/>
                    <a:moveTo>
                      <a:pt x="1389" y="1362"/>
                    </a:moveTo>
                    <a:cubicBezTo>
                      <a:pt x="1389" y="1362"/>
                      <a:pt x="1389" y="1362"/>
                      <a:pt x="1389" y="1362"/>
                    </a:cubicBezTo>
                    <a:cubicBezTo>
                      <a:pt x="1389" y="1362"/>
                      <a:pt x="1389" y="1362"/>
                      <a:pt x="1389" y="1362"/>
                    </a:cubicBezTo>
                    <a:close/>
                    <a:moveTo>
                      <a:pt x="1389" y="1362"/>
                    </a:moveTo>
                    <a:lnTo>
                      <a:pt x="1389" y="1362"/>
                    </a:lnTo>
                    <a:lnTo>
                      <a:pt x="1389" y="1362"/>
                    </a:lnTo>
                    <a:close/>
                    <a:moveTo>
                      <a:pt x="1389" y="1335"/>
                    </a:moveTo>
                    <a:cubicBezTo>
                      <a:pt x="1389" y="1335"/>
                      <a:pt x="1389" y="1335"/>
                      <a:pt x="1389" y="1335"/>
                    </a:cubicBezTo>
                    <a:cubicBezTo>
                      <a:pt x="1389" y="1335"/>
                      <a:pt x="1389" y="1335"/>
                      <a:pt x="1389" y="1335"/>
                    </a:cubicBezTo>
                    <a:close/>
                    <a:moveTo>
                      <a:pt x="1415" y="1335"/>
                    </a:moveTo>
                    <a:cubicBezTo>
                      <a:pt x="1415" y="1335"/>
                      <a:pt x="1415" y="1335"/>
                      <a:pt x="1415" y="1335"/>
                    </a:cubicBezTo>
                    <a:cubicBezTo>
                      <a:pt x="1415" y="1335"/>
                      <a:pt x="1415" y="1335"/>
                      <a:pt x="1415" y="1335"/>
                    </a:cubicBezTo>
                    <a:close/>
                    <a:moveTo>
                      <a:pt x="1415" y="1335"/>
                    </a:moveTo>
                    <a:cubicBezTo>
                      <a:pt x="1415" y="1309"/>
                      <a:pt x="1415" y="1309"/>
                      <a:pt x="1415" y="1309"/>
                    </a:cubicBezTo>
                    <a:cubicBezTo>
                      <a:pt x="1415" y="1309"/>
                      <a:pt x="1415" y="1309"/>
                      <a:pt x="1415" y="1335"/>
                    </a:cubicBezTo>
                    <a:close/>
                    <a:moveTo>
                      <a:pt x="1415" y="1309"/>
                    </a:moveTo>
                    <a:cubicBezTo>
                      <a:pt x="1415" y="1309"/>
                      <a:pt x="1415" y="1309"/>
                      <a:pt x="1415" y="1309"/>
                    </a:cubicBezTo>
                    <a:cubicBezTo>
                      <a:pt x="1415" y="1309"/>
                      <a:pt x="1415" y="1309"/>
                      <a:pt x="1415" y="1309"/>
                    </a:cubicBezTo>
                    <a:close/>
                    <a:moveTo>
                      <a:pt x="1415" y="1309"/>
                    </a:moveTo>
                    <a:cubicBezTo>
                      <a:pt x="1415" y="1309"/>
                      <a:pt x="1415" y="1309"/>
                      <a:pt x="1415" y="1309"/>
                    </a:cubicBezTo>
                    <a:cubicBezTo>
                      <a:pt x="1546" y="1178"/>
                      <a:pt x="1572" y="707"/>
                      <a:pt x="1572" y="0"/>
                    </a:cubicBezTo>
                    <a:cubicBezTo>
                      <a:pt x="1572" y="707"/>
                      <a:pt x="1546" y="1178"/>
                      <a:pt x="1415" y="1309"/>
                    </a:cubicBezTo>
                    <a:cubicBezTo>
                      <a:pt x="1415" y="1309"/>
                      <a:pt x="1415" y="1309"/>
                      <a:pt x="1415" y="1309"/>
                    </a:cubicBezTo>
                    <a:close/>
                  </a:path>
                </a:pathLst>
              </a:custGeom>
              <a:solidFill>
                <a:srgbClr val="A0DE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" name="Google Shape;1709;p46"/>
              <p:cNvSpPr/>
              <p:nvPr/>
            </p:nvSpPr>
            <p:spPr>
              <a:xfrm>
                <a:off x="4269291" y="2999749"/>
                <a:ext cx="138559" cy="444499"/>
              </a:xfrm>
              <a:custGeom>
                <a:avLst/>
                <a:gdLst/>
                <a:ahLst/>
                <a:cxnLst/>
                <a:rect l="l" t="t" r="r" b="b"/>
                <a:pathLst>
                  <a:path w="8432" h="27050" extrusionOk="0">
                    <a:moveTo>
                      <a:pt x="184" y="1"/>
                    </a:moveTo>
                    <a:cubicBezTo>
                      <a:pt x="184" y="106"/>
                      <a:pt x="184" y="210"/>
                      <a:pt x="210" y="315"/>
                    </a:cubicBezTo>
                    <a:cubicBezTo>
                      <a:pt x="289" y="1755"/>
                      <a:pt x="315" y="3143"/>
                      <a:pt x="341" y="4479"/>
                    </a:cubicBezTo>
                    <a:cubicBezTo>
                      <a:pt x="236" y="4479"/>
                      <a:pt x="105" y="4505"/>
                      <a:pt x="1" y="4531"/>
                    </a:cubicBezTo>
                    <a:cubicBezTo>
                      <a:pt x="262" y="7149"/>
                      <a:pt x="681" y="9794"/>
                      <a:pt x="1048" y="12386"/>
                    </a:cubicBezTo>
                    <a:cubicBezTo>
                      <a:pt x="1729" y="17283"/>
                      <a:pt x="2252" y="22284"/>
                      <a:pt x="3588" y="27049"/>
                    </a:cubicBezTo>
                    <a:cubicBezTo>
                      <a:pt x="4609" y="26945"/>
                      <a:pt x="5892" y="26735"/>
                      <a:pt x="6861" y="26421"/>
                    </a:cubicBezTo>
                    <a:lnTo>
                      <a:pt x="6887" y="26421"/>
                    </a:lnTo>
                    <a:cubicBezTo>
                      <a:pt x="7385" y="26238"/>
                      <a:pt x="7803" y="26054"/>
                      <a:pt x="8091" y="25819"/>
                    </a:cubicBezTo>
                    <a:cubicBezTo>
                      <a:pt x="8091" y="25819"/>
                      <a:pt x="8091" y="25819"/>
                      <a:pt x="8091" y="25793"/>
                    </a:cubicBezTo>
                    <a:lnTo>
                      <a:pt x="8118" y="25793"/>
                    </a:lnTo>
                    <a:cubicBezTo>
                      <a:pt x="8118" y="25793"/>
                      <a:pt x="8118" y="25766"/>
                      <a:pt x="8118" y="25766"/>
                    </a:cubicBezTo>
                    <a:lnTo>
                      <a:pt x="8144" y="25766"/>
                    </a:lnTo>
                    <a:cubicBezTo>
                      <a:pt x="8144" y="25766"/>
                      <a:pt x="8144" y="25740"/>
                      <a:pt x="8170" y="25740"/>
                    </a:cubicBezTo>
                    <a:cubicBezTo>
                      <a:pt x="8170" y="25740"/>
                      <a:pt x="8170" y="25740"/>
                      <a:pt x="8170" y="25714"/>
                    </a:cubicBezTo>
                    <a:lnTo>
                      <a:pt x="8196" y="25714"/>
                    </a:lnTo>
                    <a:cubicBezTo>
                      <a:pt x="8196" y="25714"/>
                      <a:pt x="8222" y="25688"/>
                      <a:pt x="8222" y="25688"/>
                    </a:cubicBezTo>
                    <a:cubicBezTo>
                      <a:pt x="8222" y="25662"/>
                      <a:pt x="8249" y="25662"/>
                      <a:pt x="8249" y="25662"/>
                    </a:cubicBezTo>
                    <a:cubicBezTo>
                      <a:pt x="8249" y="25662"/>
                      <a:pt x="8249" y="25635"/>
                      <a:pt x="8249" y="25635"/>
                    </a:cubicBezTo>
                    <a:lnTo>
                      <a:pt x="8275" y="25635"/>
                    </a:lnTo>
                    <a:cubicBezTo>
                      <a:pt x="8275" y="25609"/>
                      <a:pt x="8275" y="25609"/>
                      <a:pt x="8275" y="25609"/>
                    </a:cubicBezTo>
                    <a:cubicBezTo>
                      <a:pt x="8406" y="25478"/>
                      <a:pt x="8432" y="25007"/>
                      <a:pt x="8432" y="24300"/>
                    </a:cubicBezTo>
                    <a:cubicBezTo>
                      <a:pt x="8432" y="19246"/>
                      <a:pt x="5892" y="1493"/>
                      <a:pt x="3954" y="682"/>
                    </a:cubicBezTo>
                    <a:cubicBezTo>
                      <a:pt x="3300" y="394"/>
                      <a:pt x="1807" y="53"/>
                      <a:pt x="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" name="Google Shape;1710;p46"/>
              <p:cNvSpPr/>
              <p:nvPr/>
            </p:nvSpPr>
            <p:spPr>
              <a:xfrm>
                <a:off x="3440163" y="1965156"/>
                <a:ext cx="510755" cy="1010747"/>
              </a:xfrm>
              <a:custGeom>
                <a:avLst/>
                <a:gdLst/>
                <a:ahLst/>
                <a:cxnLst/>
                <a:rect l="l" t="t" r="r" b="b"/>
                <a:pathLst>
                  <a:path w="31082" h="61509" extrusionOk="0">
                    <a:moveTo>
                      <a:pt x="11441" y="0"/>
                    </a:moveTo>
                    <a:cubicBezTo>
                      <a:pt x="10178" y="0"/>
                      <a:pt x="8939" y="483"/>
                      <a:pt x="7960" y="1271"/>
                    </a:cubicBezTo>
                    <a:cubicBezTo>
                      <a:pt x="6651" y="2344"/>
                      <a:pt x="5813" y="3915"/>
                      <a:pt x="5263" y="5513"/>
                    </a:cubicBezTo>
                    <a:cubicBezTo>
                      <a:pt x="4478" y="7974"/>
                      <a:pt x="4347" y="10723"/>
                      <a:pt x="5316" y="13132"/>
                    </a:cubicBezTo>
                    <a:cubicBezTo>
                      <a:pt x="6127" y="15175"/>
                      <a:pt x="7672" y="16824"/>
                      <a:pt x="8877" y="18683"/>
                    </a:cubicBezTo>
                    <a:cubicBezTo>
                      <a:pt x="10081" y="20542"/>
                      <a:pt x="10971" y="22847"/>
                      <a:pt x="10291" y="24941"/>
                    </a:cubicBezTo>
                    <a:cubicBezTo>
                      <a:pt x="9898" y="26120"/>
                      <a:pt x="9034" y="27088"/>
                      <a:pt x="8144" y="27979"/>
                    </a:cubicBezTo>
                    <a:cubicBezTo>
                      <a:pt x="6468" y="29628"/>
                      <a:pt x="4582" y="31147"/>
                      <a:pt x="3483" y="33242"/>
                    </a:cubicBezTo>
                    <a:cubicBezTo>
                      <a:pt x="2383" y="35337"/>
                      <a:pt x="2383" y="38243"/>
                      <a:pt x="4216" y="39709"/>
                    </a:cubicBezTo>
                    <a:cubicBezTo>
                      <a:pt x="5106" y="40416"/>
                      <a:pt x="6363" y="40835"/>
                      <a:pt x="6730" y="41883"/>
                    </a:cubicBezTo>
                    <a:cubicBezTo>
                      <a:pt x="7070" y="42799"/>
                      <a:pt x="6546" y="43794"/>
                      <a:pt x="5944" y="44553"/>
                    </a:cubicBezTo>
                    <a:cubicBezTo>
                      <a:pt x="4766" y="46124"/>
                      <a:pt x="3221" y="47381"/>
                      <a:pt x="2043" y="48926"/>
                    </a:cubicBezTo>
                    <a:cubicBezTo>
                      <a:pt x="838" y="50497"/>
                      <a:pt x="0" y="52540"/>
                      <a:pt x="576" y="54425"/>
                    </a:cubicBezTo>
                    <a:cubicBezTo>
                      <a:pt x="1126" y="56284"/>
                      <a:pt x="2933" y="57541"/>
                      <a:pt x="4766" y="58248"/>
                    </a:cubicBezTo>
                    <a:cubicBezTo>
                      <a:pt x="5966" y="58714"/>
                      <a:pt x="7261" y="59022"/>
                      <a:pt x="8537" y="59022"/>
                    </a:cubicBezTo>
                    <a:cubicBezTo>
                      <a:pt x="9266" y="59022"/>
                      <a:pt x="9988" y="58921"/>
                      <a:pt x="10683" y="58693"/>
                    </a:cubicBezTo>
                    <a:cubicBezTo>
                      <a:pt x="11096" y="58541"/>
                      <a:pt x="11509" y="58353"/>
                      <a:pt x="11921" y="58353"/>
                    </a:cubicBezTo>
                    <a:cubicBezTo>
                      <a:pt x="12006" y="58353"/>
                      <a:pt x="12091" y="58361"/>
                      <a:pt x="12176" y="58379"/>
                    </a:cubicBezTo>
                    <a:cubicBezTo>
                      <a:pt x="12857" y="58483"/>
                      <a:pt x="13302" y="59060"/>
                      <a:pt x="13773" y="59531"/>
                    </a:cubicBezTo>
                    <a:cubicBezTo>
                      <a:pt x="15064" y="60860"/>
                      <a:pt x="16921" y="61509"/>
                      <a:pt x="18793" y="61509"/>
                    </a:cubicBezTo>
                    <a:cubicBezTo>
                      <a:pt x="19466" y="61509"/>
                      <a:pt x="20140" y="61425"/>
                      <a:pt x="20791" y="61259"/>
                    </a:cubicBezTo>
                    <a:cubicBezTo>
                      <a:pt x="23226" y="60631"/>
                      <a:pt x="25321" y="58955"/>
                      <a:pt x="26761" y="56886"/>
                    </a:cubicBezTo>
                    <a:cubicBezTo>
                      <a:pt x="28541" y="54399"/>
                      <a:pt x="29484" y="51178"/>
                      <a:pt x="28829" y="48193"/>
                    </a:cubicBezTo>
                    <a:cubicBezTo>
                      <a:pt x="28179" y="45202"/>
                      <a:pt x="25798" y="42547"/>
                      <a:pt x="22790" y="42050"/>
                    </a:cubicBezTo>
                    <a:lnTo>
                      <a:pt x="22790" y="42050"/>
                    </a:lnTo>
                    <a:cubicBezTo>
                      <a:pt x="22968" y="42077"/>
                      <a:pt x="23146" y="42089"/>
                      <a:pt x="23324" y="42089"/>
                    </a:cubicBezTo>
                    <a:cubicBezTo>
                      <a:pt x="24664" y="42089"/>
                      <a:pt x="25970" y="41359"/>
                      <a:pt x="26996" y="40469"/>
                    </a:cubicBezTo>
                    <a:cubicBezTo>
                      <a:pt x="29667" y="38164"/>
                      <a:pt x="31081" y="34158"/>
                      <a:pt x="29562" y="30990"/>
                    </a:cubicBezTo>
                    <a:cubicBezTo>
                      <a:pt x="27939" y="27665"/>
                      <a:pt x="23880" y="26434"/>
                      <a:pt x="20267" y="25544"/>
                    </a:cubicBezTo>
                    <a:cubicBezTo>
                      <a:pt x="21602" y="24444"/>
                      <a:pt x="22964" y="23318"/>
                      <a:pt x="23933" y="21878"/>
                    </a:cubicBezTo>
                    <a:cubicBezTo>
                      <a:pt x="26394" y="18133"/>
                      <a:pt x="25530" y="12949"/>
                      <a:pt x="23016" y="9205"/>
                    </a:cubicBezTo>
                    <a:cubicBezTo>
                      <a:pt x="21576" y="7084"/>
                      <a:pt x="19665" y="5303"/>
                      <a:pt x="17648" y="3706"/>
                    </a:cubicBezTo>
                    <a:cubicBezTo>
                      <a:pt x="16627" y="2894"/>
                      <a:pt x="15554" y="2135"/>
                      <a:pt x="14480" y="1375"/>
                    </a:cubicBezTo>
                    <a:cubicBezTo>
                      <a:pt x="13616" y="799"/>
                      <a:pt x="12883" y="92"/>
                      <a:pt x="11809" y="14"/>
                    </a:cubicBezTo>
                    <a:cubicBezTo>
                      <a:pt x="11687" y="5"/>
                      <a:pt x="11564" y="0"/>
                      <a:pt x="114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" name="Google Shape;1711;p46"/>
              <p:cNvSpPr/>
              <p:nvPr/>
            </p:nvSpPr>
            <p:spPr>
              <a:xfrm>
                <a:off x="3659600" y="2775149"/>
                <a:ext cx="80043" cy="198373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2072" extrusionOk="0">
                    <a:moveTo>
                      <a:pt x="4871" y="1"/>
                    </a:moveTo>
                    <a:lnTo>
                      <a:pt x="4871" y="1"/>
                    </a:lnTo>
                    <a:cubicBezTo>
                      <a:pt x="2435" y="1729"/>
                      <a:pt x="131" y="3902"/>
                      <a:pt x="53" y="6625"/>
                    </a:cubicBezTo>
                    <a:cubicBezTo>
                      <a:pt x="0" y="7751"/>
                      <a:pt x="367" y="9191"/>
                      <a:pt x="917" y="10710"/>
                    </a:cubicBezTo>
                    <a:cubicBezTo>
                      <a:pt x="1807" y="11417"/>
                      <a:pt x="2854" y="11862"/>
                      <a:pt x="3980" y="12072"/>
                    </a:cubicBezTo>
                    <a:cubicBezTo>
                      <a:pt x="4006" y="11443"/>
                      <a:pt x="4059" y="10763"/>
                      <a:pt x="4085" y="10082"/>
                    </a:cubicBezTo>
                    <a:cubicBezTo>
                      <a:pt x="4190" y="8432"/>
                      <a:pt x="4321" y="6704"/>
                      <a:pt x="4478" y="4950"/>
                    </a:cubicBezTo>
                    <a:cubicBezTo>
                      <a:pt x="4583" y="3352"/>
                      <a:pt x="4713" y="1781"/>
                      <a:pt x="4844" y="236"/>
                    </a:cubicBezTo>
                    <a:cubicBezTo>
                      <a:pt x="4844" y="158"/>
                      <a:pt x="4871" y="79"/>
                      <a:pt x="48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" name="Google Shape;1712;p46"/>
              <p:cNvSpPr/>
              <p:nvPr/>
            </p:nvSpPr>
            <p:spPr>
              <a:xfrm>
                <a:off x="3556339" y="1967095"/>
                <a:ext cx="358853" cy="676838"/>
              </a:xfrm>
              <a:custGeom>
                <a:avLst/>
                <a:gdLst/>
                <a:ahLst/>
                <a:cxnLst/>
                <a:rect l="l" t="t" r="r" b="b"/>
                <a:pathLst>
                  <a:path w="21838" h="41189" extrusionOk="0">
                    <a:moveTo>
                      <a:pt x="3247" y="1"/>
                    </a:moveTo>
                    <a:lnTo>
                      <a:pt x="3247" y="1"/>
                    </a:lnTo>
                    <a:cubicBezTo>
                      <a:pt x="3064" y="53"/>
                      <a:pt x="2854" y="105"/>
                      <a:pt x="2671" y="184"/>
                    </a:cubicBezTo>
                    <a:cubicBezTo>
                      <a:pt x="2540" y="367"/>
                      <a:pt x="2409" y="551"/>
                      <a:pt x="2278" y="734"/>
                    </a:cubicBezTo>
                    <a:cubicBezTo>
                      <a:pt x="838" y="3064"/>
                      <a:pt x="209" y="5892"/>
                      <a:pt x="105" y="8589"/>
                    </a:cubicBezTo>
                    <a:cubicBezTo>
                      <a:pt x="0" y="11234"/>
                      <a:pt x="916" y="13878"/>
                      <a:pt x="2173" y="16156"/>
                    </a:cubicBezTo>
                    <a:cubicBezTo>
                      <a:pt x="2776" y="17204"/>
                      <a:pt x="3430" y="18199"/>
                      <a:pt x="4190" y="19115"/>
                    </a:cubicBezTo>
                    <a:cubicBezTo>
                      <a:pt x="4792" y="19848"/>
                      <a:pt x="5446" y="20529"/>
                      <a:pt x="5996" y="21315"/>
                    </a:cubicBezTo>
                    <a:cubicBezTo>
                      <a:pt x="6520" y="22022"/>
                      <a:pt x="6939" y="22833"/>
                      <a:pt x="7096" y="23724"/>
                    </a:cubicBezTo>
                    <a:cubicBezTo>
                      <a:pt x="7279" y="24823"/>
                      <a:pt x="7122" y="25923"/>
                      <a:pt x="6808" y="26970"/>
                    </a:cubicBezTo>
                    <a:cubicBezTo>
                      <a:pt x="6127" y="29432"/>
                      <a:pt x="4713" y="31631"/>
                      <a:pt x="4137" y="34145"/>
                    </a:cubicBezTo>
                    <a:cubicBezTo>
                      <a:pt x="3613" y="36449"/>
                      <a:pt x="3744" y="39146"/>
                      <a:pt x="5027" y="41189"/>
                    </a:cubicBezTo>
                    <a:cubicBezTo>
                      <a:pt x="8536" y="37889"/>
                      <a:pt x="12097" y="35323"/>
                      <a:pt x="13825" y="35219"/>
                    </a:cubicBezTo>
                    <a:cubicBezTo>
                      <a:pt x="15108" y="34564"/>
                      <a:pt x="17256" y="34066"/>
                      <a:pt x="20057" y="33778"/>
                    </a:cubicBezTo>
                    <a:cubicBezTo>
                      <a:pt x="20424" y="32993"/>
                      <a:pt x="20974" y="32260"/>
                      <a:pt x="21524" y="32260"/>
                    </a:cubicBezTo>
                    <a:lnTo>
                      <a:pt x="21838" y="31186"/>
                    </a:lnTo>
                    <a:cubicBezTo>
                      <a:pt x="19298" y="29982"/>
                      <a:pt x="17072" y="28227"/>
                      <a:pt x="15266" y="25975"/>
                    </a:cubicBezTo>
                    <a:cubicBezTo>
                      <a:pt x="14585" y="25766"/>
                      <a:pt x="13878" y="25583"/>
                      <a:pt x="13197" y="25426"/>
                    </a:cubicBezTo>
                    <a:cubicBezTo>
                      <a:pt x="13564" y="25138"/>
                      <a:pt x="13904" y="24850"/>
                      <a:pt x="14244" y="24562"/>
                    </a:cubicBezTo>
                    <a:cubicBezTo>
                      <a:pt x="14192" y="24483"/>
                      <a:pt x="14166" y="24404"/>
                      <a:pt x="14113" y="24326"/>
                    </a:cubicBezTo>
                    <a:cubicBezTo>
                      <a:pt x="12490" y="21786"/>
                      <a:pt x="11390" y="18775"/>
                      <a:pt x="11024" y="15423"/>
                    </a:cubicBezTo>
                    <a:cubicBezTo>
                      <a:pt x="10736" y="15449"/>
                      <a:pt x="10421" y="15502"/>
                      <a:pt x="10107" y="15528"/>
                    </a:cubicBezTo>
                    <a:cubicBezTo>
                      <a:pt x="9505" y="15606"/>
                      <a:pt x="8903" y="15685"/>
                      <a:pt x="8379" y="15685"/>
                    </a:cubicBezTo>
                    <a:cubicBezTo>
                      <a:pt x="7960" y="15685"/>
                      <a:pt x="7567" y="15633"/>
                      <a:pt x="7305" y="15502"/>
                    </a:cubicBezTo>
                    <a:cubicBezTo>
                      <a:pt x="5970" y="14821"/>
                      <a:pt x="3797" y="10370"/>
                      <a:pt x="3037" y="7646"/>
                    </a:cubicBezTo>
                    <a:cubicBezTo>
                      <a:pt x="2357" y="5264"/>
                      <a:pt x="2383" y="2593"/>
                      <a:pt x="32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" name="Google Shape;1713;p46"/>
              <p:cNvSpPr/>
              <p:nvPr/>
            </p:nvSpPr>
            <p:spPr>
              <a:xfrm>
                <a:off x="3448329" y="3862030"/>
                <a:ext cx="1005143" cy="116194"/>
              </a:xfrm>
              <a:custGeom>
                <a:avLst/>
                <a:gdLst/>
                <a:ahLst/>
                <a:cxnLst/>
                <a:rect l="l" t="t" r="r" b="b"/>
                <a:pathLst>
                  <a:path w="61168" h="7071" extrusionOk="0">
                    <a:moveTo>
                      <a:pt x="30584" y="0"/>
                    </a:moveTo>
                    <a:cubicBezTo>
                      <a:pt x="13695" y="0"/>
                      <a:pt x="1" y="1571"/>
                      <a:pt x="1" y="3535"/>
                    </a:cubicBezTo>
                    <a:cubicBezTo>
                      <a:pt x="1" y="5499"/>
                      <a:pt x="13695" y="7070"/>
                      <a:pt x="30584" y="7070"/>
                    </a:cubicBezTo>
                    <a:cubicBezTo>
                      <a:pt x="47473" y="7070"/>
                      <a:pt x="61167" y="5499"/>
                      <a:pt x="61167" y="3535"/>
                    </a:cubicBezTo>
                    <a:cubicBezTo>
                      <a:pt x="61167" y="1571"/>
                      <a:pt x="47473" y="0"/>
                      <a:pt x="30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" name="Google Shape;1714;p46"/>
              <p:cNvSpPr/>
              <p:nvPr/>
            </p:nvSpPr>
            <p:spPr>
              <a:xfrm>
                <a:off x="3994772" y="3277722"/>
                <a:ext cx="16" cy="871"/>
              </a:xfrm>
              <a:custGeom>
                <a:avLst/>
                <a:gdLst/>
                <a:ahLst/>
                <a:cxnLst/>
                <a:rect l="l" t="t" r="r" b="b"/>
                <a:pathLst>
                  <a:path w="1" h="53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" name="Google Shape;1715;p46"/>
              <p:cNvSpPr/>
              <p:nvPr/>
            </p:nvSpPr>
            <p:spPr>
              <a:xfrm>
                <a:off x="3990910" y="3210595"/>
                <a:ext cx="231074" cy="624336"/>
              </a:xfrm>
              <a:custGeom>
                <a:avLst/>
                <a:gdLst/>
                <a:ahLst/>
                <a:cxnLst/>
                <a:rect l="l" t="t" r="r" b="b"/>
                <a:pathLst>
                  <a:path w="14062" h="37994" extrusionOk="0">
                    <a:moveTo>
                      <a:pt x="14061" y="0"/>
                    </a:moveTo>
                    <a:lnTo>
                      <a:pt x="13983" y="26"/>
                    </a:lnTo>
                    <a:cubicBezTo>
                      <a:pt x="11548" y="550"/>
                      <a:pt x="9060" y="786"/>
                      <a:pt x="6599" y="917"/>
                    </a:cubicBezTo>
                    <a:cubicBezTo>
                      <a:pt x="4713" y="1021"/>
                      <a:pt x="2828" y="1074"/>
                      <a:pt x="943" y="1074"/>
                    </a:cubicBezTo>
                    <a:cubicBezTo>
                      <a:pt x="1074" y="7568"/>
                      <a:pt x="26" y="31081"/>
                      <a:pt x="0" y="37994"/>
                    </a:cubicBezTo>
                    <a:lnTo>
                      <a:pt x="10107" y="37994"/>
                    </a:lnTo>
                    <a:cubicBezTo>
                      <a:pt x="10107" y="37994"/>
                      <a:pt x="12097" y="19089"/>
                      <a:pt x="13302" y="10448"/>
                    </a:cubicBezTo>
                    <a:cubicBezTo>
                      <a:pt x="13616" y="8301"/>
                      <a:pt x="13904" y="4530"/>
                      <a:pt x="14061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" name="Google Shape;1716;p46"/>
              <p:cNvSpPr/>
              <p:nvPr/>
            </p:nvSpPr>
            <p:spPr>
              <a:xfrm>
                <a:off x="4004237" y="3228227"/>
                <a:ext cx="3040" cy="14416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8773" extrusionOk="0">
                    <a:moveTo>
                      <a:pt x="1" y="8773"/>
                    </a:moveTo>
                    <a:cubicBezTo>
                      <a:pt x="106" y="5002"/>
                      <a:pt x="184" y="1808"/>
                      <a:pt x="132" y="1"/>
                    </a:cubicBezTo>
                    <a:lnTo>
                      <a:pt x="132" y="1"/>
                    </a:lnTo>
                    <a:cubicBezTo>
                      <a:pt x="184" y="1808"/>
                      <a:pt x="106" y="5002"/>
                      <a:pt x="1" y="8773"/>
                    </a:cubicBezTo>
                    <a:lnTo>
                      <a:pt x="1" y="8773"/>
                    </a:ln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" name="Google Shape;1717;p46"/>
              <p:cNvSpPr/>
              <p:nvPr/>
            </p:nvSpPr>
            <p:spPr>
              <a:xfrm>
                <a:off x="4219813" y="3210595"/>
                <a:ext cx="2169" cy="53373"/>
              </a:xfrm>
              <a:custGeom>
                <a:avLst/>
                <a:gdLst/>
                <a:ahLst/>
                <a:cxnLst/>
                <a:rect l="l" t="t" r="r" b="b"/>
                <a:pathLst>
                  <a:path w="132" h="3248" extrusionOk="0">
                    <a:moveTo>
                      <a:pt x="0" y="3247"/>
                    </a:moveTo>
                    <a:cubicBezTo>
                      <a:pt x="53" y="2226"/>
                      <a:pt x="105" y="1126"/>
                      <a:pt x="131" y="0"/>
                    </a:cubicBezTo>
                    <a:lnTo>
                      <a:pt x="131" y="0"/>
                    </a:lnTo>
                    <a:cubicBezTo>
                      <a:pt x="105" y="1126"/>
                      <a:pt x="53" y="2226"/>
                      <a:pt x="0" y="3247"/>
                    </a:cubicBezTo>
                    <a:close/>
                  </a:path>
                </a:pathLst>
              </a:custGeom>
              <a:solidFill>
                <a:srgbClr val="6A27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" name="Google Shape;1718;p46"/>
              <p:cNvSpPr/>
              <p:nvPr/>
            </p:nvSpPr>
            <p:spPr>
              <a:xfrm>
                <a:off x="4004237" y="3210595"/>
                <a:ext cx="217747" cy="161794"/>
              </a:xfrm>
              <a:custGeom>
                <a:avLst/>
                <a:gdLst/>
                <a:ahLst/>
                <a:cxnLst/>
                <a:rect l="l" t="t" r="r" b="b"/>
                <a:pathLst>
                  <a:path w="13251" h="9846" extrusionOk="0">
                    <a:moveTo>
                      <a:pt x="13250" y="0"/>
                    </a:moveTo>
                    <a:lnTo>
                      <a:pt x="13172" y="26"/>
                    </a:lnTo>
                    <a:cubicBezTo>
                      <a:pt x="10737" y="550"/>
                      <a:pt x="8249" y="786"/>
                      <a:pt x="5788" y="917"/>
                    </a:cubicBezTo>
                    <a:cubicBezTo>
                      <a:pt x="4033" y="1021"/>
                      <a:pt x="2279" y="1074"/>
                      <a:pt x="525" y="1074"/>
                    </a:cubicBezTo>
                    <a:lnTo>
                      <a:pt x="132" y="1074"/>
                    </a:lnTo>
                    <a:cubicBezTo>
                      <a:pt x="184" y="2881"/>
                      <a:pt x="106" y="6075"/>
                      <a:pt x="1" y="9846"/>
                    </a:cubicBezTo>
                    <a:cubicBezTo>
                      <a:pt x="1965" y="9793"/>
                      <a:pt x="3902" y="9715"/>
                      <a:pt x="5814" y="9558"/>
                    </a:cubicBezTo>
                    <a:cubicBezTo>
                      <a:pt x="7699" y="9400"/>
                      <a:pt x="9558" y="9191"/>
                      <a:pt x="11417" y="8877"/>
                    </a:cubicBezTo>
                    <a:cubicBezTo>
                      <a:pt x="11836" y="8798"/>
                      <a:pt x="12281" y="8720"/>
                      <a:pt x="12727" y="8641"/>
                    </a:cubicBezTo>
                    <a:cubicBezTo>
                      <a:pt x="12857" y="7175"/>
                      <a:pt x="12988" y="5342"/>
                      <a:pt x="13119" y="3247"/>
                    </a:cubicBezTo>
                    <a:cubicBezTo>
                      <a:pt x="13172" y="2226"/>
                      <a:pt x="13224" y="1126"/>
                      <a:pt x="13250" y="0"/>
                    </a:cubicBezTo>
                    <a:close/>
                  </a:path>
                </a:pathLst>
              </a:custGeom>
              <a:solidFill>
                <a:srgbClr val="C421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" name="Google Shape;1719;p46"/>
              <p:cNvSpPr/>
              <p:nvPr/>
            </p:nvSpPr>
            <p:spPr>
              <a:xfrm>
                <a:off x="3990910" y="3578470"/>
                <a:ext cx="194495" cy="256462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5607" extrusionOk="0">
                    <a:moveTo>
                      <a:pt x="11836" y="1"/>
                    </a:moveTo>
                    <a:cubicBezTo>
                      <a:pt x="9745" y="131"/>
                      <a:pt x="7655" y="189"/>
                      <a:pt x="5561" y="189"/>
                    </a:cubicBezTo>
                    <a:cubicBezTo>
                      <a:pt x="3851" y="189"/>
                      <a:pt x="2138" y="150"/>
                      <a:pt x="419" y="79"/>
                    </a:cubicBezTo>
                    <a:cubicBezTo>
                      <a:pt x="393" y="839"/>
                      <a:pt x="367" y="1572"/>
                      <a:pt x="367" y="2305"/>
                    </a:cubicBezTo>
                    <a:cubicBezTo>
                      <a:pt x="341" y="2410"/>
                      <a:pt x="341" y="2488"/>
                      <a:pt x="341" y="2567"/>
                    </a:cubicBezTo>
                    <a:cubicBezTo>
                      <a:pt x="341" y="2986"/>
                      <a:pt x="314" y="3379"/>
                      <a:pt x="314" y="3771"/>
                    </a:cubicBezTo>
                    <a:cubicBezTo>
                      <a:pt x="314" y="3876"/>
                      <a:pt x="288" y="3981"/>
                      <a:pt x="288" y="4086"/>
                    </a:cubicBezTo>
                    <a:cubicBezTo>
                      <a:pt x="131" y="8956"/>
                      <a:pt x="0" y="13250"/>
                      <a:pt x="0" y="15607"/>
                    </a:cubicBezTo>
                    <a:lnTo>
                      <a:pt x="10107" y="15607"/>
                    </a:lnTo>
                    <a:cubicBezTo>
                      <a:pt x="10107" y="15607"/>
                      <a:pt x="10683" y="10082"/>
                      <a:pt x="11417" y="3667"/>
                    </a:cubicBezTo>
                    <a:cubicBezTo>
                      <a:pt x="11417" y="3562"/>
                      <a:pt x="11443" y="3483"/>
                      <a:pt x="11443" y="3379"/>
                    </a:cubicBezTo>
                    <a:cubicBezTo>
                      <a:pt x="11495" y="3012"/>
                      <a:pt x="11521" y="2619"/>
                      <a:pt x="11574" y="2253"/>
                    </a:cubicBezTo>
                    <a:cubicBezTo>
                      <a:pt x="11574" y="2174"/>
                      <a:pt x="11574" y="2096"/>
                      <a:pt x="11600" y="2017"/>
                    </a:cubicBezTo>
                    <a:cubicBezTo>
                      <a:pt x="11678" y="1336"/>
                      <a:pt x="11757" y="682"/>
                      <a:pt x="118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" name="Google Shape;1720;p46"/>
              <p:cNvSpPr/>
              <p:nvPr/>
            </p:nvSpPr>
            <p:spPr>
              <a:xfrm>
                <a:off x="3996497" y="3611615"/>
                <a:ext cx="185030" cy="12259"/>
              </a:xfrm>
              <a:custGeom>
                <a:avLst/>
                <a:gdLst/>
                <a:ahLst/>
                <a:cxnLst/>
                <a:rect l="l" t="t" r="r" b="b"/>
                <a:pathLst>
                  <a:path w="11260" h="746" extrusionOk="0">
                    <a:moveTo>
                      <a:pt x="11260" y="0"/>
                    </a:moveTo>
                    <a:lnTo>
                      <a:pt x="11260" y="0"/>
                    </a:lnTo>
                    <a:cubicBezTo>
                      <a:pt x="10867" y="52"/>
                      <a:pt x="10448" y="105"/>
                      <a:pt x="10055" y="157"/>
                    </a:cubicBezTo>
                    <a:cubicBezTo>
                      <a:pt x="8101" y="383"/>
                      <a:pt x="6146" y="497"/>
                      <a:pt x="4192" y="497"/>
                    </a:cubicBezTo>
                    <a:cubicBezTo>
                      <a:pt x="3659" y="497"/>
                      <a:pt x="3126" y="488"/>
                      <a:pt x="2593" y="471"/>
                    </a:cubicBezTo>
                    <a:cubicBezTo>
                      <a:pt x="1729" y="419"/>
                      <a:pt x="865" y="367"/>
                      <a:pt x="27" y="288"/>
                    </a:cubicBezTo>
                    <a:cubicBezTo>
                      <a:pt x="1" y="393"/>
                      <a:pt x="1" y="471"/>
                      <a:pt x="1" y="550"/>
                    </a:cubicBezTo>
                    <a:cubicBezTo>
                      <a:pt x="1432" y="680"/>
                      <a:pt x="2868" y="745"/>
                      <a:pt x="4303" y="745"/>
                    </a:cubicBezTo>
                    <a:cubicBezTo>
                      <a:pt x="6621" y="745"/>
                      <a:pt x="8937" y="575"/>
                      <a:pt x="11234" y="236"/>
                    </a:cubicBezTo>
                    <a:cubicBezTo>
                      <a:pt x="11234" y="157"/>
                      <a:pt x="11234" y="79"/>
                      <a:pt x="1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" name="Google Shape;1721;p46"/>
              <p:cNvSpPr/>
              <p:nvPr/>
            </p:nvSpPr>
            <p:spPr>
              <a:xfrm>
                <a:off x="3995643" y="3633980"/>
                <a:ext cx="183305" cy="15052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916" extrusionOk="0">
                    <a:moveTo>
                      <a:pt x="11155" y="1"/>
                    </a:moveTo>
                    <a:lnTo>
                      <a:pt x="11155" y="1"/>
                    </a:lnTo>
                    <a:cubicBezTo>
                      <a:pt x="10631" y="79"/>
                      <a:pt x="10134" y="158"/>
                      <a:pt x="9610" y="236"/>
                    </a:cubicBezTo>
                    <a:cubicBezTo>
                      <a:pt x="7829" y="472"/>
                      <a:pt x="6023" y="603"/>
                      <a:pt x="4216" y="603"/>
                    </a:cubicBezTo>
                    <a:cubicBezTo>
                      <a:pt x="3326" y="603"/>
                      <a:pt x="2435" y="577"/>
                      <a:pt x="1519" y="524"/>
                    </a:cubicBezTo>
                    <a:cubicBezTo>
                      <a:pt x="1100" y="498"/>
                      <a:pt x="655" y="472"/>
                      <a:pt x="210" y="420"/>
                    </a:cubicBezTo>
                    <a:cubicBezTo>
                      <a:pt x="157" y="420"/>
                      <a:pt x="79" y="420"/>
                      <a:pt x="26" y="393"/>
                    </a:cubicBezTo>
                    <a:cubicBezTo>
                      <a:pt x="26" y="498"/>
                      <a:pt x="0" y="603"/>
                      <a:pt x="0" y="708"/>
                    </a:cubicBezTo>
                    <a:cubicBezTo>
                      <a:pt x="105" y="734"/>
                      <a:pt x="210" y="734"/>
                      <a:pt x="314" y="734"/>
                    </a:cubicBezTo>
                    <a:cubicBezTo>
                      <a:pt x="838" y="786"/>
                      <a:pt x="1336" y="839"/>
                      <a:pt x="1859" y="865"/>
                    </a:cubicBezTo>
                    <a:cubicBezTo>
                      <a:pt x="2532" y="899"/>
                      <a:pt x="3206" y="916"/>
                      <a:pt x="3880" y="916"/>
                    </a:cubicBezTo>
                    <a:cubicBezTo>
                      <a:pt x="6303" y="916"/>
                      <a:pt x="8732" y="698"/>
                      <a:pt x="11129" y="289"/>
                    </a:cubicBezTo>
                    <a:cubicBezTo>
                      <a:pt x="11129" y="184"/>
                      <a:pt x="11155" y="105"/>
                      <a:pt x="111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" name="Google Shape;1722;p46"/>
              <p:cNvSpPr/>
              <p:nvPr/>
            </p:nvSpPr>
            <p:spPr>
              <a:xfrm>
                <a:off x="3966377" y="3825797"/>
                <a:ext cx="299499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6" h="5743" extrusionOk="0">
                    <a:moveTo>
                      <a:pt x="9125" y="1"/>
                    </a:moveTo>
                    <a:cubicBezTo>
                      <a:pt x="6156" y="1"/>
                      <a:pt x="1732" y="101"/>
                      <a:pt x="1415" y="189"/>
                    </a:cubicBezTo>
                    <a:cubicBezTo>
                      <a:pt x="970" y="320"/>
                      <a:pt x="1" y="4431"/>
                      <a:pt x="498" y="5347"/>
                    </a:cubicBezTo>
                    <a:cubicBezTo>
                      <a:pt x="676" y="5643"/>
                      <a:pt x="2678" y="5742"/>
                      <a:pt x="5282" y="5742"/>
                    </a:cubicBezTo>
                    <a:cubicBezTo>
                      <a:pt x="9589" y="5742"/>
                      <a:pt x="15540" y="5472"/>
                      <a:pt x="17597" y="5374"/>
                    </a:cubicBezTo>
                    <a:cubicBezTo>
                      <a:pt x="17989" y="5347"/>
                      <a:pt x="18225" y="4955"/>
                      <a:pt x="18042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8" y="137"/>
                      <a:pt x="11784" y="84"/>
                      <a:pt x="11784" y="84"/>
                    </a:cubicBezTo>
                    <a:cubicBezTo>
                      <a:pt x="11664" y="25"/>
                      <a:pt x="10566" y="1"/>
                      <a:pt x="9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" name="Google Shape;1723;p46"/>
              <p:cNvSpPr/>
              <p:nvPr/>
            </p:nvSpPr>
            <p:spPr>
              <a:xfrm>
                <a:off x="4150107" y="3852861"/>
                <a:ext cx="76608" cy="2547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1550" extrusionOk="0">
                    <a:moveTo>
                      <a:pt x="3494" y="1"/>
                    </a:moveTo>
                    <a:cubicBezTo>
                      <a:pt x="3113" y="1"/>
                      <a:pt x="2731" y="41"/>
                      <a:pt x="2357" y="113"/>
                    </a:cubicBezTo>
                    <a:cubicBezTo>
                      <a:pt x="1781" y="244"/>
                      <a:pt x="1205" y="454"/>
                      <a:pt x="655" y="742"/>
                    </a:cubicBezTo>
                    <a:cubicBezTo>
                      <a:pt x="446" y="846"/>
                      <a:pt x="0" y="1056"/>
                      <a:pt x="131" y="1370"/>
                    </a:cubicBezTo>
                    <a:cubicBezTo>
                      <a:pt x="188" y="1502"/>
                      <a:pt x="275" y="1549"/>
                      <a:pt x="374" y="1549"/>
                    </a:cubicBezTo>
                    <a:cubicBezTo>
                      <a:pt x="548" y="1549"/>
                      <a:pt x="757" y="1401"/>
                      <a:pt x="891" y="1318"/>
                    </a:cubicBezTo>
                    <a:cubicBezTo>
                      <a:pt x="1911" y="745"/>
                      <a:pt x="3026" y="504"/>
                      <a:pt x="4191" y="504"/>
                    </a:cubicBezTo>
                    <a:cubicBezTo>
                      <a:pt x="4252" y="504"/>
                      <a:pt x="4312" y="505"/>
                      <a:pt x="4373" y="506"/>
                    </a:cubicBezTo>
                    <a:cubicBezTo>
                      <a:pt x="4609" y="506"/>
                      <a:pt x="4661" y="113"/>
                      <a:pt x="4426" y="87"/>
                    </a:cubicBezTo>
                    <a:cubicBezTo>
                      <a:pt x="4119" y="28"/>
                      <a:pt x="3807" y="1"/>
                      <a:pt x="3494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" name="Google Shape;1724;p46"/>
              <p:cNvSpPr/>
              <p:nvPr/>
            </p:nvSpPr>
            <p:spPr>
              <a:xfrm>
                <a:off x="4121186" y="3840455"/>
                <a:ext cx="78416" cy="28757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1750" extrusionOk="0">
                    <a:moveTo>
                      <a:pt x="4254" y="0"/>
                    </a:moveTo>
                    <a:cubicBezTo>
                      <a:pt x="3571" y="0"/>
                      <a:pt x="2891" y="104"/>
                      <a:pt x="2232" y="292"/>
                    </a:cubicBezTo>
                    <a:cubicBezTo>
                      <a:pt x="1865" y="397"/>
                      <a:pt x="1525" y="528"/>
                      <a:pt x="1158" y="685"/>
                    </a:cubicBezTo>
                    <a:cubicBezTo>
                      <a:pt x="896" y="790"/>
                      <a:pt x="556" y="947"/>
                      <a:pt x="294" y="1156"/>
                    </a:cubicBezTo>
                    <a:cubicBezTo>
                      <a:pt x="242" y="1182"/>
                      <a:pt x="216" y="1209"/>
                      <a:pt x="163" y="1235"/>
                    </a:cubicBezTo>
                    <a:cubicBezTo>
                      <a:pt x="1" y="1420"/>
                      <a:pt x="126" y="1750"/>
                      <a:pt x="357" y="1750"/>
                    </a:cubicBezTo>
                    <a:cubicBezTo>
                      <a:pt x="387" y="1750"/>
                      <a:pt x="418" y="1744"/>
                      <a:pt x="451" y="1732"/>
                    </a:cubicBezTo>
                    <a:cubicBezTo>
                      <a:pt x="792" y="1601"/>
                      <a:pt x="1080" y="1392"/>
                      <a:pt x="1420" y="1235"/>
                    </a:cubicBezTo>
                    <a:cubicBezTo>
                      <a:pt x="1734" y="1078"/>
                      <a:pt x="2048" y="947"/>
                      <a:pt x="2389" y="842"/>
                    </a:cubicBezTo>
                    <a:cubicBezTo>
                      <a:pt x="3070" y="633"/>
                      <a:pt x="3777" y="502"/>
                      <a:pt x="4484" y="475"/>
                    </a:cubicBezTo>
                    <a:cubicBezTo>
                      <a:pt x="4772" y="449"/>
                      <a:pt x="4772" y="4"/>
                      <a:pt x="4484" y="4"/>
                    </a:cubicBezTo>
                    <a:cubicBezTo>
                      <a:pt x="4407" y="1"/>
                      <a:pt x="4330" y="0"/>
                      <a:pt x="4254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" name="Google Shape;1725;p46"/>
              <p:cNvSpPr/>
              <p:nvPr/>
            </p:nvSpPr>
            <p:spPr>
              <a:xfrm>
                <a:off x="4106216" y="3827358"/>
                <a:ext cx="69296" cy="24139"/>
              </a:xfrm>
              <a:custGeom>
                <a:avLst/>
                <a:gdLst/>
                <a:ahLst/>
                <a:cxnLst/>
                <a:rect l="l" t="t" r="r" b="b"/>
                <a:pathLst>
                  <a:path w="4217" h="1469" extrusionOk="0">
                    <a:moveTo>
                      <a:pt x="3274" y="0"/>
                    </a:moveTo>
                    <a:cubicBezTo>
                      <a:pt x="2794" y="0"/>
                      <a:pt x="2314" y="53"/>
                      <a:pt x="1834" y="173"/>
                    </a:cubicBezTo>
                    <a:cubicBezTo>
                      <a:pt x="1467" y="277"/>
                      <a:pt x="1127" y="435"/>
                      <a:pt x="786" y="592"/>
                    </a:cubicBezTo>
                    <a:cubicBezTo>
                      <a:pt x="524" y="696"/>
                      <a:pt x="1" y="906"/>
                      <a:pt x="1" y="1246"/>
                    </a:cubicBezTo>
                    <a:cubicBezTo>
                      <a:pt x="27" y="1325"/>
                      <a:pt x="53" y="1403"/>
                      <a:pt x="105" y="1430"/>
                    </a:cubicBezTo>
                    <a:cubicBezTo>
                      <a:pt x="169" y="1457"/>
                      <a:pt x="227" y="1468"/>
                      <a:pt x="282" y="1468"/>
                    </a:cubicBezTo>
                    <a:cubicBezTo>
                      <a:pt x="386" y="1468"/>
                      <a:pt x="483" y="1428"/>
                      <a:pt x="603" y="1377"/>
                    </a:cubicBezTo>
                    <a:cubicBezTo>
                      <a:pt x="734" y="1272"/>
                      <a:pt x="891" y="1194"/>
                      <a:pt x="1048" y="1115"/>
                    </a:cubicBezTo>
                    <a:cubicBezTo>
                      <a:pt x="1362" y="958"/>
                      <a:pt x="1676" y="827"/>
                      <a:pt x="1991" y="723"/>
                    </a:cubicBezTo>
                    <a:cubicBezTo>
                      <a:pt x="2645" y="513"/>
                      <a:pt x="3352" y="356"/>
                      <a:pt x="4033" y="330"/>
                    </a:cubicBezTo>
                    <a:cubicBezTo>
                      <a:pt x="4216" y="330"/>
                      <a:pt x="4216" y="68"/>
                      <a:pt x="4033" y="42"/>
                    </a:cubicBezTo>
                    <a:cubicBezTo>
                      <a:pt x="3780" y="15"/>
                      <a:pt x="3527" y="0"/>
                      <a:pt x="3274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" name="Google Shape;1726;p46"/>
              <p:cNvSpPr/>
              <p:nvPr/>
            </p:nvSpPr>
            <p:spPr>
              <a:xfrm>
                <a:off x="3678958" y="3210595"/>
                <a:ext cx="299926" cy="624336"/>
              </a:xfrm>
              <a:custGeom>
                <a:avLst/>
                <a:gdLst/>
                <a:ahLst/>
                <a:cxnLst/>
                <a:rect l="l" t="t" r="r" b="b"/>
                <a:pathLst>
                  <a:path w="18252" h="37994" extrusionOk="0">
                    <a:moveTo>
                      <a:pt x="18251" y="0"/>
                    </a:moveTo>
                    <a:lnTo>
                      <a:pt x="18146" y="26"/>
                    </a:lnTo>
                    <a:cubicBezTo>
                      <a:pt x="15659" y="550"/>
                      <a:pt x="13145" y="786"/>
                      <a:pt x="10658" y="917"/>
                    </a:cubicBezTo>
                    <a:cubicBezTo>
                      <a:pt x="8772" y="1021"/>
                      <a:pt x="6887" y="1074"/>
                      <a:pt x="5002" y="1074"/>
                    </a:cubicBezTo>
                    <a:cubicBezTo>
                      <a:pt x="4426" y="7568"/>
                      <a:pt x="786" y="31081"/>
                      <a:pt x="1" y="37994"/>
                    </a:cubicBezTo>
                    <a:lnTo>
                      <a:pt x="10108" y="37994"/>
                    </a:lnTo>
                    <a:cubicBezTo>
                      <a:pt x="10108" y="37994"/>
                      <a:pt x="14166" y="19089"/>
                      <a:pt x="16340" y="10448"/>
                    </a:cubicBezTo>
                    <a:cubicBezTo>
                      <a:pt x="16889" y="8301"/>
                      <a:pt x="17570" y="4530"/>
                      <a:pt x="18251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" name="Google Shape;1727;p46"/>
              <p:cNvSpPr/>
              <p:nvPr/>
            </p:nvSpPr>
            <p:spPr>
              <a:xfrm>
                <a:off x="3743504" y="3211450"/>
                <a:ext cx="234935" cy="160940"/>
              </a:xfrm>
              <a:custGeom>
                <a:avLst/>
                <a:gdLst/>
                <a:ahLst/>
                <a:cxnLst/>
                <a:rect l="l" t="t" r="r" b="b"/>
                <a:pathLst>
                  <a:path w="14297" h="9794" extrusionOk="0">
                    <a:moveTo>
                      <a:pt x="0" y="9794"/>
                    </a:moveTo>
                    <a:cubicBezTo>
                      <a:pt x="53" y="9401"/>
                      <a:pt x="105" y="9034"/>
                      <a:pt x="157" y="8668"/>
                    </a:cubicBezTo>
                    <a:cubicBezTo>
                      <a:pt x="105" y="9034"/>
                      <a:pt x="53" y="9401"/>
                      <a:pt x="0" y="9794"/>
                    </a:cubicBezTo>
                    <a:lnTo>
                      <a:pt x="0" y="9794"/>
                    </a:lnTo>
                    <a:close/>
                    <a:moveTo>
                      <a:pt x="14297" y="1"/>
                    </a:moveTo>
                    <a:cubicBezTo>
                      <a:pt x="14297" y="1"/>
                      <a:pt x="14297" y="1"/>
                      <a:pt x="14297" y="1"/>
                    </a:cubicBezTo>
                    <a:cubicBezTo>
                      <a:pt x="14297" y="1"/>
                      <a:pt x="14297" y="1"/>
                      <a:pt x="14297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" name="Google Shape;1728;p46"/>
              <p:cNvSpPr/>
              <p:nvPr/>
            </p:nvSpPr>
            <p:spPr>
              <a:xfrm>
                <a:off x="3743504" y="3210595"/>
                <a:ext cx="235379" cy="161794"/>
              </a:xfrm>
              <a:custGeom>
                <a:avLst/>
                <a:gdLst/>
                <a:ahLst/>
                <a:cxnLst/>
                <a:rect l="l" t="t" r="r" b="b"/>
                <a:pathLst>
                  <a:path w="14324" h="9846" extrusionOk="0">
                    <a:moveTo>
                      <a:pt x="14323" y="0"/>
                    </a:moveTo>
                    <a:lnTo>
                      <a:pt x="14218" y="26"/>
                    </a:lnTo>
                    <a:cubicBezTo>
                      <a:pt x="11731" y="550"/>
                      <a:pt x="9217" y="786"/>
                      <a:pt x="6730" y="917"/>
                    </a:cubicBezTo>
                    <a:cubicBezTo>
                      <a:pt x="4975" y="1021"/>
                      <a:pt x="3221" y="1074"/>
                      <a:pt x="1467" y="1074"/>
                    </a:cubicBezTo>
                    <a:lnTo>
                      <a:pt x="1074" y="1074"/>
                    </a:lnTo>
                    <a:cubicBezTo>
                      <a:pt x="943" y="2697"/>
                      <a:pt x="576" y="5447"/>
                      <a:pt x="157" y="8720"/>
                    </a:cubicBezTo>
                    <a:cubicBezTo>
                      <a:pt x="105" y="9086"/>
                      <a:pt x="53" y="9453"/>
                      <a:pt x="0" y="9846"/>
                    </a:cubicBezTo>
                    <a:cubicBezTo>
                      <a:pt x="1938" y="9793"/>
                      <a:pt x="3876" y="9715"/>
                      <a:pt x="5839" y="9558"/>
                    </a:cubicBezTo>
                    <a:cubicBezTo>
                      <a:pt x="7725" y="9400"/>
                      <a:pt x="9610" y="9191"/>
                      <a:pt x="11495" y="8877"/>
                    </a:cubicBezTo>
                    <a:cubicBezTo>
                      <a:pt x="11940" y="8798"/>
                      <a:pt x="12385" y="8720"/>
                      <a:pt x="12831" y="8641"/>
                    </a:cubicBezTo>
                    <a:cubicBezTo>
                      <a:pt x="13276" y="6468"/>
                      <a:pt x="13799" y="3483"/>
                      <a:pt x="14297" y="53"/>
                    </a:cubicBezTo>
                    <a:cubicBezTo>
                      <a:pt x="14323" y="26"/>
                      <a:pt x="14323" y="26"/>
                      <a:pt x="14323" y="0"/>
                    </a:cubicBezTo>
                    <a:close/>
                  </a:path>
                </a:pathLst>
              </a:custGeom>
              <a:solidFill>
                <a:srgbClr val="C421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" name="Google Shape;1729;p46"/>
              <p:cNvSpPr/>
              <p:nvPr/>
            </p:nvSpPr>
            <p:spPr>
              <a:xfrm>
                <a:off x="3678958" y="3578470"/>
                <a:ext cx="222463" cy="256462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15607" extrusionOk="0">
                    <a:moveTo>
                      <a:pt x="13538" y="1"/>
                    </a:moveTo>
                    <a:cubicBezTo>
                      <a:pt x="11448" y="131"/>
                      <a:pt x="9350" y="189"/>
                      <a:pt x="7257" y="189"/>
                    </a:cubicBezTo>
                    <a:cubicBezTo>
                      <a:pt x="5548" y="189"/>
                      <a:pt x="3843" y="150"/>
                      <a:pt x="2148" y="79"/>
                    </a:cubicBezTo>
                    <a:cubicBezTo>
                      <a:pt x="2043" y="839"/>
                      <a:pt x="1912" y="1572"/>
                      <a:pt x="1833" y="2305"/>
                    </a:cubicBezTo>
                    <a:cubicBezTo>
                      <a:pt x="1807" y="2410"/>
                      <a:pt x="1781" y="2488"/>
                      <a:pt x="1781" y="2567"/>
                    </a:cubicBezTo>
                    <a:cubicBezTo>
                      <a:pt x="1729" y="2986"/>
                      <a:pt x="1676" y="3379"/>
                      <a:pt x="1624" y="3771"/>
                    </a:cubicBezTo>
                    <a:cubicBezTo>
                      <a:pt x="1598" y="3876"/>
                      <a:pt x="1572" y="3981"/>
                      <a:pt x="1572" y="4086"/>
                    </a:cubicBezTo>
                    <a:cubicBezTo>
                      <a:pt x="865" y="8956"/>
                      <a:pt x="262" y="13250"/>
                      <a:pt x="1" y="15607"/>
                    </a:cubicBezTo>
                    <a:lnTo>
                      <a:pt x="10108" y="15607"/>
                    </a:lnTo>
                    <a:cubicBezTo>
                      <a:pt x="10108" y="15607"/>
                      <a:pt x="11286" y="10082"/>
                      <a:pt x="12726" y="3667"/>
                    </a:cubicBezTo>
                    <a:cubicBezTo>
                      <a:pt x="12752" y="3562"/>
                      <a:pt x="12779" y="3483"/>
                      <a:pt x="12779" y="3379"/>
                    </a:cubicBezTo>
                    <a:cubicBezTo>
                      <a:pt x="12883" y="3012"/>
                      <a:pt x="12962" y="2619"/>
                      <a:pt x="13040" y="2253"/>
                    </a:cubicBezTo>
                    <a:cubicBezTo>
                      <a:pt x="13067" y="2174"/>
                      <a:pt x="13067" y="2096"/>
                      <a:pt x="13093" y="2017"/>
                    </a:cubicBezTo>
                    <a:cubicBezTo>
                      <a:pt x="13250" y="1336"/>
                      <a:pt x="13381" y="682"/>
                      <a:pt x="13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" name="Google Shape;1730;p46"/>
              <p:cNvSpPr/>
              <p:nvPr/>
            </p:nvSpPr>
            <p:spPr>
              <a:xfrm>
                <a:off x="3708224" y="3611615"/>
                <a:ext cx="185884" cy="12259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746" extrusionOk="0">
                    <a:moveTo>
                      <a:pt x="11312" y="0"/>
                    </a:moveTo>
                    <a:cubicBezTo>
                      <a:pt x="10919" y="52"/>
                      <a:pt x="10500" y="105"/>
                      <a:pt x="10081" y="157"/>
                    </a:cubicBezTo>
                    <a:cubicBezTo>
                      <a:pt x="8127" y="383"/>
                      <a:pt x="6156" y="497"/>
                      <a:pt x="4207" y="497"/>
                    </a:cubicBezTo>
                    <a:cubicBezTo>
                      <a:pt x="3676" y="497"/>
                      <a:pt x="3146" y="488"/>
                      <a:pt x="2619" y="471"/>
                    </a:cubicBezTo>
                    <a:cubicBezTo>
                      <a:pt x="1754" y="419"/>
                      <a:pt x="890" y="367"/>
                      <a:pt x="52" y="288"/>
                    </a:cubicBezTo>
                    <a:cubicBezTo>
                      <a:pt x="26" y="393"/>
                      <a:pt x="0" y="471"/>
                      <a:pt x="0" y="550"/>
                    </a:cubicBezTo>
                    <a:cubicBezTo>
                      <a:pt x="1422" y="680"/>
                      <a:pt x="2851" y="745"/>
                      <a:pt x="4285" y="745"/>
                    </a:cubicBezTo>
                    <a:cubicBezTo>
                      <a:pt x="6602" y="745"/>
                      <a:pt x="8931" y="575"/>
                      <a:pt x="11259" y="236"/>
                    </a:cubicBezTo>
                    <a:cubicBezTo>
                      <a:pt x="11286" y="157"/>
                      <a:pt x="11286" y="79"/>
                      <a:pt x="113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" name="Google Shape;1731;p46"/>
              <p:cNvSpPr/>
              <p:nvPr/>
            </p:nvSpPr>
            <p:spPr>
              <a:xfrm>
                <a:off x="3704773" y="3633980"/>
                <a:ext cx="184175" cy="15052"/>
              </a:xfrm>
              <a:custGeom>
                <a:avLst/>
                <a:gdLst/>
                <a:ahLst/>
                <a:cxnLst/>
                <a:rect l="l" t="t" r="r" b="b"/>
                <a:pathLst>
                  <a:path w="11208" h="916" extrusionOk="0">
                    <a:moveTo>
                      <a:pt x="11208" y="1"/>
                    </a:moveTo>
                    <a:lnTo>
                      <a:pt x="11208" y="1"/>
                    </a:lnTo>
                    <a:cubicBezTo>
                      <a:pt x="10710" y="79"/>
                      <a:pt x="10186" y="158"/>
                      <a:pt x="9663" y="236"/>
                    </a:cubicBezTo>
                    <a:cubicBezTo>
                      <a:pt x="7830" y="472"/>
                      <a:pt x="6023" y="603"/>
                      <a:pt x="4216" y="603"/>
                    </a:cubicBezTo>
                    <a:cubicBezTo>
                      <a:pt x="3326" y="603"/>
                      <a:pt x="2436" y="577"/>
                      <a:pt x="1545" y="524"/>
                    </a:cubicBezTo>
                    <a:cubicBezTo>
                      <a:pt x="1100" y="498"/>
                      <a:pt x="681" y="472"/>
                      <a:pt x="236" y="420"/>
                    </a:cubicBezTo>
                    <a:cubicBezTo>
                      <a:pt x="184" y="420"/>
                      <a:pt x="105" y="420"/>
                      <a:pt x="53" y="393"/>
                    </a:cubicBezTo>
                    <a:cubicBezTo>
                      <a:pt x="27" y="498"/>
                      <a:pt x="1" y="603"/>
                      <a:pt x="1" y="708"/>
                    </a:cubicBezTo>
                    <a:cubicBezTo>
                      <a:pt x="105" y="734"/>
                      <a:pt x="210" y="734"/>
                      <a:pt x="315" y="734"/>
                    </a:cubicBezTo>
                    <a:cubicBezTo>
                      <a:pt x="812" y="786"/>
                      <a:pt x="1310" y="839"/>
                      <a:pt x="1807" y="865"/>
                    </a:cubicBezTo>
                    <a:cubicBezTo>
                      <a:pt x="2480" y="899"/>
                      <a:pt x="3155" y="916"/>
                      <a:pt x="3832" y="916"/>
                    </a:cubicBezTo>
                    <a:cubicBezTo>
                      <a:pt x="6264" y="916"/>
                      <a:pt x="8717" y="698"/>
                      <a:pt x="11155" y="289"/>
                    </a:cubicBezTo>
                    <a:cubicBezTo>
                      <a:pt x="11181" y="184"/>
                      <a:pt x="11208" y="105"/>
                      <a:pt x="112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" name="Google Shape;1732;p46"/>
              <p:cNvSpPr/>
              <p:nvPr/>
            </p:nvSpPr>
            <p:spPr>
              <a:xfrm>
                <a:off x="3654441" y="3825797"/>
                <a:ext cx="299482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5743" extrusionOk="0">
                    <a:moveTo>
                      <a:pt x="9126" y="1"/>
                    </a:moveTo>
                    <a:cubicBezTo>
                      <a:pt x="6159" y="1"/>
                      <a:pt x="1740" y="101"/>
                      <a:pt x="1440" y="189"/>
                    </a:cubicBezTo>
                    <a:cubicBezTo>
                      <a:pt x="969" y="320"/>
                      <a:pt x="0" y="4431"/>
                      <a:pt x="524" y="5347"/>
                    </a:cubicBezTo>
                    <a:cubicBezTo>
                      <a:pt x="691" y="5643"/>
                      <a:pt x="2688" y="5742"/>
                      <a:pt x="5288" y="5742"/>
                    </a:cubicBezTo>
                    <a:cubicBezTo>
                      <a:pt x="9588" y="5742"/>
                      <a:pt x="15540" y="5472"/>
                      <a:pt x="17596" y="5374"/>
                    </a:cubicBezTo>
                    <a:cubicBezTo>
                      <a:pt x="17989" y="5347"/>
                      <a:pt x="18224" y="4955"/>
                      <a:pt x="18067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7" y="137"/>
                      <a:pt x="11783" y="84"/>
                      <a:pt x="11783" y="84"/>
                    </a:cubicBezTo>
                    <a:cubicBezTo>
                      <a:pt x="11663" y="25"/>
                      <a:pt x="10565" y="1"/>
                      <a:pt x="9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" name="Google Shape;1733;p46"/>
              <p:cNvSpPr/>
              <p:nvPr/>
            </p:nvSpPr>
            <p:spPr>
              <a:xfrm>
                <a:off x="3838155" y="3852861"/>
                <a:ext cx="76608" cy="2547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1550" extrusionOk="0">
                    <a:moveTo>
                      <a:pt x="3506" y="1"/>
                    </a:moveTo>
                    <a:cubicBezTo>
                      <a:pt x="3132" y="1"/>
                      <a:pt x="2758" y="41"/>
                      <a:pt x="2384" y="113"/>
                    </a:cubicBezTo>
                    <a:cubicBezTo>
                      <a:pt x="1781" y="244"/>
                      <a:pt x="1205" y="454"/>
                      <a:pt x="682" y="742"/>
                    </a:cubicBezTo>
                    <a:cubicBezTo>
                      <a:pt x="446" y="846"/>
                      <a:pt x="1" y="1056"/>
                      <a:pt x="158" y="1370"/>
                    </a:cubicBezTo>
                    <a:cubicBezTo>
                      <a:pt x="205" y="1502"/>
                      <a:pt x="290" y="1549"/>
                      <a:pt x="387" y="1549"/>
                    </a:cubicBezTo>
                    <a:cubicBezTo>
                      <a:pt x="560" y="1549"/>
                      <a:pt x="774" y="1401"/>
                      <a:pt x="891" y="1318"/>
                    </a:cubicBezTo>
                    <a:cubicBezTo>
                      <a:pt x="1911" y="745"/>
                      <a:pt x="3026" y="504"/>
                      <a:pt x="4191" y="504"/>
                    </a:cubicBezTo>
                    <a:cubicBezTo>
                      <a:pt x="4252" y="504"/>
                      <a:pt x="4313" y="505"/>
                      <a:pt x="4374" y="506"/>
                    </a:cubicBezTo>
                    <a:cubicBezTo>
                      <a:pt x="4609" y="506"/>
                      <a:pt x="4662" y="113"/>
                      <a:pt x="4426" y="87"/>
                    </a:cubicBezTo>
                    <a:cubicBezTo>
                      <a:pt x="4119" y="28"/>
                      <a:pt x="3813" y="1"/>
                      <a:pt x="3506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" name="Google Shape;1734;p46"/>
              <p:cNvSpPr/>
              <p:nvPr/>
            </p:nvSpPr>
            <p:spPr>
              <a:xfrm>
                <a:off x="3809250" y="3840455"/>
                <a:ext cx="78843" cy="28757"/>
              </a:xfrm>
              <a:custGeom>
                <a:avLst/>
                <a:gdLst/>
                <a:ahLst/>
                <a:cxnLst/>
                <a:rect l="l" t="t" r="r" b="b"/>
                <a:pathLst>
                  <a:path w="4798" h="1750" extrusionOk="0">
                    <a:moveTo>
                      <a:pt x="4253" y="0"/>
                    </a:moveTo>
                    <a:cubicBezTo>
                      <a:pt x="3570" y="0"/>
                      <a:pt x="2890" y="104"/>
                      <a:pt x="2231" y="292"/>
                    </a:cubicBezTo>
                    <a:cubicBezTo>
                      <a:pt x="1865" y="397"/>
                      <a:pt x="1524" y="528"/>
                      <a:pt x="1184" y="685"/>
                    </a:cubicBezTo>
                    <a:cubicBezTo>
                      <a:pt x="896" y="790"/>
                      <a:pt x="555" y="947"/>
                      <a:pt x="293" y="1156"/>
                    </a:cubicBezTo>
                    <a:cubicBezTo>
                      <a:pt x="267" y="1182"/>
                      <a:pt x="215" y="1209"/>
                      <a:pt x="163" y="1235"/>
                    </a:cubicBezTo>
                    <a:cubicBezTo>
                      <a:pt x="0" y="1420"/>
                      <a:pt x="125" y="1750"/>
                      <a:pt x="356" y="1750"/>
                    </a:cubicBezTo>
                    <a:cubicBezTo>
                      <a:pt x="386" y="1750"/>
                      <a:pt x="418" y="1744"/>
                      <a:pt x="451" y="1732"/>
                    </a:cubicBezTo>
                    <a:cubicBezTo>
                      <a:pt x="791" y="1601"/>
                      <a:pt x="1105" y="1392"/>
                      <a:pt x="1419" y="1235"/>
                    </a:cubicBezTo>
                    <a:cubicBezTo>
                      <a:pt x="1734" y="1078"/>
                      <a:pt x="2048" y="947"/>
                      <a:pt x="2388" y="842"/>
                    </a:cubicBezTo>
                    <a:cubicBezTo>
                      <a:pt x="3069" y="633"/>
                      <a:pt x="3776" y="502"/>
                      <a:pt x="4483" y="475"/>
                    </a:cubicBezTo>
                    <a:cubicBezTo>
                      <a:pt x="4771" y="449"/>
                      <a:pt x="4797" y="4"/>
                      <a:pt x="4483" y="4"/>
                    </a:cubicBezTo>
                    <a:cubicBezTo>
                      <a:pt x="4406" y="1"/>
                      <a:pt x="4330" y="0"/>
                      <a:pt x="4253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" name="Google Shape;1735;p46"/>
              <p:cNvSpPr/>
              <p:nvPr/>
            </p:nvSpPr>
            <p:spPr>
              <a:xfrm>
                <a:off x="3794264" y="3827358"/>
                <a:ext cx="69723" cy="24139"/>
              </a:xfrm>
              <a:custGeom>
                <a:avLst/>
                <a:gdLst/>
                <a:ahLst/>
                <a:cxnLst/>
                <a:rect l="l" t="t" r="r" b="b"/>
                <a:pathLst>
                  <a:path w="4243" h="1469" extrusionOk="0">
                    <a:moveTo>
                      <a:pt x="3283" y="0"/>
                    </a:moveTo>
                    <a:cubicBezTo>
                      <a:pt x="2797" y="0"/>
                      <a:pt x="2323" y="53"/>
                      <a:pt x="1860" y="173"/>
                    </a:cubicBezTo>
                    <a:cubicBezTo>
                      <a:pt x="1493" y="277"/>
                      <a:pt x="1127" y="435"/>
                      <a:pt x="787" y="592"/>
                    </a:cubicBezTo>
                    <a:cubicBezTo>
                      <a:pt x="525" y="696"/>
                      <a:pt x="1" y="906"/>
                      <a:pt x="27" y="1246"/>
                    </a:cubicBezTo>
                    <a:cubicBezTo>
                      <a:pt x="27" y="1325"/>
                      <a:pt x="53" y="1403"/>
                      <a:pt x="132" y="1430"/>
                    </a:cubicBezTo>
                    <a:cubicBezTo>
                      <a:pt x="187" y="1457"/>
                      <a:pt x="241" y="1468"/>
                      <a:pt x="296" y="1468"/>
                    </a:cubicBezTo>
                    <a:cubicBezTo>
                      <a:pt x="399" y="1468"/>
                      <a:pt x="501" y="1428"/>
                      <a:pt x="603" y="1377"/>
                    </a:cubicBezTo>
                    <a:cubicBezTo>
                      <a:pt x="760" y="1272"/>
                      <a:pt x="917" y="1194"/>
                      <a:pt x="1075" y="1115"/>
                    </a:cubicBezTo>
                    <a:cubicBezTo>
                      <a:pt x="1363" y="958"/>
                      <a:pt x="1677" y="827"/>
                      <a:pt x="1991" y="723"/>
                    </a:cubicBezTo>
                    <a:cubicBezTo>
                      <a:pt x="2646" y="513"/>
                      <a:pt x="3353" y="356"/>
                      <a:pt x="4060" y="330"/>
                    </a:cubicBezTo>
                    <a:cubicBezTo>
                      <a:pt x="4243" y="330"/>
                      <a:pt x="4217" y="68"/>
                      <a:pt x="4060" y="42"/>
                    </a:cubicBezTo>
                    <a:cubicBezTo>
                      <a:pt x="3797" y="15"/>
                      <a:pt x="3538" y="0"/>
                      <a:pt x="3283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" name="Google Shape;1736;p46"/>
              <p:cNvSpPr/>
              <p:nvPr/>
            </p:nvSpPr>
            <p:spPr>
              <a:xfrm>
                <a:off x="3641952" y="2950616"/>
                <a:ext cx="669099" cy="388875"/>
              </a:xfrm>
              <a:custGeom>
                <a:avLst/>
                <a:gdLst/>
                <a:ahLst/>
                <a:cxnLst/>
                <a:rect l="l" t="t" r="r" b="b"/>
                <a:pathLst>
                  <a:path w="40718" h="23665" extrusionOk="0">
                    <a:moveTo>
                      <a:pt x="36081" y="1"/>
                    </a:moveTo>
                    <a:cubicBezTo>
                      <a:pt x="36064" y="1"/>
                      <a:pt x="36047" y="3"/>
                      <a:pt x="36030" y="6"/>
                    </a:cubicBezTo>
                    <a:cubicBezTo>
                      <a:pt x="35559" y="111"/>
                      <a:pt x="35088" y="215"/>
                      <a:pt x="34590" y="294"/>
                    </a:cubicBezTo>
                    <a:cubicBezTo>
                      <a:pt x="34486" y="320"/>
                      <a:pt x="34381" y="320"/>
                      <a:pt x="34276" y="346"/>
                    </a:cubicBezTo>
                    <a:cubicBezTo>
                      <a:pt x="32574" y="634"/>
                      <a:pt x="30846" y="818"/>
                      <a:pt x="29144" y="975"/>
                    </a:cubicBezTo>
                    <a:lnTo>
                      <a:pt x="29013" y="975"/>
                    </a:lnTo>
                    <a:cubicBezTo>
                      <a:pt x="28856" y="1001"/>
                      <a:pt x="28699" y="1027"/>
                      <a:pt x="28542" y="1027"/>
                    </a:cubicBezTo>
                    <a:cubicBezTo>
                      <a:pt x="28175" y="1053"/>
                      <a:pt x="27835" y="1080"/>
                      <a:pt x="27468" y="1106"/>
                    </a:cubicBezTo>
                    <a:cubicBezTo>
                      <a:pt x="27363" y="1106"/>
                      <a:pt x="27285" y="1132"/>
                      <a:pt x="27180" y="1132"/>
                    </a:cubicBezTo>
                    <a:cubicBezTo>
                      <a:pt x="25065" y="1270"/>
                      <a:pt x="22958" y="1335"/>
                      <a:pt x="20858" y="1335"/>
                    </a:cubicBezTo>
                    <a:cubicBezTo>
                      <a:pt x="18979" y="1335"/>
                      <a:pt x="17107" y="1283"/>
                      <a:pt x="15240" y="1184"/>
                    </a:cubicBezTo>
                    <a:lnTo>
                      <a:pt x="14873" y="1184"/>
                    </a:lnTo>
                    <a:cubicBezTo>
                      <a:pt x="14114" y="1132"/>
                      <a:pt x="13381" y="1080"/>
                      <a:pt x="12622" y="1027"/>
                    </a:cubicBezTo>
                    <a:cubicBezTo>
                      <a:pt x="11757" y="949"/>
                      <a:pt x="10867" y="870"/>
                      <a:pt x="10003" y="792"/>
                    </a:cubicBezTo>
                    <a:cubicBezTo>
                      <a:pt x="9925" y="765"/>
                      <a:pt x="9872" y="765"/>
                      <a:pt x="9794" y="765"/>
                    </a:cubicBezTo>
                    <a:cubicBezTo>
                      <a:pt x="9087" y="687"/>
                      <a:pt x="8406" y="608"/>
                      <a:pt x="7699" y="530"/>
                    </a:cubicBezTo>
                    <a:cubicBezTo>
                      <a:pt x="7684" y="528"/>
                      <a:pt x="7668" y="527"/>
                      <a:pt x="7653" y="527"/>
                    </a:cubicBezTo>
                    <a:cubicBezTo>
                      <a:pt x="7460" y="527"/>
                      <a:pt x="7278" y="676"/>
                      <a:pt x="7254" y="870"/>
                    </a:cubicBezTo>
                    <a:cubicBezTo>
                      <a:pt x="6992" y="2860"/>
                      <a:pt x="6730" y="4457"/>
                      <a:pt x="6521" y="5321"/>
                    </a:cubicBezTo>
                    <a:cubicBezTo>
                      <a:pt x="5185" y="10611"/>
                      <a:pt x="1415" y="19592"/>
                      <a:pt x="1" y="21608"/>
                    </a:cubicBezTo>
                    <a:cubicBezTo>
                      <a:pt x="1048" y="21948"/>
                      <a:pt x="2357" y="22263"/>
                      <a:pt x="3876" y="22524"/>
                    </a:cubicBezTo>
                    <a:cubicBezTo>
                      <a:pt x="3955" y="22551"/>
                      <a:pt x="4007" y="22551"/>
                      <a:pt x="4085" y="22577"/>
                    </a:cubicBezTo>
                    <a:cubicBezTo>
                      <a:pt x="7870" y="23244"/>
                      <a:pt x="12875" y="23665"/>
                      <a:pt x="18260" y="23665"/>
                    </a:cubicBezTo>
                    <a:cubicBezTo>
                      <a:pt x="25766" y="23665"/>
                      <a:pt x="34009" y="22848"/>
                      <a:pt x="40717" y="20744"/>
                    </a:cubicBezTo>
                    <a:cubicBezTo>
                      <a:pt x="39487" y="16554"/>
                      <a:pt x="38361" y="11108"/>
                      <a:pt x="37366" y="5662"/>
                    </a:cubicBezTo>
                    <a:cubicBezTo>
                      <a:pt x="37340" y="5505"/>
                      <a:pt x="37313" y="5374"/>
                      <a:pt x="37287" y="5217"/>
                    </a:cubicBezTo>
                    <a:cubicBezTo>
                      <a:pt x="36973" y="3515"/>
                      <a:pt x="36606" y="1839"/>
                      <a:pt x="36318" y="189"/>
                    </a:cubicBezTo>
                    <a:cubicBezTo>
                      <a:pt x="36296" y="75"/>
                      <a:pt x="36193" y="1"/>
                      <a:pt x="36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" name="Google Shape;1737;p46"/>
              <p:cNvSpPr/>
              <p:nvPr/>
            </p:nvSpPr>
            <p:spPr>
              <a:xfrm>
                <a:off x="3705628" y="2963187"/>
                <a:ext cx="100715" cy="358426"/>
              </a:xfrm>
              <a:custGeom>
                <a:avLst/>
                <a:gdLst/>
                <a:ahLst/>
                <a:cxnLst/>
                <a:rect l="l" t="t" r="r" b="b"/>
                <a:pathLst>
                  <a:path w="6129" h="21812" extrusionOk="0">
                    <a:moveTo>
                      <a:pt x="5919" y="0"/>
                    </a:moveTo>
                    <a:cubicBezTo>
                      <a:pt x="5735" y="1231"/>
                      <a:pt x="5552" y="2488"/>
                      <a:pt x="5316" y="3718"/>
                    </a:cubicBezTo>
                    <a:cubicBezTo>
                      <a:pt x="4688" y="7044"/>
                      <a:pt x="3876" y="10317"/>
                      <a:pt x="2881" y="13590"/>
                    </a:cubicBezTo>
                    <a:cubicBezTo>
                      <a:pt x="2410" y="15213"/>
                      <a:pt x="1860" y="16837"/>
                      <a:pt x="1284" y="18460"/>
                    </a:cubicBezTo>
                    <a:cubicBezTo>
                      <a:pt x="865" y="19560"/>
                      <a:pt x="420" y="20660"/>
                      <a:pt x="1" y="21759"/>
                    </a:cubicBezTo>
                    <a:cubicBezTo>
                      <a:pt x="80" y="21786"/>
                      <a:pt x="132" y="21786"/>
                      <a:pt x="210" y="21812"/>
                    </a:cubicBezTo>
                    <a:cubicBezTo>
                      <a:pt x="394" y="21419"/>
                      <a:pt x="551" y="21026"/>
                      <a:pt x="708" y="20634"/>
                    </a:cubicBezTo>
                    <a:cubicBezTo>
                      <a:pt x="1048" y="19717"/>
                      <a:pt x="1415" y="18827"/>
                      <a:pt x="1729" y="17910"/>
                    </a:cubicBezTo>
                    <a:cubicBezTo>
                      <a:pt x="3850" y="12097"/>
                      <a:pt x="5343" y="6049"/>
                      <a:pt x="6128" y="27"/>
                    </a:cubicBezTo>
                    <a:cubicBezTo>
                      <a:pt x="6050" y="0"/>
                      <a:pt x="5997" y="0"/>
                      <a:pt x="5919" y="0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" name="Google Shape;1738;p46"/>
              <p:cNvSpPr/>
              <p:nvPr/>
            </p:nvSpPr>
            <p:spPr>
              <a:xfrm>
                <a:off x="3777306" y="2970072"/>
                <a:ext cx="115093" cy="154712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9415" extrusionOk="0">
                    <a:moveTo>
                      <a:pt x="6636" y="0"/>
                    </a:moveTo>
                    <a:lnTo>
                      <a:pt x="6610" y="79"/>
                    </a:lnTo>
                    <a:cubicBezTo>
                      <a:pt x="6060" y="1859"/>
                      <a:pt x="5196" y="3614"/>
                      <a:pt x="4070" y="5159"/>
                    </a:cubicBezTo>
                    <a:cubicBezTo>
                      <a:pt x="2944" y="6730"/>
                      <a:pt x="1557" y="8065"/>
                      <a:pt x="64" y="9270"/>
                    </a:cubicBezTo>
                    <a:cubicBezTo>
                      <a:pt x="0" y="9333"/>
                      <a:pt x="40" y="9415"/>
                      <a:pt x="100" y="9415"/>
                    </a:cubicBezTo>
                    <a:cubicBezTo>
                      <a:pt x="113" y="9415"/>
                      <a:pt x="128" y="9410"/>
                      <a:pt x="143" y="9400"/>
                    </a:cubicBezTo>
                    <a:cubicBezTo>
                      <a:pt x="1085" y="8824"/>
                      <a:pt x="1949" y="8091"/>
                      <a:pt x="2709" y="7280"/>
                    </a:cubicBezTo>
                    <a:cubicBezTo>
                      <a:pt x="4070" y="5892"/>
                      <a:pt x="5196" y="4268"/>
                      <a:pt x="6008" y="2540"/>
                    </a:cubicBezTo>
                    <a:cubicBezTo>
                      <a:pt x="6401" y="1728"/>
                      <a:pt x="6741" y="864"/>
                      <a:pt x="7003" y="0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" name="Google Shape;1739;p46"/>
              <p:cNvSpPr/>
              <p:nvPr/>
            </p:nvSpPr>
            <p:spPr>
              <a:xfrm>
                <a:off x="4205188" y="2955447"/>
                <a:ext cx="50776" cy="88210"/>
              </a:xfrm>
              <a:custGeom>
                <a:avLst/>
                <a:gdLst/>
                <a:ahLst/>
                <a:cxnLst/>
                <a:rect l="l" t="t" r="r" b="b"/>
                <a:pathLst>
                  <a:path w="3090" h="5368" extrusionOk="0">
                    <a:moveTo>
                      <a:pt x="314" y="0"/>
                    </a:moveTo>
                    <a:cubicBezTo>
                      <a:pt x="210" y="26"/>
                      <a:pt x="105" y="26"/>
                      <a:pt x="0" y="52"/>
                    </a:cubicBezTo>
                    <a:cubicBezTo>
                      <a:pt x="288" y="890"/>
                      <a:pt x="681" y="1702"/>
                      <a:pt x="1100" y="2461"/>
                    </a:cubicBezTo>
                    <a:cubicBezTo>
                      <a:pt x="1650" y="3509"/>
                      <a:pt x="2330" y="4478"/>
                      <a:pt x="3090" y="5368"/>
                    </a:cubicBezTo>
                    <a:cubicBezTo>
                      <a:pt x="3064" y="5211"/>
                      <a:pt x="3037" y="5080"/>
                      <a:pt x="3011" y="4923"/>
                    </a:cubicBezTo>
                    <a:cubicBezTo>
                      <a:pt x="2383" y="4085"/>
                      <a:pt x="1807" y="3221"/>
                      <a:pt x="1309" y="2278"/>
                    </a:cubicBezTo>
                    <a:cubicBezTo>
                      <a:pt x="916" y="1545"/>
                      <a:pt x="602" y="786"/>
                      <a:pt x="314" y="0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" name="Google Shape;1740;p46"/>
              <p:cNvSpPr/>
              <p:nvPr/>
            </p:nvSpPr>
            <p:spPr>
              <a:xfrm>
                <a:off x="4085133" y="2966621"/>
                <a:ext cx="37877" cy="12354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7518" extrusionOk="0">
                    <a:moveTo>
                      <a:pt x="2043" y="1"/>
                    </a:moveTo>
                    <a:cubicBezTo>
                      <a:pt x="2095" y="891"/>
                      <a:pt x="2122" y="1781"/>
                      <a:pt x="2095" y="2672"/>
                    </a:cubicBezTo>
                    <a:cubicBezTo>
                      <a:pt x="2095" y="3483"/>
                      <a:pt x="2069" y="4295"/>
                      <a:pt x="2017" y="5107"/>
                    </a:cubicBezTo>
                    <a:cubicBezTo>
                      <a:pt x="1964" y="5788"/>
                      <a:pt x="2017" y="6835"/>
                      <a:pt x="1231" y="7201"/>
                    </a:cubicBezTo>
                    <a:cubicBezTo>
                      <a:pt x="1109" y="7259"/>
                      <a:pt x="1002" y="7284"/>
                      <a:pt x="910" y="7284"/>
                    </a:cubicBezTo>
                    <a:cubicBezTo>
                      <a:pt x="409" y="7284"/>
                      <a:pt x="323" y="6544"/>
                      <a:pt x="367" y="6102"/>
                    </a:cubicBezTo>
                    <a:cubicBezTo>
                      <a:pt x="420" y="5369"/>
                      <a:pt x="524" y="4635"/>
                      <a:pt x="577" y="3902"/>
                    </a:cubicBezTo>
                    <a:cubicBezTo>
                      <a:pt x="655" y="2645"/>
                      <a:pt x="629" y="1389"/>
                      <a:pt x="498" y="132"/>
                    </a:cubicBezTo>
                    <a:cubicBezTo>
                      <a:pt x="393" y="132"/>
                      <a:pt x="315" y="158"/>
                      <a:pt x="210" y="158"/>
                    </a:cubicBezTo>
                    <a:cubicBezTo>
                      <a:pt x="236" y="315"/>
                      <a:pt x="262" y="498"/>
                      <a:pt x="262" y="655"/>
                    </a:cubicBezTo>
                    <a:cubicBezTo>
                      <a:pt x="420" y="2331"/>
                      <a:pt x="367" y="4033"/>
                      <a:pt x="158" y="5709"/>
                    </a:cubicBezTo>
                    <a:cubicBezTo>
                      <a:pt x="79" y="6233"/>
                      <a:pt x="1" y="6887"/>
                      <a:pt x="367" y="7280"/>
                    </a:cubicBezTo>
                    <a:cubicBezTo>
                      <a:pt x="512" y="7446"/>
                      <a:pt x="698" y="7517"/>
                      <a:pt x="894" y="7517"/>
                    </a:cubicBezTo>
                    <a:cubicBezTo>
                      <a:pt x="1194" y="7517"/>
                      <a:pt x="1517" y="7350"/>
                      <a:pt x="1755" y="7097"/>
                    </a:cubicBezTo>
                    <a:cubicBezTo>
                      <a:pt x="2279" y="6547"/>
                      <a:pt x="2226" y="5683"/>
                      <a:pt x="2252" y="5002"/>
                    </a:cubicBezTo>
                    <a:cubicBezTo>
                      <a:pt x="2279" y="4112"/>
                      <a:pt x="2305" y="3221"/>
                      <a:pt x="2279" y="2331"/>
                    </a:cubicBezTo>
                    <a:cubicBezTo>
                      <a:pt x="2252" y="1572"/>
                      <a:pt x="2226" y="786"/>
                      <a:pt x="2174" y="1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" name="Google Shape;1741;p46"/>
              <p:cNvSpPr/>
              <p:nvPr/>
            </p:nvSpPr>
            <p:spPr>
              <a:xfrm>
                <a:off x="3720269" y="2519081"/>
                <a:ext cx="554630" cy="576551"/>
              </a:xfrm>
              <a:custGeom>
                <a:avLst/>
                <a:gdLst/>
                <a:ahLst/>
                <a:cxnLst/>
                <a:rect l="l" t="t" r="r" b="b"/>
                <a:pathLst>
                  <a:path w="33752" h="35086" extrusionOk="0">
                    <a:moveTo>
                      <a:pt x="13653" y="1"/>
                    </a:moveTo>
                    <a:cubicBezTo>
                      <a:pt x="13518" y="1"/>
                      <a:pt x="13383" y="2"/>
                      <a:pt x="13250" y="4"/>
                    </a:cubicBezTo>
                    <a:cubicBezTo>
                      <a:pt x="7934" y="135"/>
                      <a:pt x="4137" y="1078"/>
                      <a:pt x="2933" y="2230"/>
                    </a:cubicBezTo>
                    <a:cubicBezTo>
                      <a:pt x="2750" y="2387"/>
                      <a:pt x="2645" y="2570"/>
                      <a:pt x="2566" y="2727"/>
                    </a:cubicBezTo>
                    <a:cubicBezTo>
                      <a:pt x="2462" y="3015"/>
                      <a:pt x="2252" y="4639"/>
                      <a:pt x="1990" y="7074"/>
                    </a:cubicBezTo>
                    <a:cubicBezTo>
                      <a:pt x="1859" y="8147"/>
                      <a:pt x="1728" y="9430"/>
                      <a:pt x="1598" y="10792"/>
                    </a:cubicBezTo>
                    <a:cubicBezTo>
                      <a:pt x="1467" y="12363"/>
                      <a:pt x="1309" y="14065"/>
                      <a:pt x="1152" y="15819"/>
                    </a:cubicBezTo>
                    <a:cubicBezTo>
                      <a:pt x="1021" y="17364"/>
                      <a:pt x="891" y="18935"/>
                      <a:pt x="786" y="20533"/>
                    </a:cubicBezTo>
                    <a:cubicBezTo>
                      <a:pt x="629" y="22287"/>
                      <a:pt x="498" y="24015"/>
                      <a:pt x="393" y="25665"/>
                    </a:cubicBezTo>
                    <a:cubicBezTo>
                      <a:pt x="314" y="27053"/>
                      <a:pt x="236" y="28388"/>
                      <a:pt x="157" y="29619"/>
                    </a:cubicBezTo>
                    <a:cubicBezTo>
                      <a:pt x="79" y="31268"/>
                      <a:pt x="26" y="32761"/>
                      <a:pt x="0" y="33913"/>
                    </a:cubicBezTo>
                    <a:cubicBezTo>
                      <a:pt x="1498" y="34127"/>
                      <a:pt x="8520" y="35086"/>
                      <a:pt x="17256" y="35086"/>
                    </a:cubicBezTo>
                    <a:cubicBezTo>
                      <a:pt x="22418" y="35086"/>
                      <a:pt x="28179" y="34751"/>
                      <a:pt x="33752" y="33730"/>
                    </a:cubicBezTo>
                    <a:cubicBezTo>
                      <a:pt x="33726" y="32394"/>
                      <a:pt x="33700" y="31006"/>
                      <a:pt x="33621" y="29566"/>
                    </a:cubicBezTo>
                    <a:cubicBezTo>
                      <a:pt x="33542" y="28126"/>
                      <a:pt x="33438" y="26660"/>
                      <a:pt x="33307" y="25193"/>
                    </a:cubicBezTo>
                    <a:cubicBezTo>
                      <a:pt x="33176" y="23596"/>
                      <a:pt x="32993" y="21973"/>
                      <a:pt x="32809" y="20402"/>
                    </a:cubicBezTo>
                    <a:cubicBezTo>
                      <a:pt x="32600" y="18647"/>
                      <a:pt x="32364" y="16919"/>
                      <a:pt x="32102" y="15296"/>
                    </a:cubicBezTo>
                    <a:cubicBezTo>
                      <a:pt x="31840" y="13646"/>
                      <a:pt x="31552" y="12075"/>
                      <a:pt x="31264" y="10661"/>
                    </a:cubicBezTo>
                    <a:cubicBezTo>
                      <a:pt x="30950" y="9142"/>
                      <a:pt x="30610" y="7781"/>
                      <a:pt x="30296" y="6655"/>
                    </a:cubicBezTo>
                    <a:cubicBezTo>
                      <a:pt x="29824" y="5084"/>
                      <a:pt x="29353" y="3906"/>
                      <a:pt x="28882" y="3303"/>
                    </a:cubicBezTo>
                    <a:cubicBezTo>
                      <a:pt x="28698" y="3041"/>
                      <a:pt x="28044" y="2701"/>
                      <a:pt x="27101" y="2361"/>
                    </a:cubicBezTo>
                    <a:cubicBezTo>
                      <a:pt x="24151" y="1267"/>
                      <a:pt x="18237" y="1"/>
                      <a:pt x="13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" name="Google Shape;1742;p46"/>
              <p:cNvSpPr/>
              <p:nvPr/>
            </p:nvSpPr>
            <p:spPr>
              <a:xfrm>
                <a:off x="3864759" y="2524964"/>
                <a:ext cx="260833" cy="206310"/>
              </a:xfrm>
              <a:custGeom>
                <a:avLst/>
                <a:gdLst/>
                <a:ahLst/>
                <a:cxnLst/>
                <a:rect l="l" t="t" r="r" b="b"/>
                <a:pathLst>
                  <a:path w="15873" h="12555" extrusionOk="0">
                    <a:moveTo>
                      <a:pt x="4411" y="0"/>
                    </a:moveTo>
                    <a:cubicBezTo>
                      <a:pt x="1578" y="0"/>
                      <a:pt x="1" y="781"/>
                      <a:pt x="2283" y="3233"/>
                    </a:cubicBezTo>
                    <a:cubicBezTo>
                      <a:pt x="5137" y="6297"/>
                      <a:pt x="9065" y="9649"/>
                      <a:pt x="11186" y="11377"/>
                    </a:cubicBezTo>
                    <a:cubicBezTo>
                      <a:pt x="12102" y="12110"/>
                      <a:pt x="12652" y="12555"/>
                      <a:pt x="12652" y="12555"/>
                    </a:cubicBezTo>
                    <a:cubicBezTo>
                      <a:pt x="12652" y="12555"/>
                      <a:pt x="13019" y="11953"/>
                      <a:pt x="13464" y="10984"/>
                    </a:cubicBezTo>
                    <a:cubicBezTo>
                      <a:pt x="14459" y="8863"/>
                      <a:pt x="15873" y="5066"/>
                      <a:pt x="14852" y="2395"/>
                    </a:cubicBezTo>
                    <a:cubicBezTo>
                      <a:pt x="14223" y="667"/>
                      <a:pt x="11369" y="746"/>
                      <a:pt x="8122" y="301"/>
                    </a:cubicBezTo>
                    <a:cubicBezTo>
                      <a:pt x="6798" y="118"/>
                      <a:pt x="5510" y="0"/>
                      <a:pt x="44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" name="Google Shape;1743;p46"/>
              <p:cNvSpPr/>
              <p:nvPr/>
            </p:nvSpPr>
            <p:spPr>
              <a:xfrm>
                <a:off x="3898396" y="2447287"/>
                <a:ext cx="203960" cy="132446"/>
              </a:xfrm>
              <a:custGeom>
                <a:avLst/>
                <a:gdLst/>
                <a:ahLst/>
                <a:cxnLst/>
                <a:rect l="l" t="t" r="r" b="b"/>
                <a:pathLst>
                  <a:path w="12412" h="8060" extrusionOk="0">
                    <a:moveTo>
                      <a:pt x="1624" y="0"/>
                    </a:moveTo>
                    <a:lnTo>
                      <a:pt x="472" y="3849"/>
                    </a:lnTo>
                    <a:cubicBezTo>
                      <a:pt x="472" y="3849"/>
                      <a:pt x="1" y="6232"/>
                      <a:pt x="4897" y="7515"/>
                    </a:cubicBezTo>
                    <a:cubicBezTo>
                      <a:pt x="6383" y="7917"/>
                      <a:pt x="7527" y="8060"/>
                      <a:pt x="8402" y="8060"/>
                    </a:cubicBezTo>
                    <a:cubicBezTo>
                      <a:pt x="10548" y="8060"/>
                      <a:pt x="11077" y="7201"/>
                      <a:pt x="11077" y="7201"/>
                    </a:cubicBezTo>
                    <a:lnTo>
                      <a:pt x="12412" y="2331"/>
                    </a:lnTo>
                    <a:lnTo>
                      <a:pt x="1624" y="0"/>
                    </a:ln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" name="Google Shape;1744;p46"/>
              <p:cNvSpPr/>
              <p:nvPr/>
            </p:nvSpPr>
            <p:spPr>
              <a:xfrm>
                <a:off x="3916044" y="2479560"/>
                <a:ext cx="182023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298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98" y="733"/>
                      <a:pt x="1231" y="1336"/>
                      <a:pt x="2069" y="1781"/>
                    </a:cubicBezTo>
                    <a:cubicBezTo>
                      <a:pt x="3221" y="2409"/>
                      <a:pt x="4530" y="2697"/>
                      <a:pt x="5839" y="2880"/>
                    </a:cubicBezTo>
                    <a:cubicBezTo>
                      <a:pt x="6363" y="2933"/>
                      <a:pt x="6887" y="2985"/>
                      <a:pt x="7410" y="2985"/>
                    </a:cubicBezTo>
                    <a:cubicBezTo>
                      <a:pt x="7986" y="2985"/>
                      <a:pt x="8536" y="2933"/>
                      <a:pt x="9060" y="2802"/>
                    </a:cubicBezTo>
                    <a:cubicBezTo>
                      <a:pt x="9636" y="2671"/>
                      <a:pt x="10369" y="2383"/>
                      <a:pt x="10893" y="1964"/>
                    </a:cubicBezTo>
                    <a:lnTo>
                      <a:pt x="11076" y="1309"/>
                    </a:lnTo>
                    <a:lnTo>
                      <a:pt x="11076" y="1309"/>
                    </a:lnTo>
                    <a:cubicBezTo>
                      <a:pt x="10971" y="1336"/>
                      <a:pt x="10893" y="1362"/>
                      <a:pt x="10788" y="1362"/>
                    </a:cubicBezTo>
                    <a:cubicBezTo>
                      <a:pt x="10291" y="1440"/>
                      <a:pt x="9793" y="1493"/>
                      <a:pt x="9269" y="1545"/>
                    </a:cubicBezTo>
                    <a:cubicBezTo>
                      <a:pt x="8641" y="1597"/>
                      <a:pt x="8039" y="1624"/>
                      <a:pt x="7437" y="1624"/>
                    </a:cubicBezTo>
                    <a:cubicBezTo>
                      <a:pt x="4792" y="1624"/>
                      <a:pt x="2278" y="1074"/>
                      <a:pt x="0" y="0"/>
                    </a:cubicBezTo>
                    <a:close/>
                  </a:path>
                </a:pathLst>
              </a:custGeom>
              <a:solidFill>
                <a:srgbClr val="C421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" name="Google Shape;1745;p46"/>
              <p:cNvSpPr/>
              <p:nvPr/>
            </p:nvSpPr>
            <p:spPr>
              <a:xfrm>
                <a:off x="3885924" y="2497193"/>
                <a:ext cx="24106" cy="24977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520" extrusionOk="0">
                    <a:moveTo>
                      <a:pt x="1467" y="1"/>
                    </a:moveTo>
                    <a:cubicBezTo>
                      <a:pt x="917" y="1"/>
                      <a:pt x="367" y="734"/>
                      <a:pt x="0" y="1519"/>
                    </a:cubicBezTo>
                    <a:cubicBezTo>
                      <a:pt x="393" y="1493"/>
                      <a:pt x="838" y="1467"/>
                      <a:pt x="1257" y="1441"/>
                    </a:cubicBezTo>
                    <a:cubicBezTo>
                      <a:pt x="1179" y="1074"/>
                      <a:pt x="1231" y="812"/>
                      <a:pt x="1231" y="812"/>
                    </a:cubicBezTo>
                    <a:lnTo>
                      <a:pt x="1467" y="1"/>
                    </a:lnTo>
                    <a:close/>
                  </a:path>
                </a:pathLst>
              </a:custGeom>
              <a:solidFill>
                <a:srgbClr val="6E2B2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" name="Google Shape;1746;p46"/>
              <p:cNvSpPr/>
              <p:nvPr/>
            </p:nvSpPr>
            <p:spPr>
              <a:xfrm>
                <a:off x="3873008" y="2520855"/>
                <a:ext cx="84792" cy="112316"/>
              </a:xfrm>
              <a:custGeom>
                <a:avLst/>
                <a:gdLst/>
                <a:ahLst/>
                <a:cxnLst/>
                <a:rect l="l" t="t" r="r" b="b"/>
                <a:pathLst>
                  <a:path w="5160" h="6835" extrusionOk="0">
                    <a:moveTo>
                      <a:pt x="2043" y="1"/>
                    </a:moveTo>
                    <a:cubicBezTo>
                      <a:pt x="1624" y="27"/>
                      <a:pt x="1179" y="53"/>
                      <a:pt x="786" y="79"/>
                    </a:cubicBezTo>
                    <a:cubicBezTo>
                      <a:pt x="393" y="865"/>
                      <a:pt x="158" y="1703"/>
                      <a:pt x="236" y="1886"/>
                    </a:cubicBezTo>
                    <a:cubicBezTo>
                      <a:pt x="1519" y="4714"/>
                      <a:pt x="3457" y="6128"/>
                      <a:pt x="5159" y="6835"/>
                    </a:cubicBezTo>
                    <a:cubicBezTo>
                      <a:pt x="3981" y="5735"/>
                      <a:pt x="2802" y="4609"/>
                      <a:pt x="1781" y="3483"/>
                    </a:cubicBezTo>
                    <a:cubicBezTo>
                      <a:pt x="1" y="1598"/>
                      <a:pt x="551" y="708"/>
                      <a:pt x="2200" y="394"/>
                    </a:cubicBezTo>
                    <a:cubicBezTo>
                      <a:pt x="2122" y="237"/>
                      <a:pt x="2095" y="106"/>
                      <a:pt x="2043" y="1"/>
                    </a:cubicBez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" name="Google Shape;1747;p46"/>
              <p:cNvSpPr/>
              <p:nvPr/>
            </p:nvSpPr>
            <p:spPr>
              <a:xfrm>
                <a:off x="4090293" y="2528168"/>
                <a:ext cx="11634" cy="11207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82" extrusionOk="0">
                    <a:moveTo>
                      <a:pt x="315" y="1"/>
                    </a:moveTo>
                    <a:cubicBezTo>
                      <a:pt x="263" y="1"/>
                      <a:pt x="210" y="27"/>
                      <a:pt x="184" y="106"/>
                    </a:cubicBezTo>
                    <a:cubicBezTo>
                      <a:pt x="132" y="237"/>
                      <a:pt x="53" y="368"/>
                      <a:pt x="1" y="525"/>
                    </a:cubicBezTo>
                    <a:cubicBezTo>
                      <a:pt x="236" y="577"/>
                      <a:pt x="472" y="629"/>
                      <a:pt x="708" y="682"/>
                    </a:cubicBezTo>
                    <a:cubicBezTo>
                      <a:pt x="629" y="446"/>
                      <a:pt x="525" y="237"/>
                      <a:pt x="446" y="80"/>
                    </a:cubicBezTo>
                    <a:cubicBezTo>
                      <a:pt x="420" y="27"/>
                      <a:pt x="367" y="1"/>
                      <a:pt x="315" y="1"/>
                    </a:cubicBezTo>
                    <a:close/>
                  </a:path>
                </a:pathLst>
              </a:custGeom>
              <a:solidFill>
                <a:srgbClr val="B4CEE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" name="Google Shape;1748;p46"/>
              <p:cNvSpPr/>
              <p:nvPr/>
            </p:nvSpPr>
            <p:spPr>
              <a:xfrm>
                <a:off x="4086431" y="2536779"/>
                <a:ext cx="28839" cy="5122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3117" extrusionOk="0">
                    <a:moveTo>
                      <a:pt x="236" y="1"/>
                    </a:moveTo>
                    <a:cubicBezTo>
                      <a:pt x="157" y="132"/>
                      <a:pt x="105" y="289"/>
                      <a:pt x="0" y="446"/>
                    </a:cubicBezTo>
                    <a:cubicBezTo>
                      <a:pt x="681" y="708"/>
                      <a:pt x="1152" y="1100"/>
                      <a:pt x="1362" y="1676"/>
                    </a:cubicBezTo>
                    <a:cubicBezTo>
                      <a:pt x="1545" y="2122"/>
                      <a:pt x="1650" y="2619"/>
                      <a:pt x="1676" y="3117"/>
                    </a:cubicBezTo>
                    <a:cubicBezTo>
                      <a:pt x="1728" y="2933"/>
                      <a:pt x="1755" y="2750"/>
                      <a:pt x="1755" y="2645"/>
                    </a:cubicBezTo>
                    <a:cubicBezTo>
                      <a:pt x="1755" y="2279"/>
                      <a:pt x="1336" y="1048"/>
                      <a:pt x="943" y="158"/>
                    </a:cubicBezTo>
                    <a:cubicBezTo>
                      <a:pt x="707" y="105"/>
                      <a:pt x="471" y="53"/>
                      <a:pt x="236" y="1"/>
                    </a:cubicBez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" name="Google Shape;1749;p46"/>
              <p:cNvSpPr/>
              <p:nvPr/>
            </p:nvSpPr>
            <p:spPr>
              <a:xfrm>
                <a:off x="3873008" y="2527313"/>
                <a:ext cx="240966" cy="120927"/>
              </a:xfrm>
              <a:custGeom>
                <a:avLst/>
                <a:gdLst/>
                <a:ahLst/>
                <a:cxnLst/>
                <a:rect l="l" t="t" r="r" b="b"/>
                <a:pathLst>
                  <a:path w="14664" h="7359" extrusionOk="0">
                    <a:moveTo>
                      <a:pt x="2200" y="1"/>
                    </a:moveTo>
                    <a:cubicBezTo>
                      <a:pt x="551" y="315"/>
                      <a:pt x="1" y="1205"/>
                      <a:pt x="1781" y="3090"/>
                    </a:cubicBezTo>
                    <a:cubicBezTo>
                      <a:pt x="2802" y="4216"/>
                      <a:pt x="3981" y="5342"/>
                      <a:pt x="5159" y="6442"/>
                    </a:cubicBezTo>
                    <a:cubicBezTo>
                      <a:pt x="6730" y="7097"/>
                      <a:pt x="8092" y="7201"/>
                      <a:pt x="8563" y="7358"/>
                    </a:cubicBezTo>
                    <a:lnTo>
                      <a:pt x="8615" y="7358"/>
                    </a:lnTo>
                    <a:cubicBezTo>
                      <a:pt x="9270" y="7358"/>
                      <a:pt x="11260" y="3954"/>
                      <a:pt x="11260" y="3954"/>
                    </a:cubicBezTo>
                    <a:cubicBezTo>
                      <a:pt x="11260" y="3954"/>
                      <a:pt x="12936" y="6704"/>
                      <a:pt x="13407" y="6704"/>
                    </a:cubicBezTo>
                    <a:lnTo>
                      <a:pt x="13433" y="6704"/>
                    </a:lnTo>
                    <a:cubicBezTo>
                      <a:pt x="13826" y="6651"/>
                      <a:pt x="14481" y="4740"/>
                      <a:pt x="14664" y="3693"/>
                    </a:cubicBezTo>
                    <a:cubicBezTo>
                      <a:pt x="14638" y="3195"/>
                      <a:pt x="14533" y="2698"/>
                      <a:pt x="14350" y="2252"/>
                    </a:cubicBezTo>
                    <a:cubicBezTo>
                      <a:pt x="14140" y="1676"/>
                      <a:pt x="13669" y="1284"/>
                      <a:pt x="12988" y="1022"/>
                    </a:cubicBezTo>
                    <a:cubicBezTo>
                      <a:pt x="12988" y="1048"/>
                      <a:pt x="12962" y="1074"/>
                      <a:pt x="12962" y="1100"/>
                    </a:cubicBezTo>
                    <a:lnTo>
                      <a:pt x="12622" y="2331"/>
                    </a:lnTo>
                    <a:cubicBezTo>
                      <a:pt x="12622" y="2331"/>
                      <a:pt x="12072" y="3195"/>
                      <a:pt x="9925" y="3195"/>
                    </a:cubicBezTo>
                    <a:cubicBezTo>
                      <a:pt x="9034" y="3195"/>
                      <a:pt x="7908" y="3038"/>
                      <a:pt x="6442" y="2645"/>
                    </a:cubicBezTo>
                    <a:cubicBezTo>
                      <a:pt x="3614" y="1912"/>
                      <a:pt x="2567" y="786"/>
                      <a:pt x="2200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1750;p46"/>
              <p:cNvSpPr/>
              <p:nvPr/>
            </p:nvSpPr>
            <p:spPr>
              <a:xfrm>
                <a:off x="3905281" y="2497193"/>
                <a:ext cx="180725" cy="82639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5029" extrusionOk="0">
                    <a:moveTo>
                      <a:pt x="289" y="1"/>
                    </a:moveTo>
                    <a:lnTo>
                      <a:pt x="53" y="812"/>
                    </a:lnTo>
                    <a:cubicBezTo>
                      <a:pt x="53" y="812"/>
                      <a:pt x="1" y="1074"/>
                      <a:pt x="79" y="1441"/>
                    </a:cubicBezTo>
                    <a:cubicBezTo>
                      <a:pt x="131" y="1546"/>
                      <a:pt x="158" y="1677"/>
                      <a:pt x="236" y="1834"/>
                    </a:cubicBezTo>
                    <a:cubicBezTo>
                      <a:pt x="603" y="2619"/>
                      <a:pt x="1650" y="3745"/>
                      <a:pt x="4478" y="4478"/>
                    </a:cubicBezTo>
                    <a:cubicBezTo>
                      <a:pt x="5944" y="4871"/>
                      <a:pt x="7070" y="5028"/>
                      <a:pt x="7961" y="5028"/>
                    </a:cubicBezTo>
                    <a:cubicBezTo>
                      <a:pt x="10108" y="5028"/>
                      <a:pt x="10658" y="4164"/>
                      <a:pt x="10658" y="4164"/>
                    </a:cubicBezTo>
                    <a:lnTo>
                      <a:pt x="10998" y="2933"/>
                    </a:lnTo>
                    <a:lnTo>
                      <a:pt x="10998" y="2933"/>
                    </a:lnTo>
                    <a:cubicBezTo>
                      <a:pt x="10684" y="3483"/>
                      <a:pt x="10212" y="4033"/>
                      <a:pt x="9479" y="4085"/>
                    </a:cubicBezTo>
                    <a:cubicBezTo>
                      <a:pt x="9217" y="4112"/>
                      <a:pt x="8956" y="4138"/>
                      <a:pt x="8694" y="4138"/>
                    </a:cubicBezTo>
                    <a:cubicBezTo>
                      <a:pt x="4269" y="4138"/>
                      <a:pt x="1781" y="1022"/>
                      <a:pt x="681" y="158"/>
                    </a:cubicBezTo>
                    <a:cubicBezTo>
                      <a:pt x="550" y="53"/>
                      <a:pt x="419" y="1"/>
                      <a:pt x="289" y="1"/>
                    </a:cubicBezTo>
                    <a:close/>
                  </a:path>
                </a:pathLst>
              </a:custGeom>
              <a:solidFill>
                <a:srgbClr val="A87E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1751;p46"/>
              <p:cNvSpPr/>
              <p:nvPr/>
            </p:nvSpPr>
            <p:spPr>
              <a:xfrm>
                <a:off x="3869951" y="2487054"/>
                <a:ext cx="246175" cy="150965"/>
              </a:xfrm>
              <a:custGeom>
                <a:avLst/>
                <a:gdLst/>
                <a:ahLst/>
                <a:cxnLst/>
                <a:rect l="l" t="t" r="r" b="b"/>
                <a:pathLst>
                  <a:path w="14981" h="9187" extrusionOk="0">
                    <a:moveTo>
                      <a:pt x="2219" y="1"/>
                    </a:moveTo>
                    <a:cubicBezTo>
                      <a:pt x="1121" y="1"/>
                      <a:pt x="0" y="2968"/>
                      <a:pt x="187" y="3341"/>
                    </a:cubicBezTo>
                    <a:cubicBezTo>
                      <a:pt x="2674" y="8787"/>
                      <a:pt x="7649" y="8892"/>
                      <a:pt x="8670" y="9180"/>
                    </a:cubicBezTo>
                    <a:cubicBezTo>
                      <a:pt x="8686" y="9185"/>
                      <a:pt x="8702" y="9187"/>
                      <a:pt x="8720" y="9187"/>
                    </a:cubicBezTo>
                    <a:cubicBezTo>
                      <a:pt x="9402" y="9187"/>
                      <a:pt x="11420" y="5750"/>
                      <a:pt x="11420" y="5750"/>
                    </a:cubicBezTo>
                    <a:cubicBezTo>
                      <a:pt x="11420" y="5750"/>
                      <a:pt x="13126" y="8501"/>
                      <a:pt x="13600" y="8501"/>
                    </a:cubicBezTo>
                    <a:cubicBezTo>
                      <a:pt x="13607" y="8501"/>
                      <a:pt x="13613" y="8500"/>
                      <a:pt x="13619" y="8499"/>
                    </a:cubicBezTo>
                    <a:cubicBezTo>
                      <a:pt x="14091" y="8447"/>
                      <a:pt x="14929" y="5776"/>
                      <a:pt x="14955" y="4990"/>
                    </a:cubicBezTo>
                    <a:cubicBezTo>
                      <a:pt x="14981" y="4519"/>
                      <a:pt x="14248" y="2634"/>
                      <a:pt x="13855" y="1875"/>
                    </a:cubicBezTo>
                    <a:cubicBezTo>
                      <a:pt x="13833" y="1831"/>
                      <a:pt x="13793" y="1810"/>
                      <a:pt x="13750" y="1810"/>
                    </a:cubicBezTo>
                    <a:cubicBezTo>
                      <a:pt x="13690" y="1810"/>
                      <a:pt x="13624" y="1851"/>
                      <a:pt x="13593" y="1927"/>
                    </a:cubicBezTo>
                    <a:cubicBezTo>
                      <a:pt x="13331" y="2529"/>
                      <a:pt x="12808" y="3943"/>
                      <a:pt x="11603" y="4048"/>
                    </a:cubicBezTo>
                    <a:cubicBezTo>
                      <a:pt x="11316" y="4072"/>
                      <a:pt x="11036" y="4083"/>
                      <a:pt x="10763" y="4083"/>
                    </a:cubicBezTo>
                    <a:cubicBezTo>
                      <a:pt x="6264" y="4083"/>
                      <a:pt x="3733" y="986"/>
                      <a:pt x="2622" y="146"/>
                    </a:cubicBezTo>
                    <a:cubicBezTo>
                      <a:pt x="2490" y="46"/>
                      <a:pt x="2355" y="1"/>
                      <a:pt x="22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1752;p46"/>
              <p:cNvSpPr/>
              <p:nvPr/>
            </p:nvSpPr>
            <p:spPr>
              <a:xfrm>
                <a:off x="4048555" y="2625416"/>
                <a:ext cx="37450" cy="105858"/>
              </a:xfrm>
              <a:custGeom>
                <a:avLst/>
                <a:gdLst/>
                <a:ahLst/>
                <a:cxnLst/>
                <a:rect l="l" t="t" r="r" b="b"/>
                <a:pathLst>
                  <a:path w="2279" h="6442" extrusionOk="0">
                    <a:moveTo>
                      <a:pt x="865" y="1"/>
                    </a:moveTo>
                    <a:cubicBezTo>
                      <a:pt x="786" y="1"/>
                      <a:pt x="656" y="577"/>
                      <a:pt x="498" y="1519"/>
                    </a:cubicBezTo>
                    <a:cubicBezTo>
                      <a:pt x="341" y="2436"/>
                      <a:pt x="184" y="3745"/>
                      <a:pt x="1" y="5264"/>
                    </a:cubicBezTo>
                    <a:cubicBezTo>
                      <a:pt x="917" y="5997"/>
                      <a:pt x="1467" y="6442"/>
                      <a:pt x="1467" y="6442"/>
                    </a:cubicBezTo>
                    <a:cubicBezTo>
                      <a:pt x="1467" y="6442"/>
                      <a:pt x="1834" y="5840"/>
                      <a:pt x="2279" y="4871"/>
                    </a:cubicBezTo>
                    <a:cubicBezTo>
                      <a:pt x="2017" y="3483"/>
                      <a:pt x="1755" y="2279"/>
                      <a:pt x="1520" y="1441"/>
                    </a:cubicBezTo>
                    <a:cubicBezTo>
                      <a:pt x="1284" y="551"/>
                      <a:pt x="1048" y="1"/>
                      <a:pt x="8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1753;p46"/>
              <p:cNvSpPr/>
              <p:nvPr/>
            </p:nvSpPr>
            <p:spPr>
              <a:xfrm>
                <a:off x="4025319" y="2579372"/>
                <a:ext cx="67570" cy="69033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4201" extrusionOk="0">
                    <a:moveTo>
                      <a:pt x="2097" y="0"/>
                    </a:moveTo>
                    <a:cubicBezTo>
                      <a:pt x="2088" y="0"/>
                      <a:pt x="2079" y="0"/>
                      <a:pt x="2070" y="1"/>
                    </a:cubicBezTo>
                    <a:cubicBezTo>
                      <a:pt x="1546" y="27"/>
                      <a:pt x="1" y="2934"/>
                      <a:pt x="210" y="3222"/>
                    </a:cubicBezTo>
                    <a:cubicBezTo>
                      <a:pt x="431" y="3516"/>
                      <a:pt x="1363" y="4200"/>
                      <a:pt x="2298" y="4200"/>
                    </a:cubicBezTo>
                    <a:cubicBezTo>
                      <a:pt x="2362" y="4200"/>
                      <a:pt x="2425" y="4197"/>
                      <a:pt x="2488" y="4190"/>
                    </a:cubicBezTo>
                    <a:cubicBezTo>
                      <a:pt x="3457" y="4059"/>
                      <a:pt x="4112" y="3274"/>
                      <a:pt x="4086" y="3012"/>
                    </a:cubicBezTo>
                    <a:cubicBezTo>
                      <a:pt x="4034" y="2727"/>
                      <a:pt x="3057" y="0"/>
                      <a:pt x="20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1754;p46"/>
              <p:cNvSpPr/>
              <p:nvPr/>
            </p:nvSpPr>
            <p:spPr>
              <a:xfrm>
                <a:off x="4109848" y="2538931"/>
                <a:ext cx="238206" cy="525380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31972" extrusionOk="0">
                    <a:moveTo>
                      <a:pt x="144" y="1"/>
                    </a:moveTo>
                    <a:cubicBezTo>
                      <a:pt x="48" y="1"/>
                      <a:pt x="0" y="17"/>
                      <a:pt x="15" y="53"/>
                    </a:cubicBezTo>
                    <a:cubicBezTo>
                      <a:pt x="7740" y="19010"/>
                      <a:pt x="10018" y="31972"/>
                      <a:pt x="10018" y="31972"/>
                    </a:cubicBezTo>
                    <a:lnTo>
                      <a:pt x="14495" y="31396"/>
                    </a:lnTo>
                    <a:cubicBezTo>
                      <a:pt x="14495" y="31396"/>
                      <a:pt x="8892" y="7646"/>
                      <a:pt x="4859" y="1441"/>
                    </a:cubicBezTo>
                    <a:cubicBezTo>
                      <a:pt x="4535" y="977"/>
                      <a:pt x="886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1755;p46"/>
              <p:cNvSpPr/>
              <p:nvPr/>
            </p:nvSpPr>
            <p:spPr>
              <a:xfrm>
                <a:off x="3612719" y="3196545"/>
                <a:ext cx="78728" cy="59847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3642" extrusionOk="0">
                    <a:moveTo>
                      <a:pt x="1009" y="0"/>
                    </a:moveTo>
                    <a:cubicBezTo>
                      <a:pt x="843" y="0"/>
                      <a:pt x="706" y="42"/>
                      <a:pt x="628" y="148"/>
                    </a:cubicBezTo>
                    <a:cubicBezTo>
                      <a:pt x="261" y="620"/>
                      <a:pt x="1596" y="1719"/>
                      <a:pt x="1596" y="1719"/>
                    </a:cubicBezTo>
                    <a:cubicBezTo>
                      <a:pt x="1596" y="1719"/>
                      <a:pt x="1077" y="1554"/>
                      <a:pt x="692" y="1554"/>
                    </a:cubicBezTo>
                    <a:cubicBezTo>
                      <a:pt x="264" y="1554"/>
                      <a:pt x="0" y="1757"/>
                      <a:pt x="785" y="2610"/>
                    </a:cubicBezTo>
                    <a:cubicBezTo>
                      <a:pt x="1576" y="3442"/>
                      <a:pt x="2632" y="3642"/>
                      <a:pt x="3460" y="3642"/>
                    </a:cubicBezTo>
                    <a:cubicBezTo>
                      <a:pt x="4221" y="3642"/>
                      <a:pt x="4791" y="3474"/>
                      <a:pt x="4791" y="3474"/>
                    </a:cubicBezTo>
                    <a:lnTo>
                      <a:pt x="2644" y="567"/>
                    </a:lnTo>
                    <a:cubicBezTo>
                      <a:pt x="2644" y="567"/>
                      <a:pt x="1623" y="0"/>
                      <a:pt x="1009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1756;p46"/>
              <p:cNvSpPr/>
              <p:nvPr/>
            </p:nvSpPr>
            <p:spPr>
              <a:xfrm>
                <a:off x="3628757" y="3106281"/>
                <a:ext cx="158212" cy="148747"/>
              </a:xfrm>
              <a:custGeom>
                <a:avLst/>
                <a:gdLst/>
                <a:ahLst/>
                <a:cxnLst/>
                <a:rect l="l" t="t" r="r" b="b"/>
                <a:pathLst>
                  <a:path w="9628" h="9052" extrusionOk="0">
                    <a:moveTo>
                      <a:pt x="5647" y="0"/>
                    </a:moveTo>
                    <a:cubicBezTo>
                      <a:pt x="4049" y="0"/>
                      <a:pt x="1" y="3337"/>
                      <a:pt x="71" y="3756"/>
                    </a:cubicBezTo>
                    <a:cubicBezTo>
                      <a:pt x="123" y="4227"/>
                      <a:pt x="2558" y="8888"/>
                      <a:pt x="3553" y="9045"/>
                    </a:cubicBezTo>
                    <a:cubicBezTo>
                      <a:pt x="3580" y="9050"/>
                      <a:pt x="3611" y="9052"/>
                      <a:pt x="3644" y="9052"/>
                    </a:cubicBezTo>
                    <a:cubicBezTo>
                      <a:pt x="4803" y="9052"/>
                      <a:pt x="9241" y="6406"/>
                      <a:pt x="9445" y="4751"/>
                    </a:cubicBezTo>
                    <a:cubicBezTo>
                      <a:pt x="9628" y="3075"/>
                      <a:pt x="6119" y="169"/>
                      <a:pt x="6119" y="169"/>
                    </a:cubicBezTo>
                    <a:cubicBezTo>
                      <a:pt x="6009" y="53"/>
                      <a:pt x="5847" y="0"/>
                      <a:pt x="5647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1757;p46"/>
              <p:cNvSpPr/>
              <p:nvPr/>
            </p:nvSpPr>
            <p:spPr>
              <a:xfrm>
                <a:off x="3646422" y="3203217"/>
                <a:ext cx="28165" cy="40210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47" extrusionOk="0">
                    <a:moveTo>
                      <a:pt x="126" y="1"/>
                    </a:moveTo>
                    <a:cubicBezTo>
                      <a:pt x="68" y="1"/>
                      <a:pt x="0" y="52"/>
                      <a:pt x="17" y="135"/>
                    </a:cubicBezTo>
                    <a:cubicBezTo>
                      <a:pt x="174" y="580"/>
                      <a:pt x="383" y="999"/>
                      <a:pt x="645" y="1392"/>
                    </a:cubicBezTo>
                    <a:cubicBezTo>
                      <a:pt x="776" y="1601"/>
                      <a:pt x="933" y="1785"/>
                      <a:pt x="1064" y="1968"/>
                    </a:cubicBezTo>
                    <a:cubicBezTo>
                      <a:pt x="1169" y="2073"/>
                      <a:pt x="1247" y="2151"/>
                      <a:pt x="1326" y="2230"/>
                    </a:cubicBezTo>
                    <a:cubicBezTo>
                      <a:pt x="1405" y="2308"/>
                      <a:pt x="1483" y="2413"/>
                      <a:pt x="1614" y="2439"/>
                    </a:cubicBezTo>
                    <a:cubicBezTo>
                      <a:pt x="1624" y="2444"/>
                      <a:pt x="1633" y="2446"/>
                      <a:pt x="1642" y="2446"/>
                    </a:cubicBezTo>
                    <a:cubicBezTo>
                      <a:pt x="1683" y="2446"/>
                      <a:pt x="1714" y="2404"/>
                      <a:pt x="1693" y="2361"/>
                    </a:cubicBezTo>
                    <a:cubicBezTo>
                      <a:pt x="1640" y="2282"/>
                      <a:pt x="1562" y="2204"/>
                      <a:pt x="1483" y="2125"/>
                    </a:cubicBezTo>
                    <a:cubicBezTo>
                      <a:pt x="1405" y="2047"/>
                      <a:pt x="1326" y="1942"/>
                      <a:pt x="1247" y="1863"/>
                    </a:cubicBezTo>
                    <a:cubicBezTo>
                      <a:pt x="1090" y="1680"/>
                      <a:pt x="959" y="1497"/>
                      <a:pt x="828" y="1313"/>
                    </a:cubicBezTo>
                    <a:cubicBezTo>
                      <a:pt x="567" y="921"/>
                      <a:pt x="357" y="502"/>
                      <a:pt x="200" y="57"/>
                    </a:cubicBezTo>
                    <a:cubicBezTo>
                      <a:pt x="190" y="18"/>
                      <a:pt x="160" y="1"/>
                      <a:pt x="126" y="1"/>
                    </a:cubicBezTo>
                    <a:close/>
                  </a:path>
                </a:pathLst>
              </a:custGeom>
              <a:solidFill>
                <a:srgbClr val="C6322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1758;p46"/>
              <p:cNvSpPr/>
              <p:nvPr/>
            </p:nvSpPr>
            <p:spPr>
              <a:xfrm>
                <a:off x="3452207" y="2545603"/>
                <a:ext cx="388990" cy="659403"/>
              </a:xfrm>
              <a:custGeom>
                <a:avLst/>
                <a:gdLst/>
                <a:ahLst/>
                <a:cxnLst/>
                <a:rect l="l" t="t" r="r" b="b"/>
                <a:pathLst>
                  <a:path w="23672" h="40128" extrusionOk="0">
                    <a:moveTo>
                      <a:pt x="20297" y="0"/>
                    </a:moveTo>
                    <a:cubicBezTo>
                      <a:pt x="17141" y="0"/>
                      <a:pt x="6900" y="9226"/>
                      <a:pt x="3457" y="15593"/>
                    </a:cubicBezTo>
                    <a:cubicBezTo>
                      <a:pt x="0" y="21982"/>
                      <a:pt x="4321" y="29628"/>
                      <a:pt x="9034" y="37955"/>
                    </a:cubicBezTo>
                    <a:cubicBezTo>
                      <a:pt x="9086" y="38033"/>
                      <a:pt x="9139" y="38112"/>
                      <a:pt x="9165" y="38164"/>
                    </a:cubicBezTo>
                    <a:cubicBezTo>
                      <a:pt x="9532" y="38819"/>
                      <a:pt x="9898" y="39473"/>
                      <a:pt x="10265" y="40128"/>
                    </a:cubicBezTo>
                    <a:lnTo>
                      <a:pt x="18041" y="33503"/>
                    </a:lnTo>
                    <a:cubicBezTo>
                      <a:pt x="18041" y="33503"/>
                      <a:pt x="17518" y="32692"/>
                      <a:pt x="16811" y="31435"/>
                    </a:cubicBezTo>
                    <a:cubicBezTo>
                      <a:pt x="16758" y="31356"/>
                      <a:pt x="16706" y="31278"/>
                      <a:pt x="16654" y="31173"/>
                    </a:cubicBezTo>
                    <a:cubicBezTo>
                      <a:pt x="15030" y="28293"/>
                      <a:pt x="12569" y="23422"/>
                      <a:pt x="12674" y="20594"/>
                    </a:cubicBezTo>
                    <a:cubicBezTo>
                      <a:pt x="12805" y="16379"/>
                      <a:pt x="18225" y="13446"/>
                      <a:pt x="21262" y="11535"/>
                    </a:cubicBezTo>
                    <a:cubicBezTo>
                      <a:pt x="23671" y="10016"/>
                      <a:pt x="23200" y="1270"/>
                      <a:pt x="20765" y="92"/>
                    </a:cubicBezTo>
                    <a:cubicBezTo>
                      <a:pt x="20633" y="30"/>
                      <a:pt x="20477" y="0"/>
                      <a:pt x="202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1759;p46"/>
              <p:cNvSpPr/>
              <p:nvPr/>
            </p:nvSpPr>
            <p:spPr>
              <a:xfrm>
                <a:off x="3600658" y="3057838"/>
                <a:ext cx="127796" cy="114912"/>
              </a:xfrm>
              <a:custGeom>
                <a:avLst/>
                <a:gdLst/>
                <a:ahLst/>
                <a:cxnLst/>
                <a:rect l="l" t="t" r="r" b="b"/>
                <a:pathLst>
                  <a:path w="7777" h="6993" extrusionOk="0">
                    <a:moveTo>
                      <a:pt x="7620" y="1"/>
                    </a:moveTo>
                    <a:cubicBezTo>
                      <a:pt x="7593" y="27"/>
                      <a:pt x="7541" y="79"/>
                      <a:pt x="7489" y="106"/>
                    </a:cubicBezTo>
                    <a:cubicBezTo>
                      <a:pt x="6729" y="655"/>
                      <a:pt x="5996" y="1232"/>
                      <a:pt x="5263" y="1808"/>
                    </a:cubicBezTo>
                    <a:cubicBezTo>
                      <a:pt x="3849" y="2986"/>
                      <a:pt x="2488" y="4217"/>
                      <a:pt x="1204" y="5526"/>
                    </a:cubicBezTo>
                    <a:cubicBezTo>
                      <a:pt x="812" y="5945"/>
                      <a:pt x="393" y="6364"/>
                      <a:pt x="0" y="6783"/>
                    </a:cubicBezTo>
                    <a:cubicBezTo>
                      <a:pt x="52" y="6861"/>
                      <a:pt x="105" y="6940"/>
                      <a:pt x="131" y="6992"/>
                    </a:cubicBezTo>
                    <a:cubicBezTo>
                      <a:pt x="1440" y="5630"/>
                      <a:pt x="2802" y="4269"/>
                      <a:pt x="4268" y="3012"/>
                    </a:cubicBezTo>
                    <a:cubicBezTo>
                      <a:pt x="5158" y="2253"/>
                      <a:pt x="6075" y="1520"/>
                      <a:pt x="7017" y="813"/>
                    </a:cubicBezTo>
                    <a:cubicBezTo>
                      <a:pt x="7253" y="629"/>
                      <a:pt x="7515" y="446"/>
                      <a:pt x="7777" y="263"/>
                    </a:cubicBezTo>
                    <a:cubicBezTo>
                      <a:pt x="7724" y="184"/>
                      <a:pt x="7672" y="106"/>
                      <a:pt x="7620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1" name="Google Shape;1760;p46"/>
              <p:cNvSpPr/>
              <p:nvPr/>
            </p:nvSpPr>
            <p:spPr>
              <a:xfrm>
                <a:off x="3739626" y="2775149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820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2" name="Google Shape;1761;p46"/>
              <p:cNvSpPr/>
              <p:nvPr/>
            </p:nvSpPr>
            <p:spPr>
              <a:xfrm>
                <a:off x="3739626" y="2735136"/>
                <a:ext cx="61983" cy="40030"/>
              </a:xfrm>
              <a:custGeom>
                <a:avLst/>
                <a:gdLst/>
                <a:ahLst/>
                <a:cxnLst/>
                <a:rect l="l" t="t" r="r" b="b"/>
                <a:pathLst>
                  <a:path w="3772" h="2436" extrusionOk="0">
                    <a:moveTo>
                      <a:pt x="3771" y="1"/>
                    </a:moveTo>
                    <a:lnTo>
                      <a:pt x="3771" y="1"/>
                    </a:lnTo>
                    <a:cubicBezTo>
                      <a:pt x="3038" y="262"/>
                      <a:pt x="2383" y="603"/>
                      <a:pt x="1755" y="996"/>
                    </a:cubicBezTo>
                    <a:cubicBezTo>
                      <a:pt x="1126" y="1415"/>
                      <a:pt x="498" y="1860"/>
                      <a:pt x="1" y="2436"/>
                    </a:cubicBezTo>
                    <a:cubicBezTo>
                      <a:pt x="1336" y="1493"/>
                      <a:pt x="2698" y="681"/>
                      <a:pt x="3771" y="1"/>
                    </a:cubicBezTo>
                    <a:close/>
                  </a:path>
                </a:pathLst>
              </a:custGeom>
              <a:solidFill>
                <a:srgbClr val="3633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1762;p46"/>
              <p:cNvSpPr/>
              <p:nvPr/>
            </p:nvSpPr>
            <p:spPr>
              <a:xfrm>
                <a:off x="4113528" y="1833531"/>
                <a:ext cx="239257" cy="277906"/>
              </a:xfrm>
              <a:custGeom>
                <a:avLst/>
                <a:gdLst/>
                <a:ahLst/>
                <a:cxnLst/>
                <a:rect l="l" t="t" r="r" b="b"/>
                <a:pathLst>
                  <a:path w="14560" h="16912" extrusionOk="0">
                    <a:moveTo>
                      <a:pt x="3925" y="1"/>
                    </a:moveTo>
                    <a:cubicBezTo>
                      <a:pt x="2703" y="1"/>
                      <a:pt x="1497" y="337"/>
                      <a:pt x="996" y="1425"/>
                    </a:cubicBezTo>
                    <a:cubicBezTo>
                      <a:pt x="1" y="3546"/>
                      <a:pt x="1074" y="6558"/>
                      <a:pt x="1834" y="8312"/>
                    </a:cubicBezTo>
                    <a:cubicBezTo>
                      <a:pt x="2855" y="10669"/>
                      <a:pt x="4426" y="12737"/>
                      <a:pt x="6023" y="14753"/>
                    </a:cubicBezTo>
                    <a:cubicBezTo>
                      <a:pt x="6854" y="15792"/>
                      <a:pt x="7949" y="16912"/>
                      <a:pt x="9417" y="16912"/>
                    </a:cubicBezTo>
                    <a:cubicBezTo>
                      <a:pt x="9614" y="16912"/>
                      <a:pt x="9818" y="16891"/>
                      <a:pt x="10029" y="16848"/>
                    </a:cubicBezTo>
                    <a:cubicBezTo>
                      <a:pt x="11024" y="16665"/>
                      <a:pt x="11915" y="15984"/>
                      <a:pt x="12491" y="15172"/>
                    </a:cubicBezTo>
                    <a:cubicBezTo>
                      <a:pt x="13067" y="14361"/>
                      <a:pt x="13355" y="13470"/>
                      <a:pt x="13538" y="12580"/>
                    </a:cubicBezTo>
                    <a:cubicBezTo>
                      <a:pt x="14559" y="7317"/>
                      <a:pt x="11679" y="2290"/>
                      <a:pt x="6599" y="457"/>
                    </a:cubicBezTo>
                    <a:cubicBezTo>
                      <a:pt x="5959" y="231"/>
                      <a:pt x="4937" y="1"/>
                      <a:pt x="39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1763;p46"/>
              <p:cNvSpPr/>
              <p:nvPr/>
            </p:nvSpPr>
            <p:spPr>
              <a:xfrm>
                <a:off x="3719842" y="1826679"/>
                <a:ext cx="604979" cy="679796"/>
              </a:xfrm>
              <a:custGeom>
                <a:avLst/>
                <a:gdLst/>
                <a:ahLst/>
                <a:cxnLst/>
                <a:rect l="l" t="t" r="r" b="b"/>
                <a:pathLst>
                  <a:path w="36816" h="41369" extrusionOk="0">
                    <a:moveTo>
                      <a:pt x="20888" y="0"/>
                    </a:moveTo>
                    <a:cubicBezTo>
                      <a:pt x="20214" y="0"/>
                      <a:pt x="19518" y="38"/>
                      <a:pt x="18800" y="114"/>
                    </a:cubicBezTo>
                    <a:cubicBezTo>
                      <a:pt x="7960" y="1266"/>
                      <a:pt x="0" y="11897"/>
                      <a:pt x="1021" y="23471"/>
                    </a:cubicBezTo>
                    <a:cubicBezTo>
                      <a:pt x="1335" y="27032"/>
                      <a:pt x="2461" y="30200"/>
                      <a:pt x="4163" y="32871"/>
                    </a:cubicBezTo>
                    <a:cubicBezTo>
                      <a:pt x="7482" y="38100"/>
                      <a:pt x="13087" y="41369"/>
                      <a:pt x="19369" y="41369"/>
                    </a:cubicBezTo>
                    <a:cubicBezTo>
                      <a:pt x="19977" y="41369"/>
                      <a:pt x="20591" y="41338"/>
                      <a:pt x="21209" y="41276"/>
                    </a:cubicBezTo>
                    <a:cubicBezTo>
                      <a:pt x="21733" y="41224"/>
                      <a:pt x="22231" y="41171"/>
                      <a:pt x="22728" y="41093"/>
                    </a:cubicBezTo>
                    <a:cubicBezTo>
                      <a:pt x="28017" y="40360"/>
                      <a:pt x="31369" y="38658"/>
                      <a:pt x="33490" y="36301"/>
                    </a:cubicBezTo>
                    <a:cubicBezTo>
                      <a:pt x="35951" y="33525"/>
                      <a:pt x="36711" y="29781"/>
                      <a:pt x="36789" y="25487"/>
                    </a:cubicBezTo>
                    <a:cubicBezTo>
                      <a:pt x="36815" y="23628"/>
                      <a:pt x="36711" y="21690"/>
                      <a:pt x="36553" y="19674"/>
                    </a:cubicBezTo>
                    <a:cubicBezTo>
                      <a:pt x="35673" y="7475"/>
                      <a:pt x="30388" y="0"/>
                      <a:pt x="20888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1764;p46"/>
              <p:cNvSpPr/>
              <p:nvPr/>
            </p:nvSpPr>
            <p:spPr>
              <a:xfrm>
                <a:off x="3593329" y="1733556"/>
                <a:ext cx="645863" cy="537573"/>
              </a:xfrm>
              <a:custGeom>
                <a:avLst/>
                <a:gdLst/>
                <a:ahLst/>
                <a:cxnLst/>
                <a:rect l="l" t="t" r="r" b="b"/>
                <a:pathLst>
                  <a:path w="39304" h="32714" extrusionOk="0">
                    <a:moveTo>
                      <a:pt x="26925" y="0"/>
                    </a:moveTo>
                    <a:cubicBezTo>
                      <a:pt x="25670" y="0"/>
                      <a:pt x="24404" y="115"/>
                      <a:pt x="23148" y="309"/>
                    </a:cubicBezTo>
                    <a:cubicBezTo>
                      <a:pt x="22991" y="335"/>
                      <a:pt x="22834" y="361"/>
                      <a:pt x="22677" y="387"/>
                    </a:cubicBezTo>
                    <a:cubicBezTo>
                      <a:pt x="18408" y="1120"/>
                      <a:pt x="13931" y="2404"/>
                      <a:pt x="10003" y="4577"/>
                    </a:cubicBezTo>
                    <a:cubicBezTo>
                      <a:pt x="8694" y="5310"/>
                      <a:pt x="7411" y="6148"/>
                      <a:pt x="6259" y="7091"/>
                    </a:cubicBezTo>
                    <a:cubicBezTo>
                      <a:pt x="4217" y="8714"/>
                      <a:pt x="2488" y="10756"/>
                      <a:pt x="1441" y="13139"/>
                    </a:cubicBezTo>
                    <a:cubicBezTo>
                      <a:pt x="132" y="16046"/>
                      <a:pt x="1" y="19135"/>
                      <a:pt x="786" y="21858"/>
                    </a:cubicBezTo>
                    <a:cubicBezTo>
                      <a:pt x="1546" y="24582"/>
                      <a:pt x="3719" y="29033"/>
                      <a:pt x="5054" y="29714"/>
                    </a:cubicBezTo>
                    <a:cubicBezTo>
                      <a:pt x="5320" y="29841"/>
                      <a:pt x="5687" y="29886"/>
                      <a:pt x="6107" y="29886"/>
                    </a:cubicBezTo>
                    <a:cubicBezTo>
                      <a:pt x="6640" y="29886"/>
                      <a:pt x="7256" y="29813"/>
                      <a:pt x="7856" y="29740"/>
                    </a:cubicBezTo>
                    <a:cubicBezTo>
                      <a:pt x="8464" y="29676"/>
                      <a:pt x="9052" y="29602"/>
                      <a:pt x="9543" y="29602"/>
                    </a:cubicBezTo>
                    <a:cubicBezTo>
                      <a:pt x="9856" y="29602"/>
                      <a:pt x="10130" y="29632"/>
                      <a:pt x="10344" y="29714"/>
                    </a:cubicBezTo>
                    <a:cubicBezTo>
                      <a:pt x="11705" y="30211"/>
                      <a:pt x="12726" y="30944"/>
                      <a:pt x="13303" y="31966"/>
                    </a:cubicBezTo>
                    <a:cubicBezTo>
                      <a:pt x="13543" y="32372"/>
                      <a:pt x="13822" y="32713"/>
                      <a:pt x="14325" y="32713"/>
                    </a:cubicBezTo>
                    <a:cubicBezTo>
                      <a:pt x="14534" y="32713"/>
                      <a:pt x="14783" y="32654"/>
                      <a:pt x="15083" y="32515"/>
                    </a:cubicBezTo>
                    <a:cubicBezTo>
                      <a:pt x="15764" y="32201"/>
                      <a:pt x="16392" y="31651"/>
                      <a:pt x="16680" y="31075"/>
                    </a:cubicBezTo>
                    <a:cubicBezTo>
                      <a:pt x="17571" y="30028"/>
                      <a:pt x="16890" y="28509"/>
                      <a:pt x="16785" y="27226"/>
                    </a:cubicBezTo>
                    <a:cubicBezTo>
                      <a:pt x="16864" y="26545"/>
                      <a:pt x="16995" y="25865"/>
                      <a:pt x="17335" y="25184"/>
                    </a:cubicBezTo>
                    <a:cubicBezTo>
                      <a:pt x="17859" y="24110"/>
                      <a:pt x="18801" y="23351"/>
                      <a:pt x="19927" y="22906"/>
                    </a:cubicBezTo>
                    <a:cubicBezTo>
                      <a:pt x="20922" y="22513"/>
                      <a:pt x="21917" y="22330"/>
                      <a:pt x="22860" y="22042"/>
                    </a:cubicBezTo>
                    <a:cubicBezTo>
                      <a:pt x="23907" y="21754"/>
                      <a:pt x="28594" y="20497"/>
                      <a:pt x="31998" y="18114"/>
                    </a:cubicBezTo>
                    <a:cubicBezTo>
                      <a:pt x="34041" y="16674"/>
                      <a:pt x="36057" y="14998"/>
                      <a:pt x="37575" y="12956"/>
                    </a:cubicBezTo>
                    <a:cubicBezTo>
                      <a:pt x="38570" y="11620"/>
                      <a:pt x="39304" y="9997"/>
                      <a:pt x="39277" y="8321"/>
                    </a:cubicBezTo>
                    <a:cubicBezTo>
                      <a:pt x="39225" y="4315"/>
                      <a:pt x="35036" y="1644"/>
                      <a:pt x="31684" y="649"/>
                    </a:cubicBezTo>
                    <a:cubicBezTo>
                      <a:pt x="30148" y="191"/>
                      <a:pt x="28546" y="0"/>
                      <a:pt x="26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1765;p46"/>
              <p:cNvSpPr/>
              <p:nvPr/>
            </p:nvSpPr>
            <p:spPr>
              <a:xfrm>
                <a:off x="3757702" y="1738617"/>
                <a:ext cx="411355" cy="231074"/>
              </a:xfrm>
              <a:custGeom>
                <a:avLst/>
                <a:gdLst/>
                <a:ahLst/>
                <a:cxnLst/>
                <a:rect l="l" t="t" r="r" b="b"/>
                <a:pathLst>
                  <a:path w="25033" h="14062" extrusionOk="0">
                    <a:moveTo>
                      <a:pt x="13145" y="1"/>
                    </a:moveTo>
                    <a:cubicBezTo>
                      <a:pt x="12988" y="27"/>
                      <a:pt x="12831" y="53"/>
                      <a:pt x="12674" y="79"/>
                    </a:cubicBezTo>
                    <a:cubicBezTo>
                      <a:pt x="8405" y="812"/>
                      <a:pt x="3928" y="2096"/>
                      <a:pt x="0" y="4269"/>
                    </a:cubicBezTo>
                    <a:cubicBezTo>
                      <a:pt x="498" y="6730"/>
                      <a:pt x="2697" y="8851"/>
                      <a:pt x="5211" y="8930"/>
                    </a:cubicBezTo>
                    <a:lnTo>
                      <a:pt x="6573" y="8930"/>
                    </a:lnTo>
                    <a:cubicBezTo>
                      <a:pt x="7227" y="8930"/>
                      <a:pt x="7856" y="8982"/>
                      <a:pt x="8353" y="9401"/>
                    </a:cubicBezTo>
                    <a:cubicBezTo>
                      <a:pt x="8720" y="9689"/>
                      <a:pt x="8929" y="10082"/>
                      <a:pt x="9191" y="10448"/>
                    </a:cubicBezTo>
                    <a:cubicBezTo>
                      <a:pt x="10186" y="11836"/>
                      <a:pt x="11914" y="12648"/>
                      <a:pt x="13616" y="12648"/>
                    </a:cubicBezTo>
                    <a:cubicBezTo>
                      <a:pt x="14271" y="12648"/>
                      <a:pt x="14925" y="12517"/>
                      <a:pt x="15554" y="12281"/>
                    </a:cubicBezTo>
                    <a:cubicBezTo>
                      <a:pt x="15711" y="12203"/>
                      <a:pt x="15920" y="12124"/>
                      <a:pt x="16104" y="12124"/>
                    </a:cubicBezTo>
                    <a:cubicBezTo>
                      <a:pt x="16208" y="12124"/>
                      <a:pt x="16287" y="12150"/>
                      <a:pt x="16366" y="12203"/>
                    </a:cubicBezTo>
                    <a:cubicBezTo>
                      <a:pt x="16549" y="12334"/>
                      <a:pt x="16601" y="12543"/>
                      <a:pt x="16654" y="12753"/>
                    </a:cubicBezTo>
                    <a:cubicBezTo>
                      <a:pt x="16942" y="13486"/>
                      <a:pt x="17753" y="13957"/>
                      <a:pt x="18539" y="14036"/>
                    </a:cubicBezTo>
                    <a:cubicBezTo>
                      <a:pt x="18644" y="14036"/>
                      <a:pt x="18774" y="14062"/>
                      <a:pt x="18879" y="14062"/>
                    </a:cubicBezTo>
                    <a:cubicBezTo>
                      <a:pt x="19560" y="14062"/>
                      <a:pt x="20241" y="13852"/>
                      <a:pt x="20869" y="13669"/>
                    </a:cubicBezTo>
                    <a:cubicBezTo>
                      <a:pt x="21943" y="13329"/>
                      <a:pt x="23016" y="12910"/>
                      <a:pt x="23828" y="12098"/>
                    </a:cubicBezTo>
                    <a:cubicBezTo>
                      <a:pt x="24614" y="11312"/>
                      <a:pt x="25033" y="10029"/>
                      <a:pt x="24535" y="9034"/>
                    </a:cubicBezTo>
                    <a:cubicBezTo>
                      <a:pt x="24168" y="8223"/>
                      <a:pt x="23331" y="7751"/>
                      <a:pt x="22545" y="7332"/>
                    </a:cubicBezTo>
                    <a:cubicBezTo>
                      <a:pt x="19639" y="5683"/>
                      <a:pt x="16784" y="3797"/>
                      <a:pt x="14454" y="1389"/>
                    </a:cubicBezTo>
                    <a:cubicBezTo>
                      <a:pt x="14061" y="970"/>
                      <a:pt x="13564" y="524"/>
                      <a:pt x="131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1766;p46"/>
              <p:cNvSpPr/>
              <p:nvPr/>
            </p:nvSpPr>
            <p:spPr>
              <a:xfrm>
                <a:off x="4023463" y="2036309"/>
                <a:ext cx="592" cy="509"/>
              </a:xfrm>
              <a:custGeom>
                <a:avLst/>
                <a:gdLst/>
                <a:ahLst/>
                <a:cxnLst/>
                <a:rect l="l" t="t" r="r" b="b"/>
                <a:pathLst>
                  <a:path w="36" h="31" extrusionOk="0">
                    <a:moveTo>
                      <a:pt x="3" y="0"/>
                    </a:moveTo>
                    <a:cubicBezTo>
                      <a:pt x="1" y="0"/>
                      <a:pt x="9" y="15"/>
                      <a:pt x="9" y="30"/>
                    </a:cubicBezTo>
                    <a:lnTo>
                      <a:pt x="35" y="30"/>
                    </a:lnTo>
                    <a:cubicBezTo>
                      <a:pt x="13" y="8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F039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1767;p46"/>
              <p:cNvSpPr/>
              <p:nvPr/>
            </p:nvSpPr>
            <p:spPr>
              <a:xfrm>
                <a:off x="3622168" y="2191498"/>
                <a:ext cx="176847" cy="180018"/>
              </a:xfrm>
              <a:custGeom>
                <a:avLst/>
                <a:gdLst/>
                <a:ahLst/>
                <a:cxnLst/>
                <a:rect l="l" t="t" r="r" b="b"/>
                <a:pathLst>
                  <a:path w="10762" h="10955" extrusionOk="0">
                    <a:moveTo>
                      <a:pt x="4178" y="1"/>
                    </a:moveTo>
                    <a:cubicBezTo>
                      <a:pt x="3382" y="1"/>
                      <a:pt x="2603" y="158"/>
                      <a:pt x="1938" y="537"/>
                    </a:cubicBezTo>
                    <a:cubicBezTo>
                      <a:pt x="1257" y="929"/>
                      <a:pt x="681" y="1558"/>
                      <a:pt x="367" y="2500"/>
                    </a:cubicBezTo>
                    <a:cubicBezTo>
                      <a:pt x="0" y="3522"/>
                      <a:pt x="79" y="4621"/>
                      <a:pt x="341" y="5616"/>
                    </a:cubicBezTo>
                    <a:cubicBezTo>
                      <a:pt x="917" y="7737"/>
                      <a:pt x="2383" y="9413"/>
                      <a:pt x="4321" y="10277"/>
                    </a:cubicBezTo>
                    <a:cubicBezTo>
                      <a:pt x="5115" y="10642"/>
                      <a:pt x="6169" y="10955"/>
                      <a:pt x="7208" y="10955"/>
                    </a:cubicBezTo>
                    <a:cubicBezTo>
                      <a:pt x="8257" y="10955"/>
                      <a:pt x="9292" y="10635"/>
                      <a:pt x="10029" y="9727"/>
                    </a:cubicBezTo>
                    <a:cubicBezTo>
                      <a:pt x="10683" y="8942"/>
                      <a:pt x="10762" y="7868"/>
                      <a:pt x="10657" y="6899"/>
                    </a:cubicBezTo>
                    <a:cubicBezTo>
                      <a:pt x="10448" y="4831"/>
                      <a:pt x="9846" y="2343"/>
                      <a:pt x="8144" y="1191"/>
                    </a:cubicBezTo>
                    <a:cubicBezTo>
                      <a:pt x="7160" y="530"/>
                      <a:pt x="5640" y="1"/>
                      <a:pt x="4178" y="1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1768;p46"/>
              <p:cNvSpPr/>
              <p:nvPr/>
            </p:nvSpPr>
            <p:spPr>
              <a:xfrm>
                <a:off x="3641952" y="2237903"/>
                <a:ext cx="109145" cy="63232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3848" extrusionOk="0">
                    <a:moveTo>
                      <a:pt x="2271" y="1"/>
                    </a:moveTo>
                    <a:cubicBezTo>
                      <a:pt x="1997" y="1"/>
                      <a:pt x="1725" y="38"/>
                      <a:pt x="1467" y="121"/>
                    </a:cubicBezTo>
                    <a:cubicBezTo>
                      <a:pt x="1127" y="226"/>
                      <a:pt x="812" y="383"/>
                      <a:pt x="551" y="619"/>
                    </a:cubicBezTo>
                    <a:cubicBezTo>
                      <a:pt x="315" y="855"/>
                      <a:pt x="1" y="1247"/>
                      <a:pt x="79" y="1588"/>
                    </a:cubicBezTo>
                    <a:cubicBezTo>
                      <a:pt x="120" y="1750"/>
                      <a:pt x="239" y="1850"/>
                      <a:pt x="388" y="1850"/>
                    </a:cubicBezTo>
                    <a:cubicBezTo>
                      <a:pt x="431" y="1850"/>
                      <a:pt x="477" y="1841"/>
                      <a:pt x="524" y="1823"/>
                    </a:cubicBezTo>
                    <a:cubicBezTo>
                      <a:pt x="760" y="1719"/>
                      <a:pt x="891" y="1457"/>
                      <a:pt x="1074" y="1274"/>
                    </a:cubicBezTo>
                    <a:cubicBezTo>
                      <a:pt x="1284" y="1116"/>
                      <a:pt x="1519" y="986"/>
                      <a:pt x="1781" y="907"/>
                    </a:cubicBezTo>
                    <a:cubicBezTo>
                      <a:pt x="1938" y="855"/>
                      <a:pt x="2095" y="828"/>
                      <a:pt x="2253" y="828"/>
                    </a:cubicBezTo>
                    <a:cubicBezTo>
                      <a:pt x="1991" y="1274"/>
                      <a:pt x="1886" y="1745"/>
                      <a:pt x="1938" y="2269"/>
                    </a:cubicBezTo>
                    <a:cubicBezTo>
                      <a:pt x="1991" y="2557"/>
                      <a:pt x="2069" y="2871"/>
                      <a:pt x="2226" y="3133"/>
                    </a:cubicBezTo>
                    <a:cubicBezTo>
                      <a:pt x="2305" y="3290"/>
                      <a:pt x="2383" y="3421"/>
                      <a:pt x="2514" y="3552"/>
                    </a:cubicBezTo>
                    <a:cubicBezTo>
                      <a:pt x="2541" y="3604"/>
                      <a:pt x="2593" y="3656"/>
                      <a:pt x="2672" y="3709"/>
                    </a:cubicBezTo>
                    <a:cubicBezTo>
                      <a:pt x="2750" y="3787"/>
                      <a:pt x="2829" y="3813"/>
                      <a:pt x="2960" y="3840"/>
                    </a:cubicBezTo>
                    <a:cubicBezTo>
                      <a:pt x="2976" y="3845"/>
                      <a:pt x="2993" y="3848"/>
                      <a:pt x="3010" y="3848"/>
                    </a:cubicBezTo>
                    <a:cubicBezTo>
                      <a:pt x="3153" y="3848"/>
                      <a:pt x="3294" y="3666"/>
                      <a:pt x="3248" y="3525"/>
                    </a:cubicBezTo>
                    <a:cubicBezTo>
                      <a:pt x="3221" y="3447"/>
                      <a:pt x="3221" y="3368"/>
                      <a:pt x="3169" y="3290"/>
                    </a:cubicBezTo>
                    <a:cubicBezTo>
                      <a:pt x="3117" y="3237"/>
                      <a:pt x="3090" y="3185"/>
                      <a:pt x="3038" y="3133"/>
                    </a:cubicBezTo>
                    <a:cubicBezTo>
                      <a:pt x="2960" y="3054"/>
                      <a:pt x="2907" y="2949"/>
                      <a:pt x="2855" y="2871"/>
                    </a:cubicBezTo>
                    <a:cubicBezTo>
                      <a:pt x="2750" y="2635"/>
                      <a:pt x="2672" y="2400"/>
                      <a:pt x="2619" y="2164"/>
                    </a:cubicBezTo>
                    <a:cubicBezTo>
                      <a:pt x="2567" y="1719"/>
                      <a:pt x="2645" y="1274"/>
                      <a:pt x="2855" y="881"/>
                    </a:cubicBezTo>
                    <a:cubicBezTo>
                      <a:pt x="3143" y="933"/>
                      <a:pt x="3431" y="1038"/>
                      <a:pt x="3719" y="1169"/>
                    </a:cubicBezTo>
                    <a:cubicBezTo>
                      <a:pt x="4740" y="1640"/>
                      <a:pt x="5709" y="2583"/>
                      <a:pt x="6180" y="3604"/>
                    </a:cubicBezTo>
                    <a:cubicBezTo>
                      <a:pt x="6225" y="3694"/>
                      <a:pt x="6297" y="3731"/>
                      <a:pt x="6369" y="3731"/>
                    </a:cubicBezTo>
                    <a:cubicBezTo>
                      <a:pt x="6507" y="3731"/>
                      <a:pt x="6642" y="3593"/>
                      <a:pt x="6573" y="3421"/>
                    </a:cubicBezTo>
                    <a:cubicBezTo>
                      <a:pt x="6311" y="2740"/>
                      <a:pt x="6023" y="2112"/>
                      <a:pt x="5526" y="1588"/>
                    </a:cubicBezTo>
                    <a:cubicBezTo>
                      <a:pt x="5002" y="1038"/>
                      <a:pt x="4400" y="619"/>
                      <a:pt x="3745" y="331"/>
                    </a:cubicBezTo>
                    <a:cubicBezTo>
                      <a:pt x="3287" y="128"/>
                      <a:pt x="2775" y="1"/>
                      <a:pt x="2271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0" name="Google Shape;1769;p46"/>
              <p:cNvSpPr/>
              <p:nvPr/>
            </p:nvSpPr>
            <p:spPr>
              <a:xfrm>
                <a:off x="3788250" y="2299263"/>
                <a:ext cx="319283" cy="206984"/>
              </a:xfrm>
              <a:custGeom>
                <a:avLst/>
                <a:gdLst/>
                <a:ahLst/>
                <a:cxnLst/>
                <a:rect l="l" t="t" r="r" b="b"/>
                <a:pathLst>
                  <a:path w="19430" h="12596" extrusionOk="0">
                    <a:moveTo>
                      <a:pt x="7306" y="1"/>
                    </a:moveTo>
                    <a:cubicBezTo>
                      <a:pt x="7149" y="1"/>
                      <a:pt x="6965" y="1"/>
                      <a:pt x="6782" y="27"/>
                    </a:cubicBezTo>
                    <a:cubicBezTo>
                      <a:pt x="4530" y="132"/>
                      <a:pt x="2252" y="1101"/>
                      <a:pt x="812" y="2855"/>
                    </a:cubicBezTo>
                    <a:cubicBezTo>
                      <a:pt x="472" y="3248"/>
                      <a:pt x="210" y="3667"/>
                      <a:pt x="0" y="4112"/>
                    </a:cubicBezTo>
                    <a:cubicBezTo>
                      <a:pt x="53" y="4190"/>
                      <a:pt x="79" y="4269"/>
                      <a:pt x="131" y="4348"/>
                    </a:cubicBezTo>
                    <a:cubicBezTo>
                      <a:pt x="3483" y="9453"/>
                      <a:pt x="9008" y="12596"/>
                      <a:pt x="15214" y="12596"/>
                    </a:cubicBezTo>
                    <a:cubicBezTo>
                      <a:pt x="15816" y="12596"/>
                      <a:pt x="16418" y="12569"/>
                      <a:pt x="17046" y="12517"/>
                    </a:cubicBezTo>
                    <a:cubicBezTo>
                      <a:pt x="17570" y="12465"/>
                      <a:pt x="18068" y="12412"/>
                      <a:pt x="18565" y="12334"/>
                    </a:cubicBezTo>
                    <a:cubicBezTo>
                      <a:pt x="18644" y="12124"/>
                      <a:pt x="18722" y="11915"/>
                      <a:pt x="18801" y="11705"/>
                    </a:cubicBezTo>
                    <a:cubicBezTo>
                      <a:pt x="19429" y="9663"/>
                      <a:pt x="18984" y="7411"/>
                      <a:pt x="17884" y="5631"/>
                    </a:cubicBezTo>
                    <a:cubicBezTo>
                      <a:pt x="16758" y="3876"/>
                      <a:pt x="15056" y="2541"/>
                      <a:pt x="13171" y="1572"/>
                    </a:cubicBezTo>
                    <a:cubicBezTo>
                      <a:pt x="11391" y="629"/>
                      <a:pt x="9374" y="1"/>
                      <a:pt x="7306" y="1"/>
                    </a:cubicBezTo>
                    <a:close/>
                  </a:path>
                </a:pathLst>
              </a:custGeom>
              <a:solidFill>
                <a:srgbClr val="F57D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1" name="Google Shape;1770;p46"/>
              <p:cNvSpPr/>
              <p:nvPr/>
            </p:nvSpPr>
            <p:spPr>
              <a:xfrm>
                <a:off x="4270145" y="2245479"/>
                <a:ext cx="54244" cy="177734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10816" extrusionOk="0">
                    <a:moveTo>
                      <a:pt x="3300" y="1"/>
                    </a:moveTo>
                    <a:lnTo>
                      <a:pt x="3300" y="1"/>
                    </a:lnTo>
                    <a:cubicBezTo>
                      <a:pt x="2096" y="1520"/>
                      <a:pt x="1284" y="3352"/>
                      <a:pt x="786" y="5185"/>
                    </a:cubicBezTo>
                    <a:cubicBezTo>
                      <a:pt x="289" y="7044"/>
                      <a:pt x="106" y="8930"/>
                      <a:pt x="1" y="10815"/>
                    </a:cubicBezTo>
                    <a:cubicBezTo>
                      <a:pt x="2462" y="8039"/>
                      <a:pt x="3222" y="4295"/>
                      <a:pt x="3300" y="1"/>
                    </a:cubicBezTo>
                    <a:close/>
                  </a:path>
                </a:pathLst>
              </a:custGeom>
              <a:solidFill>
                <a:srgbClr val="F57D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1771;p46"/>
              <p:cNvSpPr/>
              <p:nvPr/>
            </p:nvSpPr>
            <p:spPr>
              <a:xfrm>
                <a:off x="4081781" y="2261648"/>
                <a:ext cx="163865" cy="70397"/>
              </a:xfrm>
              <a:custGeom>
                <a:avLst/>
                <a:gdLst/>
                <a:ahLst/>
                <a:cxnLst/>
                <a:rect l="l" t="t" r="r" b="b"/>
                <a:pathLst>
                  <a:path w="9972" h="4284" extrusionOk="0">
                    <a:moveTo>
                      <a:pt x="8825" y="0"/>
                    </a:moveTo>
                    <a:cubicBezTo>
                      <a:pt x="8225" y="0"/>
                      <a:pt x="7068" y="449"/>
                      <a:pt x="5415" y="509"/>
                    </a:cubicBezTo>
                    <a:cubicBezTo>
                      <a:pt x="5311" y="513"/>
                      <a:pt x="5209" y="515"/>
                      <a:pt x="5110" y="515"/>
                    </a:cubicBezTo>
                    <a:cubicBezTo>
                      <a:pt x="3755" y="515"/>
                      <a:pt x="2837" y="185"/>
                      <a:pt x="2051" y="185"/>
                    </a:cubicBezTo>
                    <a:cubicBezTo>
                      <a:pt x="1706" y="185"/>
                      <a:pt x="1388" y="249"/>
                      <a:pt x="1069" y="431"/>
                    </a:cubicBezTo>
                    <a:cubicBezTo>
                      <a:pt x="1" y="1027"/>
                      <a:pt x="2136" y="4284"/>
                      <a:pt x="4905" y="4284"/>
                    </a:cubicBezTo>
                    <a:cubicBezTo>
                      <a:pt x="5056" y="4284"/>
                      <a:pt x="5209" y="4274"/>
                      <a:pt x="5363" y="4254"/>
                    </a:cubicBezTo>
                    <a:cubicBezTo>
                      <a:pt x="8348" y="3887"/>
                      <a:pt x="9971" y="1112"/>
                      <a:pt x="9212" y="143"/>
                    </a:cubicBezTo>
                    <a:cubicBezTo>
                      <a:pt x="9134" y="40"/>
                      <a:pt x="9004" y="0"/>
                      <a:pt x="8825" y="0"/>
                    </a:cubicBezTo>
                    <a:close/>
                  </a:path>
                </a:pathLst>
              </a:custGeom>
              <a:solidFill>
                <a:srgbClr val="B224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1772;p46"/>
              <p:cNvSpPr/>
              <p:nvPr/>
            </p:nvSpPr>
            <p:spPr>
              <a:xfrm>
                <a:off x="4095026" y="2279083"/>
                <a:ext cx="99844" cy="52913"/>
              </a:xfrm>
              <a:custGeom>
                <a:avLst/>
                <a:gdLst/>
                <a:ahLst/>
                <a:cxnLst/>
                <a:rect l="l" t="t" r="r" b="b"/>
                <a:pathLst>
                  <a:path w="6076" h="3220" extrusionOk="0">
                    <a:moveTo>
                      <a:pt x="718" y="0"/>
                    </a:moveTo>
                    <a:cubicBezTo>
                      <a:pt x="455" y="0"/>
                      <a:pt x="209" y="38"/>
                      <a:pt x="1" y="129"/>
                    </a:cubicBezTo>
                    <a:cubicBezTo>
                      <a:pt x="222" y="1307"/>
                      <a:pt x="1982" y="3220"/>
                      <a:pt x="4120" y="3220"/>
                    </a:cubicBezTo>
                    <a:cubicBezTo>
                      <a:pt x="4264" y="3220"/>
                      <a:pt x="4410" y="3211"/>
                      <a:pt x="4557" y="3193"/>
                    </a:cubicBezTo>
                    <a:cubicBezTo>
                      <a:pt x="5107" y="3140"/>
                      <a:pt x="5630" y="2983"/>
                      <a:pt x="6076" y="2774"/>
                    </a:cubicBezTo>
                    <a:cubicBezTo>
                      <a:pt x="5264" y="1805"/>
                      <a:pt x="4164" y="1072"/>
                      <a:pt x="3064" y="601"/>
                    </a:cubicBezTo>
                    <a:cubicBezTo>
                      <a:pt x="2474" y="345"/>
                      <a:pt x="1514" y="0"/>
                      <a:pt x="718" y="0"/>
                    </a:cubicBezTo>
                    <a:close/>
                  </a:path>
                </a:pathLst>
              </a:custGeom>
              <a:solidFill>
                <a:srgbClr val="F044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1773;p46"/>
              <p:cNvSpPr/>
              <p:nvPr/>
            </p:nvSpPr>
            <p:spPr>
              <a:xfrm>
                <a:off x="4037036" y="2073381"/>
                <a:ext cx="91578" cy="32783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1995" extrusionOk="0">
                    <a:moveTo>
                      <a:pt x="3216" y="0"/>
                    </a:moveTo>
                    <a:cubicBezTo>
                      <a:pt x="2640" y="0"/>
                      <a:pt x="2116" y="131"/>
                      <a:pt x="1671" y="314"/>
                    </a:cubicBezTo>
                    <a:cubicBezTo>
                      <a:pt x="1069" y="576"/>
                      <a:pt x="466" y="969"/>
                      <a:pt x="152" y="1597"/>
                    </a:cubicBezTo>
                    <a:cubicBezTo>
                      <a:pt x="126" y="1650"/>
                      <a:pt x="100" y="1702"/>
                      <a:pt x="74" y="1781"/>
                    </a:cubicBezTo>
                    <a:cubicBezTo>
                      <a:pt x="27" y="1898"/>
                      <a:pt x="1" y="1994"/>
                      <a:pt x="109" y="1994"/>
                    </a:cubicBezTo>
                    <a:cubicBezTo>
                      <a:pt x="121" y="1994"/>
                      <a:pt x="136" y="1993"/>
                      <a:pt x="152" y="1990"/>
                    </a:cubicBezTo>
                    <a:cubicBezTo>
                      <a:pt x="204" y="1964"/>
                      <a:pt x="257" y="1912"/>
                      <a:pt x="335" y="1859"/>
                    </a:cubicBezTo>
                    <a:cubicBezTo>
                      <a:pt x="915" y="1279"/>
                      <a:pt x="1763" y="855"/>
                      <a:pt x="2796" y="855"/>
                    </a:cubicBezTo>
                    <a:cubicBezTo>
                      <a:pt x="2883" y="855"/>
                      <a:pt x="2970" y="858"/>
                      <a:pt x="3059" y="864"/>
                    </a:cubicBezTo>
                    <a:cubicBezTo>
                      <a:pt x="3347" y="864"/>
                      <a:pt x="3661" y="917"/>
                      <a:pt x="3975" y="995"/>
                    </a:cubicBezTo>
                    <a:cubicBezTo>
                      <a:pt x="4285" y="1043"/>
                      <a:pt x="4595" y="1156"/>
                      <a:pt x="4964" y="1156"/>
                    </a:cubicBezTo>
                    <a:cubicBezTo>
                      <a:pt x="5001" y="1156"/>
                      <a:pt x="5037" y="1155"/>
                      <a:pt x="5075" y="1152"/>
                    </a:cubicBezTo>
                    <a:cubicBezTo>
                      <a:pt x="5467" y="1126"/>
                      <a:pt x="5572" y="760"/>
                      <a:pt x="5415" y="576"/>
                    </a:cubicBezTo>
                    <a:cubicBezTo>
                      <a:pt x="5153" y="288"/>
                      <a:pt x="4603" y="183"/>
                      <a:pt x="4237" y="105"/>
                    </a:cubicBezTo>
                    <a:cubicBezTo>
                      <a:pt x="3896" y="26"/>
                      <a:pt x="3530" y="0"/>
                      <a:pt x="3216" y="0"/>
                    </a:cubicBezTo>
                    <a:close/>
                  </a:path>
                </a:pathLst>
              </a:custGeom>
              <a:solidFill>
                <a:srgbClr val="C148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" name="Google Shape;1774;p46"/>
              <p:cNvSpPr/>
              <p:nvPr/>
            </p:nvSpPr>
            <p:spPr>
              <a:xfrm>
                <a:off x="4212106" y="2066939"/>
                <a:ext cx="72106" cy="25865"/>
              </a:xfrm>
              <a:custGeom>
                <a:avLst/>
                <a:gdLst/>
                <a:ahLst/>
                <a:cxnLst/>
                <a:rect l="l" t="t" r="r" b="b"/>
                <a:pathLst>
                  <a:path w="4388" h="1574" extrusionOk="0">
                    <a:moveTo>
                      <a:pt x="1939" y="0"/>
                    </a:moveTo>
                    <a:cubicBezTo>
                      <a:pt x="1808" y="0"/>
                      <a:pt x="1676" y="9"/>
                      <a:pt x="1543" y="26"/>
                    </a:cubicBezTo>
                    <a:cubicBezTo>
                      <a:pt x="1307" y="52"/>
                      <a:pt x="1045" y="130"/>
                      <a:pt x="810" y="235"/>
                    </a:cubicBezTo>
                    <a:cubicBezTo>
                      <a:pt x="548" y="366"/>
                      <a:pt x="181" y="523"/>
                      <a:pt x="77" y="837"/>
                    </a:cubicBezTo>
                    <a:cubicBezTo>
                      <a:pt x="1" y="1039"/>
                      <a:pt x="144" y="1362"/>
                      <a:pt x="412" y="1362"/>
                    </a:cubicBezTo>
                    <a:cubicBezTo>
                      <a:pt x="422" y="1362"/>
                      <a:pt x="433" y="1362"/>
                      <a:pt x="443" y="1361"/>
                    </a:cubicBezTo>
                    <a:cubicBezTo>
                      <a:pt x="784" y="1335"/>
                      <a:pt x="993" y="1178"/>
                      <a:pt x="1229" y="1073"/>
                    </a:cubicBezTo>
                    <a:cubicBezTo>
                      <a:pt x="1438" y="968"/>
                      <a:pt x="1648" y="890"/>
                      <a:pt x="1857" y="837"/>
                    </a:cubicBezTo>
                    <a:cubicBezTo>
                      <a:pt x="2036" y="793"/>
                      <a:pt x="2213" y="772"/>
                      <a:pt x="2386" y="772"/>
                    </a:cubicBezTo>
                    <a:cubicBezTo>
                      <a:pt x="3024" y="772"/>
                      <a:pt x="3615" y="1054"/>
                      <a:pt x="4109" y="1466"/>
                    </a:cubicBezTo>
                    <a:cubicBezTo>
                      <a:pt x="4161" y="1518"/>
                      <a:pt x="4214" y="1570"/>
                      <a:pt x="4266" y="1570"/>
                    </a:cubicBezTo>
                    <a:cubicBezTo>
                      <a:pt x="4278" y="1573"/>
                      <a:pt x="4288" y="1574"/>
                      <a:pt x="4296" y="1574"/>
                    </a:cubicBezTo>
                    <a:cubicBezTo>
                      <a:pt x="4388" y="1574"/>
                      <a:pt x="4338" y="1457"/>
                      <a:pt x="4266" y="1361"/>
                    </a:cubicBezTo>
                    <a:cubicBezTo>
                      <a:pt x="4240" y="1282"/>
                      <a:pt x="4187" y="1230"/>
                      <a:pt x="4161" y="1178"/>
                    </a:cubicBezTo>
                    <a:cubicBezTo>
                      <a:pt x="3769" y="628"/>
                      <a:pt x="3245" y="314"/>
                      <a:pt x="2747" y="130"/>
                    </a:cubicBezTo>
                    <a:cubicBezTo>
                      <a:pt x="2497" y="41"/>
                      <a:pt x="2222" y="0"/>
                      <a:pt x="1939" y="0"/>
                    </a:cubicBezTo>
                    <a:close/>
                  </a:path>
                </a:pathLst>
              </a:custGeom>
              <a:solidFill>
                <a:srgbClr val="C148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6" name="Google Shape;1775;p46"/>
              <p:cNvSpPr/>
              <p:nvPr/>
            </p:nvSpPr>
            <p:spPr>
              <a:xfrm>
                <a:off x="4009594" y="2169708"/>
                <a:ext cx="99959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6083" h="2182" extrusionOk="0">
                    <a:moveTo>
                      <a:pt x="3209" y="0"/>
                    </a:moveTo>
                    <a:cubicBezTo>
                      <a:pt x="2630" y="0"/>
                      <a:pt x="2036" y="132"/>
                      <a:pt x="1508" y="396"/>
                    </a:cubicBezTo>
                    <a:cubicBezTo>
                      <a:pt x="1194" y="553"/>
                      <a:pt x="906" y="737"/>
                      <a:pt x="670" y="946"/>
                    </a:cubicBezTo>
                    <a:cubicBezTo>
                      <a:pt x="434" y="1156"/>
                      <a:pt x="146" y="1417"/>
                      <a:pt x="42" y="1732"/>
                    </a:cubicBezTo>
                    <a:cubicBezTo>
                      <a:pt x="0" y="1835"/>
                      <a:pt x="73" y="1939"/>
                      <a:pt x="170" y="1939"/>
                    </a:cubicBezTo>
                    <a:cubicBezTo>
                      <a:pt x="196" y="1939"/>
                      <a:pt x="224" y="1931"/>
                      <a:pt x="251" y="1915"/>
                    </a:cubicBezTo>
                    <a:cubicBezTo>
                      <a:pt x="487" y="1758"/>
                      <a:pt x="670" y="1548"/>
                      <a:pt x="906" y="1365"/>
                    </a:cubicBezTo>
                    <a:cubicBezTo>
                      <a:pt x="1141" y="1208"/>
                      <a:pt x="1403" y="1051"/>
                      <a:pt x="1665" y="920"/>
                    </a:cubicBezTo>
                    <a:cubicBezTo>
                      <a:pt x="2120" y="704"/>
                      <a:pt x="2642" y="576"/>
                      <a:pt x="3148" y="576"/>
                    </a:cubicBezTo>
                    <a:cubicBezTo>
                      <a:pt x="3195" y="576"/>
                      <a:pt x="3242" y="577"/>
                      <a:pt x="3288" y="580"/>
                    </a:cubicBezTo>
                    <a:cubicBezTo>
                      <a:pt x="3786" y="606"/>
                      <a:pt x="4310" y="789"/>
                      <a:pt x="4729" y="1051"/>
                    </a:cubicBezTo>
                    <a:cubicBezTo>
                      <a:pt x="4938" y="1208"/>
                      <a:pt x="5147" y="1365"/>
                      <a:pt x="5331" y="1575"/>
                    </a:cubicBezTo>
                    <a:cubicBezTo>
                      <a:pt x="5488" y="1758"/>
                      <a:pt x="5645" y="1993"/>
                      <a:pt x="5828" y="2151"/>
                    </a:cubicBezTo>
                    <a:cubicBezTo>
                      <a:pt x="5857" y="2172"/>
                      <a:pt x="5890" y="2182"/>
                      <a:pt x="5922" y="2182"/>
                    </a:cubicBezTo>
                    <a:cubicBezTo>
                      <a:pt x="6006" y="2182"/>
                      <a:pt x="6083" y="2115"/>
                      <a:pt x="6064" y="2020"/>
                    </a:cubicBezTo>
                    <a:cubicBezTo>
                      <a:pt x="6064" y="1758"/>
                      <a:pt x="5881" y="1444"/>
                      <a:pt x="5724" y="1234"/>
                    </a:cubicBezTo>
                    <a:cubicBezTo>
                      <a:pt x="5540" y="998"/>
                      <a:pt x="5331" y="789"/>
                      <a:pt x="5095" y="606"/>
                    </a:cubicBezTo>
                    <a:cubicBezTo>
                      <a:pt x="4571" y="265"/>
                      <a:pt x="3995" y="56"/>
                      <a:pt x="3367" y="3"/>
                    </a:cubicBezTo>
                    <a:cubicBezTo>
                      <a:pt x="3315" y="1"/>
                      <a:pt x="3262" y="0"/>
                      <a:pt x="3209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1776;p46"/>
              <p:cNvSpPr/>
              <p:nvPr/>
            </p:nvSpPr>
            <p:spPr>
              <a:xfrm>
                <a:off x="4228851" y="2159109"/>
                <a:ext cx="64399" cy="39865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426" extrusionOk="0">
                    <a:moveTo>
                      <a:pt x="1952" y="1"/>
                    </a:moveTo>
                    <a:cubicBezTo>
                      <a:pt x="1831" y="1"/>
                      <a:pt x="1712" y="16"/>
                      <a:pt x="1597" y="46"/>
                    </a:cubicBezTo>
                    <a:cubicBezTo>
                      <a:pt x="1205" y="151"/>
                      <a:pt x="838" y="387"/>
                      <a:pt x="550" y="806"/>
                    </a:cubicBezTo>
                    <a:cubicBezTo>
                      <a:pt x="393" y="989"/>
                      <a:pt x="288" y="1198"/>
                      <a:pt x="183" y="1460"/>
                    </a:cubicBezTo>
                    <a:cubicBezTo>
                      <a:pt x="105" y="1670"/>
                      <a:pt x="0" y="2010"/>
                      <a:pt x="26" y="2272"/>
                    </a:cubicBezTo>
                    <a:cubicBezTo>
                      <a:pt x="44" y="2361"/>
                      <a:pt x="98" y="2425"/>
                      <a:pt x="147" y="2425"/>
                    </a:cubicBezTo>
                    <a:cubicBezTo>
                      <a:pt x="170" y="2425"/>
                      <a:pt x="193" y="2410"/>
                      <a:pt x="210" y="2377"/>
                    </a:cubicBezTo>
                    <a:cubicBezTo>
                      <a:pt x="314" y="2193"/>
                      <a:pt x="367" y="1958"/>
                      <a:pt x="472" y="1774"/>
                    </a:cubicBezTo>
                    <a:cubicBezTo>
                      <a:pt x="550" y="1565"/>
                      <a:pt x="681" y="1355"/>
                      <a:pt x="812" y="1198"/>
                    </a:cubicBezTo>
                    <a:cubicBezTo>
                      <a:pt x="1074" y="884"/>
                      <a:pt x="1362" y="675"/>
                      <a:pt x="1702" y="596"/>
                    </a:cubicBezTo>
                    <a:cubicBezTo>
                      <a:pt x="1789" y="576"/>
                      <a:pt x="1879" y="566"/>
                      <a:pt x="1972" y="566"/>
                    </a:cubicBezTo>
                    <a:cubicBezTo>
                      <a:pt x="2240" y="566"/>
                      <a:pt x="2522" y="650"/>
                      <a:pt x="2776" y="806"/>
                    </a:cubicBezTo>
                    <a:cubicBezTo>
                      <a:pt x="2959" y="884"/>
                      <a:pt x="3116" y="1041"/>
                      <a:pt x="3299" y="1198"/>
                    </a:cubicBezTo>
                    <a:cubicBezTo>
                      <a:pt x="3457" y="1329"/>
                      <a:pt x="3587" y="1539"/>
                      <a:pt x="3771" y="1670"/>
                    </a:cubicBezTo>
                    <a:cubicBezTo>
                      <a:pt x="3785" y="1684"/>
                      <a:pt x="3800" y="1691"/>
                      <a:pt x="3814" y="1691"/>
                    </a:cubicBezTo>
                    <a:cubicBezTo>
                      <a:pt x="3874" y="1691"/>
                      <a:pt x="3918" y="1567"/>
                      <a:pt x="3875" y="1460"/>
                    </a:cubicBezTo>
                    <a:cubicBezTo>
                      <a:pt x="3797" y="1172"/>
                      <a:pt x="3587" y="936"/>
                      <a:pt x="3430" y="753"/>
                    </a:cubicBezTo>
                    <a:cubicBezTo>
                      <a:pt x="3247" y="544"/>
                      <a:pt x="3038" y="387"/>
                      <a:pt x="2828" y="256"/>
                    </a:cubicBezTo>
                    <a:cubicBezTo>
                      <a:pt x="2550" y="89"/>
                      <a:pt x="2246" y="1"/>
                      <a:pt x="1952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1777;p46"/>
              <p:cNvSpPr/>
              <p:nvPr/>
            </p:nvSpPr>
            <p:spPr>
              <a:xfrm>
                <a:off x="4174624" y="2117173"/>
                <a:ext cx="53373" cy="125873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7660" extrusionOk="0">
                    <a:moveTo>
                      <a:pt x="764" y="1"/>
                    </a:moveTo>
                    <a:cubicBezTo>
                      <a:pt x="700" y="1"/>
                      <a:pt x="637" y="28"/>
                      <a:pt x="603" y="85"/>
                    </a:cubicBezTo>
                    <a:cubicBezTo>
                      <a:pt x="498" y="268"/>
                      <a:pt x="472" y="503"/>
                      <a:pt x="420" y="713"/>
                    </a:cubicBezTo>
                    <a:cubicBezTo>
                      <a:pt x="394" y="922"/>
                      <a:pt x="341" y="1158"/>
                      <a:pt x="315" y="1394"/>
                    </a:cubicBezTo>
                    <a:cubicBezTo>
                      <a:pt x="237" y="1786"/>
                      <a:pt x="210" y="2205"/>
                      <a:pt x="158" y="2624"/>
                    </a:cubicBezTo>
                    <a:cubicBezTo>
                      <a:pt x="80" y="3410"/>
                      <a:pt x="1" y="4274"/>
                      <a:pt x="394" y="5007"/>
                    </a:cubicBezTo>
                    <a:cubicBezTo>
                      <a:pt x="525" y="5269"/>
                      <a:pt x="760" y="5531"/>
                      <a:pt x="1048" y="5688"/>
                    </a:cubicBezTo>
                    <a:cubicBezTo>
                      <a:pt x="1363" y="5871"/>
                      <a:pt x="1729" y="5871"/>
                      <a:pt x="2096" y="5871"/>
                    </a:cubicBezTo>
                    <a:cubicBezTo>
                      <a:pt x="2174" y="5845"/>
                      <a:pt x="2279" y="5845"/>
                      <a:pt x="2384" y="5845"/>
                    </a:cubicBezTo>
                    <a:cubicBezTo>
                      <a:pt x="2541" y="5871"/>
                      <a:pt x="2619" y="5871"/>
                      <a:pt x="2619" y="6028"/>
                    </a:cubicBezTo>
                    <a:cubicBezTo>
                      <a:pt x="2646" y="6185"/>
                      <a:pt x="2567" y="6395"/>
                      <a:pt x="2488" y="6526"/>
                    </a:cubicBezTo>
                    <a:cubicBezTo>
                      <a:pt x="2331" y="6892"/>
                      <a:pt x="2096" y="7180"/>
                      <a:pt x="1781" y="7390"/>
                    </a:cubicBezTo>
                    <a:cubicBezTo>
                      <a:pt x="1687" y="7461"/>
                      <a:pt x="1720" y="7659"/>
                      <a:pt x="1843" y="7659"/>
                    </a:cubicBezTo>
                    <a:cubicBezTo>
                      <a:pt x="1856" y="7659"/>
                      <a:pt x="1871" y="7657"/>
                      <a:pt x="1886" y="7652"/>
                    </a:cubicBezTo>
                    <a:cubicBezTo>
                      <a:pt x="2541" y="7364"/>
                      <a:pt x="2986" y="6788"/>
                      <a:pt x="3091" y="6081"/>
                    </a:cubicBezTo>
                    <a:cubicBezTo>
                      <a:pt x="3248" y="5033"/>
                      <a:pt x="1912" y="5505"/>
                      <a:pt x="1363" y="5217"/>
                    </a:cubicBezTo>
                    <a:cubicBezTo>
                      <a:pt x="577" y="4824"/>
                      <a:pt x="656" y="3750"/>
                      <a:pt x="708" y="3017"/>
                    </a:cubicBezTo>
                    <a:cubicBezTo>
                      <a:pt x="734" y="2520"/>
                      <a:pt x="786" y="2048"/>
                      <a:pt x="839" y="1577"/>
                    </a:cubicBezTo>
                    <a:cubicBezTo>
                      <a:pt x="891" y="1315"/>
                      <a:pt x="917" y="1080"/>
                      <a:pt x="917" y="818"/>
                    </a:cubicBezTo>
                    <a:cubicBezTo>
                      <a:pt x="944" y="582"/>
                      <a:pt x="996" y="373"/>
                      <a:pt x="944" y="137"/>
                    </a:cubicBezTo>
                    <a:cubicBezTo>
                      <a:pt x="929" y="48"/>
                      <a:pt x="846" y="1"/>
                      <a:pt x="764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pic>
        <p:nvPicPr>
          <p:cNvPr id="135" name="Picture 134" descr="A yellow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C2CFB133-594B-5590-4B11-6283F47A0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13" y="2228209"/>
            <a:ext cx="6287484" cy="21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7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34"/>
          <p:cNvSpPr/>
          <p:nvPr/>
        </p:nvSpPr>
        <p:spPr>
          <a:xfrm flipH="1">
            <a:off x="161498" y="1063039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1203" name="Google Shape;1203;p34"/>
          <p:cNvSpPr/>
          <p:nvPr/>
        </p:nvSpPr>
        <p:spPr>
          <a:xfrm flipH="1">
            <a:off x="896056" y="126818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1204" name="Google Shape;1204;p34"/>
          <p:cNvSpPr/>
          <p:nvPr/>
        </p:nvSpPr>
        <p:spPr>
          <a:xfrm>
            <a:off x="9115902" y="214128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1205" name="Google Shape;1205;p34"/>
          <p:cNvSpPr/>
          <p:nvPr/>
        </p:nvSpPr>
        <p:spPr>
          <a:xfrm>
            <a:off x="10426063" y="846467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003">
            <a:off x="89234" y="-118130"/>
            <a:ext cx="1618541" cy="134708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5BDCB1E-1391-41AA-AA27-D00BD9C03908}"/>
              </a:ext>
            </a:extLst>
          </p:cNvPr>
          <p:cNvGrpSpPr/>
          <p:nvPr/>
        </p:nvGrpSpPr>
        <p:grpSpPr>
          <a:xfrm>
            <a:off x="1681050" y="-114092"/>
            <a:ext cx="9316746" cy="4778224"/>
            <a:chOff x="774124" y="1527354"/>
            <a:chExt cx="6293857" cy="403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68BA2A3-622A-41B3-B8B3-57FC49A59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124" y="1527354"/>
              <a:ext cx="6293857" cy="40386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7670A7-C4B0-4F56-B143-FE1ACB017AC0}"/>
                </a:ext>
              </a:extLst>
            </p:cNvPr>
            <p:cNvSpPr txBox="1"/>
            <p:nvPr/>
          </p:nvSpPr>
          <p:spPr>
            <a:xfrm>
              <a:off x="983338" y="1934175"/>
              <a:ext cx="5777795" cy="1014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0353A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Em hãy chia sẻ với bạn cảm xúc của em về truyền thống nhà trường?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353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058582-6C63-40B9-8A33-7E8C895CC393}"/>
                </a:ext>
              </a:extLst>
            </p:cNvPr>
            <p:cNvSpPr txBox="1"/>
            <p:nvPr/>
          </p:nvSpPr>
          <p:spPr>
            <a:xfrm>
              <a:off x="1032155" y="3416948"/>
              <a:ext cx="5777795" cy="1482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0353A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Em hãy nêu những việc em nên làm để góp phần phát huy truyền thống nhà trường?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353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FE08C14-601A-4710-983A-3CD8C1169A1D}"/>
              </a:ext>
            </a:extLst>
          </p:cNvPr>
          <p:cNvGrpSpPr/>
          <p:nvPr/>
        </p:nvGrpSpPr>
        <p:grpSpPr>
          <a:xfrm>
            <a:off x="4488203" y="4240647"/>
            <a:ext cx="3916499" cy="2746185"/>
            <a:chOff x="1197026" y="4232126"/>
            <a:chExt cx="3751815" cy="263071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0F61DFF-DA5C-4F9C-A167-987487BEA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14CDEBD-A514-41CB-B791-2EF52E3CD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42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1639A19-3C89-401E-B63C-4E40C0DD09E5}"/>
              </a:ext>
            </a:extLst>
          </p:cNvPr>
          <p:cNvGrpSpPr/>
          <p:nvPr/>
        </p:nvGrpSpPr>
        <p:grpSpPr>
          <a:xfrm>
            <a:off x="3089399" y="1814113"/>
            <a:ext cx="8940095" cy="994500"/>
            <a:chOff x="283029" y="1746956"/>
            <a:chExt cx="4656642" cy="152702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B0BBF86-2AF7-4FBB-A585-7713AB2AC296}"/>
                </a:ext>
              </a:extLst>
            </p:cNvPr>
            <p:cNvGrpSpPr/>
            <p:nvPr/>
          </p:nvGrpSpPr>
          <p:grpSpPr>
            <a:xfrm>
              <a:off x="283029" y="1746956"/>
              <a:ext cx="4656642" cy="1527028"/>
              <a:chOff x="1557867" y="4109156"/>
              <a:chExt cx="3770489" cy="1527028"/>
            </a:xfrm>
          </p:grpSpPr>
          <p:sp>
            <p:nvSpPr>
              <p:cNvPr id="34" name="Speech Bubble: Rectangle with Corners Rounded 33">
                <a:extLst>
                  <a:ext uri="{FF2B5EF4-FFF2-40B4-BE49-F238E27FC236}">
                    <a16:creationId xmlns:a16="http://schemas.microsoft.com/office/drawing/2014/main" id="{1037F148-D823-44BE-B505-43856A7EAFBA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Speech Bubble: Rectangle with Corners Rounded 34">
                <a:extLst>
                  <a:ext uri="{FF2B5EF4-FFF2-40B4-BE49-F238E27FC236}">
                    <a16:creationId xmlns:a16="http://schemas.microsoft.com/office/drawing/2014/main" id="{279666B8-2CEB-4616-A1A5-D978DAA46795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3" name="文本框 18">
              <a:extLst>
                <a:ext uri="{FF2B5EF4-FFF2-40B4-BE49-F238E27FC236}">
                  <a16:creationId xmlns:a16="http://schemas.microsoft.com/office/drawing/2014/main" id="{B1566F13-8720-4B28-B059-796B6739B194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9924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Học tập chăm chỉ và nghe lời thầy cô giáo.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86A6D71-A2FB-4A27-983B-1313AEB00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817" y="2566367"/>
            <a:ext cx="2316463" cy="4660836"/>
          </a:xfrm>
          <a:prstGeom prst="rect">
            <a:avLst/>
          </a:prstGeom>
        </p:spPr>
      </p:pic>
      <p:sp>
        <p:nvSpPr>
          <p:cNvPr id="18" name="Google Shape;973;p10">
            <a:extLst>
              <a:ext uri="{FF2B5EF4-FFF2-40B4-BE49-F238E27FC236}">
                <a16:creationId xmlns:a16="http://schemas.microsoft.com/office/drawing/2014/main" id="{CDE1C13B-B732-49B4-9CE6-D49F8E896683}"/>
              </a:ext>
            </a:extLst>
          </p:cNvPr>
          <p:cNvSpPr/>
          <p:nvPr/>
        </p:nvSpPr>
        <p:spPr>
          <a:xfrm>
            <a:off x="416561" y="214024"/>
            <a:ext cx="11379200" cy="1191771"/>
          </a:xfrm>
          <a:prstGeom prst="roundRect">
            <a:avLst>
              <a:gd name="adj" fmla="val 16667"/>
            </a:avLst>
          </a:prstGeom>
          <a:solidFill>
            <a:srgbClr val="E5F7B3"/>
          </a:solidFill>
          <a:ln w="381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vi-VN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Những việc em nên làm để góp phần phát huy truyền thống nhà trường là :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72D058-16CB-4B99-B383-BC0A04A8380C}"/>
              </a:ext>
            </a:extLst>
          </p:cNvPr>
          <p:cNvGrpSpPr/>
          <p:nvPr/>
        </p:nvGrpSpPr>
        <p:grpSpPr>
          <a:xfrm>
            <a:off x="3116943" y="3216931"/>
            <a:ext cx="8940095" cy="994500"/>
            <a:chOff x="283029" y="1746956"/>
            <a:chExt cx="4656642" cy="152702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D2E2CD1-B889-4E64-8AF7-64B8B927541B}"/>
                </a:ext>
              </a:extLst>
            </p:cNvPr>
            <p:cNvGrpSpPr/>
            <p:nvPr/>
          </p:nvGrpSpPr>
          <p:grpSpPr>
            <a:xfrm>
              <a:off x="283029" y="1746956"/>
              <a:ext cx="4656642" cy="1527028"/>
              <a:chOff x="1557867" y="4109156"/>
              <a:chExt cx="3770489" cy="1527028"/>
            </a:xfrm>
          </p:grpSpPr>
          <p:sp>
            <p:nvSpPr>
              <p:cNvPr id="22" name="Speech Bubble: Rectangle with Corners Rounded 21">
                <a:extLst>
                  <a:ext uri="{FF2B5EF4-FFF2-40B4-BE49-F238E27FC236}">
                    <a16:creationId xmlns:a16="http://schemas.microsoft.com/office/drawing/2014/main" id="{3D7C31C6-3FF0-41D7-99F6-75C78D115D22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Speech Bubble: Rectangle with Corners Rounded 22">
                <a:extLst>
                  <a:ext uri="{FF2B5EF4-FFF2-40B4-BE49-F238E27FC236}">
                    <a16:creationId xmlns:a16="http://schemas.microsoft.com/office/drawing/2014/main" id="{40655907-6A18-45C8-A707-C154604A0AF9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1" name="文本框 18">
              <a:extLst>
                <a:ext uri="{FF2B5EF4-FFF2-40B4-BE49-F238E27FC236}">
                  <a16:creationId xmlns:a16="http://schemas.microsoft.com/office/drawing/2014/main" id="{F9510422-6CD2-4066-A8F4-4FAA88BC3CF7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9924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Luôn tôn trọng và biết ơn thầy cô.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076840-3737-43EE-B0B7-01A73259B302}"/>
              </a:ext>
            </a:extLst>
          </p:cNvPr>
          <p:cNvGrpSpPr/>
          <p:nvPr/>
        </p:nvGrpSpPr>
        <p:grpSpPr>
          <a:xfrm>
            <a:off x="3089399" y="4619749"/>
            <a:ext cx="8940095" cy="994500"/>
            <a:chOff x="283029" y="1746956"/>
            <a:chExt cx="4656642" cy="152702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867A03E-186E-4E9E-BE79-6C3C801BBAF9}"/>
                </a:ext>
              </a:extLst>
            </p:cNvPr>
            <p:cNvGrpSpPr/>
            <p:nvPr/>
          </p:nvGrpSpPr>
          <p:grpSpPr>
            <a:xfrm>
              <a:off x="283029" y="1746956"/>
              <a:ext cx="4656642" cy="1527028"/>
              <a:chOff x="1557867" y="4109156"/>
              <a:chExt cx="3770489" cy="1527028"/>
            </a:xfrm>
          </p:grpSpPr>
          <p:sp>
            <p:nvSpPr>
              <p:cNvPr id="36" name="Speech Bubble: Rectangle with Corners Rounded 35">
                <a:extLst>
                  <a:ext uri="{FF2B5EF4-FFF2-40B4-BE49-F238E27FC236}">
                    <a16:creationId xmlns:a16="http://schemas.microsoft.com/office/drawing/2014/main" id="{E9A41A5C-D423-4BB3-970F-C4B4629149F0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Speech Bubble: Rectangle with Corners Rounded 36">
                <a:extLst>
                  <a:ext uri="{FF2B5EF4-FFF2-40B4-BE49-F238E27FC236}">
                    <a16:creationId xmlns:a16="http://schemas.microsoft.com/office/drawing/2014/main" id="{922EFA6E-1F23-4BFC-9CC5-EC5436A6F998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6" name="文本框 18">
              <a:extLst>
                <a:ext uri="{FF2B5EF4-FFF2-40B4-BE49-F238E27FC236}">
                  <a16:creationId xmlns:a16="http://schemas.microsoft.com/office/drawing/2014/main" id="{8068AC57-1606-4293-B5CB-AD91B3A16732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9924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Giúp đỡ bạn bè trong học tập.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DD9E7C6-B2AC-4D28-8744-CFBF65BC088F}"/>
              </a:ext>
            </a:extLst>
          </p:cNvPr>
          <p:cNvGrpSpPr/>
          <p:nvPr/>
        </p:nvGrpSpPr>
        <p:grpSpPr>
          <a:xfrm>
            <a:off x="3089398" y="5960869"/>
            <a:ext cx="8940095" cy="994500"/>
            <a:chOff x="283029" y="1746956"/>
            <a:chExt cx="4656642" cy="152702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EFB958B-B04A-41D6-824F-6CD3421CB6D5}"/>
                </a:ext>
              </a:extLst>
            </p:cNvPr>
            <p:cNvGrpSpPr/>
            <p:nvPr/>
          </p:nvGrpSpPr>
          <p:grpSpPr>
            <a:xfrm>
              <a:off x="283029" y="1746956"/>
              <a:ext cx="4656642" cy="1527028"/>
              <a:chOff x="1557867" y="4109156"/>
              <a:chExt cx="3770489" cy="1527028"/>
            </a:xfrm>
          </p:grpSpPr>
          <p:sp>
            <p:nvSpPr>
              <p:cNvPr id="41" name="Speech Bubble: Rectangle with Corners Rounded 40">
                <a:extLst>
                  <a:ext uri="{FF2B5EF4-FFF2-40B4-BE49-F238E27FC236}">
                    <a16:creationId xmlns:a16="http://schemas.microsoft.com/office/drawing/2014/main" id="{9110D596-5395-4977-B58E-BF29237C29F3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Speech Bubble: Rectangle with Corners Rounded 47">
                <a:extLst>
                  <a:ext uri="{FF2B5EF4-FFF2-40B4-BE49-F238E27FC236}">
                    <a16:creationId xmlns:a16="http://schemas.microsoft.com/office/drawing/2014/main" id="{ADD4F2CC-1904-487B-B437-FA4CE852D20F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0" name="文本框 18">
              <a:extLst>
                <a:ext uri="{FF2B5EF4-FFF2-40B4-BE49-F238E27FC236}">
                  <a16:creationId xmlns:a16="http://schemas.microsoft.com/office/drawing/2014/main" id="{9AAE5976-EC36-476F-947F-383EFEB6EA75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9924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Hoà đồng và đoàn kết với bạn bè.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22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10" dur="2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6B2F4-8247-4946-B1DE-100DDF12D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93" y="569894"/>
            <a:ext cx="1003795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co-Friendly School Center by Slidesgo">
  <a:themeElements>
    <a:clrScheme name="Simple Light">
      <a:dk1>
        <a:srgbClr val="30353A"/>
      </a:dk1>
      <a:lt1>
        <a:srgbClr val="FFFFFF"/>
      </a:lt1>
      <a:dk2>
        <a:srgbClr val="CBF0F1"/>
      </a:dk2>
      <a:lt2>
        <a:srgbClr val="A8DC7F"/>
      </a:lt2>
      <a:accent1>
        <a:srgbClr val="027182"/>
      </a:accent1>
      <a:accent2>
        <a:srgbClr val="01C1CB"/>
      </a:accent2>
      <a:accent3>
        <a:srgbClr val="078309"/>
      </a:accent3>
      <a:accent4>
        <a:srgbClr val="FB9C05"/>
      </a:accent4>
      <a:accent5>
        <a:srgbClr val="FEC128"/>
      </a:accent5>
      <a:accent6>
        <a:srgbClr val="FFFFFF"/>
      </a:accent6>
      <a:hlink>
        <a:srgbClr val="303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121</Words>
  <Application>Microsoft Office PowerPoint</Application>
  <PresentationFormat>Widescreen</PresentationFormat>
  <Paragraphs>12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Calibri</vt:lpstr>
      <vt:lpstr>Cambria</vt:lpstr>
      <vt:lpstr>Chau Philomene One</vt:lpstr>
      <vt:lpstr>等线</vt:lpstr>
      <vt:lpstr>Didact Gothic</vt:lpstr>
      <vt:lpstr>Roboto Condensed Light</vt:lpstr>
      <vt:lpstr>仓耳今楷05-6763 W05</vt:lpstr>
      <vt:lpstr>字魂70号-灵悦黑体</vt:lpstr>
      <vt:lpstr>千图网海量PPT模板www.58pic.com​​</vt:lpstr>
      <vt:lpstr>Eco-Friendly School Center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33</cp:revision>
  <dcterms:created xsi:type="dcterms:W3CDTF">2022-07-18T01:25:07Z</dcterms:created>
  <dcterms:modified xsi:type="dcterms:W3CDTF">2025-11-14T01:31:35Z</dcterms:modified>
</cp:coreProperties>
</file>