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0"/>
  </p:notesMasterIdLst>
  <p:sldIdLst>
    <p:sldId id="256" r:id="rId4"/>
    <p:sldId id="342" r:id="rId5"/>
    <p:sldId id="306" r:id="rId6"/>
    <p:sldId id="343" r:id="rId7"/>
    <p:sldId id="395" r:id="rId8"/>
    <p:sldId id="39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0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4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9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9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8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3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1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8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5" Type="http://schemas.openxmlformats.org/officeDocument/2006/relationships/image" Target="../media/image17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2.gif"/><Relationship Id="rId4" Type="http://schemas.openxmlformats.org/officeDocument/2006/relationships/image" Target="../media/image27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855570">
            <a:off x="767709" y="301578"/>
            <a:ext cx="1512512" cy="1785153"/>
          </a:xfrm>
          <a:custGeom>
            <a:avLst/>
            <a:gdLst/>
            <a:ahLst/>
            <a:cxnLst/>
            <a:rect l="l" t="t" r="r" b="b"/>
            <a:pathLst>
              <a:path w="2268768" h="2677730">
                <a:moveTo>
                  <a:pt x="0" y="0"/>
                </a:moveTo>
                <a:lnTo>
                  <a:pt x="2268768" y="0"/>
                </a:lnTo>
                <a:lnTo>
                  <a:pt x="2268768" y="2677730"/>
                </a:lnTo>
                <a:lnTo>
                  <a:pt x="0" y="267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32248" y="142801"/>
            <a:ext cx="2247811" cy="2112943"/>
          </a:xfrm>
          <a:custGeom>
            <a:avLst/>
            <a:gdLst/>
            <a:ahLst/>
            <a:cxnLst/>
            <a:rect l="l" t="t" r="r" b="b"/>
            <a:pathLst>
              <a:path w="3371717" h="3169414">
                <a:moveTo>
                  <a:pt x="0" y="0"/>
                </a:moveTo>
                <a:lnTo>
                  <a:pt x="3371717" y="0"/>
                </a:lnTo>
                <a:lnTo>
                  <a:pt x="3371717" y="3169414"/>
                </a:lnTo>
                <a:lnTo>
                  <a:pt x="0" y="3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1032" y="4033805"/>
            <a:ext cx="2585867" cy="2553543"/>
          </a:xfrm>
          <a:custGeom>
            <a:avLst/>
            <a:gdLst/>
            <a:ahLst/>
            <a:cxnLst/>
            <a:rect l="l" t="t" r="r" b="b"/>
            <a:pathLst>
              <a:path w="3878800" h="3830315">
                <a:moveTo>
                  <a:pt x="0" y="0"/>
                </a:moveTo>
                <a:lnTo>
                  <a:pt x="3878800" y="0"/>
                </a:lnTo>
                <a:lnTo>
                  <a:pt x="3878800" y="3830315"/>
                </a:lnTo>
                <a:lnTo>
                  <a:pt x="0" y="3830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D122A8-88AB-FF62-0C58-147C1BED9D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28109" y="623365"/>
            <a:ext cx="3444539" cy="1146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3640F-F302-E22E-2CAC-9B42FBE533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2799" y="1664561"/>
            <a:ext cx="6846401" cy="3718882"/>
          </a:xfrm>
          <a:prstGeom prst="rect">
            <a:avLst/>
          </a:prstGeom>
        </p:spPr>
      </p:pic>
      <p:sp>
        <p:nvSpPr>
          <p:cNvPr id="24" name="Freeform 16"/>
          <p:cNvSpPr/>
          <p:nvPr/>
        </p:nvSpPr>
        <p:spPr>
          <a:xfrm>
            <a:off x="9108372" y="5159829"/>
            <a:ext cx="2774489" cy="1698171"/>
          </a:xfrm>
          <a:custGeom>
            <a:avLst/>
            <a:gdLst/>
            <a:ahLst/>
            <a:cxnLst/>
            <a:rect l="l" t="t" r="r" b="b"/>
            <a:pathLst>
              <a:path w="4963395" h="3207594">
                <a:moveTo>
                  <a:pt x="0" y="0"/>
                </a:moveTo>
                <a:lnTo>
                  <a:pt x="4963395" y="0"/>
                </a:lnTo>
                <a:lnTo>
                  <a:pt x="4963395" y="3207594"/>
                </a:lnTo>
                <a:lnTo>
                  <a:pt x="0" y="3207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 dung chương trình truyền hình thường là: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tin tức, thông tin giải trí và một số chương trình giáo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143</Words>
  <Application>Microsoft Office PowerPoint</Application>
  <PresentationFormat>Widescreen</PresentationFormat>
  <Paragraphs>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Arial</vt:lpstr>
      <vt:lpstr>Calibri</vt:lpstr>
      <vt:lpstr>Cambria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2_Simple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39</cp:revision>
  <dcterms:created xsi:type="dcterms:W3CDTF">2022-09-08T02:09:18Z</dcterms:created>
  <dcterms:modified xsi:type="dcterms:W3CDTF">2025-11-17T12:49:06Z</dcterms:modified>
</cp:coreProperties>
</file>