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1" r:id="rId2"/>
    <p:sldMasterId id="2147483727" r:id="rId3"/>
  </p:sldMasterIdLst>
  <p:notesMasterIdLst>
    <p:notesMasterId r:id="rId13"/>
  </p:notesMasterIdLst>
  <p:sldIdLst>
    <p:sldId id="272" r:id="rId4"/>
    <p:sldId id="274" r:id="rId5"/>
    <p:sldId id="525" r:id="rId6"/>
    <p:sldId id="281" r:id="rId7"/>
    <p:sldId id="264" r:id="rId8"/>
    <p:sldId id="265" r:id="rId9"/>
    <p:sldId id="538" r:id="rId10"/>
    <p:sldId id="304" r:id="rId11"/>
    <p:sldId id="30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07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8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671DA7-B127-452D-A1E0-DB5F5EB27F97}" type="datetimeFigureOut">
              <a:rPr lang="en-US" smtClean="0"/>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9BA35-7E53-47D6-B3B1-526DBAE7244C}" type="slidenum">
              <a:rPr lang="en-US" smtClean="0"/>
              <a:t>‹#›</a:t>
            </a:fld>
            <a:endParaRPr lang="en-US"/>
          </a:p>
        </p:txBody>
      </p:sp>
    </p:spTree>
    <p:extLst>
      <p:ext uri="{BB962C8B-B14F-4D97-AF65-F5344CB8AC3E}">
        <p14:creationId xmlns:p14="http://schemas.microsoft.com/office/powerpoint/2010/main" val="1172186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CBB669-9242-42CE-B6C0-00D6BF227A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026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D2E83-BF93-41E1-BF38-D922D5494F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04089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D2E83-BF93-41E1-BF38-D922D5494F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8381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5"/>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263080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13968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97840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E1A7-BE2A-4821-8BD1-246388A165D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BA4416-CAFA-4893-A486-5942232A5F6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49F51B-A2F2-482D-9C06-A092524DF0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CA563D0-A6AD-47AD-BF54-151C9EB5911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7BA4C79-2347-4B61-AC85-31D06AB467D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742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849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883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80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594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889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18C9-42EB-4190-AF3F-B1CA323CBD6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ECB7CF-63CF-41EB-8063-D363E1D0BDA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1A4C4E-EACE-42A6-8D5F-EE4A117A09B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55A4612-D2C0-4707-8C7A-6377D8974F4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26AA644-A205-4BDE-BEC2-0F0B129B6DA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869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286E-2FC8-474D-9605-C724463B28B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49E7086-50CB-4FDB-8059-6EBDA117B1D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E87264-D1FA-40C4-8D2F-1E422BD9B796}"/>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37009-E083-4E6D-8B1F-1D7B5BA48CA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F07C21B-6526-4860-A19F-17AC4F5D37B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2F21CA5-3FDC-4143-87D4-D130F08B70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85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03182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C685-EFF1-498C-9766-A24371084E5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9556CF2-235F-4889-9ACE-A55CCAFE151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773D81-1446-48F4-BE86-1AB02C72D257}"/>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CC5920-D0CD-4A65-A44B-519785950BD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3939DF-0A36-4D0A-9FE2-389AA2C8863A}"/>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2C1C1-98A9-4164-98F9-5F3CFFBD0C0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6BEA244E-3674-471E-944C-2EA16748B76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C6CBB536-390B-4FB0-856D-8C7184548E4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066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E28-AB03-471A-B91A-A50E133A707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58A5676-A4BE-45B3-B9B8-61CF14A54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1D59EDE9-B984-4C49-B666-5223BBA92CE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221E185-B971-4F2E-B2D9-C86B0DB0682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389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04910-9590-4BC3-BB88-5C62276CEB1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59C27E7A-16D0-4841-A2F9-2BC249F37F0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F72985B-4DB1-4323-9E57-FAA7D82E11F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4340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9D84-29D6-417F-81F2-20BBB5B6BC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40E798-AE75-466C-858F-2BE3F524895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807AA0-5EF6-4F80-AFB0-9DC09B09FCF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A87F80-ECA2-4385-AC5B-BA85DBD6126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200B74E1-5124-4579-8F9C-6F62519474D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C9EBF02-625D-48A4-9A48-C10170B20BB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630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FCC-6926-4633-A72C-7319DFC70B4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5A419E-1C5B-4A4C-9806-2540F72440A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ED372A-0E41-4E8C-9CFF-FA8B0D17A3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070A92-E8EB-4772-8E24-FA577A6553F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DC8457D-0CA3-4938-B534-82A4C887A83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26B34EF-44E3-4BEF-BCBF-BD257F3CEF7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49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945B-4394-405E-9CD0-93E3B0C417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60DC9-EA05-465D-A8C7-6032F8FBEA6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B7ABC-73FC-4185-9238-2377C477B14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522FF99-8EC3-423D-B8B9-100DD7E6B3D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CA971E0-E9CC-44ED-8D84-2EBC525AE3F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513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0DD7F-B25C-4A41-AF41-DCBE3153C90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52D5DC-F4B9-491F-B696-ED598291C77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AE70A-32DE-4FD3-BF12-0372F98449B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0F44A2A-8EE7-41E5-91CF-1166C5C196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3A8FD15-11B8-45D1-A628-3957418EC03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856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2025/11/17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826519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2025/11/17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3589332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2025/11/17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2520851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80753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2025/11/17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1615612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2025/11/17</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
        <p:nvSpPr>
          <p:cNvPr id="11" name="矩形 10"/>
          <p:cNvSpPr/>
          <p:nvPr userDrawn="1"/>
        </p:nvSpPr>
        <p:spPr>
          <a:xfrm>
            <a:off x="8325228" y="5075854"/>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extLst>
      <p:ext uri="{BB962C8B-B14F-4D97-AF65-F5344CB8AC3E}">
        <p14:creationId xmlns:p14="http://schemas.microsoft.com/office/powerpoint/2010/main" val="1618159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2025/11/17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1701953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2025/11/17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3300699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2025/11/17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3958853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2025/11/17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4038717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2025/11/17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4286352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2025/11/17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2107617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38337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2025/11/17</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13150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12791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03861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4063" y="235037"/>
            <a:ext cx="1454063" cy="1454063"/>
          </a:xfrm>
          <a:prstGeom prst="rect">
            <a:avLst/>
          </a:prstGeom>
        </p:spPr>
      </p:pic>
    </p:spTree>
    <p:extLst>
      <p:ext uri="{BB962C8B-B14F-4D97-AF65-F5344CB8AC3E}">
        <p14:creationId xmlns:p14="http://schemas.microsoft.com/office/powerpoint/2010/main" val="2399330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55588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ags" Target="../tags/tag1.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8.xml"/><Relationship Id="rId16" Type="http://schemas.openxmlformats.org/officeDocument/2006/relationships/image" Target="../media/image4.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ags" Target="../tags/tag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13"/>
          <a:stretch>
            <a:fillRect/>
          </a:stretch>
        </p:blipFill>
        <p:spPr>
          <a:xfrm>
            <a:off x="-15875" y="-31750"/>
            <a:ext cx="12222480" cy="6920865"/>
          </a:xfrm>
          <a:prstGeom prst="rect">
            <a:avLst/>
          </a:prstGeom>
        </p:spPr>
      </p:pic>
      <p:sp>
        <p:nvSpPr>
          <p:cNvPr id="8" name="圆角矩形 7"/>
          <p:cNvSpPr/>
          <p:nvPr userDrawn="1"/>
        </p:nvSpPr>
        <p:spPr>
          <a:xfrm>
            <a:off x="205740" y="298450"/>
            <a:ext cx="11781155" cy="64312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3878580" y="24193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感谢您下载包图网平台上提供的</a:t>
            </a:r>
            <a:r>
              <a:rPr lang="en-US" altLang="zh-CN" dirty="0">
                <a:solidFill>
                  <a:schemeClr val="tx1">
                    <a:lumMod val="75000"/>
                    <a:lumOff val="25000"/>
                    <a:alpha val="0"/>
                  </a:schemeClr>
                </a:solidFill>
                <a:latin typeface="微软雅黑" panose="020B0503020204020204" charset="-122"/>
                <a:ea typeface="微软雅黑" panose="020B0503020204020204" charset="-122"/>
                <a:sym typeface="+mn-ea"/>
              </a:rPr>
              <a:t>PPT</a:t>
            </a:r>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作品，</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为了您和包图网以及原创作者的利益，请</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勿复制、传播、销售，否则将承担法律责</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任！包图网将对作品进行维权，按照传播</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下载次数进行十倍的索取赔偿！</a:t>
            </a:r>
          </a:p>
        </p:txBody>
      </p:sp>
      <p:pic>
        <p:nvPicPr>
          <p:cNvPr id="4" name="Picture 3" descr="A round pink label with white text and a black background&#10;&#10;Description automatically generated">
            <a:extLst>
              <a:ext uri="{FF2B5EF4-FFF2-40B4-BE49-F238E27FC236}">
                <a16:creationId xmlns:a16="http://schemas.microsoft.com/office/drawing/2014/main" id="{AEABBB73-FE33-9338-07CD-34F4ADBB601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84514" y="163465"/>
            <a:ext cx="1615640" cy="1615640"/>
          </a:xfrm>
          <a:prstGeom prst="rect">
            <a:avLst/>
          </a:prstGeom>
        </p:spPr>
      </p:pic>
    </p:spTree>
    <p:extLst>
      <p:ext uri="{BB962C8B-B14F-4D97-AF65-F5344CB8AC3E}">
        <p14:creationId xmlns:p14="http://schemas.microsoft.com/office/powerpoint/2010/main" val="3767191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8834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组合 12"/>
          <p:cNvGrpSpPr/>
          <p:nvPr userDrawn="1"/>
        </p:nvGrpSpPr>
        <p:grpSpPr>
          <a:xfrm>
            <a:off x="-635" y="0"/>
            <a:ext cx="12192000" cy="6858000"/>
            <a:chOff x="-1" y="0"/>
            <a:chExt cx="19200" cy="10800"/>
          </a:xfrm>
        </p:grpSpPr>
        <p:pic>
          <p:nvPicPr>
            <p:cNvPr id="10" name="图片 9" descr="图层 1"/>
            <p:cNvPicPr>
              <a:picLocks noChangeAspect="1"/>
            </p:cNvPicPr>
            <p:nvPr>
              <p:custDataLst>
                <p:tags r:id="rId13"/>
              </p:custDataLst>
            </p:nvPr>
          </p:nvPicPr>
          <p:blipFill>
            <a:blip r:embed="rId16"/>
            <a:stretch>
              <a:fillRect/>
            </a:stretch>
          </p:blipFill>
          <p:spPr>
            <a:xfrm>
              <a:off x="-1" y="0"/>
              <a:ext cx="19201" cy="10800"/>
            </a:xfrm>
            <a:prstGeom prst="rect">
              <a:avLst/>
            </a:prstGeom>
          </p:spPr>
        </p:pic>
        <p:pic>
          <p:nvPicPr>
            <p:cNvPr id="11" name="图片 10" descr="E:\PPT\包图网\审核中\组 55.png组 55"/>
            <p:cNvPicPr>
              <a:picLocks noChangeAspect="1"/>
            </p:cNvPicPr>
            <p:nvPr>
              <p:custDataLst>
                <p:tags r:id="rId14"/>
              </p:custDataLst>
            </p:nvPr>
          </p:nvPicPr>
          <p:blipFill>
            <a:blip r:embed="rId17"/>
            <a:srcRect/>
            <a:stretch>
              <a:fillRect/>
            </a:stretch>
          </p:blipFill>
          <p:spPr>
            <a:xfrm>
              <a:off x="0" y="0"/>
              <a:ext cx="19199" cy="10800"/>
            </a:xfrm>
            <a:prstGeom prst="rect">
              <a:avLst/>
            </a:prstGeom>
          </p:spPr>
        </p:pic>
        <p:sp>
          <p:nvSpPr>
            <p:cNvPr id="7" name="圆角矩形 6"/>
            <p:cNvSpPr/>
            <p:nvPr>
              <p:custDataLst>
                <p:tags r:id="rId15"/>
              </p:custDataLst>
            </p:nvPr>
          </p:nvSpPr>
          <p:spPr>
            <a:xfrm>
              <a:off x="355" y="437"/>
              <a:ext cx="18491" cy="9927"/>
            </a:xfrm>
            <a:prstGeom prst="roundRect">
              <a:avLst>
                <a:gd name="adj" fmla="val 417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51402135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33.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0.sv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hlinkClick r:id="rId4" action="ppaction://hlinksldjump"/>
            <a:extLst>
              <a:ext uri="{FF2B5EF4-FFF2-40B4-BE49-F238E27FC236}">
                <a16:creationId xmlns:a16="http://schemas.microsoft.com/office/drawing/2014/main" id="{51610815-90AC-4463-A02A-2631C4B67A8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15EF1AB-B4D0-4F5F-8B39-FAE257D613F7}"/>
              </a:ext>
            </a:extLst>
          </p:cNvPr>
          <p:cNvSpPr txBox="1"/>
          <p:nvPr/>
        </p:nvSpPr>
        <p:spPr>
          <a:xfrm>
            <a:off x="702489" y="953521"/>
            <a:ext cx="1090894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Nêu</a:t>
            </a:r>
            <a:r>
              <a:rPr kumimoji="0" lang="en-US"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một</a:t>
            </a:r>
            <a:r>
              <a:rPr kumimoji="0" lang="en-US"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cảnh</a:t>
            </a:r>
            <a:r>
              <a:rPr kumimoji="0" lang="en-US"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đẹp</a:t>
            </a:r>
            <a:r>
              <a:rPr kumimoji="0" lang="en-US"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đất</a:t>
            </a:r>
            <a:r>
              <a:rPr kumimoji="0" lang="en-US"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nướ</a:t>
            </a:r>
            <a:r>
              <a:rPr kumimoji="0" lang="en-US"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c </a:t>
            </a:r>
            <a:r>
              <a:rPr kumimoji="0" lang="en-US" sz="4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Việt</a:t>
            </a:r>
            <a:r>
              <a:rPr kumimoji="0" lang="en-US"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Nam </a:t>
            </a:r>
          </a:p>
        </p:txBody>
      </p:sp>
      <p:sp>
        <p:nvSpPr>
          <p:cNvPr id="7" name="TextBox 6">
            <a:extLst>
              <a:ext uri="{FF2B5EF4-FFF2-40B4-BE49-F238E27FC236}">
                <a16:creationId xmlns:a16="http://schemas.microsoft.com/office/drawing/2014/main" id="{CB29C377-1663-4A93-951F-A769749FB432}"/>
              </a:ext>
            </a:extLst>
          </p:cNvPr>
          <p:cNvSpPr txBox="1"/>
          <p:nvPr/>
        </p:nvSpPr>
        <p:spPr>
          <a:xfrm>
            <a:off x="2654241" y="1809830"/>
            <a:ext cx="7005444" cy="1077218"/>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Đáp</a:t>
            </a:r>
            <a:r>
              <a:rPr kumimoji="0" lang="en-US" sz="3200" b="0"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án</a:t>
            </a:r>
            <a:r>
              <a:rPr kumimoji="0" lang="en-US" sz="3200" b="0"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Vịnh</a:t>
            </a:r>
            <a:r>
              <a:rPr kumimoji="0" lang="en-US" sz="32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Hạ</a:t>
            </a:r>
            <a:r>
              <a:rPr kumimoji="0" lang="en-US" sz="32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Long – </a:t>
            </a:r>
            <a:r>
              <a:rPr kumimoji="0" lang="en-US" sz="3200" b="0"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Quảng</a:t>
            </a:r>
            <a:r>
              <a:rPr kumimoji="0" lang="en-US" sz="32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Ninh</a:t>
            </a:r>
            <a:r>
              <a:rPr kumimoji="0" lang="en-US" sz="32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Bà</a:t>
            </a:r>
            <a:r>
              <a:rPr kumimoji="0" lang="en-US" sz="32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Nà</a:t>
            </a:r>
            <a:r>
              <a:rPr kumimoji="0" lang="en-US" sz="32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 </a:t>
            </a:r>
            <a:r>
              <a:rPr kumimoji="0" lang="en-US" sz="3200" b="0"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Đà</a:t>
            </a:r>
            <a:r>
              <a:rPr kumimoji="0" lang="en-US" sz="32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Nẵng</a:t>
            </a:r>
            <a:r>
              <a:rPr kumimoji="0" lang="en-US" sz="32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pic>
        <p:nvPicPr>
          <p:cNvPr id="1026" name="Picture 2" descr="Vịnh Hạ Long của Việt Nam được ca ngợi là 'ấn tượng nhất' thế giớ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3247085"/>
            <a:ext cx="3718560" cy="254671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Tour Bà Nà Hill 1 ngày giá rẻ | Ăn Buffet &quot;Khuyến Mãi&quot; chỉ 890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1283" y="3247086"/>
            <a:ext cx="3725079" cy="254671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9760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randombar(horizontal)">
                                      <p:cBhvr>
                                        <p:cTn id="2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E8A3D8D8-1DFA-4A8B-9290-10ED9F0F074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CF2F40B-0C06-41A2-98EB-3C7D4751E754}"/>
              </a:ext>
            </a:extLst>
          </p:cNvPr>
          <p:cNvSpPr txBox="1"/>
          <p:nvPr/>
        </p:nvSpPr>
        <p:spPr>
          <a:xfrm>
            <a:off x="1128750" y="927518"/>
            <a:ext cx="976863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Em</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hãy</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nêu</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sự</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phát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triển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đất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nước</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Việt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Nam.</a:t>
            </a:r>
          </a:p>
        </p:txBody>
      </p:sp>
      <p:sp>
        <p:nvSpPr>
          <p:cNvPr id="5" name="TextBox 4">
            <a:extLst>
              <a:ext uri="{FF2B5EF4-FFF2-40B4-BE49-F238E27FC236}">
                <a16:creationId xmlns:a16="http://schemas.microsoft.com/office/drawing/2014/main" id="{DBA46285-AC70-4F24-87DC-EF5358B6E211}"/>
              </a:ext>
            </a:extLst>
          </p:cNvPr>
          <p:cNvSpPr txBox="1"/>
          <p:nvPr/>
        </p:nvSpPr>
        <p:spPr>
          <a:xfrm>
            <a:off x="1600586" y="1573849"/>
            <a:ext cx="9174094" cy="175432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Đáp</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án</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Cơ</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sở</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hạ</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tầng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khang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trang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nhiều</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nhà</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cao</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tầng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đường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sá</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sạch</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đẹp</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thoáng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mát</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máy</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móc</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sản</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xuất</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hiện</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đại</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pic>
        <p:nvPicPr>
          <p:cNvPr id="3074" name="Picture 2" descr="Vẻ đẹp băng rừng, vượt biển của cao tốc Vân Đồn - Móng Cái trị giá hơn  12.000 tỷ đồ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5078" y="3495513"/>
            <a:ext cx="4066411" cy="25686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A guide to Ho Chi Minh City for digital nomads - Lonely Plan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7633" y="3481615"/>
            <a:ext cx="3868389" cy="2596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75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randombar(horizontal)">
                                      <p:cBhvr>
                                        <p:cTn id="21" dur="500"/>
                                        <p:tgtEl>
                                          <p:spTgt spid="3076"/>
                                        </p:tgtEl>
                                      </p:cBhvr>
                                    </p:animEffect>
                                  </p:childTnLst>
                                </p:cTn>
                              </p:par>
                              <p:par>
                                <p:cTn id="22" presetID="14" presetClass="entr" presetSubtype="10" fill="hold" nodeType="with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randombar(horizontal)">
                                      <p:cBhvr>
                                        <p:cTn id="2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10" descr="组 55">
            <a:extLst>
              <a:ext uri="{FF2B5EF4-FFF2-40B4-BE49-F238E27FC236}">
                <a16:creationId xmlns:a16="http://schemas.microsoft.com/office/drawing/2014/main" id="{C5C09214-3A9A-26C5-5AA0-2E0E09C92C13}"/>
              </a:ext>
            </a:extLst>
          </p:cNvPr>
          <p:cNvPicPr>
            <a:picLocks noChangeAspect="1"/>
          </p:cNvPicPr>
          <p:nvPr/>
        </p:nvPicPr>
        <p:blipFill>
          <a:blip r:embed="rId2"/>
          <a:stretch>
            <a:fillRect/>
          </a:stretch>
        </p:blipFill>
        <p:spPr>
          <a:xfrm>
            <a:off x="0" y="0"/>
            <a:ext cx="12191365" cy="6858000"/>
          </a:xfrm>
          <a:prstGeom prst="rect">
            <a:avLst/>
          </a:prstGeom>
        </p:spPr>
      </p:pic>
      <p:pic>
        <p:nvPicPr>
          <p:cNvPr id="4" name="Picture 3">
            <a:extLst>
              <a:ext uri="{FF2B5EF4-FFF2-40B4-BE49-F238E27FC236}">
                <a16:creationId xmlns:a16="http://schemas.microsoft.com/office/drawing/2014/main" id="{1FA2BA70-BF71-F346-6E54-FBE339E63E9C}"/>
              </a:ext>
            </a:extLst>
          </p:cNvPr>
          <p:cNvPicPr>
            <a:picLocks noChangeAspect="1"/>
          </p:cNvPicPr>
          <p:nvPr/>
        </p:nvPicPr>
        <p:blipFill>
          <a:blip r:embed="rId3"/>
          <a:stretch>
            <a:fillRect/>
          </a:stretch>
        </p:blipFill>
        <p:spPr>
          <a:xfrm>
            <a:off x="657346" y="632315"/>
            <a:ext cx="1883827" cy="1072989"/>
          </a:xfrm>
          <a:prstGeom prst="rect">
            <a:avLst/>
          </a:prstGeom>
        </p:spPr>
      </p:pic>
      <p:pic>
        <p:nvPicPr>
          <p:cNvPr id="5" name="Picture 4">
            <a:extLst>
              <a:ext uri="{FF2B5EF4-FFF2-40B4-BE49-F238E27FC236}">
                <a16:creationId xmlns:a16="http://schemas.microsoft.com/office/drawing/2014/main" id="{EE75B568-6DA6-27B1-02D2-18424FF007F0}"/>
              </a:ext>
            </a:extLst>
          </p:cNvPr>
          <p:cNvPicPr>
            <a:picLocks noChangeAspect="1"/>
          </p:cNvPicPr>
          <p:nvPr/>
        </p:nvPicPr>
        <p:blipFill>
          <a:blip r:embed="rId4"/>
          <a:stretch>
            <a:fillRect/>
          </a:stretch>
        </p:blipFill>
        <p:spPr>
          <a:xfrm>
            <a:off x="1326214" y="1343261"/>
            <a:ext cx="10156816" cy="1322947"/>
          </a:xfrm>
          <a:prstGeom prst="rect">
            <a:avLst/>
          </a:prstGeom>
        </p:spPr>
      </p:pic>
      <p:pic>
        <p:nvPicPr>
          <p:cNvPr id="6" name="Picture 5">
            <a:extLst>
              <a:ext uri="{FF2B5EF4-FFF2-40B4-BE49-F238E27FC236}">
                <a16:creationId xmlns:a16="http://schemas.microsoft.com/office/drawing/2014/main" id="{C7F49BCE-8094-744E-0233-E95448A1B80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8305950" y="2605058"/>
            <a:ext cx="1633870" cy="1012024"/>
          </a:xfrm>
          <a:prstGeom prst="rect">
            <a:avLst/>
          </a:prstGeom>
        </p:spPr>
      </p:pic>
      <p:pic>
        <p:nvPicPr>
          <p:cNvPr id="8" name="Picture 7" descr="A round pink circle with white text and a black background&#10;&#10;AI-generated content may be incorrect.">
            <a:extLst>
              <a:ext uri="{FF2B5EF4-FFF2-40B4-BE49-F238E27FC236}">
                <a16:creationId xmlns:a16="http://schemas.microsoft.com/office/drawing/2014/main" id="{0DE8E78E-2791-B2D1-2A14-0F889B5146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9714" y="242979"/>
            <a:ext cx="1449987" cy="1449987"/>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11;p27">
            <a:extLst>
              <a:ext uri="{FF2B5EF4-FFF2-40B4-BE49-F238E27FC236}">
                <a16:creationId xmlns:a16="http://schemas.microsoft.com/office/drawing/2014/main" id="{1E175A8C-8F4E-4A3D-9BE1-5173EE374094}"/>
              </a:ext>
            </a:extLst>
          </p:cNvPr>
          <p:cNvSpPr/>
          <p:nvPr/>
        </p:nvSpPr>
        <p:spPr>
          <a:xfrm rot="12934007">
            <a:off x="1555777" y="3905981"/>
            <a:ext cx="1291" cy="10540"/>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8" name="Group 57">
            <a:extLst>
              <a:ext uri="{FF2B5EF4-FFF2-40B4-BE49-F238E27FC236}">
                <a16:creationId xmlns:a16="http://schemas.microsoft.com/office/drawing/2014/main" id="{144F61F0-626B-4A08-8D5F-BB44C9E65563}"/>
              </a:ext>
            </a:extLst>
          </p:cNvPr>
          <p:cNvGrpSpPr/>
          <p:nvPr/>
        </p:nvGrpSpPr>
        <p:grpSpPr>
          <a:xfrm>
            <a:off x="909189" y="424505"/>
            <a:ext cx="9793932" cy="857604"/>
            <a:chOff x="1229832" y="2260106"/>
            <a:chExt cx="7345449" cy="643203"/>
          </a:xfrm>
        </p:grpSpPr>
        <p:sp>
          <p:nvSpPr>
            <p:cNvPr id="59" name="Rectangle: Rounded Corners 58">
              <a:extLst>
                <a:ext uri="{FF2B5EF4-FFF2-40B4-BE49-F238E27FC236}">
                  <a16:creationId xmlns:a16="http://schemas.microsoft.com/office/drawing/2014/main" id="{1BB2720F-9886-4FC7-8D0D-7D2D86F01CC2}"/>
                </a:ext>
              </a:extLst>
            </p:cNvPr>
            <p:cNvSpPr/>
            <p:nvPr/>
          </p:nvSpPr>
          <p:spPr>
            <a:xfrm>
              <a:off x="1670342" y="2260106"/>
              <a:ext cx="6904939" cy="643203"/>
            </a:xfrm>
            <a:prstGeom prst="roundRect">
              <a:avLst/>
            </a:prstGeom>
            <a:solidFill>
              <a:srgbClr val="FFFFFF"/>
            </a:solidFill>
            <a:ln w="25400" cap="flat" cmpd="sng" algn="ctr">
              <a:solidFill>
                <a:srgbClr val="F95858">
                  <a:shade val="5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1: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Em</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tán</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thành</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không</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tán</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thành</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với</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ý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kiến</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nào</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dưới</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đây</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Vì</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sao</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sz="24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grpSp>
          <p:nvGrpSpPr>
            <p:cNvPr id="60" name="Google Shape;612;p27">
              <a:extLst>
                <a:ext uri="{FF2B5EF4-FFF2-40B4-BE49-F238E27FC236}">
                  <a16:creationId xmlns:a16="http://schemas.microsoft.com/office/drawing/2014/main" id="{BCB25B41-86E8-4EF5-82DA-683A4D26497A}"/>
                </a:ext>
              </a:extLst>
            </p:cNvPr>
            <p:cNvGrpSpPr/>
            <p:nvPr/>
          </p:nvGrpSpPr>
          <p:grpSpPr>
            <a:xfrm>
              <a:off x="1229832" y="2278364"/>
              <a:ext cx="709847" cy="606685"/>
              <a:chOff x="1327725" y="574025"/>
              <a:chExt cx="2215064" cy="1893151"/>
            </a:xfrm>
          </p:grpSpPr>
          <p:sp>
            <p:nvSpPr>
              <p:cNvPr id="61" name="Google Shape;613;p27">
                <a:extLst>
                  <a:ext uri="{FF2B5EF4-FFF2-40B4-BE49-F238E27FC236}">
                    <a16:creationId xmlns:a16="http://schemas.microsoft.com/office/drawing/2014/main" id="{C6368B96-A8DC-462F-BD1B-16A4AEFBC213}"/>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14;p27">
                <a:extLst>
                  <a:ext uri="{FF2B5EF4-FFF2-40B4-BE49-F238E27FC236}">
                    <a16:creationId xmlns:a16="http://schemas.microsoft.com/office/drawing/2014/main" id="{BDA05D9D-1BE8-45DF-8E12-295E4CA0369C}"/>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15;p27">
                <a:extLst>
                  <a:ext uri="{FF2B5EF4-FFF2-40B4-BE49-F238E27FC236}">
                    <a16:creationId xmlns:a16="http://schemas.microsoft.com/office/drawing/2014/main" id="{A3DCCA99-BFEF-476E-AC54-68C77CC3276D}"/>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rgbClr val="5295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16;p27">
                <a:extLst>
                  <a:ext uri="{FF2B5EF4-FFF2-40B4-BE49-F238E27FC236}">
                    <a16:creationId xmlns:a16="http://schemas.microsoft.com/office/drawing/2014/main" id="{83B7FCEF-8D4A-4218-9432-53C82979E80D}"/>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17;p27">
                <a:extLst>
                  <a:ext uri="{FF2B5EF4-FFF2-40B4-BE49-F238E27FC236}">
                    <a16:creationId xmlns:a16="http://schemas.microsoft.com/office/drawing/2014/main" id="{49DA3BE3-B596-4A4A-A4E7-F29692BD63CC}"/>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18;p27">
                <a:extLst>
                  <a:ext uri="{FF2B5EF4-FFF2-40B4-BE49-F238E27FC236}">
                    <a16:creationId xmlns:a16="http://schemas.microsoft.com/office/drawing/2014/main" id="{72BC9DB8-EE1F-43FF-8F05-5C8DF6D33B8D}"/>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619;p27">
                <a:extLst>
                  <a:ext uri="{FF2B5EF4-FFF2-40B4-BE49-F238E27FC236}">
                    <a16:creationId xmlns:a16="http://schemas.microsoft.com/office/drawing/2014/main" id="{AF662446-C456-4EDE-B1BB-DF103BD47E62}"/>
                  </a:ext>
                </a:extLst>
              </p:cNvPr>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620;p27">
                <a:extLst>
                  <a:ext uri="{FF2B5EF4-FFF2-40B4-BE49-F238E27FC236}">
                    <a16:creationId xmlns:a16="http://schemas.microsoft.com/office/drawing/2014/main" id="{22998C92-7491-4446-BD52-C55A46AAB6AE}"/>
                  </a:ext>
                </a:extLst>
              </p:cNvPr>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21;p27">
                <a:extLst>
                  <a:ext uri="{FF2B5EF4-FFF2-40B4-BE49-F238E27FC236}">
                    <a16:creationId xmlns:a16="http://schemas.microsoft.com/office/drawing/2014/main" id="{CC1CA36A-D3DB-44F6-AC66-074D503B7B69}"/>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622;p27">
                <a:extLst>
                  <a:ext uri="{FF2B5EF4-FFF2-40B4-BE49-F238E27FC236}">
                    <a16:creationId xmlns:a16="http://schemas.microsoft.com/office/drawing/2014/main" id="{E7FACDC8-178B-49A4-BD8C-E468435F6BC9}"/>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623;p27">
                <a:extLst>
                  <a:ext uri="{FF2B5EF4-FFF2-40B4-BE49-F238E27FC236}">
                    <a16:creationId xmlns:a16="http://schemas.microsoft.com/office/drawing/2014/main" id="{88237103-1C0E-44C8-ABFF-D0E40A4602C0}"/>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624;p27">
                <a:extLst>
                  <a:ext uri="{FF2B5EF4-FFF2-40B4-BE49-F238E27FC236}">
                    <a16:creationId xmlns:a16="http://schemas.microsoft.com/office/drawing/2014/main" id="{D19772A3-3AEA-494D-A76F-CB19BCE3F7D5}"/>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625;p27">
                <a:extLst>
                  <a:ext uri="{FF2B5EF4-FFF2-40B4-BE49-F238E27FC236}">
                    <a16:creationId xmlns:a16="http://schemas.microsoft.com/office/drawing/2014/main" id="{DAFCAB93-9E59-4DC7-9974-A382D3A2DEDA}"/>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626;p27">
                <a:extLst>
                  <a:ext uri="{FF2B5EF4-FFF2-40B4-BE49-F238E27FC236}">
                    <a16:creationId xmlns:a16="http://schemas.microsoft.com/office/drawing/2014/main" id="{23A93FAF-B193-4B93-8BFC-089E1332E6C8}"/>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627;p27">
                <a:extLst>
                  <a:ext uri="{FF2B5EF4-FFF2-40B4-BE49-F238E27FC236}">
                    <a16:creationId xmlns:a16="http://schemas.microsoft.com/office/drawing/2014/main" id="{55426E2F-13F7-43E6-9AA4-57A762860AE1}"/>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628;p27">
                <a:extLst>
                  <a:ext uri="{FF2B5EF4-FFF2-40B4-BE49-F238E27FC236}">
                    <a16:creationId xmlns:a16="http://schemas.microsoft.com/office/drawing/2014/main" id="{B64BA733-E95B-430A-82E8-7DA922BDEEF8}"/>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629;p27">
                <a:extLst>
                  <a:ext uri="{FF2B5EF4-FFF2-40B4-BE49-F238E27FC236}">
                    <a16:creationId xmlns:a16="http://schemas.microsoft.com/office/drawing/2014/main" id="{39AEE832-52F1-4362-9398-393F0AC14C40}"/>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4" name="Picture 3">
            <a:extLst>
              <a:ext uri="{FF2B5EF4-FFF2-40B4-BE49-F238E27FC236}">
                <a16:creationId xmlns:a16="http://schemas.microsoft.com/office/drawing/2014/main" id="{7A164050-6829-47E8-96CB-08AEE5851FB2}"/>
              </a:ext>
            </a:extLst>
          </p:cNvPr>
          <p:cNvPicPr>
            <a:picLocks noChangeAspect="1"/>
          </p:cNvPicPr>
          <p:nvPr/>
        </p:nvPicPr>
        <p:blipFill>
          <a:blip r:embed="rId3"/>
          <a:stretch>
            <a:fillRect/>
          </a:stretch>
        </p:blipFill>
        <p:spPr>
          <a:xfrm>
            <a:off x="1908700" y="1699913"/>
            <a:ext cx="8794422" cy="3910075"/>
          </a:xfrm>
          <a:prstGeom prst="rect">
            <a:avLst/>
          </a:prstGeom>
        </p:spPr>
      </p:pic>
      <p:pic>
        <p:nvPicPr>
          <p:cNvPr id="7" name="Picture 6" descr="Shape&#10;&#10;Description automatically generated">
            <a:extLst>
              <a:ext uri="{FF2B5EF4-FFF2-40B4-BE49-F238E27FC236}">
                <a16:creationId xmlns:a16="http://schemas.microsoft.com/office/drawing/2014/main" id="{893D71AB-5EAB-465C-B559-405EA31A25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59309" y="1981200"/>
            <a:ext cx="1247981" cy="1056640"/>
          </a:xfrm>
          <a:prstGeom prst="rect">
            <a:avLst/>
          </a:prstGeom>
        </p:spPr>
      </p:pic>
      <p:pic>
        <p:nvPicPr>
          <p:cNvPr id="168" name="Picture 167" descr="Shape&#10;&#10;Description automatically generated">
            <a:extLst>
              <a:ext uri="{FF2B5EF4-FFF2-40B4-BE49-F238E27FC236}">
                <a16:creationId xmlns:a16="http://schemas.microsoft.com/office/drawing/2014/main" id="{4FAD0B16-7624-48F1-9871-464DCFF1CCF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10359" y="3037840"/>
            <a:ext cx="1247981" cy="1056640"/>
          </a:xfrm>
          <a:prstGeom prst="rect">
            <a:avLst/>
          </a:prstGeom>
        </p:spPr>
      </p:pic>
      <p:pic>
        <p:nvPicPr>
          <p:cNvPr id="169" name="Picture 168" descr="Shape&#10;&#10;Description automatically generated">
            <a:extLst>
              <a:ext uri="{FF2B5EF4-FFF2-40B4-BE49-F238E27FC236}">
                <a16:creationId xmlns:a16="http://schemas.microsoft.com/office/drawing/2014/main" id="{E3E96BA2-E619-4BDF-B725-FE4F6F58A12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57225" y="3007360"/>
            <a:ext cx="1247981" cy="1056640"/>
          </a:xfrm>
          <a:prstGeom prst="rect">
            <a:avLst/>
          </a:prstGeom>
        </p:spPr>
      </p:pic>
      <p:pic>
        <p:nvPicPr>
          <p:cNvPr id="173" name="Picture 172" descr="Shape&#10;&#10;Description automatically generated">
            <a:extLst>
              <a:ext uri="{FF2B5EF4-FFF2-40B4-BE49-F238E27FC236}">
                <a16:creationId xmlns:a16="http://schemas.microsoft.com/office/drawing/2014/main" id="{570AA493-5007-4ADC-9270-4A143D81191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51545" y="4175760"/>
            <a:ext cx="1247981" cy="1056640"/>
          </a:xfrm>
          <a:prstGeom prst="rect">
            <a:avLst/>
          </a:prstGeom>
        </p:spPr>
      </p:pic>
      <p:pic>
        <p:nvPicPr>
          <p:cNvPr id="174" name="Picture 173" descr="Shape&#10;&#10;Description automatically generated">
            <a:extLst>
              <a:ext uri="{FF2B5EF4-FFF2-40B4-BE49-F238E27FC236}">
                <a16:creationId xmlns:a16="http://schemas.microsoft.com/office/drawing/2014/main" id="{4AF888AE-D93C-4870-A318-9446A8B7029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03828" y="4101447"/>
            <a:ext cx="1247981" cy="1056640"/>
          </a:xfrm>
          <a:prstGeom prst="rect">
            <a:avLst/>
          </a:prstGeom>
        </p:spPr>
      </p:pic>
    </p:spTree>
    <p:extLst>
      <p:ext uri="{BB962C8B-B14F-4D97-AF65-F5344CB8AC3E}">
        <p14:creationId xmlns:p14="http://schemas.microsoft.com/office/powerpoint/2010/main" val="301043632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1000" fill="hold"/>
                                        <p:tgtEl>
                                          <p:spTgt spid="58"/>
                                        </p:tgtEl>
                                        <p:attrNameLst>
                                          <p:attrName>ppt_w</p:attrName>
                                        </p:attrNameLst>
                                      </p:cBhvr>
                                      <p:tavLst>
                                        <p:tav tm="0">
                                          <p:val>
                                            <p:strVal val="#ppt_w+.3"/>
                                          </p:val>
                                        </p:tav>
                                        <p:tav tm="100000">
                                          <p:val>
                                            <p:strVal val="#ppt_w"/>
                                          </p:val>
                                        </p:tav>
                                      </p:tavLst>
                                    </p:anim>
                                    <p:anim calcmode="lin" valueType="num">
                                      <p:cBhvr>
                                        <p:cTn id="8" dur="1000" fill="hold"/>
                                        <p:tgtEl>
                                          <p:spTgt spid="58"/>
                                        </p:tgtEl>
                                        <p:attrNameLst>
                                          <p:attrName>ppt_h</p:attrName>
                                        </p:attrNameLst>
                                      </p:cBhvr>
                                      <p:tavLst>
                                        <p:tav tm="0">
                                          <p:val>
                                            <p:strVal val="#ppt_h"/>
                                          </p:val>
                                        </p:tav>
                                        <p:tav tm="100000">
                                          <p:val>
                                            <p:strVal val="#ppt_h"/>
                                          </p:val>
                                        </p:tav>
                                      </p:tavLst>
                                    </p:anim>
                                    <p:animEffect transition="in" filter="fade">
                                      <p:cBhvr>
                                        <p:cTn id="9" dur="1000"/>
                                        <p:tgtEl>
                                          <p:spTgt spid="5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Am-thanh-tra-loi-dung-www_nhacchuongvui_com.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8"/>
                                        </p:tgtEl>
                                        <p:attrNameLst>
                                          <p:attrName>style.visibility</p:attrName>
                                        </p:attrNameLst>
                                      </p:cBhvr>
                                      <p:to>
                                        <p:strVal val="visible"/>
                                      </p:to>
                                    </p:set>
                                    <p:anim calcmode="lin" valueType="num">
                                      <p:cBhvr additive="base">
                                        <p:cTn id="25" dur="500" fill="hold"/>
                                        <p:tgtEl>
                                          <p:spTgt spid="168"/>
                                        </p:tgtEl>
                                        <p:attrNameLst>
                                          <p:attrName>ppt_x</p:attrName>
                                        </p:attrNameLst>
                                      </p:cBhvr>
                                      <p:tavLst>
                                        <p:tav tm="0">
                                          <p:val>
                                            <p:strVal val="#ppt_x"/>
                                          </p:val>
                                        </p:tav>
                                        <p:tav tm="100000">
                                          <p:val>
                                            <p:strVal val="#ppt_x"/>
                                          </p:val>
                                        </p:tav>
                                      </p:tavLst>
                                    </p:anim>
                                    <p:anim calcmode="lin" valueType="num">
                                      <p:cBhvr additive="base">
                                        <p:cTn id="26" dur="500" fill="hold"/>
                                        <p:tgtEl>
                                          <p:spTgt spid="1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Am-thanh-tra-loi-dung-www_nhacchuongvui_com.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9"/>
                                        </p:tgtEl>
                                        <p:attrNameLst>
                                          <p:attrName>style.visibility</p:attrName>
                                        </p:attrNameLst>
                                      </p:cBhvr>
                                      <p:to>
                                        <p:strVal val="visible"/>
                                      </p:to>
                                    </p:set>
                                    <p:anim calcmode="lin" valueType="num">
                                      <p:cBhvr additive="base">
                                        <p:cTn id="31" dur="500" fill="hold"/>
                                        <p:tgtEl>
                                          <p:spTgt spid="169"/>
                                        </p:tgtEl>
                                        <p:attrNameLst>
                                          <p:attrName>ppt_x</p:attrName>
                                        </p:attrNameLst>
                                      </p:cBhvr>
                                      <p:tavLst>
                                        <p:tav tm="0">
                                          <p:val>
                                            <p:strVal val="#ppt_x"/>
                                          </p:val>
                                        </p:tav>
                                        <p:tav tm="100000">
                                          <p:val>
                                            <p:strVal val="#ppt_x"/>
                                          </p:val>
                                        </p:tav>
                                      </p:tavLst>
                                    </p:anim>
                                    <p:anim calcmode="lin" valueType="num">
                                      <p:cBhvr additive="base">
                                        <p:cTn id="32" dur="500" fill="hold"/>
                                        <p:tgtEl>
                                          <p:spTgt spid="1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Am-thanh-tra-loi-dung-www_nhacchuongvui_com.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3"/>
                                        </p:tgtEl>
                                        <p:attrNameLst>
                                          <p:attrName>style.visibility</p:attrName>
                                        </p:attrNameLst>
                                      </p:cBhvr>
                                      <p:to>
                                        <p:strVal val="visible"/>
                                      </p:to>
                                    </p:set>
                                    <p:anim calcmode="lin" valueType="num">
                                      <p:cBhvr additive="base">
                                        <p:cTn id="37" dur="500" fill="hold"/>
                                        <p:tgtEl>
                                          <p:spTgt spid="173"/>
                                        </p:tgtEl>
                                        <p:attrNameLst>
                                          <p:attrName>ppt_x</p:attrName>
                                        </p:attrNameLst>
                                      </p:cBhvr>
                                      <p:tavLst>
                                        <p:tav tm="0">
                                          <p:val>
                                            <p:strVal val="#ppt_x"/>
                                          </p:val>
                                        </p:tav>
                                        <p:tav tm="100000">
                                          <p:val>
                                            <p:strVal val="#ppt_x"/>
                                          </p:val>
                                        </p:tav>
                                      </p:tavLst>
                                    </p:anim>
                                    <p:anim calcmode="lin" valueType="num">
                                      <p:cBhvr additive="base">
                                        <p:cTn id="38" dur="500" fill="hold"/>
                                        <p:tgtEl>
                                          <p:spTgt spid="1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Am-thanh-tra-loi-dung-www_nhacchuongvui_com.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500" fill="hold"/>
                                        <p:tgtEl>
                                          <p:spTgt spid="174"/>
                                        </p:tgtEl>
                                        <p:attrNameLst>
                                          <p:attrName>ppt_x</p:attrName>
                                        </p:attrNameLst>
                                      </p:cBhvr>
                                      <p:tavLst>
                                        <p:tav tm="0">
                                          <p:val>
                                            <p:strVal val="#ppt_x"/>
                                          </p:val>
                                        </p:tav>
                                        <p:tav tm="100000">
                                          <p:val>
                                            <p:strVal val="#ppt_x"/>
                                          </p:val>
                                        </p:tav>
                                      </p:tavLst>
                                    </p:anim>
                                    <p:anim calcmode="lin" valueType="num">
                                      <p:cBhvr additive="base">
                                        <p:cTn id="44" dur="500" fill="hold"/>
                                        <p:tgtEl>
                                          <p:spTgt spid="1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B57AE-B6A5-4044-95B5-43C097D78998}"/>
              </a:ext>
            </a:extLst>
          </p:cNvPr>
          <p:cNvPicPr>
            <a:picLocks noChangeAspect="1"/>
          </p:cNvPicPr>
          <p:nvPr/>
        </p:nvPicPr>
        <p:blipFill>
          <a:blip r:embed="rId3"/>
          <a:stretch>
            <a:fillRect/>
          </a:stretch>
        </p:blipFill>
        <p:spPr>
          <a:xfrm>
            <a:off x="567054" y="1036002"/>
            <a:ext cx="4731145" cy="1056958"/>
          </a:xfrm>
          <a:prstGeom prst="rect">
            <a:avLst/>
          </a:prstGeom>
        </p:spPr>
      </p:pic>
      <p:sp>
        <p:nvSpPr>
          <p:cNvPr id="132" name="Speech Bubble: Rectangle with Corners Rounded 4">
            <a:extLst>
              <a:ext uri="{FF2B5EF4-FFF2-40B4-BE49-F238E27FC236}">
                <a16:creationId xmlns:a16="http://schemas.microsoft.com/office/drawing/2014/main" id="{30940869-71BA-4D51-8E9D-A06B88430A60}"/>
              </a:ext>
            </a:extLst>
          </p:cNvPr>
          <p:cNvSpPr/>
          <p:nvPr/>
        </p:nvSpPr>
        <p:spPr>
          <a:xfrm flipH="1">
            <a:off x="5640003" y="599440"/>
            <a:ext cx="6216716" cy="149352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Cambria" panose="02040503050406030204" pitchFamily="18" charset="0"/>
                <a:ea typeface="Cambria" panose="02040503050406030204" pitchFamily="18" charset="0"/>
                <a:cs typeface="Calibri" panose="020F0502020204030204" pitchFamily="34" charset="0"/>
              </a:rPr>
              <a:t>Không tán thành </a:t>
            </a:r>
            <a:r>
              <a:rPr lang="en-US" sz="3200" dirty="0">
                <a:solidFill>
                  <a:schemeClr val="tx1"/>
                </a:solidFill>
                <a:latin typeface="Cambria" panose="02040503050406030204" pitchFamily="18" charset="0"/>
                <a:ea typeface="Cambria" panose="02040503050406030204" pitchFamily="18" charset="0"/>
                <a:cs typeface="Calibri" panose="020F0502020204030204" pitchFamily="34" charset="0"/>
              </a:rPr>
              <a:t>v</a:t>
            </a:r>
            <a:r>
              <a:rPr lang="vi-VN" sz="3200" dirty="0">
                <a:solidFill>
                  <a:schemeClr val="tx1"/>
                </a:solidFill>
                <a:latin typeface="Cambria" panose="02040503050406030204" pitchFamily="18" charset="0"/>
                <a:ea typeface="Cambria" panose="02040503050406030204" pitchFamily="18" charset="0"/>
                <a:cs typeface="Calibri" panose="020F0502020204030204" pitchFamily="34" charset="0"/>
              </a:rPr>
              <a:t>ì chỉ yêu mỗi gia đình mình thôi thì chưa đủ.</a:t>
            </a:r>
            <a:endParaRPr lang="en-US" sz="3200" dirty="0">
              <a:solidFill>
                <a:schemeClr val="tx1"/>
              </a:solidFill>
              <a:latin typeface="Cambria" panose="02040503050406030204" pitchFamily="18" charset="0"/>
              <a:ea typeface="Cambria" panose="020405030504060302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C47C91D3-620E-41A7-B325-4A15C762DC24}"/>
              </a:ext>
            </a:extLst>
          </p:cNvPr>
          <p:cNvPicPr>
            <a:picLocks noChangeAspect="1"/>
          </p:cNvPicPr>
          <p:nvPr/>
        </p:nvPicPr>
        <p:blipFill>
          <a:blip r:embed="rId4"/>
          <a:stretch>
            <a:fillRect/>
          </a:stretch>
        </p:blipFill>
        <p:spPr>
          <a:xfrm>
            <a:off x="343534" y="2964815"/>
            <a:ext cx="4751070" cy="928370"/>
          </a:xfrm>
          <a:prstGeom prst="rect">
            <a:avLst/>
          </a:prstGeom>
        </p:spPr>
      </p:pic>
      <p:sp>
        <p:nvSpPr>
          <p:cNvPr id="133" name="Speech Bubble: Rectangle with Corners Rounded 4">
            <a:extLst>
              <a:ext uri="{FF2B5EF4-FFF2-40B4-BE49-F238E27FC236}">
                <a16:creationId xmlns:a16="http://schemas.microsoft.com/office/drawing/2014/main" id="{7D27B255-DDE9-4566-9B44-FCC38E473E8E}"/>
              </a:ext>
            </a:extLst>
          </p:cNvPr>
          <p:cNvSpPr/>
          <p:nvPr/>
        </p:nvSpPr>
        <p:spPr>
          <a:xfrm flipH="1">
            <a:off x="5631750" y="2479040"/>
            <a:ext cx="6216716" cy="149352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cs typeface="Calibri" panose="020F0502020204030204" pitchFamily="34" charset="0"/>
              </a:rPr>
              <a:t>T</a:t>
            </a:r>
            <a:r>
              <a:rPr lang="vi-VN" sz="3200" dirty="0">
                <a:solidFill>
                  <a:schemeClr val="tx1"/>
                </a:solidFill>
                <a:latin typeface="Cambria" panose="02040503050406030204" pitchFamily="18" charset="0"/>
                <a:ea typeface="Cambria" panose="02040503050406030204" pitchFamily="18" charset="0"/>
                <a:cs typeface="Calibri" panose="020F0502020204030204" pitchFamily="34" charset="0"/>
              </a:rPr>
              <a:t>án thành vì tìm hiểu lịch sử đất nước, yêu quý và tự hào về đất nước.</a:t>
            </a:r>
            <a:endParaRPr lang="en-US" sz="3200" dirty="0">
              <a:solidFill>
                <a:schemeClr val="tx1"/>
              </a:solidFill>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F8460AB3-C6CF-47A8-B4F0-2C472E885436}"/>
              </a:ext>
            </a:extLst>
          </p:cNvPr>
          <p:cNvPicPr>
            <a:picLocks noChangeAspect="1"/>
          </p:cNvPicPr>
          <p:nvPr/>
        </p:nvPicPr>
        <p:blipFill>
          <a:blip r:embed="rId5"/>
          <a:stretch>
            <a:fillRect/>
          </a:stretch>
        </p:blipFill>
        <p:spPr>
          <a:xfrm>
            <a:off x="343534" y="4765040"/>
            <a:ext cx="4584066" cy="1157750"/>
          </a:xfrm>
          <a:prstGeom prst="rect">
            <a:avLst/>
          </a:prstGeom>
        </p:spPr>
      </p:pic>
      <p:sp>
        <p:nvSpPr>
          <p:cNvPr id="134" name="Speech Bubble: Rectangle with Corners Rounded 4">
            <a:extLst>
              <a:ext uri="{FF2B5EF4-FFF2-40B4-BE49-F238E27FC236}">
                <a16:creationId xmlns:a16="http://schemas.microsoft.com/office/drawing/2014/main" id="{4989E41F-86F8-4C14-97CF-E70DB67B8FAE}"/>
              </a:ext>
            </a:extLst>
          </p:cNvPr>
          <p:cNvSpPr/>
          <p:nvPr/>
        </p:nvSpPr>
        <p:spPr>
          <a:xfrm flipH="1">
            <a:off x="5580246" y="4277360"/>
            <a:ext cx="6216716" cy="198120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cs typeface="Calibri" panose="020F0502020204030204" pitchFamily="34" charset="0"/>
              </a:rPr>
              <a:t>T</a:t>
            </a:r>
            <a:r>
              <a:rPr lang="vi-VN" sz="3200" dirty="0">
                <a:solidFill>
                  <a:schemeClr val="tx1"/>
                </a:solidFill>
                <a:latin typeface="Cambria" panose="02040503050406030204" pitchFamily="18" charset="0"/>
                <a:ea typeface="Cambria" panose="02040503050406030204" pitchFamily="18" charset="0"/>
                <a:cs typeface="Calibri" panose="020F0502020204030204" pitchFamily="34" charset="0"/>
              </a:rPr>
              <a:t>án thành vì chúng ta có được đất nước tươi đẹp, phát triển mạnh mẽ như này là do công lao to lớn của thế hệ đi trước.</a:t>
            </a:r>
            <a:endParaRPr lang="en-US" sz="3200" dirty="0">
              <a:solidFill>
                <a:schemeClr val="tx1"/>
              </a:solidFill>
              <a:latin typeface="Cambria" panose="02040503050406030204" pitchFamily="18" charset="0"/>
              <a:ea typeface="Cambria" panose="02040503050406030204" pitchFamily="18" charset="0"/>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wipe(down)">
                                      <p:cBhvr>
                                        <p:cTn id="12" dur="500"/>
                                        <p:tgtEl>
                                          <p:spTgt spid="1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3"/>
                                        </p:tgtEl>
                                        <p:attrNameLst>
                                          <p:attrName>style.visibility</p:attrName>
                                        </p:attrNameLst>
                                      </p:cBhvr>
                                      <p:to>
                                        <p:strVal val="visible"/>
                                      </p:to>
                                    </p:set>
                                    <p:animEffect transition="in" filter="wipe(down)">
                                      <p:cBhvr>
                                        <p:cTn id="22" dur="500"/>
                                        <p:tgtEl>
                                          <p:spTgt spid="1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4"/>
                                        </p:tgtEl>
                                        <p:attrNameLst>
                                          <p:attrName>style.visibility</p:attrName>
                                        </p:attrNameLst>
                                      </p:cBhvr>
                                      <p:to>
                                        <p:strVal val="visible"/>
                                      </p:to>
                                    </p:set>
                                    <p:animEffect transition="in" filter="wipe(down)">
                                      <p:cBhvr>
                                        <p:cTn id="32"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F5040C-FFBB-47D5-9A3E-23FE92896953}"/>
              </a:ext>
            </a:extLst>
          </p:cNvPr>
          <p:cNvPicPr>
            <a:picLocks noChangeAspect="1"/>
          </p:cNvPicPr>
          <p:nvPr/>
        </p:nvPicPr>
        <p:blipFill>
          <a:blip r:embed="rId3"/>
          <a:stretch>
            <a:fillRect/>
          </a:stretch>
        </p:blipFill>
        <p:spPr>
          <a:xfrm>
            <a:off x="207327" y="975994"/>
            <a:ext cx="5229573" cy="1228725"/>
          </a:xfrm>
          <a:prstGeom prst="rect">
            <a:avLst/>
          </a:prstGeom>
        </p:spPr>
      </p:pic>
      <p:sp>
        <p:nvSpPr>
          <p:cNvPr id="102" name="Speech Bubble: Rectangle with Corners Rounded 4">
            <a:extLst>
              <a:ext uri="{FF2B5EF4-FFF2-40B4-BE49-F238E27FC236}">
                <a16:creationId xmlns:a16="http://schemas.microsoft.com/office/drawing/2014/main" id="{9135ED14-D058-4702-B3CB-A23D05E5C90A}"/>
              </a:ext>
            </a:extLst>
          </p:cNvPr>
          <p:cNvSpPr/>
          <p:nvPr/>
        </p:nvSpPr>
        <p:spPr>
          <a:xfrm flipH="1">
            <a:off x="5767957" y="579120"/>
            <a:ext cx="6216716" cy="149352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cs typeface="Calibri" panose="020F0502020204030204" pitchFamily="34" charset="0"/>
              </a:rPr>
              <a:t>T</a:t>
            </a:r>
            <a:r>
              <a:rPr lang="vi-VN" sz="3200" dirty="0">
                <a:solidFill>
                  <a:schemeClr val="tx1"/>
                </a:solidFill>
                <a:latin typeface="Cambria" panose="02040503050406030204" pitchFamily="18" charset="0"/>
                <a:ea typeface="Cambria" panose="02040503050406030204" pitchFamily="18" charset="0"/>
                <a:cs typeface="Calibri" panose="020F0502020204030204" pitchFamily="34" charset="0"/>
              </a:rPr>
              <a:t>án thành vì cần học tập tốt để sua này xây dựng quê hương, đất nước.</a:t>
            </a:r>
            <a:endParaRPr lang="en-US" sz="3200" dirty="0">
              <a:solidFill>
                <a:schemeClr val="tx1"/>
              </a:solidFill>
              <a:latin typeface="Cambria" panose="02040503050406030204" pitchFamily="18" charset="0"/>
              <a:ea typeface="Cambria" panose="020405030504060302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28CE4413-A441-4AD0-B66C-5594154AD064}"/>
              </a:ext>
            </a:extLst>
          </p:cNvPr>
          <p:cNvPicPr>
            <a:picLocks noChangeAspect="1"/>
          </p:cNvPicPr>
          <p:nvPr/>
        </p:nvPicPr>
        <p:blipFill>
          <a:blip r:embed="rId4"/>
          <a:stretch>
            <a:fillRect/>
          </a:stretch>
        </p:blipFill>
        <p:spPr>
          <a:xfrm>
            <a:off x="295274" y="3109912"/>
            <a:ext cx="4937125" cy="1140646"/>
          </a:xfrm>
          <a:prstGeom prst="rect">
            <a:avLst/>
          </a:prstGeom>
        </p:spPr>
      </p:pic>
      <p:sp>
        <p:nvSpPr>
          <p:cNvPr id="103" name="Speech Bubble: Rectangle with Corners Rounded 4">
            <a:extLst>
              <a:ext uri="{FF2B5EF4-FFF2-40B4-BE49-F238E27FC236}">
                <a16:creationId xmlns:a16="http://schemas.microsoft.com/office/drawing/2014/main" id="{8F4B323F-16B0-4A0A-ABC7-1D1DAF63594E}"/>
              </a:ext>
            </a:extLst>
          </p:cNvPr>
          <p:cNvSpPr/>
          <p:nvPr/>
        </p:nvSpPr>
        <p:spPr>
          <a:xfrm flipH="1">
            <a:off x="5767957" y="2682240"/>
            <a:ext cx="6216716" cy="149352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cs typeface="Calibri" panose="020F0502020204030204" pitchFamily="34" charset="0"/>
              </a:rPr>
              <a:t>T</a:t>
            </a:r>
            <a:r>
              <a:rPr lang="vi-VN" sz="3200" dirty="0">
                <a:solidFill>
                  <a:schemeClr val="tx1"/>
                </a:solidFill>
                <a:latin typeface="Cambria" panose="02040503050406030204" pitchFamily="18" charset="0"/>
                <a:ea typeface="Cambria" panose="02040503050406030204" pitchFamily="18" charset="0"/>
                <a:cs typeface="Calibri" panose="020F0502020204030204" pitchFamily="34" charset="0"/>
              </a:rPr>
              <a:t>án thành Vì bảo vệ thiên nhiên là góp phần bảo vệ vẻ đẹp của quê hương, đất nước</a:t>
            </a:r>
            <a:endParaRPr lang="en-US" sz="3200" dirty="0">
              <a:solidFill>
                <a:schemeClr val="tx1"/>
              </a:solidFill>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468F8DFA-6397-49F9-90AF-1002AB383721}"/>
              </a:ext>
            </a:extLst>
          </p:cNvPr>
          <p:cNvPicPr>
            <a:picLocks noChangeAspect="1"/>
          </p:cNvPicPr>
          <p:nvPr/>
        </p:nvPicPr>
        <p:blipFill>
          <a:blip r:embed="rId5"/>
          <a:stretch>
            <a:fillRect/>
          </a:stretch>
        </p:blipFill>
        <p:spPr>
          <a:xfrm>
            <a:off x="576262" y="5005705"/>
            <a:ext cx="4524058" cy="1159369"/>
          </a:xfrm>
          <a:prstGeom prst="rect">
            <a:avLst/>
          </a:prstGeom>
        </p:spPr>
      </p:pic>
      <p:sp>
        <p:nvSpPr>
          <p:cNvPr id="104" name="Speech Bubble: Rectangle with Corners Rounded 4">
            <a:extLst>
              <a:ext uri="{FF2B5EF4-FFF2-40B4-BE49-F238E27FC236}">
                <a16:creationId xmlns:a16="http://schemas.microsoft.com/office/drawing/2014/main" id="{724FC378-6E18-408E-A87A-8BA573E64B55}"/>
              </a:ext>
            </a:extLst>
          </p:cNvPr>
          <p:cNvSpPr/>
          <p:nvPr/>
        </p:nvSpPr>
        <p:spPr>
          <a:xfrm flipH="1">
            <a:off x="5889877" y="4671554"/>
            <a:ext cx="6216716" cy="149352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cs typeface="Calibri" panose="020F0502020204030204" pitchFamily="34" charset="0"/>
              </a:rPr>
              <a:t>T</a:t>
            </a:r>
            <a:r>
              <a:rPr lang="vi-VN" sz="3200" dirty="0">
                <a:solidFill>
                  <a:schemeClr val="tx1"/>
                </a:solidFill>
                <a:latin typeface="Cambria" panose="02040503050406030204" pitchFamily="18" charset="0"/>
                <a:ea typeface="Cambria" panose="02040503050406030204" pitchFamily="18" charset="0"/>
                <a:cs typeface="Calibri" panose="020F0502020204030204" pitchFamily="34" charset="0"/>
              </a:rPr>
              <a:t>án thành vì chúng ta tự hào là người Việt Nam</a:t>
            </a:r>
            <a:endParaRPr lang="en-US" sz="3200" dirty="0">
              <a:solidFill>
                <a:schemeClr val="tx1"/>
              </a:solidFill>
              <a:latin typeface="Cambria" panose="02040503050406030204" pitchFamily="18" charset="0"/>
              <a:ea typeface="Cambria" panose="02040503050406030204" pitchFamily="18"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wipe(down)">
                                      <p:cBhvr>
                                        <p:cTn id="12" dur="500"/>
                                        <p:tgtEl>
                                          <p:spTgt spid="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wipe(down)">
                                      <p:cBhvr>
                                        <p:cTn id="22" dur="500"/>
                                        <p:tgtEl>
                                          <p:spTgt spid="10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wipe(down)">
                                      <p:cBhvr>
                                        <p:cTn id="32"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4" name="图片 120" descr="E:\PPT\包图网\审核中\气球.png气球">
            <a:extLst>
              <a:ext uri="{FF2B5EF4-FFF2-40B4-BE49-F238E27FC236}">
                <a16:creationId xmlns:a16="http://schemas.microsoft.com/office/drawing/2014/main" id="{3D36F994-02D4-4083-8E9D-D62F1EB21486}"/>
              </a:ext>
            </a:extLst>
          </p:cNvPr>
          <p:cNvPicPr>
            <a:picLocks noChangeAspect="1"/>
          </p:cNvPicPr>
          <p:nvPr>
            <p:custDataLst>
              <p:tags r:id="rId1"/>
            </p:custDataLst>
          </p:nvPr>
        </p:nvPicPr>
        <p:blipFill>
          <a:blip r:embed="rId4"/>
          <a:srcRect/>
          <a:stretch>
            <a:fillRect/>
          </a:stretch>
        </p:blipFill>
        <p:spPr>
          <a:xfrm>
            <a:off x="4707499" y="959226"/>
            <a:ext cx="1086485" cy="1268095"/>
          </a:xfrm>
          <a:prstGeom prst="rect">
            <a:avLst/>
          </a:prstGeom>
        </p:spPr>
      </p:pic>
      <p:grpSp>
        <p:nvGrpSpPr>
          <p:cNvPr id="6" name="Group 5">
            <a:extLst>
              <a:ext uri="{FF2B5EF4-FFF2-40B4-BE49-F238E27FC236}">
                <a16:creationId xmlns:a16="http://schemas.microsoft.com/office/drawing/2014/main" id="{676EF2DA-39C6-CF77-FD74-2A33E1A92A17}"/>
              </a:ext>
            </a:extLst>
          </p:cNvPr>
          <p:cNvGrpSpPr/>
          <p:nvPr/>
        </p:nvGrpSpPr>
        <p:grpSpPr>
          <a:xfrm>
            <a:off x="3806457" y="1487008"/>
            <a:ext cx="8032618" cy="4788785"/>
            <a:chOff x="3806457" y="1487008"/>
            <a:chExt cx="8032618" cy="4788785"/>
          </a:xfrm>
        </p:grpSpPr>
        <p:sp>
          <p:nvSpPr>
            <p:cNvPr id="7" name="思想气泡: 云 7">
              <a:extLst>
                <a:ext uri="{FF2B5EF4-FFF2-40B4-BE49-F238E27FC236}">
                  <a16:creationId xmlns:a16="http://schemas.microsoft.com/office/drawing/2014/main" id="{04420730-AB35-26E1-8184-61DD89F6810F}"/>
                </a:ext>
              </a:extLst>
            </p:cNvPr>
            <p:cNvSpPr/>
            <p:nvPr/>
          </p:nvSpPr>
          <p:spPr>
            <a:xfrm>
              <a:off x="3806457" y="1487008"/>
              <a:ext cx="8032618" cy="4788785"/>
            </a:xfrm>
            <a:prstGeom prst="cloudCallout">
              <a:avLst>
                <a:gd name="adj1" fmla="val -54828"/>
                <a:gd name="adj2" fmla="val -6014"/>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9" name="TextBox 8">
              <a:extLst>
                <a:ext uri="{FF2B5EF4-FFF2-40B4-BE49-F238E27FC236}">
                  <a16:creationId xmlns:a16="http://schemas.microsoft.com/office/drawing/2014/main" id="{6ECEBD65-C6E9-726F-119B-302CD8EAAAA7}"/>
                </a:ext>
              </a:extLst>
            </p:cNvPr>
            <p:cNvSpPr txBox="1"/>
            <p:nvPr/>
          </p:nvSpPr>
          <p:spPr>
            <a:xfrm>
              <a:off x="4880344" y="2335584"/>
              <a:ext cx="6323687" cy="3046988"/>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微软雅黑"/>
                  <a:cs typeface="+mn-cs"/>
                </a:rPr>
                <a:t>Chúng ta là con người Việt Nam, đất nước Việt Nam được như ngày hôm nay là nhờ có công lao to lớn của những thế hệ đi trước</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微软雅黑"/>
                  <a:cs typeface="+mn-cs"/>
                </a:rPr>
                <a:t>Vì vậy chúng ta cần phải tôn trọng, tự hào biết ơn họ. Bên cạnh đó cũng cần học tập tốt hơn để sau này xây dựng và bảo vệ quê hương, đất nước.</a:t>
              </a:r>
            </a:p>
          </p:txBody>
        </p:sp>
      </p:grpSp>
      <p:pic>
        <p:nvPicPr>
          <p:cNvPr id="15" name="Đồ họa 6">
            <a:extLst>
              <a:ext uri="{FF2B5EF4-FFF2-40B4-BE49-F238E27FC236}">
                <a16:creationId xmlns:a16="http://schemas.microsoft.com/office/drawing/2014/main" id="{65F2220A-BB67-9ABF-075A-09950C44354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90929" y="2172714"/>
            <a:ext cx="3291192" cy="4685286"/>
          </a:xfrm>
          <a:prstGeom prst="rect">
            <a:avLst/>
          </a:prstGeom>
        </p:spPr>
      </p:pic>
      <p:pic>
        <p:nvPicPr>
          <p:cNvPr id="17" name="图片 120" descr="E:\PPT\包图网\审核中\气球.png气球">
            <a:extLst>
              <a:ext uri="{FF2B5EF4-FFF2-40B4-BE49-F238E27FC236}">
                <a16:creationId xmlns:a16="http://schemas.microsoft.com/office/drawing/2014/main" id="{E3AFE763-0CA3-B928-835F-5CA98CD1E902}"/>
              </a:ext>
            </a:extLst>
          </p:cNvPr>
          <p:cNvPicPr>
            <a:picLocks noChangeAspect="1"/>
          </p:cNvPicPr>
          <p:nvPr>
            <p:custDataLst>
              <p:tags r:id="rId2"/>
            </p:custDataLst>
          </p:nvPr>
        </p:nvPicPr>
        <p:blipFill>
          <a:blip r:embed="rId4"/>
          <a:srcRect/>
          <a:stretch>
            <a:fillRect/>
          </a:stretch>
        </p:blipFill>
        <p:spPr>
          <a:xfrm>
            <a:off x="10193961" y="576727"/>
            <a:ext cx="1367418" cy="1595987"/>
          </a:xfrm>
          <a:prstGeom prst="rect">
            <a:avLst/>
          </a:prstGeom>
        </p:spPr>
      </p:pic>
      <p:pic>
        <p:nvPicPr>
          <p:cNvPr id="3" name="Picture 2" descr="A blue and orange text&#10;&#10;AI-generated content may be incorrect.">
            <a:extLst>
              <a:ext uri="{FF2B5EF4-FFF2-40B4-BE49-F238E27FC236}">
                <a16:creationId xmlns:a16="http://schemas.microsoft.com/office/drawing/2014/main" id="{3CD94665-0D5D-8D13-29EB-7E30B06F74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3042" y="425170"/>
            <a:ext cx="4109060" cy="1414395"/>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24AF61C9-F434-45EA-BA4C-352653BCA4C3}"/>
              </a:ext>
            </a:extLst>
          </p:cNvPr>
          <p:cNvGrpSpPr/>
          <p:nvPr/>
        </p:nvGrpSpPr>
        <p:grpSpPr>
          <a:xfrm>
            <a:off x="386446" y="2024456"/>
            <a:ext cx="5160471" cy="1431252"/>
            <a:chOff x="4144021" y="1484380"/>
            <a:chExt cx="7574794" cy="4840220"/>
          </a:xfrm>
        </p:grpSpPr>
        <p:grpSp>
          <p:nvGrpSpPr>
            <p:cNvPr id="46" name="Group 45">
              <a:extLst>
                <a:ext uri="{FF2B5EF4-FFF2-40B4-BE49-F238E27FC236}">
                  <a16:creationId xmlns:a16="http://schemas.microsoft.com/office/drawing/2014/main" id="{DF389D48-48E2-4285-ACBE-34DBC76DDF16}"/>
                </a:ext>
              </a:extLst>
            </p:cNvPr>
            <p:cNvGrpSpPr/>
            <p:nvPr/>
          </p:nvGrpSpPr>
          <p:grpSpPr>
            <a:xfrm>
              <a:off x="4144021" y="1484380"/>
              <a:ext cx="7574794" cy="4840220"/>
              <a:chOff x="4436414" y="1551563"/>
              <a:chExt cx="7327378" cy="4327762"/>
            </a:xfrm>
          </p:grpSpPr>
          <p:sp>
            <p:nvSpPr>
              <p:cNvPr id="48" name="Rectangle: Diagonal Corners Rounded 4">
                <a:extLst>
                  <a:ext uri="{FF2B5EF4-FFF2-40B4-BE49-F238E27FC236}">
                    <a16:creationId xmlns:a16="http://schemas.microsoft.com/office/drawing/2014/main" id="{7D9EA76E-0838-4A7F-AB52-CAC156144FFD}"/>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9" name="Rectangle: Diagonal Corners Rounded 30">
                <a:extLst>
                  <a:ext uri="{FF2B5EF4-FFF2-40B4-BE49-F238E27FC236}">
                    <a16:creationId xmlns:a16="http://schemas.microsoft.com/office/drawing/2014/main" id="{C0684ED7-CDAD-4E87-8006-23DDB7F29530}"/>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47" name="TextBox 46">
              <a:extLst>
                <a:ext uri="{FF2B5EF4-FFF2-40B4-BE49-F238E27FC236}">
                  <a16:creationId xmlns:a16="http://schemas.microsoft.com/office/drawing/2014/main" id="{067D2F32-CE96-46A2-B36A-DFF4CCE2BCCF}"/>
                </a:ext>
              </a:extLst>
            </p:cNvPr>
            <p:cNvSpPr txBox="1"/>
            <p:nvPr/>
          </p:nvSpPr>
          <p:spPr>
            <a:xfrm>
              <a:off x="4509909" y="1708807"/>
              <a:ext cx="6767991" cy="4464342"/>
            </a:xfrm>
            <a:prstGeom prst="rect">
              <a:avLst/>
            </a:prstGeom>
            <a:noFill/>
          </p:spPr>
          <p:txBody>
            <a:bodyPr wrap="square" rtlCol="0">
              <a:spAutoFit/>
            </a:bodyPr>
            <a:lstStyle/>
            <a:p>
              <a:pPr algn="just">
                <a:lnSpc>
                  <a:spcPct val="114000"/>
                </a:lnSpc>
              </a:pPr>
              <a:r>
                <a:rPr lang="en-US" sz="2400" b="1" dirty="0">
                  <a:latin typeface="Cambria" panose="02040503050406030204" pitchFamily="18" charset="0"/>
                  <a:ea typeface="Cambria" panose="02040503050406030204" pitchFamily="18" charset="0"/>
                  <a:cs typeface="Calibri" panose="020F0502020204030204" pitchFamily="34" charset="0"/>
                </a:rPr>
                <a:t>a. </a:t>
              </a:r>
              <a:r>
                <a:rPr lang="en-US" sz="2400" b="1" dirty="0" err="1">
                  <a:latin typeface="Cambria" panose="02040503050406030204" pitchFamily="18" charset="0"/>
                  <a:ea typeface="Cambria" panose="02040503050406030204" pitchFamily="18" charset="0"/>
                  <a:cs typeface="Calibri" panose="020F0502020204030204" pitchFamily="34" charset="0"/>
                </a:rPr>
                <a:t>Ngân</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cho</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rằng</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các</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món</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ăn</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Việt</a:t>
              </a:r>
              <a:r>
                <a:rPr lang="en-US" sz="2400" b="1" dirty="0">
                  <a:latin typeface="Cambria" panose="02040503050406030204" pitchFamily="18" charset="0"/>
                  <a:ea typeface="Cambria" panose="02040503050406030204" pitchFamily="18" charset="0"/>
                  <a:cs typeface="Calibri" panose="020F0502020204030204" pitchFamily="34" charset="0"/>
                </a:rPr>
                <a:t> Nam </a:t>
              </a:r>
              <a:r>
                <a:rPr lang="en-US" sz="2400" b="1" dirty="0" err="1">
                  <a:latin typeface="Cambria" panose="02040503050406030204" pitchFamily="18" charset="0"/>
                  <a:ea typeface="Cambria" panose="02040503050406030204" pitchFamily="18" charset="0"/>
                  <a:cs typeface="Calibri" panose="020F0502020204030204" pitchFamily="34" charset="0"/>
                </a:rPr>
                <a:t>không</a:t>
              </a:r>
              <a:r>
                <a:rPr lang="en-US" sz="2400" b="1" dirty="0">
                  <a:latin typeface="Cambria" panose="02040503050406030204" pitchFamily="18" charset="0"/>
                  <a:ea typeface="Cambria" panose="02040503050406030204" pitchFamily="18" charset="0"/>
                  <a:cs typeface="Calibri" panose="020F0502020204030204" pitchFamily="34" charset="0"/>
                </a:rPr>
                <a:t> sang </a:t>
              </a:r>
              <a:r>
                <a:rPr lang="en-US" sz="2400" b="1" dirty="0" err="1">
                  <a:latin typeface="Cambria" panose="02040503050406030204" pitchFamily="18" charset="0"/>
                  <a:ea typeface="Cambria" panose="02040503050406030204" pitchFamily="18" charset="0"/>
                  <a:cs typeface="Calibri" panose="020F0502020204030204" pitchFamily="34" charset="0"/>
                </a:rPr>
                <a:t>trọng</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bằng</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món</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ăn</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nước</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ngoài</a:t>
              </a:r>
              <a:endParaRPr lang="en-US" sz="2400" b="1" dirty="0">
                <a:latin typeface="Cambria" panose="02040503050406030204" pitchFamily="18" charset="0"/>
                <a:ea typeface="Cambria" panose="02040503050406030204" pitchFamily="18" charset="0"/>
                <a:cs typeface="Calibri" panose="020F0502020204030204" pitchFamily="34" charset="0"/>
              </a:endParaRPr>
            </a:p>
          </p:txBody>
        </p:sp>
      </p:grpSp>
      <p:grpSp>
        <p:nvGrpSpPr>
          <p:cNvPr id="50" name="Group 49">
            <a:extLst>
              <a:ext uri="{FF2B5EF4-FFF2-40B4-BE49-F238E27FC236}">
                <a16:creationId xmlns:a16="http://schemas.microsoft.com/office/drawing/2014/main" id="{DC217F6B-2366-45D9-B614-3EE321070733}"/>
              </a:ext>
            </a:extLst>
          </p:cNvPr>
          <p:cNvGrpSpPr/>
          <p:nvPr/>
        </p:nvGrpSpPr>
        <p:grpSpPr>
          <a:xfrm>
            <a:off x="5470500" y="660296"/>
            <a:ext cx="6335054" cy="4147441"/>
            <a:chOff x="7675497" y="1612359"/>
            <a:chExt cx="6336704" cy="4148521"/>
          </a:xfrm>
        </p:grpSpPr>
        <p:sp>
          <p:nvSpPr>
            <p:cNvPr id="51" name="Rectangle 50">
              <a:extLst>
                <a:ext uri="{FF2B5EF4-FFF2-40B4-BE49-F238E27FC236}">
                  <a16:creationId xmlns:a16="http://schemas.microsoft.com/office/drawing/2014/main" id="{61A31ADB-7CB8-4F3D-94CB-F5ECB8485F3C}"/>
                </a:ext>
              </a:extLst>
            </p:cNvPr>
            <p:cNvSpPr/>
            <p:nvPr/>
          </p:nvSpPr>
          <p:spPr>
            <a:xfrm>
              <a:off x="7969795" y="2276871"/>
              <a:ext cx="6042406" cy="3484009"/>
            </a:xfrm>
            <a:prstGeom prst="rect">
              <a:avLst/>
            </a:prstGeom>
            <a:solidFill>
              <a:schemeClr val="bg1"/>
            </a:solidFill>
            <a:ln w="57150">
              <a:solidFill>
                <a:srgbClr val="AB078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457200" indent="-457200" algn="just" defTabSz="914126">
                <a:buFont typeface="Arial" panose="020B0604020202020204" pitchFamily="34" charset="0"/>
                <a:buChar char="•"/>
              </a:pPr>
              <a:r>
                <a:rPr lang="en-US" sz="3600" dirty="0" err="1">
                  <a:solidFill>
                    <a:srgbClr val="C00000"/>
                  </a:solidFill>
                  <a:latin typeface="Cambria" panose="02040503050406030204" pitchFamily="18" charset="0"/>
                  <a:ea typeface="Cambria" panose="02040503050406030204" pitchFamily="18" charset="0"/>
                  <a:cs typeface="Calibri" panose="020F0502020204030204" pitchFamily="34" charset="0"/>
                </a:rPr>
                <a:t>Hành</a:t>
              </a:r>
              <a:r>
                <a:rPr lang="en-US" sz="3600" dirty="0">
                  <a:solidFill>
                    <a:srgbClr val="C00000"/>
                  </a:solidFill>
                  <a:latin typeface="Cambria" panose="02040503050406030204" pitchFamily="18" charset="0"/>
                  <a:ea typeface="Cambria" panose="02040503050406030204" pitchFamily="18" charset="0"/>
                  <a:cs typeface="Calibri" panose="020F0502020204030204" pitchFamily="34" charset="0"/>
                </a:rPr>
                <a:t> vi a </a:t>
              </a:r>
              <a:r>
                <a:rPr lang="en-US" sz="3600" dirty="0" err="1">
                  <a:solidFill>
                    <a:srgbClr val="C00000"/>
                  </a:solidFill>
                  <a:latin typeface="Cambria" panose="02040503050406030204" pitchFamily="18" charset="0"/>
                  <a:ea typeface="Cambria" panose="02040503050406030204" pitchFamily="18" charset="0"/>
                  <a:cs typeface="Calibri" panose="020F0502020204030204" pitchFamily="34" charset="0"/>
                </a:rPr>
                <a:t>không</a:t>
              </a:r>
              <a:r>
                <a:rPr lang="en-US" sz="36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C00000"/>
                  </a:solidFill>
                  <a:latin typeface="Cambria" panose="02040503050406030204" pitchFamily="18" charset="0"/>
                  <a:ea typeface="Cambria" panose="02040503050406030204" pitchFamily="18" charset="0"/>
                  <a:cs typeface="Calibri" panose="020F0502020204030204" pitchFamily="34" charset="0"/>
                </a:rPr>
                <a:t>đồng</a:t>
              </a:r>
              <a:r>
                <a:rPr lang="en-US" sz="36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C00000"/>
                  </a:solidFill>
                  <a:latin typeface="Cambria" panose="02040503050406030204" pitchFamily="18" charset="0"/>
                  <a:ea typeface="Cambria" panose="02040503050406030204" pitchFamily="18" charset="0"/>
                  <a:cs typeface="Calibri" panose="020F0502020204030204" pitchFamily="34" charset="0"/>
                </a:rPr>
                <a:t>tình</a:t>
              </a:r>
              <a:r>
                <a:rPr lang="en-US" sz="36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C00000"/>
                  </a:solidFill>
                  <a:latin typeface="Cambria" panose="02040503050406030204" pitchFamily="18" charset="0"/>
                  <a:ea typeface="Cambria" panose="02040503050406030204" pitchFamily="18" charset="0"/>
                  <a:cs typeface="Calibri" panose="020F0502020204030204" pitchFamily="34" charset="0"/>
                </a:rPr>
                <a:t>vì</a:t>
              </a:r>
              <a:r>
                <a:rPr lang="en-US" sz="36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C00000"/>
                  </a:solidFill>
                  <a:latin typeface="Cambria" panose="02040503050406030204" pitchFamily="18" charset="0"/>
                  <a:ea typeface="Cambria" panose="02040503050406030204" pitchFamily="18" charset="0"/>
                  <a:cs typeface="Calibri" panose="020F0502020204030204" pitchFamily="34" charset="0"/>
                </a:rPr>
                <a:t>món</a:t>
              </a:r>
              <a:r>
                <a:rPr lang="en-US" sz="36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C00000"/>
                  </a:solidFill>
                  <a:latin typeface="Cambria" panose="02040503050406030204" pitchFamily="18" charset="0"/>
                  <a:ea typeface="Cambria" panose="02040503050406030204" pitchFamily="18" charset="0"/>
                  <a:cs typeface="Calibri" panose="020F0502020204030204" pitchFamily="34" charset="0"/>
                </a:rPr>
                <a:t>ăn</a:t>
              </a:r>
              <a:r>
                <a:rPr lang="en-US" sz="36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C00000"/>
                  </a:solidFill>
                  <a:latin typeface="Cambria" panose="02040503050406030204" pitchFamily="18" charset="0"/>
                  <a:ea typeface="Cambria" panose="02040503050406030204" pitchFamily="18" charset="0"/>
                  <a:cs typeface="Calibri" panose="020F0502020204030204" pitchFamily="34" charset="0"/>
                </a:rPr>
                <a:t>Việt</a:t>
              </a:r>
              <a:r>
                <a:rPr lang="en-US" sz="3600" dirty="0">
                  <a:solidFill>
                    <a:srgbClr val="C00000"/>
                  </a:solidFill>
                  <a:latin typeface="Cambria" panose="02040503050406030204" pitchFamily="18" charset="0"/>
                  <a:ea typeface="Cambria" panose="02040503050406030204" pitchFamily="18" charset="0"/>
                  <a:cs typeface="Calibri" panose="020F0502020204030204" pitchFamily="34" charset="0"/>
                </a:rPr>
                <a:t> Nam </a:t>
              </a:r>
              <a:r>
                <a:rPr lang="en-US" sz="3600" dirty="0" err="1">
                  <a:solidFill>
                    <a:srgbClr val="C00000"/>
                  </a:solidFill>
                  <a:latin typeface="Cambria" panose="02040503050406030204" pitchFamily="18" charset="0"/>
                  <a:ea typeface="Cambria" panose="02040503050406030204" pitchFamily="18" charset="0"/>
                  <a:cs typeface="Calibri" panose="020F0502020204030204" pitchFamily="34" charset="0"/>
                </a:rPr>
                <a:t>là</a:t>
              </a:r>
              <a:r>
                <a:rPr lang="en-US" sz="36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C00000"/>
                  </a:solidFill>
                  <a:latin typeface="Cambria" panose="02040503050406030204" pitchFamily="18" charset="0"/>
                  <a:ea typeface="Cambria" panose="02040503050406030204" pitchFamily="18" charset="0"/>
                  <a:cs typeface="Calibri" panose="020F0502020204030204" pitchFamily="34" charset="0"/>
                </a:rPr>
                <a:t>truyền</a:t>
              </a:r>
              <a:r>
                <a:rPr lang="en-US" sz="36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C00000"/>
                  </a:solidFill>
                  <a:latin typeface="Cambria" panose="02040503050406030204" pitchFamily="18" charset="0"/>
                  <a:ea typeface="Cambria" panose="02040503050406030204" pitchFamily="18" charset="0"/>
                  <a:cs typeface="Calibri" panose="020F0502020204030204" pitchFamily="34" charset="0"/>
                </a:rPr>
                <a:t>thống</a:t>
              </a:r>
              <a:r>
                <a:rPr lang="en-US" sz="36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C00000"/>
                  </a:solidFill>
                  <a:latin typeface="Cambria" panose="02040503050406030204" pitchFamily="18" charset="0"/>
                  <a:ea typeface="Cambria" panose="02040503050406030204" pitchFamily="18" charset="0"/>
                  <a:cs typeface="Calibri" panose="020F0502020204030204" pitchFamily="34" charset="0"/>
                </a:rPr>
                <a:t>văn</a:t>
              </a:r>
              <a:r>
                <a:rPr lang="en-US" sz="36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C00000"/>
                  </a:solidFill>
                  <a:latin typeface="Cambria" panose="02040503050406030204" pitchFamily="18" charset="0"/>
                  <a:ea typeface="Cambria" panose="02040503050406030204" pitchFamily="18" charset="0"/>
                  <a:cs typeface="Calibri" panose="020F0502020204030204" pitchFamily="34" charset="0"/>
                </a:rPr>
                <a:t>hóa</a:t>
              </a:r>
              <a:r>
                <a:rPr lang="en-US" sz="36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C00000"/>
                  </a:solidFill>
                  <a:latin typeface="Cambria" panose="02040503050406030204" pitchFamily="18" charset="0"/>
                  <a:ea typeface="Cambria" panose="02040503050406030204" pitchFamily="18" charset="0"/>
                  <a:cs typeface="Calibri" panose="020F0502020204030204" pitchFamily="34" charset="0"/>
                </a:rPr>
                <a:t>của</a:t>
              </a:r>
              <a:r>
                <a:rPr lang="en-US" sz="36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C00000"/>
                  </a:solidFill>
                  <a:latin typeface="Cambria" panose="02040503050406030204" pitchFamily="18" charset="0"/>
                  <a:ea typeface="Cambria" panose="02040503050406030204" pitchFamily="18" charset="0"/>
                  <a:cs typeface="Calibri" panose="020F0502020204030204" pitchFamily="34" charset="0"/>
                </a:rPr>
                <a:t>dân</a:t>
              </a:r>
              <a:r>
                <a:rPr lang="en-US" sz="36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C00000"/>
                  </a:solidFill>
                  <a:latin typeface="Cambria" panose="02040503050406030204" pitchFamily="18" charset="0"/>
                  <a:ea typeface="Cambria" panose="02040503050406030204" pitchFamily="18" charset="0"/>
                  <a:cs typeface="Calibri" panose="020F0502020204030204" pitchFamily="34" charset="0"/>
                </a:rPr>
                <a:t>tộc</a:t>
              </a:r>
              <a:r>
                <a:rPr lang="en-US" sz="36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C00000"/>
                  </a:solidFill>
                  <a:latin typeface="Cambria" panose="02040503050406030204" pitchFamily="18" charset="0"/>
                  <a:ea typeface="Cambria" panose="02040503050406030204" pitchFamily="18" charset="0"/>
                  <a:cs typeface="Calibri" panose="020F0502020204030204" pitchFamily="34" charset="0"/>
                </a:rPr>
                <a:t>cần</a:t>
              </a:r>
              <a:r>
                <a:rPr lang="en-US" sz="36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C00000"/>
                  </a:solidFill>
                  <a:latin typeface="Cambria" panose="02040503050406030204" pitchFamily="18" charset="0"/>
                  <a:ea typeface="Cambria" panose="02040503050406030204" pitchFamily="18" charset="0"/>
                  <a:cs typeface="Calibri" panose="020F0502020204030204" pitchFamily="34" charset="0"/>
                </a:rPr>
                <a:t>trân</a:t>
              </a:r>
              <a:r>
                <a:rPr lang="en-US" sz="36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C00000"/>
                  </a:solidFill>
                  <a:latin typeface="Cambria" panose="02040503050406030204" pitchFamily="18" charset="0"/>
                  <a:ea typeface="Cambria" panose="02040503050406030204" pitchFamily="18" charset="0"/>
                  <a:cs typeface="Calibri" panose="020F0502020204030204" pitchFamily="34" charset="0"/>
                </a:rPr>
                <a:t>trọng</a:t>
              </a:r>
              <a:r>
                <a:rPr lang="en-US" sz="3600" dirty="0">
                  <a:solidFill>
                    <a:srgbClr val="C00000"/>
                  </a:solidFill>
                  <a:latin typeface="Cambria" panose="02040503050406030204" pitchFamily="18" charset="0"/>
                  <a:ea typeface="Cambria" panose="02040503050406030204" pitchFamily="18" charset="0"/>
                  <a:cs typeface="Calibri" panose="020F0502020204030204" pitchFamily="34" charset="0"/>
                </a:rPr>
                <a:t>.</a:t>
              </a:r>
            </a:p>
          </p:txBody>
        </p:sp>
        <p:pic>
          <p:nvPicPr>
            <p:cNvPr id="52"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B9988CEF-60CD-469A-8347-55958D806ED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0941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additive="base">
                                        <p:cTn id="14" dur="500" fill="hold"/>
                                        <p:tgtEl>
                                          <p:spTgt spid="50"/>
                                        </p:tgtEl>
                                        <p:attrNameLst>
                                          <p:attrName>ppt_x</p:attrName>
                                        </p:attrNameLst>
                                      </p:cBhvr>
                                      <p:tavLst>
                                        <p:tav tm="0">
                                          <p:val>
                                            <p:strVal val="#ppt_x"/>
                                          </p:val>
                                        </p:tav>
                                        <p:tav tm="100000">
                                          <p:val>
                                            <p:strVal val="#ppt_x"/>
                                          </p:val>
                                        </p:tav>
                                      </p:tavLst>
                                    </p:anim>
                                    <p:anim calcmode="lin" valueType="num">
                                      <p:cBhvr additive="base">
                                        <p:cTn id="15"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B3121EC-2F0A-4CBA-9B99-82190B5A3E94}"/>
              </a:ext>
            </a:extLst>
          </p:cNvPr>
          <p:cNvGrpSpPr/>
          <p:nvPr/>
        </p:nvGrpSpPr>
        <p:grpSpPr>
          <a:xfrm>
            <a:off x="457139" y="2094614"/>
            <a:ext cx="5160471" cy="2426241"/>
            <a:chOff x="4144021" y="1484380"/>
            <a:chExt cx="7574794" cy="6112554"/>
          </a:xfrm>
        </p:grpSpPr>
        <p:grpSp>
          <p:nvGrpSpPr>
            <p:cNvPr id="11" name="Group 10">
              <a:extLst>
                <a:ext uri="{FF2B5EF4-FFF2-40B4-BE49-F238E27FC236}">
                  <a16:creationId xmlns:a16="http://schemas.microsoft.com/office/drawing/2014/main" id="{0AA35D4B-52BC-4B7F-9498-26EF7D1C87FB}"/>
                </a:ext>
              </a:extLst>
            </p:cNvPr>
            <p:cNvGrpSpPr/>
            <p:nvPr/>
          </p:nvGrpSpPr>
          <p:grpSpPr>
            <a:xfrm>
              <a:off x="4144021" y="1484380"/>
              <a:ext cx="7574794" cy="4840220"/>
              <a:chOff x="4436414" y="1551563"/>
              <a:chExt cx="7327378" cy="4327762"/>
            </a:xfrm>
          </p:grpSpPr>
          <p:sp>
            <p:nvSpPr>
              <p:cNvPr id="13" name="Rectangle: Diagonal Corners Rounded 4">
                <a:extLst>
                  <a:ext uri="{FF2B5EF4-FFF2-40B4-BE49-F238E27FC236}">
                    <a16:creationId xmlns:a16="http://schemas.microsoft.com/office/drawing/2014/main" id="{4D3A961B-8937-4E86-B17C-01E3DFF39FD7}"/>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4" name="Rectangle: Diagonal Corners Rounded 30">
                <a:extLst>
                  <a:ext uri="{FF2B5EF4-FFF2-40B4-BE49-F238E27FC236}">
                    <a16:creationId xmlns:a16="http://schemas.microsoft.com/office/drawing/2014/main" id="{F495A1E9-C031-4430-9F86-7DAD29AD7C91}"/>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2" name="TextBox 11">
              <a:extLst>
                <a:ext uri="{FF2B5EF4-FFF2-40B4-BE49-F238E27FC236}">
                  <a16:creationId xmlns:a16="http://schemas.microsoft.com/office/drawing/2014/main" id="{56FF3AA6-BDC9-432E-A107-32447169B33C}"/>
                </a:ext>
              </a:extLst>
            </p:cNvPr>
            <p:cNvSpPr txBox="1"/>
            <p:nvPr/>
          </p:nvSpPr>
          <p:spPr>
            <a:xfrm>
              <a:off x="4509909" y="1708807"/>
              <a:ext cx="6767991" cy="5888127"/>
            </a:xfrm>
            <a:prstGeom prst="rect">
              <a:avLst/>
            </a:prstGeom>
            <a:noFill/>
          </p:spPr>
          <p:txBody>
            <a:bodyPr wrap="square" rtlCol="0">
              <a:spAutoFit/>
            </a:bodyPr>
            <a:lstStyle/>
            <a:p>
              <a:pPr algn="just">
                <a:lnSpc>
                  <a:spcPct val="114000"/>
                </a:lnSpc>
              </a:pPr>
              <a:r>
                <a:rPr lang="en-US" sz="2400" b="1" dirty="0">
                  <a:latin typeface="Cambria" panose="02040503050406030204" pitchFamily="18" charset="0"/>
                  <a:ea typeface="Cambria" panose="02040503050406030204" pitchFamily="18" charset="0"/>
                  <a:cs typeface="Calibri" panose="020F0502020204030204" pitchFamily="34" charset="0"/>
                </a:rPr>
                <a:t>b. </a:t>
              </a:r>
              <a:r>
                <a:rPr lang="en-US" sz="2400" b="1" dirty="0" err="1">
                  <a:latin typeface="Cambria" panose="02040503050406030204" pitchFamily="18" charset="0"/>
                  <a:ea typeface="Cambria" panose="02040503050406030204" pitchFamily="18" charset="0"/>
                  <a:cs typeface="Calibri" panose="020F0502020204030204" pitchFamily="34" charset="0"/>
                </a:rPr>
                <a:t>Thảo</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mơ</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ước</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trở</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thành</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hướng</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dẫn</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viên</a:t>
              </a:r>
              <a:r>
                <a:rPr lang="en-US" sz="2400" b="1" dirty="0">
                  <a:latin typeface="Cambria" panose="02040503050406030204" pitchFamily="18" charset="0"/>
                  <a:ea typeface="Cambria" panose="02040503050406030204" pitchFamily="18" charset="0"/>
                  <a:cs typeface="Calibri" panose="020F0502020204030204" pitchFamily="34" charset="0"/>
                </a:rPr>
                <a:t> du </a:t>
              </a:r>
              <a:r>
                <a:rPr lang="en-US" sz="2400" b="1" dirty="0" err="1">
                  <a:latin typeface="Cambria" panose="02040503050406030204" pitchFamily="18" charset="0"/>
                  <a:ea typeface="Cambria" panose="02040503050406030204" pitchFamily="18" charset="0"/>
                  <a:cs typeface="Calibri" panose="020F0502020204030204" pitchFamily="34" charset="0"/>
                </a:rPr>
                <a:t>lịch</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để</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giới</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thiệu</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về</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quê</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hương</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đất</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nước</a:t>
              </a:r>
              <a:r>
                <a:rPr lang="en-US" sz="2400" b="1" dirty="0">
                  <a:latin typeface="Cambria" panose="02040503050406030204" pitchFamily="18" charset="0"/>
                  <a:ea typeface="Cambria" panose="02040503050406030204" pitchFamily="18" charset="0"/>
                  <a:cs typeface="Calibri" panose="020F0502020204030204" pitchFamily="34" charset="0"/>
                </a:rPr>
                <a:t> </a:t>
              </a:r>
              <a:r>
                <a:rPr lang="en-US" sz="2400" b="1" dirty="0" err="1">
                  <a:latin typeface="Cambria" panose="02040503050406030204" pitchFamily="18" charset="0"/>
                  <a:ea typeface="Cambria" panose="02040503050406030204" pitchFamily="18" charset="0"/>
                  <a:cs typeface="Calibri" panose="020F0502020204030204" pitchFamily="34" charset="0"/>
                </a:rPr>
                <a:t>Việt</a:t>
              </a:r>
              <a:r>
                <a:rPr lang="en-US" sz="2400" b="1" dirty="0">
                  <a:latin typeface="Cambria" panose="02040503050406030204" pitchFamily="18" charset="0"/>
                  <a:ea typeface="Cambria" panose="02040503050406030204" pitchFamily="18" charset="0"/>
                  <a:cs typeface="Calibri" panose="020F0502020204030204" pitchFamily="34" charset="0"/>
                </a:rPr>
                <a:t> Nam</a:t>
              </a:r>
            </a:p>
          </p:txBody>
        </p:sp>
      </p:grpSp>
      <p:grpSp>
        <p:nvGrpSpPr>
          <p:cNvPr id="15" name="Group 14">
            <a:extLst>
              <a:ext uri="{FF2B5EF4-FFF2-40B4-BE49-F238E27FC236}">
                <a16:creationId xmlns:a16="http://schemas.microsoft.com/office/drawing/2014/main" id="{12CA434B-6586-41ED-97AC-91B2C7E7F8AA}"/>
              </a:ext>
            </a:extLst>
          </p:cNvPr>
          <p:cNvGrpSpPr/>
          <p:nvPr/>
        </p:nvGrpSpPr>
        <p:grpSpPr>
          <a:xfrm>
            <a:off x="5470500" y="660296"/>
            <a:ext cx="6335054" cy="4147441"/>
            <a:chOff x="7675497" y="1612359"/>
            <a:chExt cx="6336704" cy="4148521"/>
          </a:xfrm>
        </p:grpSpPr>
        <p:sp>
          <p:nvSpPr>
            <p:cNvPr id="16" name="Rectangle 15">
              <a:extLst>
                <a:ext uri="{FF2B5EF4-FFF2-40B4-BE49-F238E27FC236}">
                  <a16:creationId xmlns:a16="http://schemas.microsoft.com/office/drawing/2014/main" id="{04A16EBE-1A7C-4488-AC7C-FE01E94DB3F1}"/>
                </a:ext>
              </a:extLst>
            </p:cNvPr>
            <p:cNvSpPr/>
            <p:nvPr/>
          </p:nvSpPr>
          <p:spPr>
            <a:xfrm>
              <a:off x="7969795" y="2276871"/>
              <a:ext cx="6042406" cy="3484009"/>
            </a:xfrm>
            <a:prstGeom prst="rect">
              <a:avLst/>
            </a:prstGeom>
            <a:solidFill>
              <a:schemeClr val="bg1"/>
            </a:solidFill>
            <a:ln w="57150">
              <a:solidFill>
                <a:srgbClr val="AB078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algn="just">
                <a:lnSpc>
                  <a:spcPct val="112000"/>
                </a:lnSpc>
                <a:spcBef>
                  <a:spcPts val="0"/>
                </a:spcBef>
                <a:spcAft>
                  <a:spcPts val="0"/>
                </a:spcAft>
              </a:pPr>
              <a:r>
                <a:rPr lang="nl-NL" sz="3600" dirty="0">
                  <a:solidFill>
                    <a:srgbClr val="FF0000"/>
                  </a:solidFill>
                  <a:effectLst/>
                  <a:latin typeface="Cambria" panose="02040503050406030204" pitchFamily="18" charset="0"/>
                  <a:ea typeface="Cambria" panose="02040503050406030204" pitchFamily="18" charset="0"/>
                  <a:cs typeface="Arial" panose="020B0604020202020204" pitchFamily="34" charset="0"/>
                </a:rPr>
                <a:t>Hành vi </a:t>
              </a:r>
              <a:r>
                <a:rPr lang="nl-NL" sz="3600" b="1" dirty="0">
                  <a:solidFill>
                    <a:srgbClr val="FF0000"/>
                  </a:solidFill>
                  <a:effectLst/>
                  <a:latin typeface="Cambria" panose="02040503050406030204" pitchFamily="18" charset="0"/>
                  <a:ea typeface="Cambria" panose="02040503050406030204" pitchFamily="18" charset="0"/>
                  <a:cs typeface="Arial" panose="020B0604020202020204" pitchFamily="34" charset="0"/>
                </a:rPr>
                <a:t>b</a:t>
              </a:r>
              <a:r>
                <a:rPr lang="nl-NL" sz="3600" dirty="0">
                  <a:solidFill>
                    <a:srgbClr val="FF0000"/>
                  </a:solidFill>
                  <a:effectLst/>
                  <a:latin typeface="Cambria" panose="02040503050406030204" pitchFamily="18" charset="0"/>
                  <a:ea typeface="Cambria" panose="02040503050406030204" pitchFamily="18" charset="0"/>
                  <a:cs typeface="Arial" panose="020B0604020202020204" pitchFamily="34" charset="0"/>
                </a:rPr>
                <a:t> đồng tình: vì Thảo đã thể hiện niềm tự hào về quê hương, đất nước.</a:t>
              </a:r>
              <a:endParaRPr lang="en-US" sz="3600" dirty="0">
                <a:solidFill>
                  <a:srgbClr val="FF0000"/>
                </a:solidFill>
                <a:effectLst/>
                <a:latin typeface="Cambria" panose="02040503050406030204" pitchFamily="18" charset="0"/>
                <a:ea typeface="Cambria" panose="02040503050406030204" pitchFamily="18" charset="0"/>
                <a:cs typeface="Arial" panose="020B0604020202020204" pitchFamily="34" charset="0"/>
              </a:endParaRPr>
            </a:p>
          </p:txBody>
        </p:sp>
        <p:pic>
          <p:nvPicPr>
            <p:cNvPr id="17"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35C0CF1E-9D1B-4192-B1E8-23445F7554A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91992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rkkch5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350</Words>
  <Application>Microsoft Office PowerPoint</Application>
  <PresentationFormat>Widescreen</PresentationFormat>
  <Paragraphs>21</Paragraphs>
  <Slides>9</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vt:i4>
      </vt:variant>
    </vt:vector>
  </HeadingPairs>
  <TitlesOfParts>
    <vt:vector size="20" baseType="lpstr">
      <vt:lpstr>微软雅黑</vt:lpstr>
      <vt:lpstr>宋体</vt:lpstr>
      <vt:lpstr>Arial</vt:lpstr>
      <vt:lpstr>Calibri</vt:lpstr>
      <vt:lpstr>Calibri Light</vt:lpstr>
      <vt:lpstr>Cambria</vt:lpstr>
      <vt:lpstr>等线</vt:lpstr>
      <vt:lpstr>Times New Roman</vt:lpstr>
      <vt:lpstr>1_Office 主题</vt:lpstr>
      <vt:lpstr>1_Office Theme</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39</cp:revision>
  <dcterms:created xsi:type="dcterms:W3CDTF">2022-07-11T07:44:40Z</dcterms:created>
  <dcterms:modified xsi:type="dcterms:W3CDTF">2025-11-17T12:54:57Z</dcterms:modified>
</cp:coreProperties>
</file>