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698" r:id="rId3"/>
    <p:sldMasterId id="2147483734" r:id="rId4"/>
  </p:sldMasterIdLst>
  <p:notesMasterIdLst>
    <p:notesMasterId r:id="rId13"/>
  </p:notesMasterIdLst>
  <p:sldIdLst>
    <p:sldId id="1021" r:id="rId5"/>
    <p:sldId id="288" r:id="rId6"/>
    <p:sldId id="1010" r:id="rId7"/>
    <p:sldId id="1011" r:id="rId8"/>
    <p:sldId id="1012" r:id="rId9"/>
    <p:sldId id="319" r:id="rId10"/>
    <p:sldId id="281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AF3-EFD3-44ED-B24A-4D28C49A6D1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8C1-B93F-4283-BDB0-B6C2B07E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5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1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5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2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8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5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6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7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0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6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1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7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59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3.sv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9.svg"/><Relationship Id="rId25" Type="http://schemas.openxmlformats.org/officeDocument/2006/relationships/image" Target="../media/image16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1.sv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3.sv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9.svg"/><Relationship Id="rId25" Type="http://schemas.openxmlformats.org/officeDocument/2006/relationships/image" Target="../media/image16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1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66BC5-A9B1-67FF-C357-4F2F06AE31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6E552-D703-1865-42EC-036747977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E9D4CDA7-E754-EA9D-5221-BB01A8D089A3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A859D1-8FC3-322B-7DD5-DE013CE96F1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CE8A30EF-C7A2-C114-7098-CF5AAEDB032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164C563B-E029-9E87-BD7A-8F1678913F1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F61DB01D-B10A-26A9-82AB-94BC225896C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97B5FA-0921-464F-AAE1-844C04324D75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D5BEF54-7756-FECE-8AB8-926850CDA7F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0B33A6C-CCBC-DF53-EA92-AE06506C2B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51F53-F603-569C-5747-488A5977C34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A0C42C2A-D134-C7CB-BFA1-404C2B1EE04D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221E9E-5468-4CCE-8042-E9B92071AE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077CF2-C167-C161-DAA7-B1EE12A98A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1291DD31-87BB-FF8A-C82B-CA6F25153B0B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DA47702F-CF1C-6E24-2FF3-157088721F82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6CE9903-3E27-149C-9E17-CA294D02DABB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B5780877-B66C-44CD-A949-F0A87F3F34BE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1" name="Freeform 14">
            <a:extLst>
              <a:ext uri="{FF2B5EF4-FFF2-40B4-BE49-F238E27FC236}">
                <a16:creationId xmlns:a16="http://schemas.microsoft.com/office/drawing/2014/main" id="{DDEA63CE-F5B1-4D89-E99B-B99F86DE1C51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2D97AB0-0C3D-E112-7A5D-4647D0777534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2182A05-5977-FD1A-A19B-6ED467D870E3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D41D87C2-A485-61AE-7A72-FC5A8E00E94C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A0AAEA5-3AFE-61D3-44C2-3AD147132B45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EF74D259-565B-FD53-B5B2-31D450944F4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3BF79BA0-F485-BDE8-C48C-4D45AF628316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244632-3130-327A-15B1-200C1F07421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9" name="Freeform 22">
            <a:extLst>
              <a:ext uri="{FF2B5EF4-FFF2-40B4-BE49-F238E27FC236}">
                <a16:creationId xmlns:a16="http://schemas.microsoft.com/office/drawing/2014/main" id="{8B925EAD-8996-0F9D-25D1-CA6677DF955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0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1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30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FDF33C2-520A-843F-00FB-3B592B24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9" name="Freeform 9"/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HOÀNG SA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TRƯỜNG SA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DB866033-0D01-3889-36C5-430AAEFAA57C}"/>
              </a:ext>
            </a:extLst>
          </p:cNvPr>
          <p:cNvSpPr/>
          <p:nvPr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9E9AB9DC-0C40-3CFD-0551-5DA0019A3FA1}"/>
              </a:ext>
            </a:extLst>
          </p:cNvPr>
          <p:cNvSpPr/>
          <p:nvPr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C99328-C2D2-7144-9FD5-F092CD7558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6A967-93AA-AEDC-7D14-B2DC59512B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0147" y="75857"/>
            <a:ext cx="3889585" cy="1390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786CE-CC62-6027-09F4-5E1AEAC956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1204" y="1843758"/>
            <a:ext cx="7644905" cy="363201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10F8CC-6836-E791-DEEA-2E4939A5DB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533482" y="329549"/>
            <a:ext cx="925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?</a:t>
            </a:r>
          </a:p>
        </p:txBody>
      </p:sp>
      <p:grpSp>
        <p:nvGrpSpPr>
          <p:cNvPr id="8111" name="组合 18">
            <a:extLst>
              <a:ext uri="{FF2B5EF4-FFF2-40B4-BE49-F238E27FC236}">
                <a16:creationId xmlns:a16="http://schemas.microsoft.com/office/drawing/2014/main" id="{E3DABB13-C222-4940-BC14-E8D2589696BE}"/>
              </a:ext>
            </a:extLst>
          </p:cNvPr>
          <p:cNvGrpSpPr/>
          <p:nvPr/>
        </p:nvGrpSpPr>
        <p:grpSpPr>
          <a:xfrm>
            <a:off x="335303" y="1878967"/>
            <a:ext cx="5664871" cy="2168426"/>
            <a:chOff x="1317" y="3053"/>
            <a:chExt cx="16631" cy="3965"/>
          </a:xfrm>
        </p:grpSpPr>
        <p:grpSp>
          <p:nvGrpSpPr>
            <p:cNvPr id="8113" name="组合 15">
              <a:extLst>
                <a:ext uri="{FF2B5EF4-FFF2-40B4-BE49-F238E27FC236}">
                  <a16:creationId xmlns:a16="http://schemas.microsoft.com/office/drawing/2014/main" id="{C21ABA58-F8A2-484E-90A2-095F9DB17DE9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8115" name="圆角矩形 14">
                <a:extLst>
                  <a:ext uri="{FF2B5EF4-FFF2-40B4-BE49-F238E27FC236}">
                    <a16:creationId xmlns:a16="http://schemas.microsoft.com/office/drawing/2014/main" id="{133C166B-1D95-4B32-84C0-2956F5C7D6A2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6" name="圆角矩形 13">
                <a:extLst>
                  <a:ext uri="{FF2B5EF4-FFF2-40B4-BE49-F238E27FC236}">
                    <a16:creationId xmlns:a16="http://schemas.microsoft.com/office/drawing/2014/main" id="{F217F5E8-B492-46F2-A873-8511EFE617C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14" name="文本框 17">
              <a:extLst>
                <a:ext uri="{FF2B5EF4-FFF2-40B4-BE49-F238E27FC236}">
                  <a16:creationId xmlns:a16="http://schemas.microsoft.com/office/drawing/2014/main" id="{E71E4008-3B80-4444-97EB-94C9DFE86CE5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Nam”.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18">
            <a:extLst>
              <a:ext uri="{FF2B5EF4-FFF2-40B4-BE49-F238E27FC236}">
                <a16:creationId xmlns:a16="http://schemas.microsoft.com/office/drawing/2014/main" id="{41F1636F-423C-41A7-A9E2-E52AC4E4FD1D}"/>
              </a:ext>
            </a:extLst>
          </p:cNvPr>
          <p:cNvGrpSpPr/>
          <p:nvPr/>
        </p:nvGrpSpPr>
        <p:grpSpPr>
          <a:xfrm>
            <a:off x="6106183" y="1843473"/>
            <a:ext cx="5664871" cy="2168426"/>
            <a:chOff x="1317" y="3053"/>
            <a:chExt cx="16631" cy="3965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1AE2BF4-2E44-4A3F-8AFE-4F5DA991F92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39" name="圆角矩形 14">
                <a:extLst>
                  <a:ext uri="{FF2B5EF4-FFF2-40B4-BE49-F238E27FC236}">
                    <a16:creationId xmlns:a16="http://schemas.microsoft.com/office/drawing/2014/main" id="{37BC263D-EE1A-474F-A1E5-F2308454108B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圆角矩形 13">
                <a:extLst>
                  <a:ext uri="{FF2B5EF4-FFF2-40B4-BE49-F238E27FC236}">
                    <a16:creationId xmlns:a16="http://schemas.microsoft.com/office/drawing/2014/main" id="{0AE08374-2CAA-403E-944F-9213E302DDA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17">
              <a:extLst>
                <a:ext uri="{FF2B5EF4-FFF2-40B4-BE49-F238E27FC236}">
                  <a16:creationId xmlns:a16="http://schemas.microsoft.com/office/drawing/2014/main" id="{A76D76E3-6002-4A02-A36B-359D6AFEA7B1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nghèo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486E2B57-9706-425F-BF31-B39031FDD418}"/>
              </a:ext>
            </a:extLst>
          </p:cNvPr>
          <p:cNvGrpSpPr/>
          <p:nvPr/>
        </p:nvGrpSpPr>
        <p:grpSpPr>
          <a:xfrm>
            <a:off x="441312" y="4248329"/>
            <a:ext cx="5664871" cy="2168426"/>
            <a:chOff x="1317" y="3053"/>
            <a:chExt cx="16631" cy="39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06447C49-2BF5-4102-B1A8-4B35A7AE8D4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F9C79B78-EAC6-4789-818F-711BC9D8B629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圆角矩形 13">
                <a:extLst>
                  <a:ext uri="{FF2B5EF4-FFF2-40B4-BE49-F238E27FC236}">
                    <a16:creationId xmlns:a16="http://schemas.microsoft.com/office/drawing/2014/main" id="{E379D269-3632-4F28-9F3E-EBA14C6F554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7F51D456-983A-4C16-A3FA-A40143A99553}"/>
                </a:ext>
              </a:extLst>
            </p:cNvPr>
            <p:cNvSpPr txBox="1"/>
            <p:nvPr/>
          </p:nvSpPr>
          <p:spPr>
            <a:xfrm>
              <a:off x="1836" y="3134"/>
              <a:ext cx="15225" cy="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组合 18">
            <a:extLst>
              <a:ext uri="{FF2B5EF4-FFF2-40B4-BE49-F238E27FC236}">
                <a16:creationId xmlns:a16="http://schemas.microsoft.com/office/drawing/2014/main" id="{9A42B576-8FB7-43F6-B6DF-8A66EA9B0E69}"/>
              </a:ext>
            </a:extLst>
          </p:cNvPr>
          <p:cNvGrpSpPr/>
          <p:nvPr/>
        </p:nvGrpSpPr>
        <p:grpSpPr>
          <a:xfrm>
            <a:off x="6209378" y="4188824"/>
            <a:ext cx="5664871" cy="2168426"/>
            <a:chOff x="1317" y="3053"/>
            <a:chExt cx="16631" cy="3965"/>
          </a:xfrm>
        </p:grpSpPr>
        <p:grpSp>
          <p:nvGrpSpPr>
            <p:cNvPr id="48" name="组合 15">
              <a:extLst>
                <a:ext uri="{FF2B5EF4-FFF2-40B4-BE49-F238E27FC236}">
                  <a16:creationId xmlns:a16="http://schemas.microsoft.com/office/drawing/2014/main" id="{8F9774AA-98EA-4987-9491-1205B4AC42A5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50" name="圆角矩形 14">
                <a:extLst>
                  <a:ext uri="{FF2B5EF4-FFF2-40B4-BE49-F238E27FC236}">
                    <a16:creationId xmlns:a16="http://schemas.microsoft.com/office/drawing/2014/main" id="{448259BA-75D7-41C2-92C1-75C34ED80578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圆角矩形 13">
                <a:extLst>
                  <a:ext uri="{FF2B5EF4-FFF2-40B4-BE49-F238E27FC236}">
                    <a16:creationId xmlns:a16="http://schemas.microsoft.com/office/drawing/2014/main" id="{6E747F42-F03E-43F0-87D1-F9A28009B50E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17">
              <a:extLst>
                <a:ext uri="{FF2B5EF4-FFF2-40B4-BE49-F238E27FC236}">
                  <a16:creationId xmlns:a16="http://schemas.microsoft.com/office/drawing/2014/main" id="{20F90902-8721-4889-BA93-3CC671D8CF67}"/>
                </a:ext>
              </a:extLst>
            </p:cNvPr>
            <p:cNvSpPr txBox="1"/>
            <p:nvPr/>
          </p:nvSpPr>
          <p:spPr>
            <a:xfrm>
              <a:off x="1894" y="3443"/>
              <a:ext cx="15225" cy="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khoăn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“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1302877" y="2346340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C3C46-EA52-4E1B-9DC6-7E45E9843834}"/>
              </a:ext>
            </a:extLst>
          </p:cNvPr>
          <p:cNvGrpSpPr/>
          <p:nvPr/>
        </p:nvGrpSpPr>
        <p:grpSpPr>
          <a:xfrm>
            <a:off x="4337549" y="2240909"/>
            <a:ext cx="6201182" cy="2402307"/>
            <a:chOff x="486909" y="1848264"/>
            <a:chExt cx="6201182" cy="2402307"/>
          </a:xfrm>
        </p:grpSpPr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id="{501C790A-8F4F-4433-9837-F53E7948FBE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C8D83C61-0DA0-468E-A976-24351527878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1" name="圆角矩形 14">
                  <a:extLst>
                    <a:ext uri="{FF2B5EF4-FFF2-40B4-BE49-F238E27FC236}">
                      <a16:creationId xmlns:a16="http://schemas.microsoft.com/office/drawing/2014/main" id="{C5C2207C-E99D-4A78-BB2B-BBD6F5D5399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2" name="圆角矩形 13">
                  <a:extLst>
                    <a:ext uri="{FF2B5EF4-FFF2-40B4-BE49-F238E27FC236}">
                      <a16:creationId xmlns:a16="http://schemas.microsoft.com/office/drawing/2014/main" id="{5CB74B76-CA6F-405B-B8F7-699AD202390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id="{B7A0BB47-87CA-464E-A7ED-1BA466F19CFF}"/>
                  </a:ext>
                </a:extLst>
              </p:cNvPr>
              <p:cNvSpPr txBox="1"/>
              <p:nvPr/>
            </p:nvSpPr>
            <p:spPr>
              <a:xfrm>
                <a:off x="2839" y="3766"/>
                <a:ext cx="14856" cy="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hảo luận theo nhóm và đưa ra lời khuyên cho bạn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6C61BD0-6BF8-4F17-86D5-12CA9F23C4A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0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rủ các bạn tham gia cuộc thi “Tìm hiểu về đất nước, con người Việt Nam”. Ngọc lại khuyên các bạn không nên tham gia vì mất thời gian.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Ngọc và các bạn tham gia vì sẽ khám phá được nhiều điều thú vị về đất nước và con người Việt Nam.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79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179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Thầy giáo yêu cầu giới thiệu về vẻ đẹp của quê hương, đất nước. Tuấn cho rằng “Quê mình nghèo, chẳng có gì đẹp”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546918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Tuấn rằng đất nước nào cũng có vẻ đẹp riêng. Hãy giới thiệu về vẻ đẹp của cảnh vật đất nước, quê hương của mình.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37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F457-CAC7-00B1-ED2A-68951849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766D2630-4364-F8FC-AC8C-3A717E76DC8E}"/>
              </a:ext>
            </a:extLst>
          </p:cNvPr>
          <p:cNvSpPr/>
          <p:nvPr/>
        </p:nvSpPr>
        <p:spPr>
          <a:xfrm>
            <a:off x="377687" y="1821523"/>
            <a:ext cx="8384175" cy="453864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Quê hương đất nước của chúng ta có rất nhiều vẻ đẹp, cũng như bản thân chúng ta biết chia sẻ đồ dùng cho các bạn còn khó khăn.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 thân chúng ta còn nhỏ thì chúng ta làm việc nhỏ để góp phần thể hiện tình yêu quê hương, đất nước.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64BC26-0846-F287-FCA6-C4CE5FB5C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0" y="3279151"/>
            <a:ext cx="3793490" cy="3777068"/>
          </a:xfrm>
          <a:prstGeom prst="rect">
            <a:avLst/>
          </a:prstGeom>
        </p:spPr>
      </p:pic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32950FD4-6B4D-CDF6-F6FF-B8E470FB4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9" y="13762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1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44D765-6DFD-40A4-953D-A26EF273E9A5}"/>
              </a:ext>
            </a:extLst>
          </p:cNvPr>
          <p:cNvGrpSpPr/>
          <p:nvPr/>
        </p:nvGrpSpPr>
        <p:grpSpPr>
          <a:xfrm>
            <a:off x="375312" y="516058"/>
            <a:ext cx="6479230" cy="2412900"/>
            <a:chOff x="2195512" y="352697"/>
            <a:chExt cx="7800975" cy="290512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C922799-079F-4DD0-B0D8-A2679F923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2" y="352697"/>
              <a:ext cx="780097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123ED-0DFE-4C26-B064-4AAEE1B7F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76632">
              <a:off x="3541931" y="1407131"/>
              <a:ext cx="369851" cy="369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370E86-4708-47EC-A952-37BCEC11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76632">
              <a:off x="5816914" y="1407130"/>
              <a:ext cx="369851" cy="36985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5733E9-6D20-403B-A6E1-74B8A84C65D2}"/>
              </a:ext>
            </a:extLst>
          </p:cNvPr>
          <p:cNvGrpSpPr/>
          <p:nvPr/>
        </p:nvGrpSpPr>
        <p:grpSpPr>
          <a:xfrm>
            <a:off x="6802297" y="674956"/>
            <a:ext cx="4772074" cy="5726636"/>
            <a:chOff x="6854542" y="1602596"/>
            <a:chExt cx="4772074" cy="4845456"/>
          </a:xfrm>
        </p:grpSpPr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8CB97686-9CFF-4DB0-8C1A-52BB5D10A17B}"/>
                </a:ext>
              </a:extLst>
            </p:cNvPr>
            <p:cNvGrpSpPr/>
            <p:nvPr/>
          </p:nvGrpSpPr>
          <p:grpSpPr>
            <a:xfrm>
              <a:off x="6882011" y="3710568"/>
              <a:ext cx="4744605" cy="2737484"/>
              <a:chOff x="7137419" y="3431380"/>
              <a:chExt cx="4112894" cy="2350770"/>
            </a:xfrm>
            <a:solidFill>
              <a:srgbClr val="65D8F5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F9F15FD-9FF8-4094-A42C-9960FB10B52A}"/>
                  </a:ext>
                </a:extLst>
              </p:cNvPr>
              <p:cNvSpPr/>
              <p:nvPr/>
            </p:nvSpPr>
            <p:spPr>
              <a:xfrm>
                <a:off x="10522604" y="3638073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4788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242AA3F-698B-445D-947E-9E678783BE55}"/>
                  </a:ext>
                </a:extLst>
              </p:cNvPr>
              <p:cNvSpPr/>
              <p:nvPr/>
            </p:nvSpPr>
            <p:spPr>
              <a:xfrm>
                <a:off x="10694054" y="3431380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3835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049CA2A-D3B9-4736-B8BC-5A0673414C4E}"/>
                  </a:ext>
                </a:extLst>
              </p:cNvPr>
              <p:cNvSpPr/>
              <p:nvPr/>
            </p:nvSpPr>
            <p:spPr>
              <a:xfrm>
                <a:off x="11011237" y="384476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9F03448-8842-4298-90A8-AF35B6E69E6B}"/>
                  </a:ext>
                </a:extLst>
              </p:cNvPr>
              <p:cNvSpPr/>
              <p:nvPr/>
            </p:nvSpPr>
            <p:spPr>
              <a:xfrm>
                <a:off x="10981709" y="43267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0B86D0-BD5C-4A2B-9873-6B9E00EC157C}"/>
                  </a:ext>
                </a:extLst>
              </p:cNvPr>
              <p:cNvSpPr/>
              <p:nvPr/>
            </p:nvSpPr>
            <p:spPr>
              <a:xfrm>
                <a:off x="10944562" y="355615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3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3"/>
                      <a:pt x="0" y="164783"/>
                    </a:cubicBezTo>
                    <a:cubicBezTo>
                      <a:pt x="0" y="164783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BDCB053-3C1A-4565-97C6-C742543BD47B}"/>
                  </a:ext>
                </a:extLst>
              </p:cNvPr>
              <p:cNvSpPr/>
              <p:nvPr/>
            </p:nvSpPr>
            <p:spPr>
              <a:xfrm>
                <a:off x="7535564" y="4612481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2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7"/>
                      <a:pt x="339090" y="0"/>
                      <a:pt x="339090" y="0"/>
                    </a:cubicBezTo>
                    <a:cubicBezTo>
                      <a:pt x="339090" y="0"/>
                      <a:pt x="267653" y="44767"/>
                      <a:pt x="159068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5B50B2-C7EC-4BFF-B945-891FC97BB1EF}"/>
                  </a:ext>
                </a:extLst>
              </p:cNvPr>
              <p:cNvSpPr/>
              <p:nvPr/>
            </p:nvSpPr>
            <p:spPr>
              <a:xfrm>
                <a:off x="7857509" y="485536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801723A-4FD4-411C-932D-06E21A05F4CB}"/>
                  </a:ext>
                </a:extLst>
              </p:cNvPr>
              <p:cNvSpPr/>
              <p:nvPr/>
            </p:nvSpPr>
            <p:spPr>
              <a:xfrm>
                <a:off x="7588904" y="536019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13845F0-330B-42D3-AA12-6A7ECD5DF60F}"/>
                  </a:ext>
                </a:extLst>
              </p:cNvPr>
              <p:cNvSpPr/>
              <p:nvPr/>
            </p:nvSpPr>
            <p:spPr>
              <a:xfrm>
                <a:off x="8068964" y="53935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2DD1B88-4792-43C9-8F0C-F1E8772B0C2D}"/>
                  </a:ext>
                </a:extLst>
              </p:cNvPr>
              <p:cNvSpPr/>
              <p:nvPr/>
            </p:nvSpPr>
            <p:spPr>
              <a:xfrm>
                <a:off x="7250766" y="55754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3E863D2-D294-45D0-BFB2-F58AA521F035}"/>
                  </a:ext>
                </a:extLst>
              </p:cNvPr>
              <p:cNvSpPr/>
              <p:nvPr/>
            </p:nvSpPr>
            <p:spPr>
              <a:xfrm>
                <a:off x="10754062" y="458676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3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3F92A1A-077A-4C76-8E45-E0BA64F864AD}"/>
                  </a:ext>
                </a:extLst>
              </p:cNvPr>
              <p:cNvSpPr/>
              <p:nvPr/>
            </p:nvSpPr>
            <p:spPr>
              <a:xfrm>
                <a:off x="7137419" y="501157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19A77EE-FCD7-4A6F-B177-716244170F51}"/>
                  </a:ext>
                </a:extLst>
              </p:cNvPr>
              <p:cNvSpPr/>
              <p:nvPr/>
            </p:nvSpPr>
            <p:spPr>
              <a:xfrm>
                <a:off x="7529849" y="5168741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2 h 164782"/>
                  <a:gd name="connsiteX2" fmla="*/ 151447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737C7BE-8B77-478A-8B73-6395D92E9345}"/>
                  </a:ext>
                </a:extLst>
              </p:cNvPr>
              <p:cNvSpPr/>
              <p:nvPr/>
            </p:nvSpPr>
            <p:spPr>
              <a:xfrm>
                <a:off x="7950854" y="5593556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574A90-6B02-4006-A407-07F71F54DCB2}"/>
                  </a:ext>
                </a:extLst>
              </p:cNvPr>
              <p:cNvSpPr/>
              <p:nvPr/>
            </p:nvSpPr>
            <p:spPr>
              <a:xfrm>
                <a:off x="7335539" y="5038248"/>
                <a:ext cx="329565" cy="199072"/>
              </a:xfrm>
              <a:custGeom>
                <a:avLst/>
                <a:gdLst>
                  <a:gd name="connsiteX0" fmla="*/ 169545 w 329565"/>
                  <a:gd name="connsiteY0" fmla="*/ 44768 h 199072"/>
                  <a:gd name="connsiteX1" fmla="*/ 0 w 329565"/>
                  <a:gd name="connsiteY1" fmla="*/ 199072 h 199072"/>
                  <a:gd name="connsiteX2" fmla="*/ 183833 w 329565"/>
                  <a:gd name="connsiteY2" fmla="*/ 64770 h 199072"/>
                  <a:gd name="connsiteX3" fmla="*/ 329565 w 329565"/>
                  <a:gd name="connsiteY3" fmla="*/ 0 h 199072"/>
                  <a:gd name="connsiteX4" fmla="*/ 169545 w 329565"/>
                  <a:gd name="connsiteY4" fmla="*/ 44768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565" h="199072">
                    <a:moveTo>
                      <a:pt x="169545" y="44768"/>
                    </a:moveTo>
                    <a:cubicBezTo>
                      <a:pt x="148590" y="123825"/>
                      <a:pt x="0" y="199072"/>
                      <a:pt x="0" y="199072"/>
                    </a:cubicBezTo>
                    <a:cubicBezTo>
                      <a:pt x="0" y="199072"/>
                      <a:pt x="149543" y="143828"/>
                      <a:pt x="183833" y="64770"/>
                    </a:cubicBezTo>
                    <a:cubicBezTo>
                      <a:pt x="292418" y="55245"/>
                      <a:pt x="329565" y="0"/>
                      <a:pt x="329565" y="0"/>
                    </a:cubicBezTo>
                    <a:cubicBezTo>
                      <a:pt x="329565" y="0"/>
                      <a:pt x="265748" y="52388"/>
                      <a:pt x="169545" y="4476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AA3C2D1-673E-4B58-BCB1-EE10F042EBB9}"/>
                  </a:ext>
                </a:extLst>
              </p:cNvPr>
              <p:cNvSpPr/>
              <p:nvPr/>
            </p:nvSpPr>
            <p:spPr>
              <a:xfrm>
                <a:off x="7967046" y="5030628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2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2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2B938FE-DCF7-4EF0-A492-228EF3422264}"/>
                  </a:ext>
                </a:extLst>
              </p:cNvPr>
              <p:cNvSpPr/>
              <p:nvPr/>
            </p:nvSpPr>
            <p:spPr>
              <a:xfrm>
                <a:off x="7183139" y="4655343"/>
                <a:ext cx="301942" cy="169544"/>
              </a:xfrm>
              <a:custGeom>
                <a:avLst/>
                <a:gdLst>
                  <a:gd name="connsiteX0" fmla="*/ 141923 w 301942"/>
                  <a:gd name="connsiteY0" fmla="*/ 30480 h 169544"/>
                  <a:gd name="connsiteX1" fmla="*/ 0 w 301942"/>
                  <a:gd name="connsiteY1" fmla="*/ 169545 h 169544"/>
                  <a:gd name="connsiteX2" fmla="*/ 150495 w 301942"/>
                  <a:gd name="connsiteY2" fmla="*/ 52388 h 169544"/>
                  <a:gd name="connsiteX3" fmla="*/ 301943 w 301942"/>
                  <a:gd name="connsiteY3" fmla="*/ 0 h 169544"/>
                  <a:gd name="connsiteX4" fmla="*/ 141923 w 301942"/>
                  <a:gd name="connsiteY4" fmla="*/ 30480 h 16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4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2"/>
                      <a:pt x="150495" y="52388"/>
                    </a:cubicBezTo>
                    <a:cubicBezTo>
                      <a:pt x="260032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7D209CE-EA7B-4DD1-A02F-66FED31DF7B1}"/>
                  </a:ext>
                </a:extLst>
              </p:cNvPr>
              <p:cNvSpPr/>
              <p:nvPr/>
            </p:nvSpPr>
            <p:spPr>
              <a:xfrm>
                <a:off x="7139324" y="532304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7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24FAC19-F6DE-431C-A7D9-81ED3895A239}"/>
                  </a:ext>
                </a:extLst>
              </p:cNvPr>
              <p:cNvSpPr/>
              <p:nvPr/>
            </p:nvSpPr>
            <p:spPr>
              <a:xfrm>
                <a:off x="9682499" y="398954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2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7B36205-992B-420B-B5CA-223D0EB58160}"/>
                  </a:ext>
                </a:extLst>
              </p:cNvPr>
              <p:cNvSpPr/>
              <p:nvPr/>
            </p:nvSpPr>
            <p:spPr>
              <a:xfrm>
                <a:off x="10741679" y="417052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7653" y="43815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E21D275-0292-4822-A4FA-ACDDD32CE705}"/>
                  </a:ext>
                </a:extLst>
              </p:cNvPr>
              <p:cNvSpPr/>
              <p:nvPr/>
            </p:nvSpPr>
            <p:spPr>
              <a:xfrm>
                <a:off x="10463549" y="401907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2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10C2ED-6C1E-45A1-B88A-A0D13AAA5881}"/>
                  </a:ext>
                </a:extLst>
              </p:cNvPr>
              <p:cNvSpPr/>
              <p:nvPr/>
            </p:nvSpPr>
            <p:spPr>
              <a:xfrm>
                <a:off x="9178627" y="41981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A49377D-A742-4206-80DA-42389C13BB68}"/>
                  </a:ext>
                </a:extLst>
              </p:cNvPr>
              <p:cNvSpPr/>
              <p:nvPr/>
            </p:nvSpPr>
            <p:spPr>
              <a:xfrm>
                <a:off x="9503429" y="39371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2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CE36296-DA8C-4FE5-9EFA-0F064CB5AA99}"/>
                  </a:ext>
                </a:extLst>
              </p:cNvPr>
              <p:cNvSpPr/>
              <p:nvPr/>
            </p:nvSpPr>
            <p:spPr>
              <a:xfrm>
                <a:off x="8846204" y="452389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47B1905-F376-4140-9D01-004ECFDACDC8}"/>
                  </a:ext>
                </a:extLst>
              </p:cNvPr>
              <p:cNvSpPr/>
              <p:nvPr/>
            </p:nvSpPr>
            <p:spPr>
              <a:xfrm>
                <a:off x="9565341" y="433720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0337A1F-0C31-4EB9-A0F7-A9F11469DEA7}"/>
                  </a:ext>
                </a:extLst>
              </p:cNvPr>
              <p:cNvSpPr/>
              <p:nvPr/>
            </p:nvSpPr>
            <p:spPr>
              <a:xfrm>
                <a:off x="10681672" y="3735228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4DF2C3-312E-4CF8-8889-FD123E85B7A9}"/>
                  </a:ext>
                </a:extLst>
              </p:cNvPr>
              <p:cNvSpPr/>
              <p:nvPr/>
            </p:nvSpPr>
            <p:spPr>
              <a:xfrm>
                <a:off x="9158624" y="4441031"/>
                <a:ext cx="272415" cy="164782"/>
              </a:xfrm>
              <a:custGeom>
                <a:avLst/>
                <a:gdLst>
                  <a:gd name="connsiteX0" fmla="*/ 140017 w 272415"/>
                  <a:gd name="connsiteY0" fmla="*/ 37147 h 164782"/>
                  <a:gd name="connsiteX1" fmla="*/ 0 w 272415"/>
                  <a:gd name="connsiteY1" fmla="*/ 164782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7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7AED026-D0C6-49AD-9E56-FB811439889D}"/>
                  </a:ext>
                </a:extLst>
              </p:cNvPr>
              <p:cNvSpPr/>
              <p:nvPr/>
            </p:nvSpPr>
            <p:spPr>
              <a:xfrm>
                <a:off x="10264476" y="3856196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7 h 137159"/>
                  <a:gd name="connsiteX3" fmla="*/ 227648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7"/>
                    </a:cubicBezTo>
                    <a:cubicBezTo>
                      <a:pt x="201930" y="38100"/>
                      <a:pt x="227648" y="0"/>
                      <a:pt x="227648" y="0"/>
                    </a:cubicBezTo>
                    <a:cubicBezTo>
                      <a:pt x="227648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0B66B04-460C-43B2-8706-36B3CB3E3626}"/>
                  </a:ext>
                </a:extLst>
              </p:cNvPr>
              <p:cNvSpPr/>
              <p:nvPr/>
            </p:nvSpPr>
            <p:spPr>
              <a:xfrm>
                <a:off x="10242569" y="343614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7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7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2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77A9FBD-CE76-4E48-94B4-221BBCD1CE6C}"/>
                  </a:ext>
                </a:extLst>
              </p:cNvPr>
              <p:cNvSpPr/>
              <p:nvPr/>
            </p:nvSpPr>
            <p:spPr>
              <a:xfrm>
                <a:off x="9888239" y="3675221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2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2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2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8580"/>
                      <a:pt x="220980" y="5810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32BA065-E87C-4A1E-8385-10BEBC67776F}"/>
                  </a:ext>
                </a:extLst>
              </p:cNvPr>
              <p:cNvSpPr/>
              <p:nvPr/>
            </p:nvSpPr>
            <p:spPr>
              <a:xfrm>
                <a:off x="10502601" y="491632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659EC89-BD34-4BF5-9FC3-E81B1EE510D0}"/>
                  </a:ext>
                </a:extLst>
              </p:cNvPr>
              <p:cNvSpPr/>
              <p:nvPr/>
            </p:nvSpPr>
            <p:spPr>
              <a:xfrm>
                <a:off x="10139699" y="441150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DF6B327-56E4-4E28-876E-2E8AE203B997}"/>
                  </a:ext>
                </a:extLst>
              </p:cNvPr>
              <p:cNvSpPr/>
              <p:nvPr/>
            </p:nvSpPr>
            <p:spPr>
              <a:xfrm>
                <a:off x="9963487" y="46934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01B23EC-5463-40AC-8889-DBAFF4B77F69}"/>
                  </a:ext>
                </a:extLst>
              </p:cNvPr>
              <p:cNvSpPr/>
              <p:nvPr/>
            </p:nvSpPr>
            <p:spPr>
              <a:xfrm>
                <a:off x="10542607" y="448484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B1631C9-A5A9-425E-8512-FF88E51A7EC5}"/>
                  </a:ext>
                </a:extLst>
              </p:cNvPr>
              <p:cNvSpPr/>
              <p:nvPr/>
            </p:nvSpPr>
            <p:spPr>
              <a:xfrm>
                <a:off x="10110172" y="490680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4E8E5AD-5F38-4BC0-BB55-A9931E6CDD86}"/>
                  </a:ext>
                </a:extLst>
              </p:cNvPr>
              <p:cNvSpPr/>
              <p:nvPr/>
            </p:nvSpPr>
            <p:spPr>
              <a:xfrm>
                <a:off x="10911224" y="472201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718348-33FF-4BD1-94A0-E0AA334F2E6E}"/>
                  </a:ext>
                </a:extLst>
              </p:cNvPr>
              <p:cNvSpPr/>
              <p:nvPr/>
            </p:nvSpPr>
            <p:spPr>
              <a:xfrm>
                <a:off x="9734887" y="468391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948B3E7-8CAC-43A1-BB92-738DEB4E135C}"/>
                  </a:ext>
                </a:extLst>
              </p:cNvPr>
              <p:cNvSpPr/>
              <p:nvPr/>
            </p:nvSpPr>
            <p:spPr>
              <a:xfrm>
                <a:off x="10421639" y="4823935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3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3" y="101918"/>
                      <a:pt x="0" y="164783"/>
                      <a:pt x="0" y="164783"/>
                    </a:cubicBezTo>
                    <a:cubicBezTo>
                      <a:pt x="0" y="164783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72AEA54-08A0-47AF-8801-DE37744F0822}"/>
                  </a:ext>
                </a:extLst>
              </p:cNvPr>
              <p:cNvSpPr/>
              <p:nvPr/>
            </p:nvSpPr>
            <p:spPr>
              <a:xfrm>
                <a:off x="9792989" y="5412581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1C29AB0-9629-4B67-8F8D-0FF080AC2273}"/>
                  </a:ext>
                </a:extLst>
              </p:cNvPr>
              <p:cNvSpPr/>
              <p:nvPr/>
            </p:nvSpPr>
            <p:spPr>
              <a:xfrm>
                <a:off x="10160654" y="5708808"/>
                <a:ext cx="140970" cy="73342"/>
              </a:xfrm>
              <a:custGeom>
                <a:avLst/>
                <a:gdLst>
                  <a:gd name="connsiteX0" fmla="*/ 40958 w 140970"/>
                  <a:gd name="connsiteY0" fmla="*/ 35243 h 73342"/>
                  <a:gd name="connsiteX1" fmla="*/ 140970 w 140970"/>
                  <a:gd name="connsiteY1" fmla="*/ 0 h 73342"/>
                  <a:gd name="connsiteX2" fmla="*/ 35243 w 140970"/>
                  <a:gd name="connsiteY2" fmla="*/ 20955 h 73342"/>
                  <a:gd name="connsiteX3" fmla="*/ 0 w 140970"/>
                  <a:gd name="connsiteY3" fmla="*/ 73343 h 73342"/>
                  <a:gd name="connsiteX4" fmla="*/ 12383 w 140970"/>
                  <a:gd name="connsiteY4" fmla="*/ 73343 h 73342"/>
                  <a:gd name="connsiteX5" fmla="*/ 40958 w 140970"/>
                  <a:gd name="connsiteY5" fmla="*/ 35243 h 7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970" h="73342">
                    <a:moveTo>
                      <a:pt x="40958" y="35243"/>
                    </a:moveTo>
                    <a:cubicBezTo>
                      <a:pt x="113347" y="29528"/>
                      <a:pt x="140970" y="0"/>
                      <a:pt x="140970" y="0"/>
                    </a:cubicBezTo>
                    <a:cubicBezTo>
                      <a:pt x="140970" y="0"/>
                      <a:pt x="99060" y="25718"/>
                      <a:pt x="35243" y="20955"/>
                    </a:cubicBezTo>
                    <a:cubicBezTo>
                      <a:pt x="30480" y="40958"/>
                      <a:pt x="15240" y="58103"/>
                      <a:pt x="0" y="73343"/>
                    </a:cubicBezTo>
                    <a:lnTo>
                      <a:pt x="12383" y="73343"/>
                    </a:lnTo>
                    <a:cubicBezTo>
                      <a:pt x="23813" y="61913"/>
                      <a:pt x="34290" y="49530"/>
                      <a:pt x="4095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81E3620-C0A3-4181-8358-F0E6BCC245ED}"/>
                  </a:ext>
                </a:extLst>
              </p:cNvPr>
              <p:cNvSpPr/>
              <p:nvPr/>
            </p:nvSpPr>
            <p:spPr>
              <a:xfrm>
                <a:off x="10177799" y="546211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0E4586F-2735-4C2B-97EB-98C297D82F52}"/>
                  </a:ext>
                </a:extLst>
              </p:cNvPr>
              <p:cNvSpPr/>
              <p:nvPr/>
            </p:nvSpPr>
            <p:spPr>
              <a:xfrm>
                <a:off x="10392112" y="5159216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7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7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73D0C5D-0632-4C91-855C-989B1C7D1E30}"/>
                  </a:ext>
                </a:extLst>
              </p:cNvPr>
              <p:cNvSpPr/>
              <p:nvPr/>
            </p:nvSpPr>
            <p:spPr>
              <a:xfrm>
                <a:off x="10129222" y="5219223"/>
                <a:ext cx="227647" cy="137159"/>
              </a:xfrm>
              <a:custGeom>
                <a:avLst/>
                <a:gdLst>
                  <a:gd name="connsiteX0" fmla="*/ 117157 w 227647"/>
                  <a:gd name="connsiteY0" fmla="*/ 30480 h 137159"/>
                  <a:gd name="connsiteX1" fmla="*/ 0 w 227647"/>
                  <a:gd name="connsiteY1" fmla="*/ 137160 h 137159"/>
                  <a:gd name="connsiteX2" fmla="*/ 126682 w 227647"/>
                  <a:gd name="connsiteY2" fmla="*/ 44768 h 137159"/>
                  <a:gd name="connsiteX3" fmla="*/ 227647 w 227647"/>
                  <a:gd name="connsiteY3" fmla="*/ 0 h 137159"/>
                  <a:gd name="connsiteX4" fmla="*/ 117157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7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5243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3A7629C-3C4C-49DE-A902-8F95FBF40384}"/>
                  </a:ext>
                </a:extLst>
              </p:cNvPr>
              <p:cNvSpPr/>
              <p:nvPr/>
            </p:nvSpPr>
            <p:spPr>
              <a:xfrm>
                <a:off x="10616901" y="51887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FFDD71D-2460-4CD5-BD20-6C2CDE7B800E}"/>
                  </a:ext>
                </a:extLst>
              </p:cNvPr>
              <p:cNvSpPr/>
              <p:nvPr/>
            </p:nvSpPr>
            <p:spPr>
              <a:xfrm>
                <a:off x="10927416" y="5484970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0707AA7-561F-4EF8-BA3E-6402B82A744E}"/>
                  </a:ext>
                </a:extLst>
              </p:cNvPr>
              <p:cNvSpPr/>
              <p:nvPr/>
            </p:nvSpPr>
            <p:spPr>
              <a:xfrm>
                <a:off x="11002664" y="523732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3A1FF0E-AA76-481C-9D72-BE495AB3A617}"/>
                  </a:ext>
                </a:extLst>
              </p:cNvPr>
              <p:cNvSpPr/>
              <p:nvPr/>
            </p:nvSpPr>
            <p:spPr>
              <a:xfrm>
                <a:off x="10954087" y="499443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8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537C87C-8CB8-4F8F-BACB-5C8DC1DC43ED}"/>
                  </a:ext>
                </a:extLst>
              </p:cNvPr>
              <p:cNvSpPr/>
              <p:nvPr/>
            </p:nvSpPr>
            <p:spPr>
              <a:xfrm>
                <a:off x="9718694" y="41952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7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33093A2-3003-44A5-8F1E-49C0A575597B}"/>
                  </a:ext>
                </a:extLst>
              </p:cNvPr>
              <p:cNvSpPr/>
              <p:nvPr/>
            </p:nvSpPr>
            <p:spPr>
              <a:xfrm>
                <a:off x="9371032" y="544210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3" y="0"/>
                      <a:pt x="378143" y="0"/>
                    </a:cubicBezTo>
                    <a:cubicBezTo>
                      <a:pt x="378143" y="0"/>
                      <a:pt x="298132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24C30CEC-7851-4413-B769-3E13A3DEADA1}"/>
                  </a:ext>
                </a:extLst>
              </p:cNvPr>
              <p:cNvSpPr/>
              <p:nvPr/>
            </p:nvSpPr>
            <p:spPr>
              <a:xfrm>
                <a:off x="8503304" y="495157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6700" y="44768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A7FDE2F6-5129-4065-A05D-98A17CC7FD72}"/>
                  </a:ext>
                </a:extLst>
              </p:cNvPr>
              <p:cNvSpPr/>
              <p:nvPr/>
            </p:nvSpPr>
            <p:spPr>
              <a:xfrm>
                <a:off x="8825249" y="519445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7180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9A4B9DD8-8170-4A3F-8490-FD208773EAE8}"/>
                  </a:ext>
                </a:extLst>
              </p:cNvPr>
              <p:cNvSpPr/>
              <p:nvPr/>
            </p:nvSpPr>
            <p:spPr>
              <a:xfrm>
                <a:off x="8697614" y="544115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2EE46E88-6712-46C9-A687-C3283303245F}"/>
                  </a:ext>
                </a:extLst>
              </p:cNvPr>
              <p:cNvSpPr/>
              <p:nvPr/>
            </p:nvSpPr>
            <p:spPr>
              <a:xfrm>
                <a:off x="9134811" y="549068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3650D33F-DB1C-4587-BE5D-D4B6D632670C}"/>
                  </a:ext>
                </a:extLst>
              </p:cNvPr>
              <p:cNvSpPr/>
              <p:nvPr/>
            </p:nvSpPr>
            <p:spPr>
              <a:xfrm>
                <a:off x="884429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3" y="0"/>
                      <a:pt x="199073" y="0"/>
                    </a:cubicBezTo>
                    <a:cubicBezTo>
                      <a:pt x="199073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64A07D93-18B6-4654-BFBC-3327423B35B4}"/>
                  </a:ext>
                </a:extLst>
              </p:cNvPr>
              <p:cNvSpPr/>
              <p:nvPr/>
            </p:nvSpPr>
            <p:spPr>
              <a:xfrm>
                <a:off x="766891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F75F01F5-350B-4954-8038-8B1D80AFD023}"/>
                  </a:ext>
                </a:extLst>
              </p:cNvPr>
              <p:cNvSpPr/>
              <p:nvPr/>
            </p:nvSpPr>
            <p:spPr>
              <a:xfrm>
                <a:off x="990347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A3FBBEC2-09AF-4104-B78F-DDC2357A8B8E}"/>
                  </a:ext>
                </a:extLst>
              </p:cNvPr>
              <p:cNvSpPr/>
              <p:nvPr/>
            </p:nvSpPr>
            <p:spPr>
              <a:xfrm>
                <a:off x="1055308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74BC37B9-C848-4377-9F23-A9B49698E3B8}"/>
                  </a:ext>
                </a:extLst>
              </p:cNvPr>
              <p:cNvSpPr/>
              <p:nvPr/>
            </p:nvSpPr>
            <p:spPr>
              <a:xfrm>
                <a:off x="9210059" y="524398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6E3EB95F-888A-4A20-B60F-3D6D9759CD8E}"/>
                  </a:ext>
                </a:extLst>
              </p:cNvPr>
              <p:cNvSpPr/>
              <p:nvPr/>
            </p:nvSpPr>
            <p:spPr>
              <a:xfrm>
                <a:off x="9425324" y="4941093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53B27B43-ABF4-4476-82B8-198BD713644E}"/>
                  </a:ext>
                </a:extLst>
              </p:cNvPr>
              <p:cNvSpPr/>
              <p:nvPr/>
            </p:nvSpPr>
            <p:spPr>
              <a:xfrm>
                <a:off x="9372936" y="469153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CBE53200-5035-4936-887A-8FFF75D8D01D}"/>
                  </a:ext>
                </a:extLst>
              </p:cNvPr>
              <p:cNvSpPr/>
              <p:nvPr/>
            </p:nvSpPr>
            <p:spPr>
              <a:xfrm>
                <a:off x="8305184" y="5536406"/>
                <a:ext cx="272414" cy="164782"/>
              </a:xfrm>
              <a:custGeom>
                <a:avLst/>
                <a:gdLst>
                  <a:gd name="connsiteX0" fmla="*/ 140018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8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8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575EA939-921C-4099-887E-7C1B4B30383F}"/>
                  </a:ext>
                </a:extLst>
              </p:cNvPr>
              <p:cNvSpPr/>
              <p:nvPr/>
            </p:nvSpPr>
            <p:spPr>
              <a:xfrm>
                <a:off x="9161482" y="5000148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8 h 137159"/>
                  <a:gd name="connsiteX3" fmla="*/ 227647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58DB9B13-392C-47C0-8385-CD89DDDF29D3}"/>
                  </a:ext>
                </a:extLst>
              </p:cNvPr>
              <p:cNvSpPr/>
              <p:nvPr/>
            </p:nvSpPr>
            <p:spPr>
              <a:xfrm>
                <a:off x="8310899" y="5201126"/>
                <a:ext cx="430529" cy="260032"/>
              </a:xfrm>
              <a:custGeom>
                <a:avLst/>
                <a:gdLst>
                  <a:gd name="connsiteX0" fmla="*/ 220980 w 430529"/>
                  <a:gd name="connsiteY0" fmla="*/ 58103 h 260032"/>
                  <a:gd name="connsiteX1" fmla="*/ 0 w 430529"/>
                  <a:gd name="connsiteY1" fmla="*/ 260032 h 260032"/>
                  <a:gd name="connsiteX2" fmla="*/ 240030 w 430529"/>
                  <a:gd name="connsiteY2" fmla="*/ 84772 h 260032"/>
                  <a:gd name="connsiteX3" fmla="*/ 430530 w 430529"/>
                  <a:gd name="connsiteY3" fmla="*/ 0 h 260032"/>
                  <a:gd name="connsiteX4" fmla="*/ 220980 w 430529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29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6710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4F2FC358-54C4-41FB-AE9E-34558E357CCD}"/>
                  </a:ext>
                </a:extLst>
              </p:cNvPr>
              <p:cNvSpPr/>
              <p:nvPr/>
            </p:nvSpPr>
            <p:spPr>
              <a:xfrm>
                <a:off x="9603441" y="51477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3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C04AB0E7-0401-4C21-8856-D3A788273A12}"/>
                  </a:ext>
                </a:extLst>
              </p:cNvPr>
              <p:cNvSpPr/>
              <p:nvPr/>
            </p:nvSpPr>
            <p:spPr>
              <a:xfrm>
                <a:off x="8316614" y="4750593"/>
                <a:ext cx="339089" cy="190500"/>
              </a:xfrm>
              <a:custGeom>
                <a:avLst/>
                <a:gdLst>
                  <a:gd name="connsiteX0" fmla="*/ 159067 w 339089"/>
                  <a:gd name="connsiteY0" fmla="*/ 35242 h 190500"/>
                  <a:gd name="connsiteX1" fmla="*/ 0 w 339089"/>
                  <a:gd name="connsiteY1" fmla="*/ 190500 h 190500"/>
                  <a:gd name="connsiteX2" fmla="*/ 169545 w 339089"/>
                  <a:gd name="connsiteY2" fmla="*/ 59055 h 190500"/>
                  <a:gd name="connsiteX3" fmla="*/ 339090 w 339089"/>
                  <a:gd name="connsiteY3" fmla="*/ 0 h 190500"/>
                  <a:gd name="connsiteX4" fmla="*/ 159067 w 339089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89" h="190500">
                    <a:moveTo>
                      <a:pt x="159067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2" y="147638"/>
                      <a:pt x="169545" y="59055"/>
                    </a:cubicBezTo>
                    <a:cubicBezTo>
                      <a:pt x="292417" y="48577"/>
                      <a:pt x="339090" y="0"/>
                      <a:pt x="339090" y="0"/>
                    </a:cubicBezTo>
                    <a:cubicBezTo>
                      <a:pt x="339090" y="0"/>
                      <a:pt x="267652" y="44767"/>
                      <a:pt x="159067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DCE88514-A354-45D3-BB51-300652E6FE0C}"/>
                  </a:ext>
                </a:extLst>
              </p:cNvPr>
              <p:cNvSpPr/>
              <p:nvPr/>
            </p:nvSpPr>
            <p:spPr>
              <a:xfrm>
                <a:off x="8845252" y="4762023"/>
                <a:ext cx="188595" cy="105727"/>
              </a:xfrm>
              <a:custGeom>
                <a:avLst/>
                <a:gdLst>
                  <a:gd name="connsiteX0" fmla="*/ 88583 w 188595"/>
                  <a:gd name="connsiteY0" fmla="*/ 19050 h 105727"/>
                  <a:gd name="connsiteX1" fmla="*/ 0 w 188595"/>
                  <a:gd name="connsiteY1" fmla="*/ 105728 h 105727"/>
                  <a:gd name="connsiteX2" fmla="*/ 94297 w 188595"/>
                  <a:gd name="connsiteY2" fmla="*/ 32385 h 105727"/>
                  <a:gd name="connsiteX3" fmla="*/ 188595 w 188595"/>
                  <a:gd name="connsiteY3" fmla="*/ 0 h 105727"/>
                  <a:gd name="connsiteX4" fmla="*/ 88583 w 188595"/>
                  <a:gd name="connsiteY4" fmla="*/ 1905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5" h="105727">
                    <a:moveTo>
                      <a:pt x="88583" y="19050"/>
                    </a:moveTo>
                    <a:cubicBezTo>
                      <a:pt x="76200" y="68580"/>
                      <a:pt x="0" y="105728"/>
                      <a:pt x="0" y="105728"/>
                    </a:cubicBezTo>
                    <a:cubicBezTo>
                      <a:pt x="0" y="105728"/>
                      <a:pt x="72390" y="81915"/>
                      <a:pt x="94297" y="32385"/>
                    </a:cubicBezTo>
                    <a:cubicBezTo>
                      <a:pt x="161925" y="26670"/>
                      <a:pt x="188595" y="0"/>
                      <a:pt x="188595" y="0"/>
                    </a:cubicBezTo>
                    <a:cubicBezTo>
                      <a:pt x="188595" y="0"/>
                      <a:pt x="148590" y="23813"/>
                      <a:pt x="88583" y="1905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B959A83F-6DDE-4935-8595-E20D131791DA}"/>
                  </a:ext>
                </a:extLst>
              </p:cNvPr>
              <p:cNvSpPr/>
              <p:nvPr/>
            </p:nvSpPr>
            <p:spPr>
              <a:xfrm>
                <a:off x="8893829" y="484679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9053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43" name="Graphic 7">
              <a:extLst>
                <a:ext uri="{FF2B5EF4-FFF2-40B4-BE49-F238E27FC236}">
                  <a16:creationId xmlns:a16="http://schemas.microsoft.com/office/drawing/2014/main" id="{4FA1B5B9-70C5-4962-A477-1AA20CBFE1E8}"/>
                </a:ext>
              </a:extLst>
            </p:cNvPr>
            <p:cNvGrpSpPr/>
            <p:nvPr/>
          </p:nvGrpSpPr>
          <p:grpSpPr>
            <a:xfrm>
              <a:off x="6854542" y="1602596"/>
              <a:ext cx="4754495" cy="3992533"/>
              <a:chOff x="7113607" y="1621193"/>
              <a:chExt cx="4121467" cy="3428523"/>
            </a:xfrm>
          </p:grpSpPr>
          <p:grpSp>
            <p:nvGrpSpPr>
              <p:cNvPr id="1044" name="Graphic 7">
                <a:extLst>
                  <a:ext uri="{FF2B5EF4-FFF2-40B4-BE49-F238E27FC236}">
                    <a16:creationId xmlns:a16="http://schemas.microsoft.com/office/drawing/2014/main" id="{69FE0196-C165-4198-B0FB-538D8793D14C}"/>
                  </a:ext>
                </a:extLst>
              </p:cNvPr>
              <p:cNvGrpSpPr/>
              <p:nvPr/>
            </p:nvGrpSpPr>
            <p:grpSpPr>
              <a:xfrm>
                <a:off x="7113607" y="2354539"/>
                <a:ext cx="4111942" cy="2695177"/>
                <a:chOff x="7113607" y="2354539"/>
                <a:chExt cx="4111942" cy="2695177"/>
              </a:xfrm>
            </p:grpSpPr>
            <p:grpSp>
              <p:nvGrpSpPr>
                <p:cNvPr id="1045" name="Graphic 7">
                  <a:extLst>
                    <a:ext uri="{FF2B5EF4-FFF2-40B4-BE49-F238E27FC236}">
                      <a16:creationId xmlns:a16="http://schemas.microsoft.com/office/drawing/2014/main" id="{CDA35646-0653-4FE6-8FCD-BB5199AEFC96}"/>
                    </a:ext>
                  </a:extLst>
                </p:cNvPr>
                <p:cNvGrpSpPr/>
                <p:nvPr/>
              </p:nvGrpSpPr>
              <p:grpSpPr>
                <a:xfrm>
                  <a:off x="7113607" y="2389346"/>
                  <a:ext cx="4111942" cy="2660370"/>
                  <a:chOff x="7113607" y="2389346"/>
                  <a:chExt cx="4111942" cy="2660370"/>
                </a:xfrm>
                <a:solidFill>
                  <a:srgbClr val="029400"/>
                </a:solidFill>
              </p:grpSpPr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A44F3349-BB07-4216-BAAD-76E1F3ABCEDA}"/>
                      </a:ext>
                    </a:extLst>
                  </p:cNvPr>
                  <p:cNvSpPr/>
                  <p:nvPr/>
                </p:nvSpPr>
                <p:spPr>
                  <a:xfrm>
                    <a:off x="7113607" y="2389346"/>
                    <a:ext cx="4111942" cy="2660370"/>
                  </a:xfrm>
                  <a:custGeom>
                    <a:avLst/>
                    <a:gdLst>
                      <a:gd name="connsiteX0" fmla="*/ 4111943 w 4111942"/>
                      <a:gd name="connsiteY0" fmla="*/ 541020 h 2660370"/>
                      <a:gd name="connsiteX1" fmla="*/ 4090988 w 4111942"/>
                      <a:gd name="connsiteY1" fmla="*/ 541020 h 2660370"/>
                      <a:gd name="connsiteX2" fmla="*/ 4090988 w 4111942"/>
                      <a:gd name="connsiteY2" fmla="*/ 503872 h 2660370"/>
                      <a:gd name="connsiteX3" fmla="*/ 4053840 w 4111942"/>
                      <a:gd name="connsiteY3" fmla="*/ 503872 h 2660370"/>
                      <a:gd name="connsiteX4" fmla="*/ 4053840 w 4111942"/>
                      <a:gd name="connsiteY4" fmla="*/ 541020 h 2660370"/>
                      <a:gd name="connsiteX5" fmla="*/ 3980498 w 4111942"/>
                      <a:gd name="connsiteY5" fmla="*/ 541020 h 2660370"/>
                      <a:gd name="connsiteX6" fmla="*/ 3924300 w 4111942"/>
                      <a:gd name="connsiteY6" fmla="*/ 528638 h 2660370"/>
                      <a:gd name="connsiteX7" fmla="*/ 3935730 w 4111942"/>
                      <a:gd name="connsiteY7" fmla="*/ 507683 h 2660370"/>
                      <a:gd name="connsiteX8" fmla="*/ 3870960 w 4111942"/>
                      <a:gd name="connsiteY8" fmla="*/ 455295 h 2660370"/>
                      <a:gd name="connsiteX9" fmla="*/ 3883343 w 4111942"/>
                      <a:gd name="connsiteY9" fmla="*/ 430530 h 2660370"/>
                      <a:gd name="connsiteX10" fmla="*/ 3883343 w 4111942"/>
                      <a:gd name="connsiteY10" fmla="*/ 461010 h 2660370"/>
                      <a:gd name="connsiteX11" fmla="*/ 3935730 w 4111942"/>
                      <a:gd name="connsiteY11" fmla="*/ 461010 h 2660370"/>
                      <a:gd name="connsiteX12" fmla="*/ 3935730 w 4111942"/>
                      <a:gd name="connsiteY12" fmla="*/ 387667 h 2660370"/>
                      <a:gd name="connsiteX13" fmla="*/ 3897630 w 4111942"/>
                      <a:gd name="connsiteY13" fmla="*/ 387667 h 2660370"/>
                      <a:gd name="connsiteX14" fmla="*/ 3897630 w 4111942"/>
                      <a:gd name="connsiteY14" fmla="*/ 285750 h 2660370"/>
                      <a:gd name="connsiteX15" fmla="*/ 3806190 w 4111942"/>
                      <a:gd name="connsiteY15" fmla="*/ 285750 h 2660370"/>
                      <a:gd name="connsiteX16" fmla="*/ 3806190 w 4111942"/>
                      <a:gd name="connsiteY16" fmla="*/ 369570 h 2660370"/>
                      <a:gd name="connsiteX17" fmla="*/ 3775710 w 4111942"/>
                      <a:gd name="connsiteY17" fmla="*/ 375285 h 2660370"/>
                      <a:gd name="connsiteX18" fmla="*/ 3746183 w 4111942"/>
                      <a:gd name="connsiteY18" fmla="*/ 348615 h 2660370"/>
                      <a:gd name="connsiteX19" fmla="*/ 3646170 w 4111942"/>
                      <a:gd name="connsiteY19" fmla="*/ 384810 h 2660370"/>
                      <a:gd name="connsiteX20" fmla="*/ 3552825 w 4111942"/>
                      <a:gd name="connsiteY20" fmla="*/ 360997 h 2660370"/>
                      <a:gd name="connsiteX21" fmla="*/ 3487103 w 4111942"/>
                      <a:gd name="connsiteY21" fmla="*/ 354330 h 2660370"/>
                      <a:gd name="connsiteX22" fmla="*/ 3487103 w 4111942"/>
                      <a:gd name="connsiteY22" fmla="*/ 320992 h 2660370"/>
                      <a:gd name="connsiteX23" fmla="*/ 3487103 w 4111942"/>
                      <a:gd name="connsiteY23" fmla="*/ 320040 h 2660370"/>
                      <a:gd name="connsiteX24" fmla="*/ 3487103 w 4111942"/>
                      <a:gd name="connsiteY24" fmla="*/ 200025 h 2660370"/>
                      <a:gd name="connsiteX25" fmla="*/ 3416618 w 4111942"/>
                      <a:gd name="connsiteY25" fmla="*/ 265747 h 2660370"/>
                      <a:gd name="connsiteX26" fmla="*/ 3416618 w 4111942"/>
                      <a:gd name="connsiteY26" fmla="*/ 324803 h 2660370"/>
                      <a:gd name="connsiteX27" fmla="*/ 3370898 w 4111942"/>
                      <a:gd name="connsiteY27" fmla="*/ 332422 h 2660370"/>
                      <a:gd name="connsiteX28" fmla="*/ 3342323 w 4111942"/>
                      <a:gd name="connsiteY28" fmla="*/ 233363 h 2660370"/>
                      <a:gd name="connsiteX29" fmla="*/ 3285173 w 4111942"/>
                      <a:gd name="connsiteY29" fmla="*/ 257175 h 2660370"/>
                      <a:gd name="connsiteX30" fmla="*/ 3285173 w 4111942"/>
                      <a:gd name="connsiteY30" fmla="*/ 203835 h 2660370"/>
                      <a:gd name="connsiteX31" fmla="*/ 3285173 w 4111942"/>
                      <a:gd name="connsiteY31" fmla="*/ 201930 h 2660370"/>
                      <a:gd name="connsiteX32" fmla="*/ 3285173 w 4111942"/>
                      <a:gd name="connsiteY32" fmla="*/ 80010 h 2660370"/>
                      <a:gd name="connsiteX33" fmla="*/ 3234690 w 4111942"/>
                      <a:gd name="connsiteY33" fmla="*/ 118110 h 2660370"/>
                      <a:gd name="connsiteX34" fmla="*/ 3234690 w 4111942"/>
                      <a:gd name="connsiteY34" fmla="*/ 209550 h 2660370"/>
                      <a:gd name="connsiteX35" fmla="*/ 3140393 w 4111942"/>
                      <a:gd name="connsiteY35" fmla="*/ 208597 h 2660370"/>
                      <a:gd name="connsiteX36" fmla="*/ 3088005 w 4111942"/>
                      <a:gd name="connsiteY36" fmla="*/ 185738 h 2660370"/>
                      <a:gd name="connsiteX37" fmla="*/ 3105150 w 4111942"/>
                      <a:gd name="connsiteY37" fmla="*/ 161925 h 2660370"/>
                      <a:gd name="connsiteX38" fmla="*/ 3105150 w 4111942"/>
                      <a:gd name="connsiteY38" fmla="*/ 161925 h 2660370"/>
                      <a:gd name="connsiteX39" fmla="*/ 3105150 w 4111942"/>
                      <a:gd name="connsiteY39" fmla="*/ 41910 h 2660370"/>
                      <a:gd name="connsiteX40" fmla="*/ 3040380 w 4111942"/>
                      <a:gd name="connsiteY40" fmla="*/ 41910 h 2660370"/>
                      <a:gd name="connsiteX41" fmla="*/ 3040380 w 4111942"/>
                      <a:gd name="connsiteY41" fmla="*/ 84772 h 2660370"/>
                      <a:gd name="connsiteX42" fmla="*/ 2936558 w 4111942"/>
                      <a:gd name="connsiteY42" fmla="*/ 101917 h 2660370"/>
                      <a:gd name="connsiteX43" fmla="*/ 2930843 w 4111942"/>
                      <a:gd name="connsiteY43" fmla="*/ 101917 h 2660370"/>
                      <a:gd name="connsiteX44" fmla="*/ 2930843 w 4111942"/>
                      <a:gd name="connsiteY44" fmla="*/ 0 h 2660370"/>
                      <a:gd name="connsiteX45" fmla="*/ 2864168 w 4111942"/>
                      <a:gd name="connsiteY45" fmla="*/ 0 h 2660370"/>
                      <a:gd name="connsiteX46" fmla="*/ 2864168 w 4111942"/>
                      <a:gd name="connsiteY46" fmla="*/ 122872 h 2660370"/>
                      <a:gd name="connsiteX47" fmla="*/ 2829878 w 4111942"/>
                      <a:gd name="connsiteY47" fmla="*/ 122872 h 2660370"/>
                      <a:gd name="connsiteX48" fmla="*/ 2829878 w 4111942"/>
                      <a:gd name="connsiteY48" fmla="*/ 241935 h 2660370"/>
                      <a:gd name="connsiteX49" fmla="*/ 2829878 w 4111942"/>
                      <a:gd name="connsiteY49" fmla="*/ 243840 h 2660370"/>
                      <a:gd name="connsiteX50" fmla="*/ 2829878 w 4111942"/>
                      <a:gd name="connsiteY50" fmla="*/ 262890 h 2660370"/>
                      <a:gd name="connsiteX51" fmla="*/ 2864168 w 4111942"/>
                      <a:gd name="connsiteY51" fmla="*/ 262890 h 2660370"/>
                      <a:gd name="connsiteX52" fmla="*/ 2864168 w 4111942"/>
                      <a:gd name="connsiteY52" fmla="*/ 277178 h 2660370"/>
                      <a:gd name="connsiteX53" fmla="*/ 2930843 w 4111942"/>
                      <a:gd name="connsiteY53" fmla="*/ 277178 h 2660370"/>
                      <a:gd name="connsiteX54" fmla="*/ 2899410 w 4111942"/>
                      <a:gd name="connsiteY54" fmla="*/ 329565 h 2660370"/>
                      <a:gd name="connsiteX55" fmla="*/ 2747010 w 4111942"/>
                      <a:gd name="connsiteY55" fmla="*/ 329565 h 2660370"/>
                      <a:gd name="connsiteX56" fmla="*/ 2747010 w 4111942"/>
                      <a:gd name="connsiteY56" fmla="*/ 446722 h 2660370"/>
                      <a:gd name="connsiteX57" fmla="*/ 2747010 w 4111942"/>
                      <a:gd name="connsiteY57" fmla="*/ 447675 h 2660370"/>
                      <a:gd name="connsiteX58" fmla="*/ 2747010 w 4111942"/>
                      <a:gd name="connsiteY58" fmla="*/ 448627 h 2660370"/>
                      <a:gd name="connsiteX59" fmla="*/ 2747010 w 4111942"/>
                      <a:gd name="connsiteY59" fmla="*/ 448627 h 2660370"/>
                      <a:gd name="connsiteX60" fmla="*/ 2748915 w 4111942"/>
                      <a:gd name="connsiteY60" fmla="*/ 461010 h 2660370"/>
                      <a:gd name="connsiteX61" fmla="*/ 2797493 w 4111942"/>
                      <a:gd name="connsiteY61" fmla="*/ 501967 h 2660370"/>
                      <a:gd name="connsiteX62" fmla="*/ 2827020 w 4111942"/>
                      <a:gd name="connsiteY62" fmla="*/ 563880 h 2660370"/>
                      <a:gd name="connsiteX63" fmla="*/ 2901315 w 4111942"/>
                      <a:gd name="connsiteY63" fmla="*/ 551497 h 2660370"/>
                      <a:gd name="connsiteX64" fmla="*/ 2999423 w 4111942"/>
                      <a:gd name="connsiteY64" fmla="*/ 586740 h 2660370"/>
                      <a:gd name="connsiteX65" fmla="*/ 2935605 w 4111942"/>
                      <a:gd name="connsiteY65" fmla="*/ 586740 h 2660370"/>
                      <a:gd name="connsiteX66" fmla="*/ 2935605 w 4111942"/>
                      <a:gd name="connsiteY66" fmla="*/ 707708 h 2660370"/>
                      <a:gd name="connsiteX67" fmla="*/ 2935605 w 4111942"/>
                      <a:gd name="connsiteY67" fmla="*/ 708660 h 2660370"/>
                      <a:gd name="connsiteX68" fmla="*/ 2935605 w 4111942"/>
                      <a:gd name="connsiteY68" fmla="*/ 760095 h 2660370"/>
                      <a:gd name="connsiteX69" fmla="*/ 2961323 w 4111942"/>
                      <a:gd name="connsiteY69" fmla="*/ 760095 h 2660370"/>
                      <a:gd name="connsiteX70" fmla="*/ 2950845 w 4111942"/>
                      <a:gd name="connsiteY70" fmla="*/ 770572 h 2660370"/>
                      <a:gd name="connsiteX71" fmla="*/ 2986088 w 4111942"/>
                      <a:gd name="connsiteY71" fmla="*/ 821055 h 2660370"/>
                      <a:gd name="connsiteX72" fmla="*/ 2954655 w 4111942"/>
                      <a:gd name="connsiteY72" fmla="*/ 835343 h 2660370"/>
                      <a:gd name="connsiteX73" fmla="*/ 2903220 w 4111942"/>
                      <a:gd name="connsiteY73" fmla="*/ 822960 h 2660370"/>
                      <a:gd name="connsiteX74" fmla="*/ 2773680 w 4111942"/>
                      <a:gd name="connsiteY74" fmla="*/ 850583 h 2660370"/>
                      <a:gd name="connsiteX75" fmla="*/ 2741295 w 4111942"/>
                      <a:gd name="connsiteY75" fmla="*/ 822960 h 2660370"/>
                      <a:gd name="connsiteX76" fmla="*/ 2665095 w 4111942"/>
                      <a:gd name="connsiteY76" fmla="*/ 765810 h 2660370"/>
                      <a:gd name="connsiteX77" fmla="*/ 2606993 w 4111942"/>
                      <a:gd name="connsiteY77" fmla="*/ 780097 h 2660370"/>
                      <a:gd name="connsiteX78" fmla="*/ 2566988 w 4111942"/>
                      <a:gd name="connsiteY78" fmla="*/ 661035 h 2660370"/>
                      <a:gd name="connsiteX79" fmla="*/ 2511743 w 4111942"/>
                      <a:gd name="connsiteY79" fmla="*/ 661035 h 2660370"/>
                      <a:gd name="connsiteX80" fmla="*/ 2511743 w 4111942"/>
                      <a:gd name="connsiteY80" fmla="*/ 782002 h 2660370"/>
                      <a:gd name="connsiteX81" fmla="*/ 2581275 w 4111942"/>
                      <a:gd name="connsiteY81" fmla="*/ 907733 h 2660370"/>
                      <a:gd name="connsiteX82" fmla="*/ 2581275 w 4111942"/>
                      <a:gd name="connsiteY82" fmla="*/ 934402 h 2660370"/>
                      <a:gd name="connsiteX83" fmla="*/ 2581275 w 4111942"/>
                      <a:gd name="connsiteY83" fmla="*/ 934402 h 2660370"/>
                      <a:gd name="connsiteX84" fmla="*/ 2595563 w 4111942"/>
                      <a:gd name="connsiteY84" fmla="*/ 950595 h 2660370"/>
                      <a:gd name="connsiteX85" fmla="*/ 2595563 w 4111942"/>
                      <a:gd name="connsiteY85" fmla="*/ 981075 h 2660370"/>
                      <a:gd name="connsiteX86" fmla="*/ 2595563 w 4111942"/>
                      <a:gd name="connsiteY86" fmla="*/ 981075 h 2660370"/>
                      <a:gd name="connsiteX87" fmla="*/ 2595563 w 4111942"/>
                      <a:gd name="connsiteY87" fmla="*/ 991552 h 2660370"/>
                      <a:gd name="connsiteX88" fmla="*/ 2602230 w 4111942"/>
                      <a:gd name="connsiteY88" fmla="*/ 991552 h 2660370"/>
                      <a:gd name="connsiteX89" fmla="*/ 2606040 w 4111942"/>
                      <a:gd name="connsiteY89" fmla="*/ 994410 h 2660370"/>
                      <a:gd name="connsiteX90" fmla="*/ 2571750 w 4111942"/>
                      <a:gd name="connsiteY90" fmla="*/ 994410 h 2660370"/>
                      <a:gd name="connsiteX91" fmla="*/ 2571750 w 4111942"/>
                      <a:gd name="connsiteY91" fmla="*/ 1114425 h 2660370"/>
                      <a:gd name="connsiteX92" fmla="*/ 2571750 w 4111942"/>
                      <a:gd name="connsiteY92" fmla="*/ 1114425 h 2660370"/>
                      <a:gd name="connsiteX93" fmla="*/ 2578418 w 4111942"/>
                      <a:gd name="connsiteY93" fmla="*/ 1123950 h 2660370"/>
                      <a:gd name="connsiteX94" fmla="*/ 2578418 w 4111942"/>
                      <a:gd name="connsiteY94" fmla="*/ 1152525 h 2660370"/>
                      <a:gd name="connsiteX95" fmla="*/ 2579370 w 4111942"/>
                      <a:gd name="connsiteY95" fmla="*/ 1152525 h 2660370"/>
                      <a:gd name="connsiteX96" fmla="*/ 2579370 w 4111942"/>
                      <a:gd name="connsiteY96" fmla="*/ 1153477 h 2660370"/>
                      <a:gd name="connsiteX97" fmla="*/ 2607945 w 4111942"/>
                      <a:gd name="connsiteY97" fmla="*/ 1163002 h 2660370"/>
                      <a:gd name="connsiteX98" fmla="*/ 2551748 w 4111942"/>
                      <a:gd name="connsiteY98" fmla="*/ 1163002 h 2660370"/>
                      <a:gd name="connsiteX99" fmla="*/ 2551748 w 4111942"/>
                      <a:gd name="connsiteY99" fmla="*/ 1283970 h 2660370"/>
                      <a:gd name="connsiteX100" fmla="*/ 2551748 w 4111942"/>
                      <a:gd name="connsiteY100" fmla="*/ 1283970 h 2660370"/>
                      <a:gd name="connsiteX101" fmla="*/ 2561273 w 4111942"/>
                      <a:gd name="connsiteY101" fmla="*/ 1296352 h 2660370"/>
                      <a:gd name="connsiteX102" fmla="*/ 2561273 w 4111942"/>
                      <a:gd name="connsiteY102" fmla="*/ 1345883 h 2660370"/>
                      <a:gd name="connsiteX103" fmla="*/ 2528888 w 4111942"/>
                      <a:gd name="connsiteY103" fmla="*/ 1345883 h 2660370"/>
                      <a:gd name="connsiteX104" fmla="*/ 2528888 w 4111942"/>
                      <a:gd name="connsiteY104" fmla="*/ 1423035 h 2660370"/>
                      <a:gd name="connsiteX105" fmla="*/ 2486025 w 4111942"/>
                      <a:gd name="connsiteY105" fmla="*/ 1423035 h 2660370"/>
                      <a:gd name="connsiteX106" fmla="*/ 2486025 w 4111942"/>
                      <a:gd name="connsiteY106" fmla="*/ 1461135 h 2660370"/>
                      <a:gd name="connsiteX107" fmla="*/ 2470785 w 4111942"/>
                      <a:gd name="connsiteY107" fmla="*/ 1461135 h 2660370"/>
                      <a:gd name="connsiteX108" fmla="*/ 2470785 w 4111942"/>
                      <a:gd name="connsiteY108" fmla="*/ 1582102 h 2660370"/>
                      <a:gd name="connsiteX109" fmla="*/ 2470785 w 4111942"/>
                      <a:gd name="connsiteY109" fmla="*/ 1583055 h 2660370"/>
                      <a:gd name="connsiteX110" fmla="*/ 2470785 w 4111942"/>
                      <a:gd name="connsiteY110" fmla="*/ 1683068 h 2660370"/>
                      <a:gd name="connsiteX111" fmla="*/ 2535555 w 4111942"/>
                      <a:gd name="connsiteY111" fmla="*/ 1683068 h 2660370"/>
                      <a:gd name="connsiteX112" fmla="*/ 2530793 w 4111942"/>
                      <a:gd name="connsiteY112" fmla="*/ 1712595 h 2660370"/>
                      <a:gd name="connsiteX113" fmla="*/ 2566988 w 4111942"/>
                      <a:gd name="connsiteY113" fmla="*/ 1739265 h 2660370"/>
                      <a:gd name="connsiteX114" fmla="*/ 2528888 w 4111942"/>
                      <a:gd name="connsiteY114" fmla="*/ 1768793 h 2660370"/>
                      <a:gd name="connsiteX115" fmla="*/ 2500313 w 4111942"/>
                      <a:gd name="connsiteY115" fmla="*/ 1765935 h 2660370"/>
                      <a:gd name="connsiteX116" fmla="*/ 2500313 w 4111942"/>
                      <a:gd name="connsiteY116" fmla="*/ 1687830 h 2660370"/>
                      <a:gd name="connsiteX117" fmla="*/ 2454593 w 4111942"/>
                      <a:gd name="connsiteY117" fmla="*/ 1687830 h 2660370"/>
                      <a:gd name="connsiteX118" fmla="*/ 2454593 w 4111942"/>
                      <a:gd name="connsiteY118" fmla="*/ 1643062 h 2660370"/>
                      <a:gd name="connsiteX119" fmla="*/ 2406968 w 4111942"/>
                      <a:gd name="connsiteY119" fmla="*/ 1643062 h 2660370"/>
                      <a:gd name="connsiteX120" fmla="*/ 2406968 w 4111942"/>
                      <a:gd name="connsiteY120" fmla="*/ 1687830 h 2660370"/>
                      <a:gd name="connsiteX121" fmla="*/ 2405063 w 4111942"/>
                      <a:gd name="connsiteY121" fmla="*/ 1687830 h 2660370"/>
                      <a:gd name="connsiteX122" fmla="*/ 2405063 w 4111942"/>
                      <a:gd name="connsiteY122" fmla="*/ 1832610 h 2660370"/>
                      <a:gd name="connsiteX123" fmla="*/ 2429828 w 4111942"/>
                      <a:gd name="connsiteY123" fmla="*/ 1832610 h 2660370"/>
                      <a:gd name="connsiteX124" fmla="*/ 2438400 w 4111942"/>
                      <a:gd name="connsiteY124" fmla="*/ 1843087 h 2660370"/>
                      <a:gd name="connsiteX125" fmla="*/ 2423160 w 4111942"/>
                      <a:gd name="connsiteY125" fmla="*/ 1861185 h 2660370"/>
                      <a:gd name="connsiteX126" fmla="*/ 2451735 w 4111942"/>
                      <a:gd name="connsiteY126" fmla="*/ 1879283 h 2660370"/>
                      <a:gd name="connsiteX127" fmla="*/ 2420303 w 4111942"/>
                      <a:gd name="connsiteY127" fmla="*/ 1882140 h 2660370"/>
                      <a:gd name="connsiteX128" fmla="*/ 2345055 w 4111942"/>
                      <a:gd name="connsiteY128" fmla="*/ 1913573 h 2660370"/>
                      <a:gd name="connsiteX129" fmla="*/ 2318385 w 4111942"/>
                      <a:gd name="connsiteY129" fmla="*/ 1904048 h 2660370"/>
                      <a:gd name="connsiteX130" fmla="*/ 2300288 w 4111942"/>
                      <a:gd name="connsiteY130" fmla="*/ 1933575 h 2660370"/>
                      <a:gd name="connsiteX131" fmla="*/ 2265045 w 4111942"/>
                      <a:gd name="connsiteY131" fmla="*/ 1936433 h 2660370"/>
                      <a:gd name="connsiteX132" fmla="*/ 2182178 w 4111942"/>
                      <a:gd name="connsiteY132" fmla="*/ 1996440 h 2660370"/>
                      <a:gd name="connsiteX133" fmla="*/ 2140268 w 4111942"/>
                      <a:gd name="connsiteY133" fmla="*/ 1985962 h 2660370"/>
                      <a:gd name="connsiteX134" fmla="*/ 2111693 w 4111942"/>
                      <a:gd name="connsiteY134" fmla="*/ 2004060 h 2660370"/>
                      <a:gd name="connsiteX135" fmla="*/ 2065973 w 4111942"/>
                      <a:gd name="connsiteY135" fmla="*/ 2013585 h 2660370"/>
                      <a:gd name="connsiteX136" fmla="*/ 2051685 w 4111942"/>
                      <a:gd name="connsiteY136" fmla="*/ 2049780 h 2660370"/>
                      <a:gd name="connsiteX137" fmla="*/ 2051685 w 4111942"/>
                      <a:gd name="connsiteY137" fmla="*/ 1975485 h 2660370"/>
                      <a:gd name="connsiteX138" fmla="*/ 2004060 w 4111942"/>
                      <a:gd name="connsiteY138" fmla="*/ 1975485 h 2660370"/>
                      <a:gd name="connsiteX139" fmla="*/ 2004060 w 4111942"/>
                      <a:gd name="connsiteY139" fmla="*/ 2094548 h 2660370"/>
                      <a:gd name="connsiteX140" fmla="*/ 2004060 w 4111942"/>
                      <a:gd name="connsiteY140" fmla="*/ 2095500 h 2660370"/>
                      <a:gd name="connsiteX141" fmla="*/ 2004060 w 4111942"/>
                      <a:gd name="connsiteY141" fmla="*/ 2143125 h 2660370"/>
                      <a:gd name="connsiteX142" fmla="*/ 1986915 w 4111942"/>
                      <a:gd name="connsiteY142" fmla="*/ 2159318 h 2660370"/>
                      <a:gd name="connsiteX143" fmla="*/ 1820228 w 4111942"/>
                      <a:gd name="connsiteY143" fmla="*/ 2199323 h 2660370"/>
                      <a:gd name="connsiteX144" fmla="*/ 1762125 w 4111942"/>
                      <a:gd name="connsiteY144" fmla="*/ 2271712 h 2660370"/>
                      <a:gd name="connsiteX145" fmla="*/ 1675448 w 4111942"/>
                      <a:gd name="connsiteY145" fmla="*/ 2300287 h 2660370"/>
                      <a:gd name="connsiteX146" fmla="*/ 1622108 w 4111942"/>
                      <a:gd name="connsiteY146" fmla="*/ 2294573 h 2660370"/>
                      <a:gd name="connsiteX147" fmla="*/ 1610678 w 4111942"/>
                      <a:gd name="connsiteY147" fmla="*/ 2268855 h 2660370"/>
                      <a:gd name="connsiteX148" fmla="*/ 1538288 w 4111942"/>
                      <a:gd name="connsiteY148" fmla="*/ 2262187 h 2660370"/>
                      <a:gd name="connsiteX149" fmla="*/ 1463040 w 4111942"/>
                      <a:gd name="connsiteY149" fmla="*/ 2265998 h 2660370"/>
                      <a:gd name="connsiteX150" fmla="*/ 1406843 w 4111942"/>
                      <a:gd name="connsiteY150" fmla="*/ 2237423 h 2660370"/>
                      <a:gd name="connsiteX151" fmla="*/ 1292543 w 4111942"/>
                      <a:gd name="connsiteY151" fmla="*/ 2202180 h 2660370"/>
                      <a:gd name="connsiteX152" fmla="*/ 1228725 w 4111942"/>
                      <a:gd name="connsiteY152" fmla="*/ 2244090 h 2660370"/>
                      <a:gd name="connsiteX153" fmla="*/ 1140143 w 4111942"/>
                      <a:gd name="connsiteY153" fmla="*/ 2173605 h 2660370"/>
                      <a:gd name="connsiteX154" fmla="*/ 1092518 w 4111942"/>
                      <a:gd name="connsiteY154" fmla="*/ 2181225 h 2660370"/>
                      <a:gd name="connsiteX155" fmla="*/ 1055370 w 4111942"/>
                      <a:gd name="connsiteY155" fmla="*/ 2167890 h 2660370"/>
                      <a:gd name="connsiteX156" fmla="*/ 1055370 w 4111942"/>
                      <a:gd name="connsiteY156" fmla="*/ 2061210 h 2660370"/>
                      <a:gd name="connsiteX157" fmla="*/ 1028700 w 4111942"/>
                      <a:gd name="connsiteY157" fmla="*/ 2061210 h 2660370"/>
                      <a:gd name="connsiteX158" fmla="*/ 1028700 w 4111942"/>
                      <a:gd name="connsiteY158" fmla="*/ 2182178 h 2660370"/>
                      <a:gd name="connsiteX159" fmla="*/ 1028700 w 4111942"/>
                      <a:gd name="connsiteY159" fmla="*/ 2182178 h 2660370"/>
                      <a:gd name="connsiteX160" fmla="*/ 1028700 w 4111942"/>
                      <a:gd name="connsiteY160" fmla="*/ 2198370 h 2660370"/>
                      <a:gd name="connsiteX161" fmla="*/ 1028700 w 4111942"/>
                      <a:gd name="connsiteY161" fmla="*/ 2198370 h 2660370"/>
                      <a:gd name="connsiteX162" fmla="*/ 1025843 w 4111942"/>
                      <a:gd name="connsiteY162" fmla="*/ 2199323 h 2660370"/>
                      <a:gd name="connsiteX163" fmla="*/ 1025843 w 4111942"/>
                      <a:gd name="connsiteY163" fmla="*/ 2154555 h 2660370"/>
                      <a:gd name="connsiteX164" fmla="*/ 1012508 w 4111942"/>
                      <a:gd name="connsiteY164" fmla="*/ 2154555 h 2660370"/>
                      <a:gd name="connsiteX165" fmla="*/ 1012508 w 4111942"/>
                      <a:gd name="connsiteY165" fmla="*/ 2112645 h 2660370"/>
                      <a:gd name="connsiteX166" fmla="*/ 973455 w 4111942"/>
                      <a:gd name="connsiteY166" fmla="*/ 2112645 h 2660370"/>
                      <a:gd name="connsiteX167" fmla="*/ 973455 w 4111942"/>
                      <a:gd name="connsiteY167" fmla="*/ 2154555 h 2660370"/>
                      <a:gd name="connsiteX168" fmla="*/ 971550 w 4111942"/>
                      <a:gd name="connsiteY168" fmla="*/ 2154555 h 2660370"/>
                      <a:gd name="connsiteX169" fmla="*/ 971550 w 4111942"/>
                      <a:gd name="connsiteY169" fmla="*/ 2304098 h 2660370"/>
                      <a:gd name="connsiteX170" fmla="*/ 958215 w 4111942"/>
                      <a:gd name="connsiteY170" fmla="*/ 2306003 h 2660370"/>
                      <a:gd name="connsiteX171" fmla="*/ 935355 w 4111942"/>
                      <a:gd name="connsiteY171" fmla="*/ 2332673 h 2660370"/>
                      <a:gd name="connsiteX172" fmla="*/ 895350 w 4111942"/>
                      <a:gd name="connsiteY172" fmla="*/ 2292668 h 2660370"/>
                      <a:gd name="connsiteX173" fmla="*/ 871538 w 4111942"/>
                      <a:gd name="connsiteY173" fmla="*/ 2292668 h 2660370"/>
                      <a:gd name="connsiteX174" fmla="*/ 871538 w 4111942"/>
                      <a:gd name="connsiteY174" fmla="*/ 2129790 h 2660370"/>
                      <a:gd name="connsiteX175" fmla="*/ 812483 w 4111942"/>
                      <a:gd name="connsiteY175" fmla="*/ 2129790 h 2660370"/>
                      <a:gd name="connsiteX176" fmla="*/ 812483 w 4111942"/>
                      <a:gd name="connsiteY176" fmla="*/ 2211705 h 2660370"/>
                      <a:gd name="connsiteX177" fmla="*/ 802005 w 4111942"/>
                      <a:gd name="connsiteY177" fmla="*/ 2205990 h 2660370"/>
                      <a:gd name="connsiteX178" fmla="*/ 737235 w 4111942"/>
                      <a:gd name="connsiteY178" fmla="*/ 2201228 h 2660370"/>
                      <a:gd name="connsiteX179" fmla="*/ 695325 w 4111942"/>
                      <a:gd name="connsiteY179" fmla="*/ 2160270 h 2660370"/>
                      <a:gd name="connsiteX180" fmla="*/ 657225 w 4111942"/>
                      <a:gd name="connsiteY180" fmla="*/ 2183130 h 2660370"/>
                      <a:gd name="connsiteX181" fmla="*/ 568643 w 4111942"/>
                      <a:gd name="connsiteY181" fmla="*/ 2176462 h 2660370"/>
                      <a:gd name="connsiteX182" fmla="*/ 532448 w 4111942"/>
                      <a:gd name="connsiteY182" fmla="*/ 2188845 h 2660370"/>
                      <a:gd name="connsiteX183" fmla="*/ 496253 w 4111942"/>
                      <a:gd name="connsiteY183" fmla="*/ 2160270 h 2660370"/>
                      <a:gd name="connsiteX184" fmla="*/ 492443 w 4111942"/>
                      <a:gd name="connsiteY184" fmla="*/ 2158365 h 2660370"/>
                      <a:gd name="connsiteX185" fmla="*/ 492443 w 4111942"/>
                      <a:gd name="connsiteY185" fmla="*/ 2077402 h 2660370"/>
                      <a:gd name="connsiteX186" fmla="*/ 439103 w 4111942"/>
                      <a:gd name="connsiteY186" fmla="*/ 2077402 h 2660370"/>
                      <a:gd name="connsiteX187" fmla="*/ 439103 w 4111942"/>
                      <a:gd name="connsiteY187" fmla="*/ 2030730 h 2660370"/>
                      <a:gd name="connsiteX188" fmla="*/ 376238 w 4111942"/>
                      <a:gd name="connsiteY188" fmla="*/ 2030730 h 2660370"/>
                      <a:gd name="connsiteX189" fmla="*/ 376238 w 4111942"/>
                      <a:gd name="connsiteY189" fmla="*/ 2079308 h 2660370"/>
                      <a:gd name="connsiteX190" fmla="*/ 355283 w 4111942"/>
                      <a:gd name="connsiteY190" fmla="*/ 2079308 h 2660370"/>
                      <a:gd name="connsiteX191" fmla="*/ 355283 w 4111942"/>
                      <a:gd name="connsiteY191" fmla="*/ 2200275 h 2660370"/>
                      <a:gd name="connsiteX192" fmla="*/ 355283 w 4111942"/>
                      <a:gd name="connsiteY192" fmla="*/ 2200275 h 2660370"/>
                      <a:gd name="connsiteX193" fmla="*/ 355283 w 4111942"/>
                      <a:gd name="connsiteY193" fmla="*/ 2225040 h 2660370"/>
                      <a:gd name="connsiteX194" fmla="*/ 413385 w 4111942"/>
                      <a:gd name="connsiteY194" fmla="*/ 2225040 h 2660370"/>
                      <a:gd name="connsiteX195" fmla="*/ 423863 w 4111942"/>
                      <a:gd name="connsiteY195" fmla="*/ 2234565 h 2660370"/>
                      <a:gd name="connsiteX196" fmla="*/ 405765 w 4111942"/>
                      <a:gd name="connsiteY196" fmla="*/ 2260283 h 2660370"/>
                      <a:gd name="connsiteX197" fmla="*/ 444818 w 4111942"/>
                      <a:gd name="connsiteY197" fmla="*/ 2268855 h 2660370"/>
                      <a:gd name="connsiteX198" fmla="*/ 451485 w 4111942"/>
                      <a:gd name="connsiteY198" fmla="*/ 2306003 h 2660370"/>
                      <a:gd name="connsiteX199" fmla="*/ 338138 w 4111942"/>
                      <a:gd name="connsiteY199" fmla="*/ 2302193 h 2660370"/>
                      <a:gd name="connsiteX200" fmla="*/ 191453 w 4111942"/>
                      <a:gd name="connsiteY200" fmla="*/ 2366010 h 2660370"/>
                      <a:gd name="connsiteX201" fmla="*/ 191453 w 4111942"/>
                      <a:gd name="connsiteY201" fmla="*/ 2311718 h 2660370"/>
                      <a:gd name="connsiteX202" fmla="*/ 74295 w 4111942"/>
                      <a:gd name="connsiteY202" fmla="*/ 2311718 h 2660370"/>
                      <a:gd name="connsiteX203" fmla="*/ 74295 w 4111942"/>
                      <a:gd name="connsiteY203" fmla="*/ 2346960 h 2660370"/>
                      <a:gd name="connsiteX204" fmla="*/ 0 w 4111942"/>
                      <a:gd name="connsiteY204" fmla="*/ 2333625 h 2660370"/>
                      <a:gd name="connsiteX205" fmla="*/ 0 w 4111942"/>
                      <a:gd name="connsiteY205" fmla="*/ 2453640 h 2660370"/>
                      <a:gd name="connsiteX206" fmla="*/ 57150 w 4111942"/>
                      <a:gd name="connsiteY206" fmla="*/ 2496503 h 2660370"/>
                      <a:gd name="connsiteX207" fmla="*/ 195263 w 4111942"/>
                      <a:gd name="connsiteY207" fmla="*/ 2510790 h 2660370"/>
                      <a:gd name="connsiteX208" fmla="*/ 295275 w 4111942"/>
                      <a:gd name="connsiteY208" fmla="*/ 2489835 h 2660370"/>
                      <a:gd name="connsiteX209" fmla="*/ 398145 w 4111942"/>
                      <a:gd name="connsiteY209" fmla="*/ 2493645 h 2660370"/>
                      <a:gd name="connsiteX210" fmla="*/ 516255 w 4111942"/>
                      <a:gd name="connsiteY210" fmla="*/ 2526983 h 2660370"/>
                      <a:gd name="connsiteX211" fmla="*/ 569595 w 4111942"/>
                      <a:gd name="connsiteY211" fmla="*/ 2547937 h 2660370"/>
                      <a:gd name="connsiteX212" fmla="*/ 594360 w 4111942"/>
                      <a:gd name="connsiteY212" fmla="*/ 2526983 h 2660370"/>
                      <a:gd name="connsiteX213" fmla="*/ 627698 w 4111942"/>
                      <a:gd name="connsiteY213" fmla="*/ 2545080 h 2660370"/>
                      <a:gd name="connsiteX214" fmla="*/ 656273 w 4111942"/>
                      <a:gd name="connsiteY214" fmla="*/ 2532698 h 2660370"/>
                      <a:gd name="connsiteX215" fmla="*/ 722948 w 4111942"/>
                      <a:gd name="connsiteY215" fmla="*/ 2570798 h 2660370"/>
                      <a:gd name="connsiteX216" fmla="*/ 791528 w 4111942"/>
                      <a:gd name="connsiteY216" fmla="*/ 2537460 h 2660370"/>
                      <a:gd name="connsiteX217" fmla="*/ 844868 w 4111942"/>
                      <a:gd name="connsiteY217" fmla="*/ 2543175 h 2660370"/>
                      <a:gd name="connsiteX218" fmla="*/ 849630 w 4111942"/>
                      <a:gd name="connsiteY218" fmla="*/ 2536508 h 2660370"/>
                      <a:gd name="connsiteX219" fmla="*/ 849630 w 4111942"/>
                      <a:gd name="connsiteY219" fmla="*/ 2536508 h 2660370"/>
                      <a:gd name="connsiteX220" fmla="*/ 849630 w 4111942"/>
                      <a:gd name="connsiteY220" fmla="*/ 2518410 h 2660370"/>
                      <a:gd name="connsiteX221" fmla="*/ 853440 w 4111942"/>
                      <a:gd name="connsiteY221" fmla="*/ 2516505 h 2660370"/>
                      <a:gd name="connsiteX222" fmla="*/ 882968 w 4111942"/>
                      <a:gd name="connsiteY222" fmla="*/ 2526030 h 2660370"/>
                      <a:gd name="connsiteX223" fmla="*/ 882968 w 4111942"/>
                      <a:gd name="connsiteY223" fmla="*/ 2527935 h 2660370"/>
                      <a:gd name="connsiteX224" fmla="*/ 885825 w 4111942"/>
                      <a:gd name="connsiteY224" fmla="*/ 2527935 h 2660370"/>
                      <a:gd name="connsiteX225" fmla="*/ 921068 w 4111942"/>
                      <a:gd name="connsiteY225" fmla="*/ 2540318 h 2660370"/>
                      <a:gd name="connsiteX226" fmla="*/ 929640 w 4111942"/>
                      <a:gd name="connsiteY226" fmla="*/ 2527935 h 2660370"/>
                      <a:gd name="connsiteX227" fmla="*/ 929640 w 4111942"/>
                      <a:gd name="connsiteY227" fmla="*/ 2527935 h 2660370"/>
                      <a:gd name="connsiteX228" fmla="*/ 929640 w 4111942"/>
                      <a:gd name="connsiteY228" fmla="*/ 2527935 h 2660370"/>
                      <a:gd name="connsiteX229" fmla="*/ 929640 w 4111942"/>
                      <a:gd name="connsiteY229" fmla="*/ 2521268 h 2660370"/>
                      <a:gd name="connsiteX230" fmla="*/ 929640 w 4111942"/>
                      <a:gd name="connsiteY230" fmla="*/ 2500312 h 2660370"/>
                      <a:gd name="connsiteX231" fmla="*/ 930593 w 4111942"/>
                      <a:gd name="connsiteY231" fmla="*/ 2499360 h 2660370"/>
                      <a:gd name="connsiteX232" fmla="*/ 960120 w 4111942"/>
                      <a:gd name="connsiteY232" fmla="*/ 2508885 h 2660370"/>
                      <a:gd name="connsiteX233" fmla="*/ 1002030 w 4111942"/>
                      <a:gd name="connsiteY233" fmla="*/ 2483168 h 2660370"/>
                      <a:gd name="connsiteX234" fmla="*/ 1030605 w 4111942"/>
                      <a:gd name="connsiteY234" fmla="*/ 2512695 h 2660370"/>
                      <a:gd name="connsiteX235" fmla="*/ 1050608 w 4111942"/>
                      <a:gd name="connsiteY235" fmla="*/ 2504123 h 2660370"/>
                      <a:gd name="connsiteX236" fmla="*/ 1050608 w 4111942"/>
                      <a:gd name="connsiteY236" fmla="*/ 2549843 h 2660370"/>
                      <a:gd name="connsiteX237" fmla="*/ 1050608 w 4111942"/>
                      <a:gd name="connsiteY237" fmla="*/ 2549843 h 2660370"/>
                      <a:gd name="connsiteX238" fmla="*/ 1056323 w 4111942"/>
                      <a:gd name="connsiteY238" fmla="*/ 2557462 h 2660370"/>
                      <a:gd name="connsiteX239" fmla="*/ 1153478 w 4111942"/>
                      <a:gd name="connsiteY239" fmla="*/ 2554605 h 2660370"/>
                      <a:gd name="connsiteX240" fmla="*/ 1186815 w 4111942"/>
                      <a:gd name="connsiteY240" fmla="*/ 2573655 h 2660370"/>
                      <a:gd name="connsiteX241" fmla="*/ 1248728 w 4111942"/>
                      <a:gd name="connsiteY241" fmla="*/ 2569845 h 2660370"/>
                      <a:gd name="connsiteX242" fmla="*/ 1286828 w 4111942"/>
                      <a:gd name="connsiteY242" fmla="*/ 2586037 h 2660370"/>
                      <a:gd name="connsiteX243" fmla="*/ 1336358 w 4111942"/>
                      <a:gd name="connsiteY243" fmla="*/ 2583180 h 2660370"/>
                      <a:gd name="connsiteX244" fmla="*/ 1373505 w 4111942"/>
                      <a:gd name="connsiteY244" fmla="*/ 2602230 h 2660370"/>
                      <a:gd name="connsiteX245" fmla="*/ 1503045 w 4111942"/>
                      <a:gd name="connsiteY245" fmla="*/ 2590800 h 2660370"/>
                      <a:gd name="connsiteX246" fmla="*/ 1571625 w 4111942"/>
                      <a:gd name="connsiteY246" fmla="*/ 2629853 h 2660370"/>
                      <a:gd name="connsiteX247" fmla="*/ 1632585 w 4111942"/>
                      <a:gd name="connsiteY247" fmla="*/ 2626995 h 2660370"/>
                      <a:gd name="connsiteX248" fmla="*/ 1667828 w 4111942"/>
                      <a:gd name="connsiteY248" fmla="*/ 2645093 h 2660370"/>
                      <a:gd name="connsiteX249" fmla="*/ 1717358 w 4111942"/>
                      <a:gd name="connsiteY249" fmla="*/ 2634615 h 2660370"/>
                      <a:gd name="connsiteX250" fmla="*/ 1762125 w 4111942"/>
                      <a:gd name="connsiteY250" fmla="*/ 2660333 h 2660370"/>
                      <a:gd name="connsiteX251" fmla="*/ 1850708 w 4111942"/>
                      <a:gd name="connsiteY251" fmla="*/ 2638425 h 2660370"/>
                      <a:gd name="connsiteX252" fmla="*/ 1940243 w 4111942"/>
                      <a:gd name="connsiteY252" fmla="*/ 2644140 h 2660370"/>
                      <a:gd name="connsiteX253" fmla="*/ 1966913 w 4111942"/>
                      <a:gd name="connsiteY253" fmla="*/ 2598420 h 2660370"/>
                      <a:gd name="connsiteX254" fmla="*/ 2013585 w 4111942"/>
                      <a:gd name="connsiteY254" fmla="*/ 2625090 h 2660370"/>
                      <a:gd name="connsiteX255" fmla="*/ 2086928 w 4111942"/>
                      <a:gd name="connsiteY255" fmla="*/ 2535555 h 2660370"/>
                      <a:gd name="connsiteX256" fmla="*/ 2108835 w 4111942"/>
                      <a:gd name="connsiteY256" fmla="*/ 2555558 h 2660370"/>
                      <a:gd name="connsiteX257" fmla="*/ 2178368 w 4111942"/>
                      <a:gd name="connsiteY257" fmla="*/ 2515553 h 2660370"/>
                      <a:gd name="connsiteX258" fmla="*/ 2225040 w 4111942"/>
                      <a:gd name="connsiteY258" fmla="*/ 2542223 h 2660370"/>
                      <a:gd name="connsiteX259" fmla="*/ 2234565 w 4111942"/>
                      <a:gd name="connsiteY259" fmla="*/ 2526983 h 2660370"/>
                      <a:gd name="connsiteX260" fmla="*/ 2234565 w 4111942"/>
                      <a:gd name="connsiteY260" fmla="*/ 2511743 h 2660370"/>
                      <a:gd name="connsiteX261" fmla="*/ 2237423 w 4111942"/>
                      <a:gd name="connsiteY261" fmla="*/ 2508885 h 2660370"/>
                      <a:gd name="connsiteX262" fmla="*/ 2285048 w 4111942"/>
                      <a:gd name="connsiteY262" fmla="*/ 2490787 h 2660370"/>
                      <a:gd name="connsiteX263" fmla="*/ 2290763 w 4111942"/>
                      <a:gd name="connsiteY263" fmla="*/ 2478405 h 2660370"/>
                      <a:gd name="connsiteX264" fmla="*/ 2290763 w 4111942"/>
                      <a:gd name="connsiteY264" fmla="*/ 2446973 h 2660370"/>
                      <a:gd name="connsiteX265" fmla="*/ 2355533 w 4111942"/>
                      <a:gd name="connsiteY265" fmla="*/ 2430780 h 2660370"/>
                      <a:gd name="connsiteX266" fmla="*/ 2360295 w 4111942"/>
                      <a:gd name="connsiteY266" fmla="*/ 2387918 h 2660370"/>
                      <a:gd name="connsiteX267" fmla="*/ 2394585 w 4111942"/>
                      <a:gd name="connsiteY267" fmla="*/ 2400300 h 2660370"/>
                      <a:gd name="connsiteX268" fmla="*/ 2433638 w 4111942"/>
                      <a:gd name="connsiteY268" fmla="*/ 2350770 h 2660370"/>
                      <a:gd name="connsiteX269" fmla="*/ 2480310 w 4111942"/>
                      <a:gd name="connsiteY269" fmla="*/ 2345055 h 2660370"/>
                      <a:gd name="connsiteX270" fmla="*/ 2552700 w 4111942"/>
                      <a:gd name="connsiteY270" fmla="*/ 2263140 h 2660370"/>
                      <a:gd name="connsiteX271" fmla="*/ 2643188 w 4111942"/>
                      <a:gd name="connsiteY271" fmla="*/ 2186940 h 2660370"/>
                      <a:gd name="connsiteX272" fmla="*/ 2655570 w 4111942"/>
                      <a:gd name="connsiteY272" fmla="*/ 2157412 h 2660370"/>
                      <a:gd name="connsiteX273" fmla="*/ 2655570 w 4111942"/>
                      <a:gd name="connsiteY273" fmla="*/ 2157412 h 2660370"/>
                      <a:gd name="connsiteX274" fmla="*/ 2655570 w 4111942"/>
                      <a:gd name="connsiteY274" fmla="*/ 2128837 h 2660370"/>
                      <a:gd name="connsiteX275" fmla="*/ 2661285 w 4111942"/>
                      <a:gd name="connsiteY275" fmla="*/ 2125980 h 2660370"/>
                      <a:gd name="connsiteX276" fmla="*/ 2764155 w 4111942"/>
                      <a:gd name="connsiteY276" fmla="*/ 2021205 h 2660370"/>
                      <a:gd name="connsiteX277" fmla="*/ 2764155 w 4111942"/>
                      <a:gd name="connsiteY277" fmla="*/ 2021205 h 2660370"/>
                      <a:gd name="connsiteX278" fmla="*/ 2764155 w 4111942"/>
                      <a:gd name="connsiteY278" fmla="*/ 1919287 h 2660370"/>
                      <a:gd name="connsiteX279" fmla="*/ 2777490 w 4111942"/>
                      <a:gd name="connsiteY279" fmla="*/ 1912620 h 2660370"/>
                      <a:gd name="connsiteX280" fmla="*/ 2792730 w 4111942"/>
                      <a:gd name="connsiteY280" fmla="*/ 1901190 h 2660370"/>
                      <a:gd name="connsiteX281" fmla="*/ 2792730 w 4111942"/>
                      <a:gd name="connsiteY281" fmla="*/ 1901190 h 2660370"/>
                      <a:gd name="connsiteX282" fmla="*/ 2792730 w 4111942"/>
                      <a:gd name="connsiteY282" fmla="*/ 1864995 h 2660370"/>
                      <a:gd name="connsiteX283" fmla="*/ 2810828 w 4111942"/>
                      <a:gd name="connsiteY283" fmla="*/ 1853565 h 2660370"/>
                      <a:gd name="connsiteX284" fmla="*/ 2810828 w 4111942"/>
                      <a:gd name="connsiteY284" fmla="*/ 1852612 h 2660370"/>
                      <a:gd name="connsiteX285" fmla="*/ 2810828 w 4111942"/>
                      <a:gd name="connsiteY285" fmla="*/ 1852612 h 2660370"/>
                      <a:gd name="connsiteX286" fmla="*/ 2810828 w 4111942"/>
                      <a:gd name="connsiteY286" fmla="*/ 1732598 h 2660370"/>
                      <a:gd name="connsiteX287" fmla="*/ 2808923 w 4111942"/>
                      <a:gd name="connsiteY287" fmla="*/ 1732598 h 2660370"/>
                      <a:gd name="connsiteX288" fmla="*/ 2808923 w 4111942"/>
                      <a:gd name="connsiteY288" fmla="*/ 1672590 h 2660370"/>
                      <a:gd name="connsiteX289" fmla="*/ 2733675 w 4111942"/>
                      <a:gd name="connsiteY289" fmla="*/ 1672590 h 2660370"/>
                      <a:gd name="connsiteX290" fmla="*/ 2724150 w 4111942"/>
                      <a:gd name="connsiteY290" fmla="*/ 1567815 h 2660370"/>
                      <a:gd name="connsiteX291" fmla="*/ 2747010 w 4111942"/>
                      <a:gd name="connsiteY291" fmla="*/ 1564958 h 2660370"/>
                      <a:gd name="connsiteX292" fmla="*/ 2747010 w 4111942"/>
                      <a:gd name="connsiteY292" fmla="*/ 1564958 h 2660370"/>
                      <a:gd name="connsiteX293" fmla="*/ 2747010 w 4111942"/>
                      <a:gd name="connsiteY293" fmla="*/ 1443990 h 2660370"/>
                      <a:gd name="connsiteX294" fmla="*/ 2724150 w 4111942"/>
                      <a:gd name="connsiteY294" fmla="*/ 1443990 h 2660370"/>
                      <a:gd name="connsiteX295" fmla="*/ 2764155 w 4111942"/>
                      <a:gd name="connsiteY295" fmla="*/ 1352550 h 2660370"/>
                      <a:gd name="connsiteX296" fmla="*/ 2799398 w 4111942"/>
                      <a:gd name="connsiteY296" fmla="*/ 1347788 h 2660370"/>
                      <a:gd name="connsiteX297" fmla="*/ 2842260 w 4111942"/>
                      <a:gd name="connsiteY297" fmla="*/ 1307783 h 2660370"/>
                      <a:gd name="connsiteX298" fmla="*/ 2842260 w 4111942"/>
                      <a:gd name="connsiteY298" fmla="*/ 1305877 h 2660370"/>
                      <a:gd name="connsiteX299" fmla="*/ 2842260 w 4111942"/>
                      <a:gd name="connsiteY299" fmla="*/ 1305877 h 2660370"/>
                      <a:gd name="connsiteX300" fmla="*/ 2842260 w 4111942"/>
                      <a:gd name="connsiteY300" fmla="*/ 1186815 h 2660370"/>
                      <a:gd name="connsiteX301" fmla="*/ 2835593 w 4111942"/>
                      <a:gd name="connsiteY301" fmla="*/ 1186815 h 2660370"/>
                      <a:gd name="connsiteX302" fmla="*/ 2835593 w 4111942"/>
                      <a:gd name="connsiteY302" fmla="*/ 1157288 h 2660370"/>
                      <a:gd name="connsiteX303" fmla="*/ 2810828 w 4111942"/>
                      <a:gd name="connsiteY303" fmla="*/ 1157288 h 2660370"/>
                      <a:gd name="connsiteX304" fmla="*/ 2843213 w 4111942"/>
                      <a:gd name="connsiteY304" fmla="*/ 1078230 h 2660370"/>
                      <a:gd name="connsiteX305" fmla="*/ 2885123 w 4111942"/>
                      <a:gd name="connsiteY305" fmla="*/ 1050608 h 2660370"/>
                      <a:gd name="connsiteX306" fmla="*/ 2936558 w 4111942"/>
                      <a:gd name="connsiteY306" fmla="*/ 1072515 h 2660370"/>
                      <a:gd name="connsiteX307" fmla="*/ 2961323 w 4111942"/>
                      <a:gd name="connsiteY307" fmla="*/ 1050608 h 2660370"/>
                      <a:gd name="connsiteX308" fmla="*/ 2990850 w 4111942"/>
                      <a:gd name="connsiteY308" fmla="*/ 1054418 h 2660370"/>
                      <a:gd name="connsiteX309" fmla="*/ 3067050 w 4111942"/>
                      <a:gd name="connsiteY309" fmla="*/ 1006793 h 2660370"/>
                      <a:gd name="connsiteX310" fmla="*/ 3194685 w 4111942"/>
                      <a:gd name="connsiteY310" fmla="*/ 980122 h 2660370"/>
                      <a:gd name="connsiteX311" fmla="*/ 3253740 w 4111942"/>
                      <a:gd name="connsiteY311" fmla="*/ 1010602 h 2660370"/>
                      <a:gd name="connsiteX312" fmla="*/ 3328988 w 4111942"/>
                      <a:gd name="connsiteY312" fmla="*/ 994410 h 2660370"/>
                      <a:gd name="connsiteX313" fmla="*/ 3420428 w 4111942"/>
                      <a:gd name="connsiteY313" fmla="*/ 1018222 h 2660370"/>
                      <a:gd name="connsiteX314" fmla="*/ 3502343 w 4111942"/>
                      <a:gd name="connsiteY314" fmla="*/ 973455 h 2660370"/>
                      <a:gd name="connsiteX315" fmla="*/ 3575685 w 4111942"/>
                      <a:gd name="connsiteY315" fmla="*/ 986790 h 2660370"/>
                      <a:gd name="connsiteX316" fmla="*/ 3584258 w 4111942"/>
                      <a:gd name="connsiteY316" fmla="*/ 975360 h 2660370"/>
                      <a:gd name="connsiteX317" fmla="*/ 3584258 w 4111942"/>
                      <a:gd name="connsiteY317" fmla="*/ 975360 h 2660370"/>
                      <a:gd name="connsiteX318" fmla="*/ 3584258 w 4111942"/>
                      <a:gd name="connsiteY318" fmla="*/ 975360 h 2660370"/>
                      <a:gd name="connsiteX319" fmla="*/ 3584258 w 4111942"/>
                      <a:gd name="connsiteY319" fmla="*/ 975360 h 2660370"/>
                      <a:gd name="connsiteX320" fmla="*/ 3584258 w 4111942"/>
                      <a:gd name="connsiteY320" fmla="*/ 946785 h 2660370"/>
                      <a:gd name="connsiteX321" fmla="*/ 3589020 w 4111942"/>
                      <a:gd name="connsiteY321" fmla="*/ 944880 h 2660370"/>
                      <a:gd name="connsiteX322" fmla="*/ 3658553 w 4111942"/>
                      <a:gd name="connsiteY322" fmla="*/ 1012508 h 2660370"/>
                      <a:gd name="connsiteX323" fmla="*/ 3670935 w 4111942"/>
                      <a:gd name="connsiteY323" fmla="*/ 1002983 h 2660370"/>
                      <a:gd name="connsiteX324" fmla="*/ 3670935 w 4111942"/>
                      <a:gd name="connsiteY324" fmla="*/ 1002983 h 2660370"/>
                      <a:gd name="connsiteX325" fmla="*/ 3670935 w 4111942"/>
                      <a:gd name="connsiteY325" fmla="*/ 967740 h 2660370"/>
                      <a:gd name="connsiteX326" fmla="*/ 3759518 w 4111942"/>
                      <a:gd name="connsiteY326" fmla="*/ 1013460 h 2660370"/>
                      <a:gd name="connsiteX327" fmla="*/ 3887153 w 4111942"/>
                      <a:gd name="connsiteY327" fmla="*/ 1014413 h 2660370"/>
                      <a:gd name="connsiteX328" fmla="*/ 3888105 w 4111942"/>
                      <a:gd name="connsiteY328" fmla="*/ 1010602 h 2660370"/>
                      <a:gd name="connsiteX329" fmla="*/ 3889058 w 4111942"/>
                      <a:gd name="connsiteY329" fmla="*/ 1010602 h 2660370"/>
                      <a:gd name="connsiteX330" fmla="*/ 3889058 w 4111942"/>
                      <a:gd name="connsiteY330" fmla="*/ 982027 h 2660370"/>
                      <a:gd name="connsiteX331" fmla="*/ 4065270 w 4111942"/>
                      <a:gd name="connsiteY331" fmla="*/ 1029652 h 2660370"/>
                      <a:gd name="connsiteX332" fmla="*/ 4081463 w 4111942"/>
                      <a:gd name="connsiteY332" fmla="*/ 1003935 h 2660370"/>
                      <a:gd name="connsiteX333" fmla="*/ 4081463 w 4111942"/>
                      <a:gd name="connsiteY333" fmla="*/ 1003935 h 2660370"/>
                      <a:gd name="connsiteX334" fmla="*/ 4081463 w 4111942"/>
                      <a:gd name="connsiteY334" fmla="*/ 882015 h 2660370"/>
                      <a:gd name="connsiteX335" fmla="*/ 3996690 w 4111942"/>
                      <a:gd name="connsiteY335" fmla="*/ 882015 h 2660370"/>
                      <a:gd name="connsiteX336" fmla="*/ 3996690 w 4111942"/>
                      <a:gd name="connsiteY336" fmla="*/ 812483 h 2660370"/>
                      <a:gd name="connsiteX337" fmla="*/ 3981450 w 4111942"/>
                      <a:gd name="connsiteY337" fmla="*/ 812483 h 2660370"/>
                      <a:gd name="connsiteX338" fmla="*/ 3981450 w 4111942"/>
                      <a:gd name="connsiteY338" fmla="*/ 789622 h 2660370"/>
                      <a:gd name="connsiteX339" fmla="*/ 3953828 w 4111942"/>
                      <a:gd name="connsiteY339" fmla="*/ 789622 h 2660370"/>
                      <a:gd name="connsiteX340" fmla="*/ 3953828 w 4111942"/>
                      <a:gd name="connsiteY340" fmla="*/ 733425 h 2660370"/>
                      <a:gd name="connsiteX341" fmla="*/ 3953828 w 4111942"/>
                      <a:gd name="connsiteY341" fmla="*/ 730568 h 2660370"/>
                      <a:gd name="connsiteX342" fmla="*/ 3953828 w 4111942"/>
                      <a:gd name="connsiteY342" fmla="*/ 692468 h 2660370"/>
                      <a:gd name="connsiteX343" fmla="*/ 3995738 w 4111942"/>
                      <a:gd name="connsiteY343" fmla="*/ 674370 h 2660370"/>
                      <a:gd name="connsiteX344" fmla="*/ 4108133 w 4111942"/>
                      <a:gd name="connsiteY344" fmla="*/ 668655 h 2660370"/>
                      <a:gd name="connsiteX345" fmla="*/ 4111943 w 4111942"/>
                      <a:gd name="connsiteY345" fmla="*/ 661035 h 2660370"/>
                      <a:gd name="connsiteX346" fmla="*/ 4111943 w 4111942"/>
                      <a:gd name="connsiteY346" fmla="*/ 661035 h 2660370"/>
                      <a:gd name="connsiteX347" fmla="*/ 4111943 w 4111942"/>
                      <a:gd name="connsiteY347" fmla="*/ 541020 h 2660370"/>
                      <a:gd name="connsiteX348" fmla="*/ 2650808 w 4111942"/>
                      <a:gd name="connsiteY348" fmla="*/ 1016318 h 2660370"/>
                      <a:gd name="connsiteX349" fmla="*/ 2653665 w 4111942"/>
                      <a:gd name="connsiteY349" fmla="*/ 1052513 h 2660370"/>
                      <a:gd name="connsiteX350" fmla="*/ 2623185 w 4111942"/>
                      <a:gd name="connsiteY350" fmla="*/ 1062038 h 2660370"/>
                      <a:gd name="connsiteX351" fmla="*/ 2623185 w 4111942"/>
                      <a:gd name="connsiteY351" fmla="*/ 1007745 h 2660370"/>
                      <a:gd name="connsiteX352" fmla="*/ 2650808 w 4111942"/>
                      <a:gd name="connsiteY352" fmla="*/ 1016318 h 2660370"/>
                      <a:gd name="connsiteX353" fmla="*/ 2623185 w 4111942"/>
                      <a:gd name="connsiteY353" fmla="*/ 1197293 h 2660370"/>
                      <a:gd name="connsiteX354" fmla="*/ 2609850 w 4111942"/>
                      <a:gd name="connsiteY354" fmla="*/ 1203960 h 2660370"/>
                      <a:gd name="connsiteX355" fmla="*/ 2609850 w 4111942"/>
                      <a:gd name="connsiteY355" fmla="*/ 1190625 h 2660370"/>
                      <a:gd name="connsiteX356" fmla="*/ 2623185 w 4111942"/>
                      <a:gd name="connsiteY356" fmla="*/ 1197293 h 2660370"/>
                      <a:gd name="connsiteX357" fmla="*/ 3025140 w 4111942"/>
                      <a:gd name="connsiteY357" fmla="*/ 667702 h 2660370"/>
                      <a:gd name="connsiteX358" fmla="*/ 3025140 w 4111942"/>
                      <a:gd name="connsiteY358" fmla="*/ 633413 h 2660370"/>
                      <a:gd name="connsiteX359" fmla="*/ 3025140 w 4111942"/>
                      <a:gd name="connsiteY359" fmla="*/ 667702 h 266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</a:cxnLst>
                    <a:rect l="l" t="t" r="r" b="b"/>
                    <a:pathLst>
                      <a:path w="4111942" h="2660370">
                        <a:moveTo>
                          <a:pt x="4111943" y="541020"/>
                        </a:moveTo>
                        <a:lnTo>
                          <a:pt x="4090988" y="541020"/>
                        </a:lnTo>
                        <a:lnTo>
                          <a:pt x="4090988" y="503872"/>
                        </a:lnTo>
                        <a:lnTo>
                          <a:pt x="4053840" y="503872"/>
                        </a:lnTo>
                        <a:lnTo>
                          <a:pt x="4053840" y="541020"/>
                        </a:lnTo>
                        <a:lnTo>
                          <a:pt x="3980498" y="541020"/>
                        </a:lnTo>
                        <a:cubicBezTo>
                          <a:pt x="3967163" y="536258"/>
                          <a:pt x="3943350" y="539115"/>
                          <a:pt x="3924300" y="528638"/>
                        </a:cubicBezTo>
                        <a:cubicBezTo>
                          <a:pt x="3901440" y="515302"/>
                          <a:pt x="3940493" y="513397"/>
                          <a:pt x="3935730" y="507683"/>
                        </a:cubicBezTo>
                        <a:cubicBezTo>
                          <a:pt x="3930968" y="502920"/>
                          <a:pt x="3875723" y="471488"/>
                          <a:pt x="3870960" y="455295"/>
                        </a:cubicBezTo>
                        <a:cubicBezTo>
                          <a:pt x="3869055" y="447675"/>
                          <a:pt x="3875723" y="439102"/>
                          <a:pt x="3883343" y="430530"/>
                        </a:cubicBezTo>
                        <a:lnTo>
                          <a:pt x="3883343" y="461010"/>
                        </a:lnTo>
                        <a:lnTo>
                          <a:pt x="3935730" y="461010"/>
                        </a:lnTo>
                        <a:lnTo>
                          <a:pt x="3935730" y="387667"/>
                        </a:lnTo>
                        <a:lnTo>
                          <a:pt x="3897630" y="387667"/>
                        </a:lnTo>
                        <a:lnTo>
                          <a:pt x="3897630" y="285750"/>
                        </a:lnTo>
                        <a:lnTo>
                          <a:pt x="3806190" y="285750"/>
                        </a:lnTo>
                        <a:lnTo>
                          <a:pt x="3806190" y="369570"/>
                        </a:lnTo>
                        <a:cubicBezTo>
                          <a:pt x="3794760" y="370522"/>
                          <a:pt x="3784283" y="374332"/>
                          <a:pt x="3775710" y="375285"/>
                        </a:cubicBezTo>
                        <a:cubicBezTo>
                          <a:pt x="3763328" y="377190"/>
                          <a:pt x="3784283" y="352425"/>
                          <a:pt x="3746183" y="348615"/>
                        </a:cubicBezTo>
                        <a:cubicBezTo>
                          <a:pt x="3708083" y="344805"/>
                          <a:pt x="3668078" y="382905"/>
                          <a:pt x="3646170" y="384810"/>
                        </a:cubicBezTo>
                        <a:cubicBezTo>
                          <a:pt x="3599498" y="390525"/>
                          <a:pt x="3596640" y="370522"/>
                          <a:pt x="3552825" y="360997"/>
                        </a:cubicBezTo>
                        <a:cubicBezTo>
                          <a:pt x="3531870" y="356235"/>
                          <a:pt x="3502343" y="356235"/>
                          <a:pt x="3487103" y="354330"/>
                        </a:cubicBezTo>
                        <a:lnTo>
                          <a:pt x="3487103" y="320992"/>
                        </a:lnTo>
                        <a:cubicBezTo>
                          <a:pt x="3487103" y="320992"/>
                          <a:pt x="3487103" y="320040"/>
                          <a:pt x="3487103" y="320040"/>
                        </a:cubicBezTo>
                        <a:lnTo>
                          <a:pt x="3487103" y="200025"/>
                        </a:lnTo>
                        <a:lnTo>
                          <a:pt x="3416618" y="265747"/>
                        </a:lnTo>
                        <a:lnTo>
                          <a:pt x="3416618" y="324803"/>
                        </a:lnTo>
                        <a:cubicBezTo>
                          <a:pt x="3400425" y="331470"/>
                          <a:pt x="3384233" y="336232"/>
                          <a:pt x="3370898" y="332422"/>
                        </a:cubicBezTo>
                        <a:cubicBezTo>
                          <a:pt x="3337560" y="323850"/>
                          <a:pt x="3353753" y="240030"/>
                          <a:pt x="3342323" y="233363"/>
                        </a:cubicBezTo>
                        <a:cubicBezTo>
                          <a:pt x="3333750" y="228600"/>
                          <a:pt x="3305175" y="247650"/>
                          <a:pt x="3285173" y="257175"/>
                        </a:cubicBezTo>
                        <a:lnTo>
                          <a:pt x="3285173" y="203835"/>
                        </a:lnTo>
                        <a:cubicBezTo>
                          <a:pt x="3285173" y="202882"/>
                          <a:pt x="3285173" y="202882"/>
                          <a:pt x="3285173" y="201930"/>
                        </a:cubicBezTo>
                        <a:lnTo>
                          <a:pt x="3285173" y="80010"/>
                        </a:lnTo>
                        <a:lnTo>
                          <a:pt x="3234690" y="118110"/>
                        </a:lnTo>
                        <a:lnTo>
                          <a:pt x="3234690" y="209550"/>
                        </a:lnTo>
                        <a:cubicBezTo>
                          <a:pt x="3226118" y="207645"/>
                          <a:pt x="3159443" y="193357"/>
                          <a:pt x="3140393" y="208597"/>
                        </a:cubicBezTo>
                        <a:cubicBezTo>
                          <a:pt x="3119438" y="224790"/>
                          <a:pt x="3059430" y="207645"/>
                          <a:pt x="3088005" y="185738"/>
                        </a:cubicBezTo>
                        <a:cubicBezTo>
                          <a:pt x="3101340" y="180022"/>
                          <a:pt x="3106103" y="171450"/>
                          <a:pt x="3105150" y="161925"/>
                        </a:cubicBezTo>
                        <a:lnTo>
                          <a:pt x="3105150" y="161925"/>
                        </a:lnTo>
                        <a:lnTo>
                          <a:pt x="3105150" y="41910"/>
                        </a:lnTo>
                        <a:lnTo>
                          <a:pt x="3040380" y="41910"/>
                        </a:lnTo>
                        <a:lnTo>
                          <a:pt x="3040380" y="84772"/>
                        </a:lnTo>
                        <a:cubicBezTo>
                          <a:pt x="3008948" y="85725"/>
                          <a:pt x="2970848" y="101917"/>
                          <a:pt x="2936558" y="101917"/>
                        </a:cubicBezTo>
                        <a:cubicBezTo>
                          <a:pt x="2934653" y="101917"/>
                          <a:pt x="2932748" y="101917"/>
                          <a:pt x="2930843" y="101917"/>
                        </a:cubicBezTo>
                        <a:lnTo>
                          <a:pt x="2930843" y="0"/>
                        </a:lnTo>
                        <a:lnTo>
                          <a:pt x="2864168" y="0"/>
                        </a:lnTo>
                        <a:lnTo>
                          <a:pt x="2864168" y="122872"/>
                        </a:lnTo>
                        <a:lnTo>
                          <a:pt x="2829878" y="122872"/>
                        </a:lnTo>
                        <a:lnTo>
                          <a:pt x="2829878" y="241935"/>
                        </a:lnTo>
                        <a:cubicBezTo>
                          <a:pt x="2829878" y="242888"/>
                          <a:pt x="2829878" y="242888"/>
                          <a:pt x="2829878" y="243840"/>
                        </a:cubicBezTo>
                        <a:lnTo>
                          <a:pt x="2829878" y="262890"/>
                        </a:lnTo>
                        <a:lnTo>
                          <a:pt x="2864168" y="262890"/>
                        </a:lnTo>
                        <a:lnTo>
                          <a:pt x="2864168" y="277178"/>
                        </a:lnTo>
                        <a:lnTo>
                          <a:pt x="2930843" y="277178"/>
                        </a:lnTo>
                        <a:cubicBezTo>
                          <a:pt x="2928938" y="295275"/>
                          <a:pt x="2918460" y="318135"/>
                          <a:pt x="2899410" y="329565"/>
                        </a:cubicBezTo>
                        <a:lnTo>
                          <a:pt x="2747010" y="329565"/>
                        </a:lnTo>
                        <a:lnTo>
                          <a:pt x="2747010" y="446722"/>
                        </a:lnTo>
                        <a:cubicBezTo>
                          <a:pt x="2747010" y="447675"/>
                          <a:pt x="2747010" y="447675"/>
                          <a:pt x="2747010" y="447675"/>
                        </a:cubicBezTo>
                        <a:lnTo>
                          <a:pt x="2747010" y="448627"/>
                        </a:lnTo>
                        <a:lnTo>
                          <a:pt x="2747010" y="448627"/>
                        </a:lnTo>
                        <a:cubicBezTo>
                          <a:pt x="2747010" y="453390"/>
                          <a:pt x="2747963" y="457200"/>
                          <a:pt x="2748915" y="461010"/>
                        </a:cubicBezTo>
                        <a:cubicBezTo>
                          <a:pt x="2760345" y="495300"/>
                          <a:pt x="2798445" y="492442"/>
                          <a:pt x="2797493" y="501967"/>
                        </a:cubicBezTo>
                        <a:cubicBezTo>
                          <a:pt x="2795588" y="512445"/>
                          <a:pt x="2792730" y="556260"/>
                          <a:pt x="2827020" y="563880"/>
                        </a:cubicBezTo>
                        <a:cubicBezTo>
                          <a:pt x="2860358" y="571500"/>
                          <a:pt x="2875598" y="553402"/>
                          <a:pt x="2901315" y="551497"/>
                        </a:cubicBezTo>
                        <a:cubicBezTo>
                          <a:pt x="2921318" y="550545"/>
                          <a:pt x="2972753" y="570547"/>
                          <a:pt x="2999423" y="586740"/>
                        </a:cubicBezTo>
                        <a:lnTo>
                          <a:pt x="2935605" y="586740"/>
                        </a:lnTo>
                        <a:lnTo>
                          <a:pt x="2935605" y="707708"/>
                        </a:lnTo>
                        <a:cubicBezTo>
                          <a:pt x="2935605" y="707708"/>
                          <a:pt x="2935605" y="707708"/>
                          <a:pt x="2935605" y="708660"/>
                        </a:cubicBezTo>
                        <a:lnTo>
                          <a:pt x="2935605" y="760095"/>
                        </a:lnTo>
                        <a:lnTo>
                          <a:pt x="2961323" y="760095"/>
                        </a:lnTo>
                        <a:cubicBezTo>
                          <a:pt x="2955608" y="762952"/>
                          <a:pt x="2950845" y="765810"/>
                          <a:pt x="2950845" y="770572"/>
                        </a:cubicBezTo>
                        <a:cubicBezTo>
                          <a:pt x="2949893" y="785813"/>
                          <a:pt x="2992755" y="814388"/>
                          <a:pt x="2986088" y="821055"/>
                        </a:cubicBezTo>
                        <a:cubicBezTo>
                          <a:pt x="2979420" y="828675"/>
                          <a:pt x="2970848" y="835343"/>
                          <a:pt x="2954655" y="835343"/>
                        </a:cubicBezTo>
                        <a:cubicBezTo>
                          <a:pt x="2938463" y="835343"/>
                          <a:pt x="2933700" y="821055"/>
                          <a:pt x="2903220" y="822960"/>
                        </a:cubicBezTo>
                        <a:cubicBezTo>
                          <a:pt x="2872740" y="824865"/>
                          <a:pt x="2798445" y="857250"/>
                          <a:pt x="2773680" y="850583"/>
                        </a:cubicBezTo>
                        <a:cubicBezTo>
                          <a:pt x="2748915" y="843915"/>
                          <a:pt x="2732723" y="844868"/>
                          <a:pt x="2741295" y="822960"/>
                        </a:cubicBezTo>
                        <a:cubicBezTo>
                          <a:pt x="2749868" y="801052"/>
                          <a:pt x="2707005" y="768668"/>
                          <a:pt x="2665095" y="765810"/>
                        </a:cubicBezTo>
                        <a:cubicBezTo>
                          <a:pt x="2632710" y="762952"/>
                          <a:pt x="2623185" y="774383"/>
                          <a:pt x="2606993" y="780097"/>
                        </a:cubicBezTo>
                        <a:lnTo>
                          <a:pt x="2566988" y="661035"/>
                        </a:lnTo>
                        <a:lnTo>
                          <a:pt x="2511743" y="661035"/>
                        </a:lnTo>
                        <a:lnTo>
                          <a:pt x="2511743" y="782002"/>
                        </a:lnTo>
                        <a:cubicBezTo>
                          <a:pt x="2510790" y="807720"/>
                          <a:pt x="2566035" y="872490"/>
                          <a:pt x="2581275" y="907733"/>
                        </a:cubicBezTo>
                        <a:lnTo>
                          <a:pt x="2581275" y="934402"/>
                        </a:lnTo>
                        <a:lnTo>
                          <a:pt x="2581275" y="934402"/>
                        </a:lnTo>
                        <a:cubicBezTo>
                          <a:pt x="2581275" y="940118"/>
                          <a:pt x="2586990" y="945833"/>
                          <a:pt x="2595563" y="950595"/>
                        </a:cubicBezTo>
                        <a:lnTo>
                          <a:pt x="2595563" y="981075"/>
                        </a:lnTo>
                        <a:cubicBezTo>
                          <a:pt x="2595563" y="981075"/>
                          <a:pt x="2595563" y="981075"/>
                          <a:pt x="2595563" y="981075"/>
                        </a:cubicBezTo>
                        <a:lnTo>
                          <a:pt x="2595563" y="991552"/>
                        </a:lnTo>
                        <a:lnTo>
                          <a:pt x="2602230" y="991552"/>
                        </a:lnTo>
                        <a:cubicBezTo>
                          <a:pt x="2603183" y="992505"/>
                          <a:pt x="2604135" y="993458"/>
                          <a:pt x="2606040" y="994410"/>
                        </a:cubicBezTo>
                        <a:lnTo>
                          <a:pt x="2571750" y="994410"/>
                        </a:lnTo>
                        <a:lnTo>
                          <a:pt x="2571750" y="1114425"/>
                        </a:lnTo>
                        <a:lnTo>
                          <a:pt x="2571750" y="1114425"/>
                        </a:lnTo>
                        <a:cubicBezTo>
                          <a:pt x="2571750" y="1120140"/>
                          <a:pt x="2574608" y="1122045"/>
                          <a:pt x="2578418" y="1123950"/>
                        </a:cubicBezTo>
                        <a:lnTo>
                          <a:pt x="2578418" y="1152525"/>
                        </a:lnTo>
                        <a:lnTo>
                          <a:pt x="2579370" y="1152525"/>
                        </a:lnTo>
                        <a:cubicBezTo>
                          <a:pt x="2579370" y="1152525"/>
                          <a:pt x="2579370" y="1152525"/>
                          <a:pt x="2579370" y="1153477"/>
                        </a:cubicBezTo>
                        <a:cubicBezTo>
                          <a:pt x="2584133" y="1161098"/>
                          <a:pt x="2605088" y="1158240"/>
                          <a:pt x="2607945" y="1163002"/>
                        </a:cubicBezTo>
                        <a:lnTo>
                          <a:pt x="2551748" y="1163002"/>
                        </a:lnTo>
                        <a:lnTo>
                          <a:pt x="2551748" y="1283970"/>
                        </a:lnTo>
                        <a:lnTo>
                          <a:pt x="2551748" y="1283970"/>
                        </a:lnTo>
                        <a:cubicBezTo>
                          <a:pt x="2551748" y="1288733"/>
                          <a:pt x="2556510" y="1293495"/>
                          <a:pt x="2561273" y="1296352"/>
                        </a:cubicBezTo>
                        <a:lnTo>
                          <a:pt x="2561273" y="1345883"/>
                        </a:lnTo>
                        <a:lnTo>
                          <a:pt x="2528888" y="1345883"/>
                        </a:lnTo>
                        <a:lnTo>
                          <a:pt x="2528888" y="1423035"/>
                        </a:lnTo>
                        <a:lnTo>
                          <a:pt x="2486025" y="1423035"/>
                        </a:lnTo>
                        <a:lnTo>
                          <a:pt x="2486025" y="1461135"/>
                        </a:lnTo>
                        <a:lnTo>
                          <a:pt x="2470785" y="1461135"/>
                        </a:lnTo>
                        <a:lnTo>
                          <a:pt x="2470785" y="1582102"/>
                        </a:lnTo>
                        <a:cubicBezTo>
                          <a:pt x="2470785" y="1582102"/>
                          <a:pt x="2470785" y="1583055"/>
                          <a:pt x="2470785" y="1583055"/>
                        </a:cubicBezTo>
                        <a:lnTo>
                          <a:pt x="2470785" y="1683068"/>
                        </a:lnTo>
                        <a:lnTo>
                          <a:pt x="2535555" y="1683068"/>
                        </a:lnTo>
                        <a:cubicBezTo>
                          <a:pt x="2529840" y="1691640"/>
                          <a:pt x="2525078" y="1703070"/>
                          <a:pt x="2530793" y="1712595"/>
                        </a:cubicBezTo>
                        <a:cubicBezTo>
                          <a:pt x="2541270" y="1730693"/>
                          <a:pt x="2567940" y="1731645"/>
                          <a:pt x="2566988" y="1739265"/>
                        </a:cubicBezTo>
                        <a:cubicBezTo>
                          <a:pt x="2566035" y="1746885"/>
                          <a:pt x="2558415" y="1766887"/>
                          <a:pt x="2528888" y="1768793"/>
                        </a:cubicBezTo>
                        <a:cubicBezTo>
                          <a:pt x="2521268" y="1769745"/>
                          <a:pt x="2511743" y="1767840"/>
                          <a:pt x="2500313" y="1765935"/>
                        </a:cubicBezTo>
                        <a:lnTo>
                          <a:pt x="2500313" y="1687830"/>
                        </a:lnTo>
                        <a:lnTo>
                          <a:pt x="2454593" y="1687830"/>
                        </a:lnTo>
                        <a:lnTo>
                          <a:pt x="2454593" y="1643062"/>
                        </a:lnTo>
                        <a:lnTo>
                          <a:pt x="2406968" y="1643062"/>
                        </a:lnTo>
                        <a:lnTo>
                          <a:pt x="2406968" y="1687830"/>
                        </a:lnTo>
                        <a:lnTo>
                          <a:pt x="2405063" y="1687830"/>
                        </a:lnTo>
                        <a:lnTo>
                          <a:pt x="2405063" y="1832610"/>
                        </a:lnTo>
                        <a:lnTo>
                          <a:pt x="2429828" y="1832610"/>
                        </a:lnTo>
                        <a:cubicBezTo>
                          <a:pt x="2434590" y="1836420"/>
                          <a:pt x="2438400" y="1839277"/>
                          <a:pt x="2438400" y="1843087"/>
                        </a:cubicBezTo>
                        <a:cubicBezTo>
                          <a:pt x="2439353" y="1857375"/>
                          <a:pt x="2418398" y="1850708"/>
                          <a:pt x="2423160" y="1861185"/>
                        </a:cubicBezTo>
                        <a:cubicBezTo>
                          <a:pt x="2428875" y="1872615"/>
                          <a:pt x="2455545" y="1871662"/>
                          <a:pt x="2451735" y="1879283"/>
                        </a:cubicBezTo>
                        <a:cubicBezTo>
                          <a:pt x="2447925" y="1886902"/>
                          <a:pt x="2427923" y="1878330"/>
                          <a:pt x="2420303" y="1882140"/>
                        </a:cubicBezTo>
                        <a:cubicBezTo>
                          <a:pt x="2412683" y="1885950"/>
                          <a:pt x="2356485" y="1914525"/>
                          <a:pt x="2345055" y="1913573"/>
                        </a:cubicBezTo>
                        <a:cubicBezTo>
                          <a:pt x="2334578" y="1913573"/>
                          <a:pt x="2332673" y="1901190"/>
                          <a:pt x="2318385" y="1904048"/>
                        </a:cubicBezTo>
                        <a:cubicBezTo>
                          <a:pt x="2304098" y="1906905"/>
                          <a:pt x="2314575" y="1927860"/>
                          <a:pt x="2300288" y="1933575"/>
                        </a:cubicBezTo>
                        <a:cubicBezTo>
                          <a:pt x="2286000" y="1939290"/>
                          <a:pt x="2276475" y="1930718"/>
                          <a:pt x="2265045" y="1936433"/>
                        </a:cubicBezTo>
                        <a:cubicBezTo>
                          <a:pt x="2253615" y="1942148"/>
                          <a:pt x="2200275" y="1995487"/>
                          <a:pt x="2182178" y="1996440"/>
                        </a:cubicBezTo>
                        <a:cubicBezTo>
                          <a:pt x="2164080" y="1997393"/>
                          <a:pt x="2158365" y="1984058"/>
                          <a:pt x="2140268" y="1985962"/>
                        </a:cubicBezTo>
                        <a:cubicBezTo>
                          <a:pt x="2123123" y="1987868"/>
                          <a:pt x="2130743" y="2003108"/>
                          <a:pt x="2111693" y="2004060"/>
                        </a:cubicBezTo>
                        <a:cubicBezTo>
                          <a:pt x="2092643" y="2005012"/>
                          <a:pt x="2080260" y="2003108"/>
                          <a:pt x="2065973" y="2013585"/>
                        </a:cubicBezTo>
                        <a:cubicBezTo>
                          <a:pt x="2048828" y="2025968"/>
                          <a:pt x="2064068" y="2037398"/>
                          <a:pt x="2051685" y="2049780"/>
                        </a:cubicBezTo>
                        <a:lnTo>
                          <a:pt x="2051685" y="1975485"/>
                        </a:lnTo>
                        <a:lnTo>
                          <a:pt x="2004060" y="1975485"/>
                        </a:lnTo>
                        <a:lnTo>
                          <a:pt x="2004060" y="2094548"/>
                        </a:lnTo>
                        <a:cubicBezTo>
                          <a:pt x="2004060" y="2094548"/>
                          <a:pt x="2004060" y="2095500"/>
                          <a:pt x="2004060" y="2095500"/>
                        </a:cubicBezTo>
                        <a:lnTo>
                          <a:pt x="2004060" y="2143125"/>
                        </a:lnTo>
                        <a:cubicBezTo>
                          <a:pt x="2001203" y="2148840"/>
                          <a:pt x="1995488" y="2154555"/>
                          <a:pt x="1986915" y="2159318"/>
                        </a:cubicBezTo>
                        <a:cubicBezTo>
                          <a:pt x="1946910" y="2182178"/>
                          <a:pt x="1865948" y="2173605"/>
                          <a:pt x="1820228" y="2199323"/>
                        </a:cubicBezTo>
                        <a:cubicBezTo>
                          <a:pt x="1774508" y="2225040"/>
                          <a:pt x="1791653" y="2246948"/>
                          <a:pt x="1762125" y="2271712"/>
                        </a:cubicBezTo>
                        <a:cubicBezTo>
                          <a:pt x="1732598" y="2295525"/>
                          <a:pt x="1675448" y="2300287"/>
                          <a:pt x="1675448" y="2300287"/>
                        </a:cubicBezTo>
                        <a:cubicBezTo>
                          <a:pt x="1675448" y="2300287"/>
                          <a:pt x="1639253" y="2303145"/>
                          <a:pt x="1622108" y="2294573"/>
                        </a:cubicBezTo>
                        <a:cubicBezTo>
                          <a:pt x="1604963" y="2286000"/>
                          <a:pt x="1634490" y="2282190"/>
                          <a:pt x="1610678" y="2268855"/>
                        </a:cubicBezTo>
                        <a:cubicBezTo>
                          <a:pt x="1604010" y="2265045"/>
                          <a:pt x="1570673" y="2250758"/>
                          <a:pt x="1538288" y="2262187"/>
                        </a:cubicBezTo>
                        <a:cubicBezTo>
                          <a:pt x="1507808" y="2272665"/>
                          <a:pt x="1470660" y="2269808"/>
                          <a:pt x="1463040" y="2265998"/>
                        </a:cubicBezTo>
                        <a:cubicBezTo>
                          <a:pt x="1455420" y="2262187"/>
                          <a:pt x="1440180" y="2231708"/>
                          <a:pt x="1406843" y="2237423"/>
                        </a:cubicBezTo>
                        <a:cubicBezTo>
                          <a:pt x="1373505" y="2243137"/>
                          <a:pt x="1328738" y="2197418"/>
                          <a:pt x="1292543" y="2202180"/>
                        </a:cubicBezTo>
                        <a:cubicBezTo>
                          <a:pt x="1256348" y="2206943"/>
                          <a:pt x="1263015" y="2243137"/>
                          <a:pt x="1228725" y="2244090"/>
                        </a:cubicBezTo>
                        <a:cubicBezTo>
                          <a:pt x="1194435" y="2244090"/>
                          <a:pt x="1170623" y="2182178"/>
                          <a:pt x="1140143" y="2173605"/>
                        </a:cubicBezTo>
                        <a:cubicBezTo>
                          <a:pt x="1108710" y="2165985"/>
                          <a:pt x="1116330" y="2184083"/>
                          <a:pt x="1092518" y="2181225"/>
                        </a:cubicBezTo>
                        <a:cubicBezTo>
                          <a:pt x="1075373" y="2179320"/>
                          <a:pt x="1066800" y="2168843"/>
                          <a:pt x="1055370" y="2167890"/>
                        </a:cubicBezTo>
                        <a:lnTo>
                          <a:pt x="1055370" y="2061210"/>
                        </a:lnTo>
                        <a:lnTo>
                          <a:pt x="1028700" y="2061210"/>
                        </a:lnTo>
                        <a:lnTo>
                          <a:pt x="1028700" y="2182178"/>
                        </a:lnTo>
                        <a:lnTo>
                          <a:pt x="1028700" y="2182178"/>
                        </a:lnTo>
                        <a:lnTo>
                          <a:pt x="1028700" y="2198370"/>
                        </a:lnTo>
                        <a:cubicBezTo>
                          <a:pt x="1028700" y="2198370"/>
                          <a:pt x="1028700" y="2198370"/>
                          <a:pt x="1028700" y="2198370"/>
                        </a:cubicBezTo>
                        <a:cubicBezTo>
                          <a:pt x="1027748" y="2199323"/>
                          <a:pt x="1026795" y="2199323"/>
                          <a:pt x="1025843" y="2199323"/>
                        </a:cubicBezTo>
                        <a:lnTo>
                          <a:pt x="1025843" y="2154555"/>
                        </a:lnTo>
                        <a:lnTo>
                          <a:pt x="1012508" y="2154555"/>
                        </a:lnTo>
                        <a:lnTo>
                          <a:pt x="1012508" y="2112645"/>
                        </a:lnTo>
                        <a:lnTo>
                          <a:pt x="973455" y="2112645"/>
                        </a:lnTo>
                        <a:lnTo>
                          <a:pt x="973455" y="2154555"/>
                        </a:lnTo>
                        <a:lnTo>
                          <a:pt x="971550" y="2154555"/>
                        </a:lnTo>
                        <a:lnTo>
                          <a:pt x="971550" y="2304098"/>
                        </a:lnTo>
                        <a:cubicBezTo>
                          <a:pt x="965835" y="2303145"/>
                          <a:pt x="961073" y="2303145"/>
                          <a:pt x="958215" y="2306003"/>
                        </a:cubicBezTo>
                        <a:cubicBezTo>
                          <a:pt x="952500" y="2313623"/>
                          <a:pt x="959168" y="2332673"/>
                          <a:pt x="935355" y="2332673"/>
                        </a:cubicBezTo>
                        <a:cubicBezTo>
                          <a:pt x="911543" y="2332673"/>
                          <a:pt x="907733" y="2300287"/>
                          <a:pt x="895350" y="2292668"/>
                        </a:cubicBezTo>
                        <a:cubicBezTo>
                          <a:pt x="886778" y="2287905"/>
                          <a:pt x="879158" y="2291715"/>
                          <a:pt x="871538" y="2292668"/>
                        </a:cubicBezTo>
                        <a:lnTo>
                          <a:pt x="871538" y="2129790"/>
                        </a:lnTo>
                        <a:lnTo>
                          <a:pt x="812483" y="2129790"/>
                        </a:lnTo>
                        <a:lnTo>
                          <a:pt x="812483" y="2211705"/>
                        </a:lnTo>
                        <a:cubicBezTo>
                          <a:pt x="810578" y="2209800"/>
                          <a:pt x="808673" y="2208848"/>
                          <a:pt x="802005" y="2205990"/>
                        </a:cubicBezTo>
                        <a:cubicBezTo>
                          <a:pt x="784860" y="2200275"/>
                          <a:pt x="752475" y="2208848"/>
                          <a:pt x="737235" y="2201228"/>
                        </a:cubicBezTo>
                        <a:cubicBezTo>
                          <a:pt x="722948" y="2193608"/>
                          <a:pt x="730568" y="2162175"/>
                          <a:pt x="695325" y="2160270"/>
                        </a:cubicBezTo>
                        <a:cubicBezTo>
                          <a:pt x="660083" y="2158365"/>
                          <a:pt x="681038" y="2176462"/>
                          <a:pt x="657225" y="2183130"/>
                        </a:cubicBezTo>
                        <a:cubicBezTo>
                          <a:pt x="616268" y="2196465"/>
                          <a:pt x="591503" y="2168843"/>
                          <a:pt x="568643" y="2176462"/>
                        </a:cubicBezTo>
                        <a:cubicBezTo>
                          <a:pt x="546735" y="2184083"/>
                          <a:pt x="556260" y="2192655"/>
                          <a:pt x="532448" y="2188845"/>
                        </a:cubicBezTo>
                        <a:cubicBezTo>
                          <a:pt x="509588" y="2184083"/>
                          <a:pt x="509588" y="2168843"/>
                          <a:pt x="496253" y="2160270"/>
                        </a:cubicBezTo>
                        <a:cubicBezTo>
                          <a:pt x="495300" y="2159318"/>
                          <a:pt x="494348" y="2159318"/>
                          <a:pt x="492443" y="2158365"/>
                        </a:cubicBezTo>
                        <a:lnTo>
                          <a:pt x="492443" y="2077402"/>
                        </a:lnTo>
                        <a:lnTo>
                          <a:pt x="439103" y="2077402"/>
                        </a:lnTo>
                        <a:lnTo>
                          <a:pt x="439103" y="2030730"/>
                        </a:lnTo>
                        <a:lnTo>
                          <a:pt x="376238" y="2030730"/>
                        </a:lnTo>
                        <a:lnTo>
                          <a:pt x="376238" y="2079308"/>
                        </a:lnTo>
                        <a:lnTo>
                          <a:pt x="355283" y="2079308"/>
                        </a:lnTo>
                        <a:lnTo>
                          <a:pt x="355283" y="2200275"/>
                        </a:lnTo>
                        <a:lnTo>
                          <a:pt x="355283" y="2200275"/>
                        </a:lnTo>
                        <a:lnTo>
                          <a:pt x="355283" y="2225040"/>
                        </a:lnTo>
                        <a:lnTo>
                          <a:pt x="413385" y="2225040"/>
                        </a:lnTo>
                        <a:cubicBezTo>
                          <a:pt x="420053" y="2226945"/>
                          <a:pt x="423863" y="2229803"/>
                          <a:pt x="423863" y="2234565"/>
                        </a:cubicBezTo>
                        <a:cubicBezTo>
                          <a:pt x="423863" y="2246948"/>
                          <a:pt x="392430" y="2247900"/>
                          <a:pt x="405765" y="2260283"/>
                        </a:cubicBezTo>
                        <a:cubicBezTo>
                          <a:pt x="419100" y="2272665"/>
                          <a:pt x="431483" y="2259330"/>
                          <a:pt x="444818" y="2268855"/>
                        </a:cubicBezTo>
                        <a:cubicBezTo>
                          <a:pt x="458153" y="2278380"/>
                          <a:pt x="479108" y="2296478"/>
                          <a:pt x="451485" y="2306003"/>
                        </a:cubicBezTo>
                        <a:cubicBezTo>
                          <a:pt x="422910" y="2314575"/>
                          <a:pt x="377190" y="2291715"/>
                          <a:pt x="338138" y="2302193"/>
                        </a:cubicBezTo>
                        <a:cubicBezTo>
                          <a:pt x="317183" y="2307908"/>
                          <a:pt x="252413" y="2336483"/>
                          <a:pt x="191453" y="2366010"/>
                        </a:cubicBezTo>
                        <a:lnTo>
                          <a:pt x="191453" y="2311718"/>
                        </a:lnTo>
                        <a:lnTo>
                          <a:pt x="74295" y="2311718"/>
                        </a:lnTo>
                        <a:lnTo>
                          <a:pt x="74295" y="2346960"/>
                        </a:lnTo>
                        <a:lnTo>
                          <a:pt x="0" y="2333625"/>
                        </a:lnTo>
                        <a:lnTo>
                          <a:pt x="0" y="2453640"/>
                        </a:lnTo>
                        <a:cubicBezTo>
                          <a:pt x="0" y="2489835"/>
                          <a:pt x="57150" y="2496503"/>
                          <a:pt x="57150" y="2496503"/>
                        </a:cubicBezTo>
                        <a:cubicBezTo>
                          <a:pt x="57150" y="2496503"/>
                          <a:pt x="155258" y="2512695"/>
                          <a:pt x="195263" y="2510790"/>
                        </a:cubicBezTo>
                        <a:cubicBezTo>
                          <a:pt x="234315" y="2508885"/>
                          <a:pt x="264795" y="2500312"/>
                          <a:pt x="295275" y="2489835"/>
                        </a:cubicBezTo>
                        <a:cubicBezTo>
                          <a:pt x="324803" y="2479358"/>
                          <a:pt x="376238" y="2480310"/>
                          <a:pt x="398145" y="2493645"/>
                        </a:cubicBezTo>
                        <a:cubicBezTo>
                          <a:pt x="463868" y="2530793"/>
                          <a:pt x="495300" y="2518410"/>
                          <a:pt x="516255" y="2526983"/>
                        </a:cubicBezTo>
                        <a:cubicBezTo>
                          <a:pt x="537210" y="2536508"/>
                          <a:pt x="541973" y="2548890"/>
                          <a:pt x="569595" y="2547937"/>
                        </a:cubicBezTo>
                        <a:cubicBezTo>
                          <a:pt x="597218" y="2546985"/>
                          <a:pt x="576263" y="2526030"/>
                          <a:pt x="594360" y="2526983"/>
                        </a:cubicBezTo>
                        <a:cubicBezTo>
                          <a:pt x="611505" y="2526983"/>
                          <a:pt x="613410" y="2543175"/>
                          <a:pt x="627698" y="2545080"/>
                        </a:cubicBezTo>
                        <a:cubicBezTo>
                          <a:pt x="641985" y="2546985"/>
                          <a:pt x="637223" y="2529840"/>
                          <a:pt x="656273" y="2532698"/>
                        </a:cubicBezTo>
                        <a:cubicBezTo>
                          <a:pt x="675323" y="2535555"/>
                          <a:pt x="687705" y="2568893"/>
                          <a:pt x="722948" y="2570798"/>
                        </a:cubicBezTo>
                        <a:cubicBezTo>
                          <a:pt x="758190" y="2572703"/>
                          <a:pt x="775335" y="2541270"/>
                          <a:pt x="791528" y="2537460"/>
                        </a:cubicBezTo>
                        <a:cubicBezTo>
                          <a:pt x="807720" y="2532698"/>
                          <a:pt x="829628" y="2550795"/>
                          <a:pt x="844868" y="2543175"/>
                        </a:cubicBezTo>
                        <a:cubicBezTo>
                          <a:pt x="848678" y="2541270"/>
                          <a:pt x="849630" y="2539365"/>
                          <a:pt x="849630" y="2536508"/>
                        </a:cubicBezTo>
                        <a:lnTo>
                          <a:pt x="849630" y="2536508"/>
                        </a:lnTo>
                        <a:lnTo>
                          <a:pt x="849630" y="2518410"/>
                        </a:lnTo>
                        <a:cubicBezTo>
                          <a:pt x="850583" y="2517458"/>
                          <a:pt x="851535" y="2517458"/>
                          <a:pt x="853440" y="2516505"/>
                        </a:cubicBezTo>
                        <a:cubicBezTo>
                          <a:pt x="862013" y="2513648"/>
                          <a:pt x="872490" y="2519362"/>
                          <a:pt x="882968" y="2526030"/>
                        </a:cubicBezTo>
                        <a:lnTo>
                          <a:pt x="882968" y="2527935"/>
                        </a:lnTo>
                        <a:lnTo>
                          <a:pt x="885825" y="2527935"/>
                        </a:lnTo>
                        <a:cubicBezTo>
                          <a:pt x="898208" y="2535555"/>
                          <a:pt x="910590" y="2544128"/>
                          <a:pt x="921068" y="2540318"/>
                        </a:cubicBezTo>
                        <a:cubicBezTo>
                          <a:pt x="926783" y="2537460"/>
                          <a:pt x="929640" y="2533650"/>
                          <a:pt x="929640" y="2527935"/>
                        </a:cubicBezTo>
                        <a:lnTo>
                          <a:pt x="929640" y="2527935"/>
                        </a:lnTo>
                        <a:lnTo>
                          <a:pt x="929640" y="2527935"/>
                        </a:lnTo>
                        <a:cubicBezTo>
                          <a:pt x="929640" y="2526030"/>
                          <a:pt x="929640" y="2523173"/>
                          <a:pt x="929640" y="2521268"/>
                        </a:cubicBezTo>
                        <a:lnTo>
                          <a:pt x="929640" y="2500312"/>
                        </a:lnTo>
                        <a:cubicBezTo>
                          <a:pt x="929640" y="2500312"/>
                          <a:pt x="930593" y="2500312"/>
                          <a:pt x="930593" y="2499360"/>
                        </a:cubicBezTo>
                        <a:cubicBezTo>
                          <a:pt x="940118" y="2495550"/>
                          <a:pt x="947738" y="2512695"/>
                          <a:pt x="960120" y="2508885"/>
                        </a:cubicBezTo>
                        <a:cubicBezTo>
                          <a:pt x="972503" y="2505075"/>
                          <a:pt x="978218" y="2480310"/>
                          <a:pt x="1002030" y="2483168"/>
                        </a:cubicBezTo>
                        <a:cubicBezTo>
                          <a:pt x="1025843" y="2486025"/>
                          <a:pt x="1011555" y="2513648"/>
                          <a:pt x="1030605" y="2512695"/>
                        </a:cubicBezTo>
                        <a:cubicBezTo>
                          <a:pt x="1044893" y="2511743"/>
                          <a:pt x="1044893" y="2506028"/>
                          <a:pt x="1050608" y="2504123"/>
                        </a:cubicBezTo>
                        <a:lnTo>
                          <a:pt x="1050608" y="2549843"/>
                        </a:lnTo>
                        <a:lnTo>
                          <a:pt x="1050608" y="2549843"/>
                        </a:lnTo>
                        <a:cubicBezTo>
                          <a:pt x="1050608" y="2552700"/>
                          <a:pt x="1052513" y="2555558"/>
                          <a:pt x="1056323" y="2557462"/>
                        </a:cubicBezTo>
                        <a:cubicBezTo>
                          <a:pt x="1076325" y="2567940"/>
                          <a:pt x="1137285" y="2551748"/>
                          <a:pt x="1153478" y="2554605"/>
                        </a:cubicBezTo>
                        <a:cubicBezTo>
                          <a:pt x="1169670" y="2557462"/>
                          <a:pt x="1163003" y="2571750"/>
                          <a:pt x="1186815" y="2573655"/>
                        </a:cubicBezTo>
                        <a:cubicBezTo>
                          <a:pt x="1210628" y="2575560"/>
                          <a:pt x="1236345" y="2569845"/>
                          <a:pt x="1248728" y="2569845"/>
                        </a:cubicBezTo>
                        <a:cubicBezTo>
                          <a:pt x="1261110" y="2568893"/>
                          <a:pt x="1262063" y="2581275"/>
                          <a:pt x="1286828" y="2586037"/>
                        </a:cubicBezTo>
                        <a:cubicBezTo>
                          <a:pt x="1311593" y="2590800"/>
                          <a:pt x="1310640" y="2579370"/>
                          <a:pt x="1336358" y="2583180"/>
                        </a:cubicBezTo>
                        <a:cubicBezTo>
                          <a:pt x="1362075" y="2586990"/>
                          <a:pt x="1340168" y="2601278"/>
                          <a:pt x="1373505" y="2602230"/>
                        </a:cubicBezTo>
                        <a:cubicBezTo>
                          <a:pt x="1405890" y="2603183"/>
                          <a:pt x="1466850" y="2588895"/>
                          <a:pt x="1503045" y="2590800"/>
                        </a:cubicBezTo>
                        <a:cubicBezTo>
                          <a:pt x="1539240" y="2591753"/>
                          <a:pt x="1543050" y="2628900"/>
                          <a:pt x="1571625" y="2629853"/>
                        </a:cubicBezTo>
                        <a:cubicBezTo>
                          <a:pt x="1599248" y="2630805"/>
                          <a:pt x="1608773" y="2624137"/>
                          <a:pt x="1632585" y="2626995"/>
                        </a:cubicBezTo>
                        <a:cubicBezTo>
                          <a:pt x="1656398" y="2629853"/>
                          <a:pt x="1644015" y="2641283"/>
                          <a:pt x="1667828" y="2645093"/>
                        </a:cubicBezTo>
                        <a:cubicBezTo>
                          <a:pt x="1691640" y="2647950"/>
                          <a:pt x="1702118" y="2636520"/>
                          <a:pt x="1717358" y="2634615"/>
                        </a:cubicBezTo>
                        <a:cubicBezTo>
                          <a:pt x="1732598" y="2632710"/>
                          <a:pt x="1729740" y="2660333"/>
                          <a:pt x="1762125" y="2660333"/>
                        </a:cubicBezTo>
                        <a:cubicBezTo>
                          <a:pt x="1794510" y="2661285"/>
                          <a:pt x="1825943" y="2644140"/>
                          <a:pt x="1850708" y="2638425"/>
                        </a:cubicBezTo>
                        <a:cubicBezTo>
                          <a:pt x="1875473" y="2632710"/>
                          <a:pt x="1919288" y="2649855"/>
                          <a:pt x="1940243" y="2644140"/>
                        </a:cubicBezTo>
                        <a:cubicBezTo>
                          <a:pt x="1961198" y="2638425"/>
                          <a:pt x="1946910" y="2601278"/>
                          <a:pt x="1966913" y="2598420"/>
                        </a:cubicBezTo>
                        <a:cubicBezTo>
                          <a:pt x="1985963" y="2595562"/>
                          <a:pt x="1985963" y="2631758"/>
                          <a:pt x="2013585" y="2625090"/>
                        </a:cubicBezTo>
                        <a:cubicBezTo>
                          <a:pt x="2041208" y="2618423"/>
                          <a:pt x="1998345" y="2585085"/>
                          <a:pt x="2086928" y="2535555"/>
                        </a:cubicBezTo>
                        <a:cubicBezTo>
                          <a:pt x="2101215" y="2529840"/>
                          <a:pt x="2092643" y="2555558"/>
                          <a:pt x="2108835" y="2555558"/>
                        </a:cubicBezTo>
                        <a:cubicBezTo>
                          <a:pt x="2145983" y="2554605"/>
                          <a:pt x="2161223" y="2517458"/>
                          <a:pt x="2178368" y="2515553"/>
                        </a:cubicBezTo>
                        <a:cubicBezTo>
                          <a:pt x="2195513" y="2512695"/>
                          <a:pt x="2205990" y="2548890"/>
                          <a:pt x="2225040" y="2542223"/>
                        </a:cubicBezTo>
                        <a:cubicBezTo>
                          <a:pt x="2233613" y="2539365"/>
                          <a:pt x="2234565" y="2532698"/>
                          <a:pt x="2234565" y="2526983"/>
                        </a:cubicBezTo>
                        <a:lnTo>
                          <a:pt x="2234565" y="2511743"/>
                        </a:lnTo>
                        <a:cubicBezTo>
                          <a:pt x="2235518" y="2510790"/>
                          <a:pt x="2235518" y="2509837"/>
                          <a:pt x="2237423" y="2508885"/>
                        </a:cubicBezTo>
                        <a:cubicBezTo>
                          <a:pt x="2246948" y="2501265"/>
                          <a:pt x="2266950" y="2507933"/>
                          <a:pt x="2285048" y="2490787"/>
                        </a:cubicBezTo>
                        <a:cubicBezTo>
                          <a:pt x="2289810" y="2486025"/>
                          <a:pt x="2290763" y="2482215"/>
                          <a:pt x="2290763" y="2478405"/>
                        </a:cubicBezTo>
                        <a:lnTo>
                          <a:pt x="2290763" y="2446973"/>
                        </a:lnTo>
                        <a:cubicBezTo>
                          <a:pt x="2307908" y="2430780"/>
                          <a:pt x="2342198" y="2438400"/>
                          <a:pt x="2355533" y="2430780"/>
                        </a:cubicBezTo>
                        <a:cubicBezTo>
                          <a:pt x="2368868" y="2423160"/>
                          <a:pt x="2349818" y="2391728"/>
                          <a:pt x="2360295" y="2387918"/>
                        </a:cubicBezTo>
                        <a:cubicBezTo>
                          <a:pt x="2371725" y="2384108"/>
                          <a:pt x="2379345" y="2408873"/>
                          <a:pt x="2394585" y="2400300"/>
                        </a:cubicBezTo>
                        <a:cubicBezTo>
                          <a:pt x="2409825" y="2391728"/>
                          <a:pt x="2415540" y="2357437"/>
                          <a:pt x="2433638" y="2350770"/>
                        </a:cubicBezTo>
                        <a:cubicBezTo>
                          <a:pt x="2451735" y="2344103"/>
                          <a:pt x="2463165" y="2360295"/>
                          <a:pt x="2480310" y="2345055"/>
                        </a:cubicBezTo>
                        <a:cubicBezTo>
                          <a:pt x="2489835" y="2336483"/>
                          <a:pt x="2514600" y="2300287"/>
                          <a:pt x="2552700" y="2263140"/>
                        </a:cubicBezTo>
                        <a:cubicBezTo>
                          <a:pt x="2584133" y="2233612"/>
                          <a:pt x="2627948" y="2205037"/>
                          <a:pt x="2643188" y="2186940"/>
                        </a:cubicBezTo>
                        <a:cubicBezTo>
                          <a:pt x="2653665" y="2174558"/>
                          <a:pt x="2656523" y="2165033"/>
                          <a:pt x="2655570" y="2157412"/>
                        </a:cubicBezTo>
                        <a:lnTo>
                          <a:pt x="2655570" y="2157412"/>
                        </a:lnTo>
                        <a:lnTo>
                          <a:pt x="2655570" y="2128837"/>
                        </a:lnTo>
                        <a:cubicBezTo>
                          <a:pt x="2657475" y="2127885"/>
                          <a:pt x="2658428" y="2126933"/>
                          <a:pt x="2661285" y="2125980"/>
                        </a:cubicBezTo>
                        <a:cubicBezTo>
                          <a:pt x="2736533" y="2091690"/>
                          <a:pt x="2765108" y="2039302"/>
                          <a:pt x="2764155" y="2021205"/>
                        </a:cubicBezTo>
                        <a:lnTo>
                          <a:pt x="2764155" y="2021205"/>
                        </a:lnTo>
                        <a:lnTo>
                          <a:pt x="2764155" y="1919287"/>
                        </a:lnTo>
                        <a:cubicBezTo>
                          <a:pt x="2767965" y="1916430"/>
                          <a:pt x="2772728" y="1914525"/>
                          <a:pt x="2777490" y="1912620"/>
                        </a:cubicBezTo>
                        <a:cubicBezTo>
                          <a:pt x="2788920" y="1907858"/>
                          <a:pt x="2792730" y="1904048"/>
                          <a:pt x="2792730" y="1901190"/>
                        </a:cubicBezTo>
                        <a:lnTo>
                          <a:pt x="2792730" y="1901190"/>
                        </a:lnTo>
                        <a:lnTo>
                          <a:pt x="2792730" y="1864995"/>
                        </a:lnTo>
                        <a:cubicBezTo>
                          <a:pt x="2801303" y="1861185"/>
                          <a:pt x="2808923" y="1858327"/>
                          <a:pt x="2810828" y="1853565"/>
                        </a:cubicBezTo>
                        <a:cubicBezTo>
                          <a:pt x="2810828" y="1853565"/>
                          <a:pt x="2810828" y="1852612"/>
                          <a:pt x="2810828" y="1852612"/>
                        </a:cubicBezTo>
                        <a:lnTo>
                          <a:pt x="2810828" y="1852612"/>
                        </a:lnTo>
                        <a:lnTo>
                          <a:pt x="2810828" y="1732598"/>
                        </a:lnTo>
                        <a:lnTo>
                          <a:pt x="2808923" y="1732598"/>
                        </a:lnTo>
                        <a:lnTo>
                          <a:pt x="2808923" y="1672590"/>
                        </a:lnTo>
                        <a:lnTo>
                          <a:pt x="2733675" y="1672590"/>
                        </a:lnTo>
                        <a:cubicBezTo>
                          <a:pt x="2721293" y="1642110"/>
                          <a:pt x="2715578" y="1606868"/>
                          <a:pt x="2724150" y="1567815"/>
                        </a:cubicBezTo>
                        <a:cubicBezTo>
                          <a:pt x="2729865" y="1564005"/>
                          <a:pt x="2746058" y="1569720"/>
                          <a:pt x="2747010" y="1564958"/>
                        </a:cubicBezTo>
                        <a:lnTo>
                          <a:pt x="2747010" y="1564958"/>
                        </a:lnTo>
                        <a:lnTo>
                          <a:pt x="2747010" y="1443990"/>
                        </a:lnTo>
                        <a:lnTo>
                          <a:pt x="2724150" y="1443990"/>
                        </a:lnTo>
                        <a:cubicBezTo>
                          <a:pt x="2730818" y="1414463"/>
                          <a:pt x="2745105" y="1383030"/>
                          <a:pt x="2764155" y="1352550"/>
                        </a:cubicBezTo>
                        <a:cubicBezTo>
                          <a:pt x="2775585" y="1345883"/>
                          <a:pt x="2783205" y="1349693"/>
                          <a:pt x="2799398" y="1347788"/>
                        </a:cubicBezTo>
                        <a:cubicBezTo>
                          <a:pt x="2815590" y="1345883"/>
                          <a:pt x="2840355" y="1319213"/>
                          <a:pt x="2842260" y="1307783"/>
                        </a:cubicBezTo>
                        <a:cubicBezTo>
                          <a:pt x="2842260" y="1306830"/>
                          <a:pt x="2842260" y="1306830"/>
                          <a:pt x="2842260" y="1305877"/>
                        </a:cubicBezTo>
                        <a:lnTo>
                          <a:pt x="2842260" y="1305877"/>
                        </a:lnTo>
                        <a:lnTo>
                          <a:pt x="2842260" y="1186815"/>
                        </a:lnTo>
                        <a:lnTo>
                          <a:pt x="2835593" y="1186815"/>
                        </a:lnTo>
                        <a:lnTo>
                          <a:pt x="2835593" y="1157288"/>
                        </a:lnTo>
                        <a:lnTo>
                          <a:pt x="2810828" y="1157288"/>
                        </a:lnTo>
                        <a:cubicBezTo>
                          <a:pt x="2825115" y="1131570"/>
                          <a:pt x="2842260" y="1105852"/>
                          <a:pt x="2843213" y="1078230"/>
                        </a:cubicBezTo>
                        <a:cubicBezTo>
                          <a:pt x="2876550" y="1072515"/>
                          <a:pt x="2859405" y="1054418"/>
                          <a:pt x="2885123" y="1050608"/>
                        </a:cubicBezTo>
                        <a:cubicBezTo>
                          <a:pt x="2909888" y="1046797"/>
                          <a:pt x="2922270" y="1075373"/>
                          <a:pt x="2936558" y="1072515"/>
                        </a:cubicBezTo>
                        <a:cubicBezTo>
                          <a:pt x="2950845" y="1069658"/>
                          <a:pt x="2949893" y="1053465"/>
                          <a:pt x="2961323" y="1050608"/>
                        </a:cubicBezTo>
                        <a:cubicBezTo>
                          <a:pt x="2972753" y="1047750"/>
                          <a:pt x="2977515" y="1059180"/>
                          <a:pt x="2990850" y="1054418"/>
                        </a:cubicBezTo>
                        <a:cubicBezTo>
                          <a:pt x="3005138" y="1050608"/>
                          <a:pt x="3033713" y="1007745"/>
                          <a:pt x="3067050" y="1006793"/>
                        </a:cubicBezTo>
                        <a:cubicBezTo>
                          <a:pt x="3100388" y="1005840"/>
                          <a:pt x="3170873" y="992505"/>
                          <a:pt x="3194685" y="980122"/>
                        </a:cubicBezTo>
                        <a:cubicBezTo>
                          <a:pt x="3227070" y="962977"/>
                          <a:pt x="3220403" y="1004888"/>
                          <a:pt x="3253740" y="1010602"/>
                        </a:cubicBezTo>
                        <a:cubicBezTo>
                          <a:pt x="3287078" y="1016318"/>
                          <a:pt x="3301365" y="991552"/>
                          <a:pt x="3328988" y="994410"/>
                        </a:cubicBezTo>
                        <a:cubicBezTo>
                          <a:pt x="3356610" y="997268"/>
                          <a:pt x="3388995" y="1022985"/>
                          <a:pt x="3420428" y="1018222"/>
                        </a:cubicBezTo>
                        <a:cubicBezTo>
                          <a:pt x="3451860" y="1013460"/>
                          <a:pt x="3472815" y="980122"/>
                          <a:pt x="3502343" y="973455"/>
                        </a:cubicBezTo>
                        <a:cubicBezTo>
                          <a:pt x="3531870" y="965835"/>
                          <a:pt x="3552825" y="994410"/>
                          <a:pt x="3575685" y="986790"/>
                        </a:cubicBezTo>
                        <a:cubicBezTo>
                          <a:pt x="3582353" y="984885"/>
                          <a:pt x="3584258" y="980122"/>
                          <a:pt x="3584258" y="975360"/>
                        </a:cubicBezTo>
                        <a:lnTo>
                          <a:pt x="3584258" y="975360"/>
                        </a:lnTo>
                        <a:lnTo>
                          <a:pt x="3584258" y="975360"/>
                        </a:lnTo>
                        <a:cubicBezTo>
                          <a:pt x="3584258" y="975360"/>
                          <a:pt x="3584258" y="975360"/>
                          <a:pt x="3584258" y="975360"/>
                        </a:cubicBezTo>
                        <a:lnTo>
                          <a:pt x="3584258" y="946785"/>
                        </a:lnTo>
                        <a:cubicBezTo>
                          <a:pt x="3585210" y="945833"/>
                          <a:pt x="3587115" y="944880"/>
                          <a:pt x="3589020" y="944880"/>
                        </a:cubicBezTo>
                        <a:cubicBezTo>
                          <a:pt x="3610928" y="941070"/>
                          <a:pt x="3622358" y="1014413"/>
                          <a:pt x="3658553" y="1012508"/>
                        </a:cubicBezTo>
                        <a:cubicBezTo>
                          <a:pt x="3668078" y="1011555"/>
                          <a:pt x="3671888" y="1008697"/>
                          <a:pt x="3670935" y="1002983"/>
                        </a:cubicBezTo>
                        <a:lnTo>
                          <a:pt x="3670935" y="1002983"/>
                        </a:lnTo>
                        <a:lnTo>
                          <a:pt x="3670935" y="967740"/>
                        </a:lnTo>
                        <a:cubicBezTo>
                          <a:pt x="3689985" y="977265"/>
                          <a:pt x="3719513" y="994410"/>
                          <a:pt x="3759518" y="1013460"/>
                        </a:cubicBezTo>
                        <a:cubicBezTo>
                          <a:pt x="3824288" y="1044893"/>
                          <a:pt x="3876675" y="1028700"/>
                          <a:pt x="3887153" y="1014413"/>
                        </a:cubicBezTo>
                        <a:cubicBezTo>
                          <a:pt x="3888105" y="1013460"/>
                          <a:pt x="3888105" y="1012508"/>
                          <a:pt x="3888105" y="1010602"/>
                        </a:cubicBezTo>
                        <a:lnTo>
                          <a:pt x="3889058" y="1010602"/>
                        </a:lnTo>
                        <a:lnTo>
                          <a:pt x="3889058" y="982027"/>
                        </a:lnTo>
                        <a:cubicBezTo>
                          <a:pt x="3937635" y="991552"/>
                          <a:pt x="4046220" y="1035368"/>
                          <a:pt x="4065270" y="1029652"/>
                        </a:cubicBezTo>
                        <a:cubicBezTo>
                          <a:pt x="4076700" y="1025843"/>
                          <a:pt x="4080510" y="1015365"/>
                          <a:pt x="4081463" y="1003935"/>
                        </a:cubicBezTo>
                        <a:lnTo>
                          <a:pt x="4081463" y="1003935"/>
                        </a:lnTo>
                        <a:lnTo>
                          <a:pt x="4081463" y="882015"/>
                        </a:lnTo>
                        <a:lnTo>
                          <a:pt x="3996690" y="882015"/>
                        </a:lnTo>
                        <a:lnTo>
                          <a:pt x="3996690" y="812483"/>
                        </a:lnTo>
                        <a:lnTo>
                          <a:pt x="3981450" y="812483"/>
                        </a:lnTo>
                        <a:lnTo>
                          <a:pt x="3981450" y="789622"/>
                        </a:lnTo>
                        <a:lnTo>
                          <a:pt x="3953828" y="789622"/>
                        </a:lnTo>
                        <a:lnTo>
                          <a:pt x="3953828" y="733425"/>
                        </a:lnTo>
                        <a:cubicBezTo>
                          <a:pt x="3953828" y="732472"/>
                          <a:pt x="3953828" y="731520"/>
                          <a:pt x="3953828" y="730568"/>
                        </a:cubicBezTo>
                        <a:lnTo>
                          <a:pt x="3953828" y="692468"/>
                        </a:lnTo>
                        <a:cubicBezTo>
                          <a:pt x="3965258" y="677227"/>
                          <a:pt x="3978593" y="674370"/>
                          <a:pt x="3995738" y="674370"/>
                        </a:cubicBezTo>
                        <a:cubicBezTo>
                          <a:pt x="4014788" y="675322"/>
                          <a:pt x="4056698" y="709613"/>
                          <a:pt x="4108133" y="668655"/>
                        </a:cubicBezTo>
                        <a:cubicBezTo>
                          <a:pt x="4110038" y="665797"/>
                          <a:pt x="4110990" y="662940"/>
                          <a:pt x="4111943" y="661035"/>
                        </a:cubicBezTo>
                        <a:lnTo>
                          <a:pt x="4111943" y="661035"/>
                        </a:lnTo>
                        <a:lnTo>
                          <a:pt x="4111943" y="541020"/>
                        </a:lnTo>
                        <a:close/>
                        <a:moveTo>
                          <a:pt x="2650808" y="1016318"/>
                        </a:moveTo>
                        <a:cubicBezTo>
                          <a:pt x="2650808" y="1016318"/>
                          <a:pt x="2617470" y="1030605"/>
                          <a:pt x="2653665" y="1052513"/>
                        </a:cubicBezTo>
                        <a:cubicBezTo>
                          <a:pt x="2650808" y="1050608"/>
                          <a:pt x="2638425" y="1054418"/>
                          <a:pt x="2623185" y="1062038"/>
                        </a:cubicBezTo>
                        <a:lnTo>
                          <a:pt x="2623185" y="1007745"/>
                        </a:lnTo>
                        <a:cubicBezTo>
                          <a:pt x="2638425" y="1013460"/>
                          <a:pt x="2650808" y="1016318"/>
                          <a:pt x="2650808" y="1016318"/>
                        </a:cubicBezTo>
                        <a:close/>
                        <a:moveTo>
                          <a:pt x="2623185" y="1197293"/>
                        </a:moveTo>
                        <a:cubicBezTo>
                          <a:pt x="2620328" y="1199198"/>
                          <a:pt x="2614613" y="1201102"/>
                          <a:pt x="2609850" y="1203960"/>
                        </a:cubicBezTo>
                        <a:lnTo>
                          <a:pt x="2609850" y="1190625"/>
                        </a:lnTo>
                        <a:cubicBezTo>
                          <a:pt x="2618423" y="1193483"/>
                          <a:pt x="2627948" y="1194435"/>
                          <a:pt x="2623185" y="1197293"/>
                        </a:cubicBezTo>
                        <a:close/>
                        <a:moveTo>
                          <a:pt x="3025140" y="667702"/>
                        </a:moveTo>
                        <a:lnTo>
                          <a:pt x="3025140" y="633413"/>
                        </a:lnTo>
                        <a:cubicBezTo>
                          <a:pt x="3027045" y="644843"/>
                          <a:pt x="3027045" y="657225"/>
                          <a:pt x="3025140" y="667702"/>
                        </a:cubicBez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1F507B58-D09B-40B7-8215-EEBBE3EC7281}"/>
                      </a:ext>
                    </a:extLst>
                  </p:cNvPr>
                  <p:cNvSpPr/>
                  <p:nvPr/>
                </p:nvSpPr>
                <p:spPr>
                  <a:xfrm>
                    <a:off x="8660467" y="4547711"/>
                    <a:ext cx="74295" cy="80962"/>
                  </a:xfrm>
                  <a:custGeom>
                    <a:avLst/>
                    <a:gdLst>
                      <a:gd name="connsiteX0" fmla="*/ 0 w 74295"/>
                      <a:gd name="connsiteY0" fmla="*/ 0 h 80962"/>
                      <a:gd name="connsiteX1" fmla="*/ 74295 w 74295"/>
                      <a:gd name="connsiteY1" fmla="*/ 0 h 80962"/>
                      <a:gd name="connsiteX2" fmla="*/ 74295 w 74295"/>
                      <a:gd name="connsiteY2" fmla="*/ 80962 h 80962"/>
                      <a:gd name="connsiteX3" fmla="*/ 0 w 74295"/>
                      <a:gd name="connsiteY3" fmla="*/ 80962 h 80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295" h="80962">
                        <a:moveTo>
                          <a:pt x="0" y="0"/>
                        </a:moveTo>
                        <a:lnTo>
                          <a:pt x="74295" y="0"/>
                        </a:lnTo>
                        <a:lnTo>
                          <a:pt x="74295" y="80962"/>
                        </a:lnTo>
                        <a:lnTo>
                          <a:pt x="0" y="80962"/>
                        </a:ln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48" name="Freeform: Shape 1047">
                  <a:extLst>
                    <a:ext uri="{FF2B5EF4-FFF2-40B4-BE49-F238E27FC236}">
                      <a16:creationId xmlns:a16="http://schemas.microsoft.com/office/drawing/2014/main" id="{8AD7DE78-581A-4E2C-922A-3A762880C93C}"/>
                    </a:ext>
                  </a:extLst>
                </p:cNvPr>
                <p:cNvSpPr/>
                <p:nvPr/>
              </p:nvSpPr>
              <p:spPr>
                <a:xfrm>
                  <a:off x="7113607" y="2354539"/>
                  <a:ext cx="4110034" cy="2576114"/>
                </a:xfrm>
                <a:custGeom>
                  <a:avLst/>
                  <a:gdLst>
                    <a:gd name="connsiteX0" fmla="*/ 3069908 w 4110034"/>
                    <a:gd name="connsiteY0" fmla="*/ 5279 h 2576114"/>
                    <a:gd name="connsiteX1" fmla="*/ 3088958 w 4110034"/>
                    <a:gd name="connsiteY1" fmla="*/ 100529 h 2576114"/>
                    <a:gd name="connsiteX2" fmla="*/ 3141345 w 4110034"/>
                    <a:gd name="connsiteY2" fmla="*/ 123389 h 2576114"/>
                    <a:gd name="connsiteX3" fmla="*/ 3236595 w 4110034"/>
                    <a:gd name="connsiteY3" fmla="*/ 124342 h 2576114"/>
                    <a:gd name="connsiteX4" fmla="*/ 3284220 w 4110034"/>
                    <a:gd name="connsiteY4" fmla="*/ 111959 h 2576114"/>
                    <a:gd name="connsiteX5" fmla="*/ 3272790 w 4110034"/>
                    <a:gd name="connsiteY5" fmla="*/ 175777 h 2576114"/>
                    <a:gd name="connsiteX6" fmla="*/ 3342323 w 4110034"/>
                    <a:gd name="connsiteY6" fmla="*/ 147202 h 2576114"/>
                    <a:gd name="connsiteX7" fmla="*/ 3370898 w 4110034"/>
                    <a:gd name="connsiteY7" fmla="*/ 246262 h 2576114"/>
                    <a:gd name="connsiteX8" fmla="*/ 3479483 w 4110034"/>
                    <a:gd name="connsiteY8" fmla="*/ 226259 h 2576114"/>
                    <a:gd name="connsiteX9" fmla="*/ 3477578 w 4110034"/>
                    <a:gd name="connsiteY9" fmla="*/ 267217 h 2576114"/>
                    <a:gd name="connsiteX10" fmla="*/ 3551873 w 4110034"/>
                    <a:gd name="connsiteY10" fmla="*/ 275789 h 2576114"/>
                    <a:gd name="connsiteX11" fmla="*/ 3645218 w 4110034"/>
                    <a:gd name="connsiteY11" fmla="*/ 299602 h 2576114"/>
                    <a:gd name="connsiteX12" fmla="*/ 3745230 w 4110034"/>
                    <a:gd name="connsiteY12" fmla="*/ 263407 h 2576114"/>
                    <a:gd name="connsiteX13" fmla="*/ 3774758 w 4110034"/>
                    <a:gd name="connsiteY13" fmla="*/ 290077 h 2576114"/>
                    <a:gd name="connsiteX14" fmla="*/ 3821430 w 4110034"/>
                    <a:gd name="connsiteY14" fmla="*/ 284362 h 2576114"/>
                    <a:gd name="connsiteX15" fmla="*/ 3839528 w 4110034"/>
                    <a:gd name="connsiteY15" fmla="*/ 308174 h 2576114"/>
                    <a:gd name="connsiteX16" fmla="*/ 3894773 w 4110034"/>
                    <a:gd name="connsiteY16" fmla="*/ 316747 h 2576114"/>
                    <a:gd name="connsiteX17" fmla="*/ 3869055 w 4110034"/>
                    <a:gd name="connsiteY17" fmla="*/ 370087 h 2576114"/>
                    <a:gd name="connsiteX18" fmla="*/ 3933825 w 4110034"/>
                    <a:gd name="connsiteY18" fmla="*/ 422474 h 2576114"/>
                    <a:gd name="connsiteX19" fmla="*/ 3922395 w 4110034"/>
                    <a:gd name="connsiteY19" fmla="*/ 443429 h 2576114"/>
                    <a:gd name="connsiteX20" fmla="*/ 3985260 w 4110034"/>
                    <a:gd name="connsiteY20" fmla="*/ 460574 h 2576114"/>
                    <a:gd name="connsiteX21" fmla="*/ 4007168 w 4110034"/>
                    <a:gd name="connsiteY21" fmla="*/ 514867 h 2576114"/>
                    <a:gd name="connsiteX22" fmla="*/ 4079558 w 4110034"/>
                    <a:gd name="connsiteY22" fmla="*/ 529154 h 2576114"/>
                    <a:gd name="connsiteX23" fmla="*/ 4083368 w 4110034"/>
                    <a:gd name="connsiteY23" fmla="*/ 557729 h 2576114"/>
                    <a:gd name="connsiteX24" fmla="*/ 4106228 w 4110034"/>
                    <a:gd name="connsiteY24" fmla="*/ 586304 h 2576114"/>
                    <a:gd name="connsiteX25" fmla="*/ 3993833 w 4110034"/>
                    <a:gd name="connsiteY25" fmla="*/ 592019 h 2576114"/>
                    <a:gd name="connsiteX26" fmla="*/ 3947160 w 4110034"/>
                    <a:gd name="connsiteY26" fmla="*/ 616784 h 2576114"/>
                    <a:gd name="connsiteX27" fmla="*/ 3949065 w 4110034"/>
                    <a:gd name="connsiteY27" fmla="*/ 657742 h 2576114"/>
                    <a:gd name="connsiteX28" fmla="*/ 3887153 w 4110034"/>
                    <a:gd name="connsiteY28" fmla="*/ 683459 h 2576114"/>
                    <a:gd name="connsiteX29" fmla="*/ 3885248 w 4110034"/>
                    <a:gd name="connsiteY29" fmla="*/ 712987 h 2576114"/>
                    <a:gd name="connsiteX30" fmla="*/ 3927158 w 4110034"/>
                    <a:gd name="connsiteY30" fmla="*/ 722512 h 2576114"/>
                    <a:gd name="connsiteX31" fmla="*/ 3948113 w 4110034"/>
                    <a:gd name="connsiteY31" fmla="*/ 750134 h 2576114"/>
                    <a:gd name="connsiteX32" fmla="*/ 3919538 w 4110034"/>
                    <a:gd name="connsiteY32" fmla="*/ 766327 h 2576114"/>
                    <a:gd name="connsiteX33" fmla="*/ 3977640 w 4110034"/>
                    <a:gd name="connsiteY33" fmla="*/ 822524 h 2576114"/>
                    <a:gd name="connsiteX34" fmla="*/ 3954780 w 4110034"/>
                    <a:gd name="connsiteY34" fmla="*/ 835859 h 2576114"/>
                    <a:gd name="connsiteX35" fmla="*/ 3990023 w 4110034"/>
                    <a:gd name="connsiteY35" fmla="*/ 844432 h 2576114"/>
                    <a:gd name="connsiteX36" fmla="*/ 3990023 w 4110034"/>
                    <a:gd name="connsiteY36" fmla="*/ 865387 h 2576114"/>
                    <a:gd name="connsiteX37" fmla="*/ 4071938 w 4110034"/>
                    <a:gd name="connsiteY37" fmla="*/ 891104 h 2576114"/>
                    <a:gd name="connsiteX38" fmla="*/ 4061460 w 4110034"/>
                    <a:gd name="connsiteY38" fmla="*/ 944444 h 2576114"/>
                    <a:gd name="connsiteX39" fmla="*/ 3863340 w 4110034"/>
                    <a:gd name="connsiteY39" fmla="*/ 895867 h 2576114"/>
                    <a:gd name="connsiteX40" fmla="*/ 3883343 w 4110034"/>
                    <a:gd name="connsiteY40" fmla="*/ 928252 h 2576114"/>
                    <a:gd name="connsiteX41" fmla="*/ 3755708 w 4110034"/>
                    <a:gd name="connsiteY41" fmla="*/ 927299 h 2576114"/>
                    <a:gd name="connsiteX42" fmla="*/ 3644265 w 4110034"/>
                    <a:gd name="connsiteY42" fmla="*/ 874912 h 2576114"/>
                    <a:gd name="connsiteX43" fmla="*/ 3653790 w 4110034"/>
                    <a:gd name="connsiteY43" fmla="*/ 926347 h 2576114"/>
                    <a:gd name="connsiteX44" fmla="*/ 3584258 w 4110034"/>
                    <a:gd name="connsiteY44" fmla="*/ 859672 h 2576114"/>
                    <a:gd name="connsiteX45" fmla="*/ 3570923 w 4110034"/>
                    <a:gd name="connsiteY45" fmla="*/ 901582 h 2576114"/>
                    <a:gd name="connsiteX46" fmla="*/ 3497580 w 4110034"/>
                    <a:gd name="connsiteY46" fmla="*/ 888247 h 2576114"/>
                    <a:gd name="connsiteX47" fmla="*/ 3415665 w 4110034"/>
                    <a:gd name="connsiteY47" fmla="*/ 933014 h 2576114"/>
                    <a:gd name="connsiteX48" fmla="*/ 3324225 w 4110034"/>
                    <a:gd name="connsiteY48" fmla="*/ 909202 h 2576114"/>
                    <a:gd name="connsiteX49" fmla="*/ 3248978 w 4110034"/>
                    <a:gd name="connsiteY49" fmla="*/ 925394 h 2576114"/>
                    <a:gd name="connsiteX50" fmla="*/ 3189923 w 4110034"/>
                    <a:gd name="connsiteY50" fmla="*/ 894914 h 2576114"/>
                    <a:gd name="connsiteX51" fmla="*/ 3062288 w 4110034"/>
                    <a:gd name="connsiteY51" fmla="*/ 921584 h 2576114"/>
                    <a:gd name="connsiteX52" fmla="*/ 2986088 w 4110034"/>
                    <a:gd name="connsiteY52" fmla="*/ 969209 h 2576114"/>
                    <a:gd name="connsiteX53" fmla="*/ 2956560 w 4110034"/>
                    <a:gd name="connsiteY53" fmla="*/ 965399 h 2576114"/>
                    <a:gd name="connsiteX54" fmla="*/ 2931795 w 4110034"/>
                    <a:gd name="connsiteY54" fmla="*/ 987307 h 2576114"/>
                    <a:gd name="connsiteX55" fmla="*/ 2880360 w 4110034"/>
                    <a:gd name="connsiteY55" fmla="*/ 965399 h 2576114"/>
                    <a:gd name="connsiteX56" fmla="*/ 2838450 w 4110034"/>
                    <a:gd name="connsiteY56" fmla="*/ 993022 h 2576114"/>
                    <a:gd name="connsiteX57" fmla="*/ 2829878 w 4110034"/>
                    <a:gd name="connsiteY57" fmla="*/ 1192094 h 2576114"/>
                    <a:gd name="connsiteX58" fmla="*/ 2801303 w 4110034"/>
                    <a:gd name="connsiteY58" fmla="*/ 1202572 h 2576114"/>
                    <a:gd name="connsiteX59" fmla="*/ 2836545 w 4110034"/>
                    <a:gd name="connsiteY59" fmla="*/ 1222574 h 2576114"/>
                    <a:gd name="connsiteX60" fmla="*/ 2793683 w 4110034"/>
                    <a:gd name="connsiteY60" fmla="*/ 1263532 h 2576114"/>
                    <a:gd name="connsiteX61" fmla="*/ 2758440 w 4110034"/>
                    <a:gd name="connsiteY61" fmla="*/ 1268294 h 2576114"/>
                    <a:gd name="connsiteX62" fmla="*/ 2738438 w 4110034"/>
                    <a:gd name="connsiteY62" fmla="*/ 1475939 h 2576114"/>
                    <a:gd name="connsiteX63" fmla="*/ 2718435 w 4110034"/>
                    <a:gd name="connsiteY63" fmla="*/ 1483559 h 2576114"/>
                    <a:gd name="connsiteX64" fmla="*/ 2803208 w 4110034"/>
                    <a:gd name="connsiteY64" fmla="*/ 1713112 h 2576114"/>
                    <a:gd name="connsiteX65" fmla="*/ 2763203 w 4110034"/>
                    <a:gd name="connsiteY65" fmla="*/ 1762642 h 2576114"/>
                    <a:gd name="connsiteX66" fmla="*/ 2805113 w 4110034"/>
                    <a:gd name="connsiteY66" fmla="*/ 1769309 h 2576114"/>
                    <a:gd name="connsiteX67" fmla="*/ 2758440 w 4110034"/>
                    <a:gd name="connsiteY67" fmla="*/ 1795979 h 2576114"/>
                    <a:gd name="connsiteX68" fmla="*/ 2771775 w 4110034"/>
                    <a:gd name="connsiteY68" fmla="*/ 1828364 h 2576114"/>
                    <a:gd name="connsiteX69" fmla="*/ 2736533 w 4110034"/>
                    <a:gd name="connsiteY69" fmla="*/ 1893134 h 2576114"/>
                    <a:gd name="connsiteX70" fmla="*/ 2709863 w 4110034"/>
                    <a:gd name="connsiteY70" fmla="*/ 1908374 h 2576114"/>
                    <a:gd name="connsiteX71" fmla="*/ 2758440 w 4110034"/>
                    <a:gd name="connsiteY71" fmla="*/ 1935997 h 2576114"/>
                    <a:gd name="connsiteX72" fmla="*/ 2655570 w 4110034"/>
                    <a:gd name="connsiteY72" fmla="*/ 2041724 h 2576114"/>
                    <a:gd name="connsiteX73" fmla="*/ 2637473 w 4110034"/>
                    <a:gd name="connsiteY73" fmla="*/ 2102684 h 2576114"/>
                    <a:gd name="connsiteX74" fmla="*/ 2546985 w 4110034"/>
                    <a:gd name="connsiteY74" fmla="*/ 2178884 h 2576114"/>
                    <a:gd name="connsiteX75" fmla="*/ 2474595 w 4110034"/>
                    <a:gd name="connsiteY75" fmla="*/ 2260799 h 2576114"/>
                    <a:gd name="connsiteX76" fmla="*/ 2427923 w 4110034"/>
                    <a:gd name="connsiteY76" fmla="*/ 2266514 h 2576114"/>
                    <a:gd name="connsiteX77" fmla="*/ 2388870 w 4110034"/>
                    <a:gd name="connsiteY77" fmla="*/ 2316044 h 2576114"/>
                    <a:gd name="connsiteX78" fmla="*/ 2354580 w 4110034"/>
                    <a:gd name="connsiteY78" fmla="*/ 2303662 h 2576114"/>
                    <a:gd name="connsiteX79" fmla="*/ 2349818 w 4110034"/>
                    <a:gd name="connsiteY79" fmla="*/ 2346524 h 2576114"/>
                    <a:gd name="connsiteX80" fmla="*/ 2285048 w 4110034"/>
                    <a:gd name="connsiteY80" fmla="*/ 2362717 h 2576114"/>
                    <a:gd name="connsiteX81" fmla="*/ 2279333 w 4110034"/>
                    <a:gd name="connsiteY81" fmla="*/ 2406532 h 2576114"/>
                    <a:gd name="connsiteX82" fmla="*/ 2231708 w 4110034"/>
                    <a:gd name="connsiteY82" fmla="*/ 2424630 h 2576114"/>
                    <a:gd name="connsiteX83" fmla="*/ 2220278 w 4110034"/>
                    <a:gd name="connsiteY83" fmla="*/ 2457967 h 2576114"/>
                    <a:gd name="connsiteX84" fmla="*/ 2173605 w 4110034"/>
                    <a:gd name="connsiteY84" fmla="*/ 2431297 h 2576114"/>
                    <a:gd name="connsiteX85" fmla="*/ 2104073 w 4110034"/>
                    <a:gd name="connsiteY85" fmla="*/ 2471302 h 2576114"/>
                    <a:gd name="connsiteX86" fmla="*/ 2082165 w 4110034"/>
                    <a:gd name="connsiteY86" fmla="*/ 2451299 h 2576114"/>
                    <a:gd name="connsiteX87" fmla="*/ 2008823 w 4110034"/>
                    <a:gd name="connsiteY87" fmla="*/ 2540834 h 2576114"/>
                    <a:gd name="connsiteX88" fmla="*/ 1962150 w 4110034"/>
                    <a:gd name="connsiteY88" fmla="*/ 2514164 h 2576114"/>
                    <a:gd name="connsiteX89" fmla="*/ 1935480 w 4110034"/>
                    <a:gd name="connsiteY89" fmla="*/ 2559884 h 2576114"/>
                    <a:gd name="connsiteX90" fmla="*/ 1845945 w 4110034"/>
                    <a:gd name="connsiteY90" fmla="*/ 2554169 h 2576114"/>
                    <a:gd name="connsiteX91" fmla="*/ 1757363 w 4110034"/>
                    <a:gd name="connsiteY91" fmla="*/ 2576077 h 2576114"/>
                    <a:gd name="connsiteX92" fmla="*/ 1712595 w 4110034"/>
                    <a:gd name="connsiteY92" fmla="*/ 2550359 h 2576114"/>
                    <a:gd name="connsiteX93" fmla="*/ 1663065 w 4110034"/>
                    <a:gd name="connsiteY93" fmla="*/ 2560837 h 2576114"/>
                    <a:gd name="connsiteX94" fmla="*/ 1627823 w 4110034"/>
                    <a:gd name="connsiteY94" fmla="*/ 2542739 h 2576114"/>
                    <a:gd name="connsiteX95" fmla="*/ 1566863 w 4110034"/>
                    <a:gd name="connsiteY95" fmla="*/ 2545597 h 2576114"/>
                    <a:gd name="connsiteX96" fmla="*/ 1498283 w 4110034"/>
                    <a:gd name="connsiteY96" fmla="*/ 2506544 h 2576114"/>
                    <a:gd name="connsiteX97" fmla="*/ 1368743 w 4110034"/>
                    <a:gd name="connsiteY97" fmla="*/ 2517974 h 2576114"/>
                    <a:gd name="connsiteX98" fmla="*/ 1331595 w 4110034"/>
                    <a:gd name="connsiteY98" fmla="*/ 2498924 h 2576114"/>
                    <a:gd name="connsiteX99" fmla="*/ 1282065 w 4110034"/>
                    <a:gd name="connsiteY99" fmla="*/ 2501782 h 2576114"/>
                    <a:gd name="connsiteX100" fmla="*/ 1243965 w 4110034"/>
                    <a:gd name="connsiteY100" fmla="*/ 2485589 h 2576114"/>
                    <a:gd name="connsiteX101" fmla="*/ 1182053 w 4110034"/>
                    <a:gd name="connsiteY101" fmla="*/ 2490352 h 2576114"/>
                    <a:gd name="connsiteX102" fmla="*/ 1148715 w 4110034"/>
                    <a:gd name="connsiteY102" fmla="*/ 2471302 h 2576114"/>
                    <a:gd name="connsiteX103" fmla="*/ 1051560 w 4110034"/>
                    <a:gd name="connsiteY103" fmla="*/ 2474159 h 2576114"/>
                    <a:gd name="connsiteX104" fmla="*/ 1071563 w 4110034"/>
                    <a:gd name="connsiteY104" fmla="*/ 2433202 h 2576114"/>
                    <a:gd name="connsiteX105" fmla="*/ 1054418 w 4110034"/>
                    <a:gd name="connsiteY105" fmla="*/ 2419867 h 2576114"/>
                    <a:gd name="connsiteX106" fmla="*/ 1024890 w 4110034"/>
                    <a:gd name="connsiteY106" fmla="*/ 2429392 h 2576114"/>
                    <a:gd name="connsiteX107" fmla="*/ 996315 w 4110034"/>
                    <a:gd name="connsiteY107" fmla="*/ 2399864 h 2576114"/>
                    <a:gd name="connsiteX108" fmla="*/ 954405 w 4110034"/>
                    <a:gd name="connsiteY108" fmla="*/ 2425582 h 2576114"/>
                    <a:gd name="connsiteX109" fmla="*/ 924878 w 4110034"/>
                    <a:gd name="connsiteY109" fmla="*/ 2416057 h 2576114"/>
                    <a:gd name="connsiteX110" fmla="*/ 915353 w 4110034"/>
                    <a:gd name="connsiteY110" fmla="*/ 2456062 h 2576114"/>
                    <a:gd name="connsiteX111" fmla="*/ 848678 w 4110034"/>
                    <a:gd name="connsiteY111" fmla="*/ 2433202 h 2576114"/>
                    <a:gd name="connsiteX112" fmla="*/ 840105 w 4110034"/>
                    <a:gd name="connsiteY112" fmla="*/ 2458919 h 2576114"/>
                    <a:gd name="connsiteX113" fmla="*/ 786765 w 4110034"/>
                    <a:gd name="connsiteY113" fmla="*/ 2453205 h 2576114"/>
                    <a:gd name="connsiteX114" fmla="*/ 718185 w 4110034"/>
                    <a:gd name="connsiteY114" fmla="*/ 2486542 h 2576114"/>
                    <a:gd name="connsiteX115" fmla="*/ 651510 w 4110034"/>
                    <a:gd name="connsiteY115" fmla="*/ 2448442 h 2576114"/>
                    <a:gd name="connsiteX116" fmla="*/ 622935 w 4110034"/>
                    <a:gd name="connsiteY116" fmla="*/ 2460824 h 2576114"/>
                    <a:gd name="connsiteX117" fmla="*/ 589598 w 4110034"/>
                    <a:gd name="connsiteY117" fmla="*/ 2442727 h 2576114"/>
                    <a:gd name="connsiteX118" fmla="*/ 564833 w 4110034"/>
                    <a:gd name="connsiteY118" fmla="*/ 2463682 h 2576114"/>
                    <a:gd name="connsiteX119" fmla="*/ 511493 w 4110034"/>
                    <a:gd name="connsiteY119" fmla="*/ 2442727 h 2576114"/>
                    <a:gd name="connsiteX120" fmla="*/ 393383 w 4110034"/>
                    <a:gd name="connsiteY120" fmla="*/ 2409389 h 2576114"/>
                    <a:gd name="connsiteX121" fmla="*/ 290513 w 4110034"/>
                    <a:gd name="connsiteY121" fmla="*/ 2405580 h 2576114"/>
                    <a:gd name="connsiteX122" fmla="*/ 190500 w 4110034"/>
                    <a:gd name="connsiteY122" fmla="*/ 2426534 h 2576114"/>
                    <a:gd name="connsiteX123" fmla="*/ 57150 w 4110034"/>
                    <a:gd name="connsiteY123" fmla="*/ 2411294 h 2576114"/>
                    <a:gd name="connsiteX124" fmla="*/ 0 w 4110034"/>
                    <a:gd name="connsiteY124" fmla="*/ 2368432 h 2576114"/>
                    <a:gd name="connsiteX125" fmla="*/ 97155 w 4110034"/>
                    <a:gd name="connsiteY125" fmla="*/ 2362717 h 2576114"/>
                    <a:gd name="connsiteX126" fmla="*/ 80963 w 4110034"/>
                    <a:gd name="connsiteY126" fmla="*/ 2337952 h 2576114"/>
                    <a:gd name="connsiteX127" fmla="*/ 340043 w 4110034"/>
                    <a:gd name="connsiteY127" fmla="*/ 2215080 h 2576114"/>
                    <a:gd name="connsiteX128" fmla="*/ 453390 w 4110034"/>
                    <a:gd name="connsiteY128" fmla="*/ 2218889 h 2576114"/>
                    <a:gd name="connsiteX129" fmla="*/ 446723 w 4110034"/>
                    <a:gd name="connsiteY129" fmla="*/ 2181742 h 2576114"/>
                    <a:gd name="connsiteX130" fmla="*/ 407670 w 4110034"/>
                    <a:gd name="connsiteY130" fmla="*/ 2173169 h 2576114"/>
                    <a:gd name="connsiteX131" fmla="*/ 425768 w 4110034"/>
                    <a:gd name="connsiteY131" fmla="*/ 2147452 h 2576114"/>
                    <a:gd name="connsiteX132" fmla="*/ 369570 w 4110034"/>
                    <a:gd name="connsiteY132" fmla="*/ 2124592 h 2576114"/>
                    <a:gd name="connsiteX133" fmla="*/ 362903 w 4110034"/>
                    <a:gd name="connsiteY133" fmla="*/ 2101732 h 2576114"/>
                    <a:gd name="connsiteX134" fmla="*/ 387668 w 4110034"/>
                    <a:gd name="connsiteY134" fmla="*/ 2085539 h 2576114"/>
                    <a:gd name="connsiteX135" fmla="*/ 381000 w 4110034"/>
                    <a:gd name="connsiteY135" fmla="*/ 2059822 h 2576114"/>
                    <a:gd name="connsiteX136" fmla="*/ 498158 w 4110034"/>
                    <a:gd name="connsiteY136" fmla="*/ 2075062 h 2576114"/>
                    <a:gd name="connsiteX137" fmla="*/ 534353 w 4110034"/>
                    <a:gd name="connsiteY137" fmla="*/ 2103637 h 2576114"/>
                    <a:gd name="connsiteX138" fmla="*/ 570548 w 4110034"/>
                    <a:gd name="connsiteY138" fmla="*/ 2091254 h 2576114"/>
                    <a:gd name="connsiteX139" fmla="*/ 659130 w 4110034"/>
                    <a:gd name="connsiteY139" fmla="*/ 2097922 h 2576114"/>
                    <a:gd name="connsiteX140" fmla="*/ 697230 w 4110034"/>
                    <a:gd name="connsiteY140" fmla="*/ 2075062 h 2576114"/>
                    <a:gd name="connsiteX141" fmla="*/ 739140 w 4110034"/>
                    <a:gd name="connsiteY141" fmla="*/ 2116019 h 2576114"/>
                    <a:gd name="connsiteX142" fmla="*/ 803910 w 4110034"/>
                    <a:gd name="connsiteY142" fmla="*/ 2120782 h 2576114"/>
                    <a:gd name="connsiteX143" fmla="*/ 829628 w 4110034"/>
                    <a:gd name="connsiteY143" fmla="*/ 2138880 h 2576114"/>
                    <a:gd name="connsiteX144" fmla="*/ 873443 w 4110034"/>
                    <a:gd name="connsiteY144" fmla="*/ 2160787 h 2576114"/>
                    <a:gd name="connsiteX145" fmla="*/ 863918 w 4110034"/>
                    <a:gd name="connsiteY145" fmla="*/ 2205555 h 2576114"/>
                    <a:gd name="connsiteX146" fmla="*/ 897255 w 4110034"/>
                    <a:gd name="connsiteY146" fmla="*/ 2207459 h 2576114"/>
                    <a:gd name="connsiteX147" fmla="*/ 937260 w 4110034"/>
                    <a:gd name="connsiteY147" fmla="*/ 2247464 h 2576114"/>
                    <a:gd name="connsiteX148" fmla="*/ 960120 w 4110034"/>
                    <a:gd name="connsiteY148" fmla="*/ 2220794 h 2576114"/>
                    <a:gd name="connsiteX149" fmla="*/ 1001078 w 4110034"/>
                    <a:gd name="connsiteY149" fmla="*/ 2213174 h 2576114"/>
                    <a:gd name="connsiteX150" fmla="*/ 973455 w 4110034"/>
                    <a:gd name="connsiteY150" fmla="*/ 2189362 h 2576114"/>
                    <a:gd name="connsiteX151" fmla="*/ 995363 w 4110034"/>
                    <a:gd name="connsiteY151" fmla="*/ 2174122 h 2576114"/>
                    <a:gd name="connsiteX152" fmla="*/ 978218 w 4110034"/>
                    <a:gd name="connsiteY152" fmla="*/ 2138880 h 2576114"/>
                    <a:gd name="connsiteX153" fmla="*/ 1029653 w 4110034"/>
                    <a:gd name="connsiteY153" fmla="*/ 2114114 h 2576114"/>
                    <a:gd name="connsiteX154" fmla="*/ 1039178 w 4110034"/>
                    <a:gd name="connsiteY154" fmla="*/ 2087444 h 2576114"/>
                    <a:gd name="connsiteX155" fmla="*/ 1093470 w 4110034"/>
                    <a:gd name="connsiteY155" fmla="*/ 2096969 h 2576114"/>
                    <a:gd name="connsiteX156" fmla="*/ 1141095 w 4110034"/>
                    <a:gd name="connsiteY156" fmla="*/ 2089349 h 2576114"/>
                    <a:gd name="connsiteX157" fmla="*/ 1229678 w 4110034"/>
                    <a:gd name="connsiteY157" fmla="*/ 2159834 h 2576114"/>
                    <a:gd name="connsiteX158" fmla="*/ 1293495 w 4110034"/>
                    <a:gd name="connsiteY158" fmla="*/ 2117924 h 2576114"/>
                    <a:gd name="connsiteX159" fmla="*/ 1407795 w 4110034"/>
                    <a:gd name="connsiteY159" fmla="*/ 2153167 h 2576114"/>
                    <a:gd name="connsiteX160" fmla="*/ 1463993 w 4110034"/>
                    <a:gd name="connsiteY160" fmla="*/ 2181742 h 2576114"/>
                    <a:gd name="connsiteX161" fmla="*/ 1539240 w 4110034"/>
                    <a:gd name="connsiteY161" fmla="*/ 2177932 h 2576114"/>
                    <a:gd name="connsiteX162" fmla="*/ 1611630 w 4110034"/>
                    <a:gd name="connsiteY162" fmla="*/ 2184599 h 2576114"/>
                    <a:gd name="connsiteX163" fmla="*/ 1623060 w 4110034"/>
                    <a:gd name="connsiteY163" fmla="*/ 2210317 h 2576114"/>
                    <a:gd name="connsiteX164" fmla="*/ 1676400 w 4110034"/>
                    <a:gd name="connsiteY164" fmla="*/ 2216032 h 2576114"/>
                    <a:gd name="connsiteX165" fmla="*/ 1763078 w 4110034"/>
                    <a:gd name="connsiteY165" fmla="*/ 2187457 h 2576114"/>
                    <a:gd name="connsiteX166" fmla="*/ 1821180 w 4110034"/>
                    <a:gd name="connsiteY166" fmla="*/ 2115067 h 2576114"/>
                    <a:gd name="connsiteX167" fmla="*/ 1987868 w 4110034"/>
                    <a:gd name="connsiteY167" fmla="*/ 2075062 h 2576114"/>
                    <a:gd name="connsiteX168" fmla="*/ 2007870 w 4110034"/>
                    <a:gd name="connsiteY168" fmla="*/ 1996004 h 2576114"/>
                    <a:gd name="connsiteX169" fmla="*/ 2047875 w 4110034"/>
                    <a:gd name="connsiteY169" fmla="*/ 1969334 h 2576114"/>
                    <a:gd name="connsiteX170" fmla="*/ 2066925 w 4110034"/>
                    <a:gd name="connsiteY170" fmla="*/ 1929329 h 2576114"/>
                    <a:gd name="connsiteX171" fmla="*/ 2112645 w 4110034"/>
                    <a:gd name="connsiteY171" fmla="*/ 1920757 h 2576114"/>
                    <a:gd name="connsiteX172" fmla="*/ 2141220 w 4110034"/>
                    <a:gd name="connsiteY172" fmla="*/ 1902659 h 2576114"/>
                    <a:gd name="connsiteX173" fmla="*/ 2183130 w 4110034"/>
                    <a:gd name="connsiteY173" fmla="*/ 1913137 h 2576114"/>
                    <a:gd name="connsiteX174" fmla="*/ 2265998 w 4110034"/>
                    <a:gd name="connsiteY174" fmla="*/ 1854082 h 2576114"/>
                    <a:gd name="connsiteX175" fmla="*/ 2301240 w 4110034"/>
                    <a:gd name="connsiteY175" fmla="*/ 1851224 h 2576114"/>
                    <a:gd name="connsiteX176" fmla="*/ 2319338 w 4110034"/>
                    <a:gd name="connsiteY176" fmla="*/ 1821697 h 2576114"/>
                    <a:gd name="connsiteX177" fmla="*/ 2346008 w 4110034"/>
                    <a:gd name="connsiteY177" fmla="*/ 1831222 h 2576114"/>
                    <a:gd name="connsiteX178" fmla="*/ 2421255 w 4110034"/>
                    <a:gd name="connsiteY178" fmla="*/ 1799789 h 2576114"/>
                    <a:gd name="connsiteX179" fmla="*/ 2452688 w 4110034"/>
                    <a:gd name="connsiteY179" fmla="*/ 1796932 h 2576114"/>
                    <a:gd name="connsiteX180" fmla="*/ 2424113 w 4110034"/>
                    <a:gd name="connsiteY180" fmla="*/ 1778834 h 2576114"/>
                    <a:gd name="connsiteX181" fmla="*/ 2439353 w 4110034"/>
                    <a:gd name="connsiteY181" fmla="*/ 1760737 h 2576114"/>
                    <a:gd name="connsiteX182" fmla="*/ 2416493 w 4110034"/>
                    <a:gd name="connsiteY182" fmla="*/ 1711207 h 2576114"/>
                    <a:gd name="connsiteX183" fmla="*/ 2434590 w 4110034"/>
                    <a:gd name="connsiteY183" fmla="*/ 1702634 h 2576114"/>
                    <a:gd name="connsiteX184" fmla="*/ 2412683 w 4110034"/>
                    <a:gd name="connsiteY184" fmla="*/ 1675012 h 2576114"/>
                    <a:gd name="connsiteX185" fmla="*/ 2530793 w 4110034"/>
                    <a:gd name="connsiteY185" fmla="*/ 1689299 h 2576114"/>
                    <a:gd name="connsiteX186" fmla="*/ 2568893 w 4110034"/>
                    <a:gd name="connsiteY186" fmla="*/ 1659772 h 2576114"/>
                    <a:gd name="connsiteX187" fmla="*/ 2532698 w 4110034"/>
                    <a:gd name="connsiteY187" fmla="*/ 1633102 h 2576114"/>
                    <a:gd name="connsiteX188" fmla="*/ 2547938 w 4110034"/>
                    <a:gd name="connsiteY188" fmla="*/ 1592144 h 2576114"/>
                    <a:gd name="connsiteX189" fmla="*/ 2506028 w 4110034"/>
                    <a:gd name="connsiteY189" fmla="*/ 1553092 h 2576114"/>
                    <a:gd name="connsiteX190" fmla="*/ 2560320 w 4110034"/>
                    <a:gd name="connsiteY190" fmla="*/ 1517849 h 2576114"/>
                    <a:gd name="connsiteX191" fmla="*/ 2474595 w 4110034"/>
                    <a:gd name="connsiteY191" fmla="*/ 1511182 h 2576114"/>
                    <a:gd name="connsiteX192" fmla="*/ 2500313 w 4110034"/>
                    <a:gd name="connsiteY192" fmla="*/ 1483559 h 2576114"/>
                    <a:gd name="connsiteX193" fmla="*/ 2488883 w 4110034"/>
                    <a:gd name="connsiteY193" fmla="*/ 1459747 h 2576114"/>
                    <a:gd name="connsiteX194" fmla="*/ 2569845 w 4110034"/>
                    <a:gd name="connsiteY194" fmla="*/ 1414979 h 2576114"/>
                    <a:gd name="connsiteX195" fmla="*/ 2530793 w 4110034"/>
                    <a:gd name="connsiteY195" fmla="*/ 1387357 h 2576114"/>
                    <a:gd name="connsiteX196" fmla="*/ 2558415 w 4110034"/>
                    <a:gd name="connsiteY196" fmla="*/ 1373069 h 2576114"/>
                    <a:gd name="connsiteX197" fmla="*/ 2566035 w 4110034"/>
                    <a:gd name="connsiteY197" fmla="*/ 1317824 h 2576114"/>
                    <a:gd name="connsiteX198" fmla="*/ 2580323 w 4110034"/>
                    <a:gd name="connsiteY198" fmla="*/ 1237814 h 2576114"/>
                    <a:gd name="connsiteX199" fmla="*/ 2554605 w 4110034"/>
                    <a:gd name="connsiteY199" fmla="*/ 1199714 h 2576114"/>
                    <a:gd name="connsiteX200" fmla="*/ 2596515 w 4110034"/>
                    <a:gd name="connsiteY200" fmla="*/ 1160662 h 2576114"/>
                    <a:gd name="connsiteX201" fmla="*/ 2583180 w 4110034"/>
                    <a:gd name="connsiteY201" fmla="*/ 1142564 h 2576114"/>
                    <a:gd name="connsiteX202" fmla="*/ 2624138 w 4110034"/>
                    <a:gd name="connsiteY202" fmla="*/ 1117799 h 2576114"/>
                    <a:gd name="connsiteX203" fmla="*/ 2596515 w 4110034"/>
                    <a:gd name="connsiteY203" fmla="*/ 1103512 h 2576114"/>
                    <a:gd name="connsiteX204" fmla="*/ 2608898 w 4110034"/>
                    <a:gd name="connsiteY204" fmla="*/ 1088272 h 2576114"/>
                    <a:gd name="connsiteX205" fmla="*/ 2580323 w 4110034"/>
                    <a:gd name="connsiteY205" fmla="*/ 1075889 h 2576114"/>
                    <a:gd name="connsiteX206" fmla="*/ 2611755 w 4110034"/>
                    <a:gd name="connsiteY206" fmla="*/ 1052077 h 2576114"/>
                    <a:gd name="connsiteX207" fmla="*/ 2573655 w 4110034"/>
                    <a:gd name="connsiteY207" fmla="*/ 1030169 h 2576114"/>
                    <a:gd name="connsiteX208" fmla="*/ 2655570 w 4110034"/>
                    <a:gd name="connsiteY208" fmla="*/ 973972 h 2576114"/>
                    <a:gd name="connsiteX209" fmla="*/ 2652713 w 4110034"/>
                    <a:gd name="connsiteY209" fmla="*/ 937777 h 2576114"/>
                    <a:gd name="connsiteX210" fmla="*/ 2596515 w 4110034"/>
                    <a:gd name="connsiteY210" fmla="*/ 909202 h 2576114"/>
                    <a:gd name="connsiteX211" fmla="*/ 2636520 w 4110034"/>
                    <a:gd name="connsiteY211" fmla="*/ 892057 h 2576114"/>
                    <a:gd name="connsiteX212" fmla="*/ 2584133 w 4110034"/>
                    <a:gd name="connsiteY212" fmla="*/ 852052 h 2576114"/>
                    <a:gd name="connsiteX213" fmla="*/ 2516505 w 4110034"/>
                    <a:gd name="connsiteY213" fmla="*/ 697747 h 2576114"/>
                    <a:gd name="connsiteX214" fmla="*/ 2589848 w 4110034"/>
                    <a:gd name="connsiteY214" fmla="*/ 707272 h 2576114"/>
                    <a:gd name="connsiteX215" fmla="*/ 2666048 w 4110034"/>
                    <a:gd name="connsiteY215" fmla="*/ 690127 h 2576114"/>
                    <a:gd name="connsiteX216" fmla="*/ 2742248 w 4110034"/>
                    <a:gd name="connsiteY216" fmla="*/ 747277 h 2576114"/>
                    <a:gd name="connsiteX217" fmla="*/ 2774633 w 4110034"/>
                    <a:gd name="connsiteY217" fmla="*/ 774899 h 2576114"/>
                    <a:gd name="connsiteX218" fmla="*/ 2904173 w 4110034"/>
                    <a:gd name="connsiteY218" fmla="*/ 747277 h 2576114"/>
                    <a:gd name="connsiteX219" fmla="*/ 2955608 w 4110034"/>
                    <a:gd name="connsiteY219" fmla="*/ 759659 h 2576114"/>
                    <a:gd name="connsiteX220" fmla="*/ 2987040 w 4110034"/>
                    <a:gd name="connsiteY220" fmla="*/ 745372 h 2576114"/>
                    <a:gd name="connsiteX221" fmla="*/ 2951798 w 4110034"/>
                    <a:gd name="connsiteY221" fmla="*/ 694889 h 2576114"/>
                    <a:gd name="connsiteX222" fmla="*/ 3002280 w 4110034"/>
                    <a:gd name="connsiteY222" fmla="*/ 665362 h 2576114"/>
                    <a:gd name="connsiteX223" fmla="*/ 2945130 w 4110034"/>
                    <a:gd name="connsiteY223" fmla="*/ 642502 h 2576114"/>
                    <a:gd name="connsiteX224" fmla="*/ 2953703 w 4110034"/>
                    <a:gd name="connsiteY224" fmla="*/ 616784 h 2576114"/>
                    <a:gd name="connsiteX225" fmla="*/ 3013710 w 4110034"/>
                    <a:gd name="connsiteY225" fmla="*/ 614879 h 2576114"/>
                    <a:gd name="connsiteX226" fmla="*/ 3015615 w 4110034"/>
                    <a:gd name="connsiteY226" fmla="*/ 522487 h 2576114"/>
                    <a:gd name="connsiteX227" fmla="*/ 2902268 w 4110034"/>
                    <a:gd name="connsiteY227" fmla="*/ 475814 h 2576114"/>
                    <a:gd name="connsiteX228" fmla="*/ 2827973 w 4110034"/>
                    <a:gd name="connsiteY228" fmla="*/ 488197 h 2576114"/>
                    <a:gd name="connsiteX229" fmla="*/ 2798445 w 4110034"/>
                    <a:gd name="connsiteY229" fmla="*/ 426284 h 2576114"/>
                    <a:gd name="connsiteX230" fmla="*/ 2749868 w 4110034"/>
                    <a:gd name="connsiteY230" fmla="*/ 385327 h 2576114"/>
                    <a:gd name="connsiteX231" fmla="*/ 2799398 w 4110034"/>
                    <a:gd name="connsiteY231" fmla="*/ 262454 h 2576114"/>
                    <a:gd name="connsiteX232" fmla="*/ 2891790 w 4110034"/>
                    <a:gd name="connsiteY232" fmla="*/ 256739 h 2576114"/>
                    <a:gd name="connsiteX233" fmla="*/ 2925128 w 4110034"/>
                    <a:gd name="connsiteY233" fmla="*/ 179587 h 2576114"/>
                    <a:gd name="connsiteX234" fmla="*/ 2833688 w 4110034"/>
                    <a:gd name="connsiteY234" fmla="*/ 174824 h 2576114"/>
                    <a:gd name="connsiteX235" fmla="*/ 2876550 w 4110034"/>
                    <a:gd name="connsiteY235" fmla="*/ 132914 h 2576114"/>
                    <a:gd name="connsiteX236" fmla="*/ 2879408 w 4110034"/>
                    <a:gd name="connsiteY236" fmla="*/ 14804 h 2576114"/>
                    <a:gd name="connsiteX237" fmla="*/ 2937510 w 4110034"/>
                    <a:gd name="connsiteY237" fmla="*/ 24329 h 2576114"/>
                    <a:gd name="connsiteX238" fmla="*/ 3069908 w 4110034"/>
                    <a:gd name="connsiteY238" fmla="*/ 5279 h 2576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</a:cxnLst>
                  <a:rect l="l" t="t" r="r" b="b"/>
                  <a:pathLst>
                    <a:path w="4110034" h="2576114">
                      <a:moveTo>
                        <a:pt x="3069908" y="5279"/>
                      </a:moveTo>
                      <a:cubicBezTo>
                        <a:pt x="3083243" y="42427"/>
                        <a:pt x="3130868" y="81479"/>
                        <a:pt x="3088958" y="100529"/>
                      </a:cubicBezTo>
                      <a:cubicBezTo>
                        <a:pt x="3060383" y="123389"/>
                        <a:pt x="3120390" y="140534"/>
                        <a:pt x="3141345" y="123389"/>
                      </a:cubicBezTo>
                      <a:cubicBezTo>
                        <a:pt x="3162300" y="107197"/>
                        <a:pt x="3236595" y="124342"/>
                        <a:pt x="3236595" y="124342"/>
                      </a:cubicBezTo>
                      <a:cubicBezTo>
                        <a:pt x="3236595" y="124342"/>
                        <a:pt x="3273743" y="106244"/>
                        <a:pt x="3284220" y="111959"/>
                      </a:cubicBezTo>
                      <a:cubicBezTo>
                        <a:pt x="3294698" y="117674"/>
                        <a:pt x="3256598" y="178634"/>
                        <a:pt x="3272790" y="175777"/>
                      </a:cubicBezTo>
                      <a:cubicBezTo>
                        <a:pt x="3288983" y="172919"/>
                        <a:pt x="3331845" y="140534"/>
                        <a:pt x="3342323" y="147202"/>
                      </a:cubicBezTo>
                      <a:cubicBezTo>
                        <a:pt x="3353753" y="153869"/>
                        <a:pt x="3337560" y="237689"/>
                        <a:pt x="3370898" y="246262"/>
                      </a:cubicBezTo>
                      <a:cubicBezTo>
                        <a:pt x="3404235" y="254834"/>
                        <a:pt x="3453765" y="211019"/>
                        <a:pt x="3479483" y="226259"/>
                      </a:cubicBezTo>
                      <a:cubicBezTo>
                        <a:pt x="3505200" y="241499"/>
                        <a:pt x="3452813" y="253882"/>
                        <a:pt x="3477578" y="267217"/>
                      </a:cubicBezTo>
                      <a:cubicBezTo>
                        <a:pt x="3487103" y="271979"/>
                        <a:pt x="3526155" y="271027"/>
                        <a:pt x="3551873" y="275789"/>
                      </a:cubicBezTo>
                      <a:cubicBezTo>
                        <a:pt x="3595688" y="285314"/>
                        <a:pt x="3597593" y="304364"/>
                        <a:pt x="3645218" y="299602"/>
                      </a:cubicBezTo>
                      <a:cubicBezTo>
                        <a:pt x="3668078" y="296744"/>
                        <a:pt x="3707130" y="259597"/>
                        <a:pt x="3745230" y="263407"/>
                      </a:cubicBezTo>
                      <a:cubicBezTo>
                        <a:pt x="3783330" y="267217"/>
                        <a:pt x="3762375" y="291982"/>
                        <a:pt x="3774758" y="290077"/>
                      </a:cubicBezTo>
                      <a:cubicBezTo>
                        <a:pt x="3787140" y="288172"/>
                        <a:pt x="3806190" y="281504"/>
                        <a:pt x="3821430" y="284362"/>
                      </a:cubicBezTo>
                      <a:cubicBezTo>
                        <a:pt x="3836670" y="287219"/>
                        <a:pt x="3830955" y="304364"/>
                        <a:pt x="3839528" y="308174"/>
                      </a:cubicBezTo>
                      <a:cubicBezTo>
                        <a:pt x="3849053" y="311984"/>
                        <a:pt x="3883343" y="303412"/>
                        <a:pt x="3894773" y="316747"/>
                      </a:cubicBezTo>
                      <a:cubicBezTo>
                        <a:pt x="3906203" y="329129"/>
                        <a:pt x="3864293" y="353894"/>
                        <a:pt x="3869055" y="370087"/>
                      </a:cubicBezTo>
                      <a:cubicBezTo>
                        <a:pt x="3873818" y="386279"/>
                        <a:pt x="3929063" y="417712"/>
                        <a:pt x="3933825" y="422474"/>
                      </a:cubicBezTo>
                      <a:cubicBezTo>
                        <a:pt x="3938588" y="427237"/>
                        <a:pt x="3899535" y="430094"/>
                        <a:pt x="3922395" y="443429"/>
                      </a:cubicBezTo>
                      <a:cubicBezTo>
                        <a:pt x="3945255" y="456764"/>
                        <a:pt x="3975735" y="449144"/>
                        <a:pt x="3985260" y="460574"/>
                      </a:cubicBezTo>
                      <a:cubicBezTo>
                        <a:pt x="3994785" y="472004"/>
                        <a:pt x="3980498" y="498674"/>
                        <a:pt x="4007168" y="514867"/>
                      </a:cubicBezTo>
                      <a:cubicBezTo>
                        <a:pt x="4033838" y="531059"/>
                        <a:pt x="4058603" y="516772"/>
                        <a:pt x="4079558" y="529154"/>
                      </a:cubicBezTo>
                      <a:cubicBezTo>
                        <a:pt x="4100513" y="541537"/>
                        <a:pt x="4080510" y="546299"/>
                        <a:pt x="4083368" y="557729"/>
                      </a:cubicBezTo>
                      <a:cubicBezTo>
                        <a:pt x="4086225" y="568207"/>
                        <a:pt x="4121468" y="566302"/>
                        <a:pt x="4106228" y="586304"/>
                      </a:cubicBezTo>
                      <a:cubicBezTo>
                        <a:pt x="4054793" y="627262"/>
                        <a:pt x="4012883" y="592972"/>
                        <a:pt x="3993833" y="592019"/>
                      </a:cubicBezTo>
                      <a:cubicBezTo>
                        <a:pt x="3974783" y="591067"/>
                        <a:pt x="3960495" y="595829"/>
                        <a:pt x="3947160" y="616784"/>
                      </a:cubicBezTo>
                      <a:cubicBezTo>
                        <a:pt x="3933825" y="637739"/>
                        <a:pt x="3962400" y="638692"/>
                        <a:pt x="3949065" y="657742"/>
                      </a:cubicBezTo>
                      <a:cubicBezTo>
                        <a:pt x="3935730" y="676792"/>
                        <a:pt x="3907155" y="662504"/>
                        <a:pt x="3887153" y="683459"/>
                      </a:cubicBezTo>
                      <a:cubicBezTo>
                        <a:pt x="3867150" y="704414"/>
                        <a:pt x="3870960" y="702509"/>
                        <a:pt x="3885248" y="712987"/>
                      </a:cubicBezTo>
                      <a:cubicBezTo>
                        <a:pt x="3900488" y="723464"/>
                        <a:pt x="3910965" y="706319"/>
                        <a:pt x="3927158" y="722512"/>
                      </a:cubicBezTo>
                      <a:cubicBezTo>
                        <a:pt x="3943350" y="737752"/>
                        <a:pt x="3958590" y="739657"/>
                        <a:pt x="3948113" y="750134"/>
                      </a:cubicBezTo>
                      <a:cubicBezTo>
                        <a:pt x="3937635" y="760612"/>
                        <a:pt x="3925253" y="748229"/>
                        <a:pt x="3919538" y="766327"/>
                      </a:cubicBezTo>
                      <a:cubicBezTo>
                        <a:pt x="3914775" y="784424"/>
                        <a:pt x="3968115" y="809189"/>
                        <a:pt x="3977640" y="822524"/>
                      </a:cubicBezTo>
                      <a:cubicBezTo>
                        <a:pt x="3987165" y="835859"/>
                        <a:pt x="3951923" y="828239"/>
                        <a:pt x="3954780" y="835859"/>
                      </a:cubicBezTo>
                      <a:cubicBezTo>
                        <a:pt x="3957638" y="844432"/>
                        <a:pt x="3980498" y="837764"/>
                        <a:pt x="3990023" y="844432"/>
                      </a:cubicBezTo>
                      <a:cubicBezTo>
                        <a:pt x="3999548" y="852052"/>
                        <a:pt x="3984308" y="857767"/>
                        <a:pt x="3990023" y="865387"/>
                      </a:cubicBezTo>
                      <a:cubicBezTo>
                        <a:pt x="3995738" y="873959"/>
                        <a:pt x="4065270" y="880627"/>
                        <a:pt x="4071938" y="891104"/>
                      </a:cubicBezTo>
                      <a:cubicBezTo>
                        <a:pt x="4077653" y="902534"/>
                        <a:pt x="4085273" y="937777"/>
                        <a:pt x="4061460" y="944444"/>
                      </a:cubicBezTo>
                      <a:cubicBezTo>
                        <a:pt x="4038600" y="951112"/>
                        <a:pt x="3884295" y="885389"/>
                        <a:pt x="3863340" y="895867"/>
                      </a:cubicBezTo>
                      <a:cubicBezTo>
                        <a:pt x="3842385" y="906344"/>
                        <a:pt x="3893820" y="914917"/>
                        <a:pt x="3883343" y="928252"/>
                      </a:cubicBezTo>
                      <a:cubicBezTo>
                        <a:pt x="3872865" y="942539"/>
                        <a:pt x="3820478" y="958732"/>
                        <a:pt x="3755708" y="927299"/>
                      </a:cubicBezTo>
                      <a:cubicBezTo>
                        <a:pt x="3690938" y="895867"/>
                        <a:pt x="3652838" y="869197"/>
                        <a:pt x="3644265" y="874912"/>
                      </a:cubicBezTo>
                      <a:cubicBezTo>
                        <a:pt x="3635693" y="879674"/>
                        <a:pt x="3690938" y="924442"/>
                        <a:pt x="3653790" y="926347"/>
                      </a:cubicBezTo>
                      <a:cubicBezTo>
                        <a:pt x="3617595" y="928252"/>
                        <a:pt x="3605213" y="854909"/>
                        <a:pt x="3584258" y="859672"/>
                      </a:cubicBezTo>
                      <a:cubicBezTo>
                        <a:pt x="3562350" y="863482"/>
                        <a:pt x="3593783" y="894914"/>
                        <a:pt x="3570923" y="901582"/>
                      </a:cubicBezTo>
                      <a:cubicBezTo>
                        <a:pt x="3548063" y="909202"/>
                        <a:pt x="3527108" y="880627"/>
                        <a:pt x="3497580" y="888247"/>
                      </a:cubicBezTo>
                      <a:cubicBezTo>
                        <a:pt x="3468053" y="895867"/>
                        <a:pt x="3448050" y="928252"/>
                        <a:pt x="3415665" y="933014"/>
                      </a:cubicBezTo>
                      <a:cubicBezTo>
                        <a:pt x="3384233" y="937777"/>
                        <a:pt x="3351848" y="911107"/>
                        <a:pt x="3324225" y="909202"/>
                      </a:cubicBezTo>
                      <a:cubicBezTo>
                        <a:pt x="3296603" y="907297"/>
                        <a:pt x="3282315" y="931109"/>
                        <a:pt x="3248978" y="925394"/>
                      </a:cubicBezTo>
                      <a:cubicBezTo>
                        <a:pt x="3215640" y="919679"/>
                        <a:pt x="3222308" y="877769"/>
                        <a:pt x="3189923" y="894914"/>
                      </a:cubicBezTo>
                      <a:cubicBezTo>
                        <a:pt x="3167063" y="907297"/>
                        <a:pt x="3095625" y="920632"/>
                        <a:pt x="3062288" y="921584"/>
                      </a:cubicBezTo>
                      <a:cubicBezTo>
                        <a:pt x="3028950" y="922537"/>
                        <a:pt x="3000375" y="965399"/>
                        <a:pt x="2986088" y="969209"/>
                      </a:cubicBezTo>
                      <a:cubicBezTo>
                        <a:pt x="2971800" y="973972"/>
                        <a:pt x="2967990" y="962542"/>
                        <a:pt x="2956560" y="965399"/>
                      </a:cubicBezTo>
                      <a:cubicBezTo>
                        <a:pt x="2945130" y="968257"/>
                        <a:pt x="2946083" y="985402"/>
                        <a:pt x="2931795" y="987307"/>
                      </a:cubicBezTo>
                      <a:cubicBezTo>
                        <a:pt x="2917508" y="990164"/>
                        <a:pt x="2905125" y="961589"/>
                        <a:pt x="2880360" y="965399"/>
                      </a:cubicBezTo>
                      <a:cubicBezTo>
                        <a:pt x="2855595" y="969209"/>
                        <a:pt x="2871788" y="987307"/>
                        <a:pt x="2838450" y="993022"/>
                      </a:cubicBezTo>
                      <a:cubicBezTo>
                        <a:pt x="2834640" y="1065412"/>
                        <a:pt x="2725103" y="1127324"/>
                        <a:pt x="2829878" y="1192094"/>
                      </a:cubicBezTo>
                      <a:cubicBezTo>
                        <a:pt x="2835593" y="1199714"/>
                        <a:pt x="2801303" y="1202572"/>
                        <a:pt x="2801303" y="1202572"/>
                      </a:cubicBezTo>
                      <a:cubicBezTo>
                        <a:pt x="2801303" y="1202572"/>
                        <a:pt x="2837498" y="1211144"/>
                        <a:pt x="2836545" y="1222574"/>
                      </a:cubicBezTo>
                      <a:cubicBezTo>
                        <a:pt x="2834640" y="1234004"/>
                        <a:pt x="2809875" y="1260674"/>
                        <a:pt x="2793683" y="1263532"/>
                      </a:cubicBezTo>
                      <a:cubicBezTo>
                        <a:pt x="2777490" y="1265437"/>
                        <a:pt x="2769870" y="1261627"/>
                        <a:pt x="2758440" y="1268294"/>
                      </a:cubicBezTo>
                      <a:cubicBezTo>
                        <a:pt x="2710815" y="1345447"/>
                        <a:pt x="2696528" y="1422599"/>
                        <a:pt x="2738438" y="1475939"/>
                      </a:cubicBezTo>
                      <a:cubicBezTo>
                        <a:pt x="2748915" y="1489274"/>
                        <a:pt x="2726055" y="1478797"/>
                        <a:pt x="2718435" y="1483559"/>
                      </a:cubicBezTo>
                      <a:cubicBezTo>
                        <a:pt x="2691765" y="1609289"/>
                        <a:pt x="2811780" y="1690252"/>
                        <a:pt x="2803208" y="1713112"/>
                      </a:cubicBezTo>
                      <a:cubicBezTo>
                        <a:pt x="2794635" y="1735972"/>
                        <a:pt x="2765108" y="1752164"/>
                        <a:pt x="2763203" y="1762642"/>
                      </a:cubicBezTo>
                      <a:cubicBezTo>
                        <a:pt x="2761298" y="1773119"/>
                        <a:pt x="2808923" y="1759784"/>
                        <a:pt x="2805113" y="1769309"/>
                      </a:cubicBezTo>
                      <a:cubicBezTo>
                        <a:pt x="2801303" y="1779787"/>
                        <a:pt x="2768918" y="1784549"/>
                        <a:pt x="2758440" y="1795979"/>
                      </a:cubicBezTo>
                      <a:cubicBezTo>
                        <a:pt x="2748915" y="1807409"/>
                        <a:pt x="2816543" y="1810267"/>
                        <a:pt x="2771775" y="1828364"/>
                      </a:cubicBezTo>
                      <a:cubicBezTo>
                        <a:pt x="2727008" y="1846462"/>
                        <a:pt x="2737485" y="1883609"/>
                        <a:pt x="2736533" y="1893134"/>
                      </a:cubicBezTo>
                      <a:cubicBezTo>
                        <a:pt x="2735580" y="1902659"/>
                        <a:pt x="2711768" y="1903612"/>
                        <a:pt x="2709863" y="1908374"/>
                      </a:cubicBezTo>
                      <a:cubicBezTo>
                        <a:pt x="2707958" y="1913137"/>
                        <a:pt x="2756535" y="1919804"/>
                        <a:pt x="2758440" y="1935997"/>
                      </a:cubicBezTo>
                      <a:cubicBezTo>
                        <a:pt x="2759393" y="1952189"/>
                        <a:pt x="2731770" y="2006482"/>
                        <a:pt x="2655570" y="2041724"/>
                      </a:cubicBezTo>
                      <a:cubicBezTo>
                        <a:pt x="2625090" y="2054107"/>
                        <a:pt x="2669858" y="2062679"/>
                        <a:pt x="2637473" y="2102684"/>
                      </a:cubicBezTo>
                      <a:cubicBezTo>
                        <a:pt x="2622233" y="2120782"/>
                        <a:pt x="2578418" y="2149357"/>
                        <a:pt x="2546985" y="2178884"/>
                      </a:cubicBezTo>
                      <a:cubicBezTo>
                        <a:pt x="2508885" y="2215080"/>
                        <a:pt x="2484120" y="2252227"/>
                        <a:pt x="2474595" y="2260799"/>
                      </a:cubicBezTo>
                      <a:cubicBezTo>
                        <a:pt x="2457450" y="2276039"/>
                        <a:pt x="2446020" y="2259847"/>
                        <a:pt x="2427923" y="2266514"/>
                      </a:cubicBezTo>
                      <a:cubicBezTo>
                        <a:pt x="2409825" y="2273182"/>
                        <a:pt x="2405063" y="2307472"/>
                        <a:pt x="2388870" y="2316044"/>
                      </a:cubicBezTo>
                      <a:cubicBezTo>
                        <a:pt x="2373630" y="2324617"/>
                        <a:pt x="2365058" y="2299852"/>
                        <a:pt x="2354580" y="2303662"/>
                      </a:cubicBezTo>
                      <a:cubicBezTo>
                        <a:pt x="2343150" y="2307472"/>
                        <a:pt x="2362200" y="2338905"/>
                        <a:pt x="2349818" y="2346524"/>
                      </a:cubicBezTo>
                      <a:cubicBezTo>
                        <a:pt x="2336483" y="2354144"/>
                        <a:pt x="2301240" y="2346524"/>
                        <a:pt x="2285048" y="2362717"/>
                      </a:cubicBezTo>
                      <a:cubicBezTo>
                        <a:pt x="2268855" y="2378909"/>
                        <a:pt x="2297430" y="2390339"/>
                        <a:pt x="2279333" y="2406532"/>
                      </a:cubicBezTo>
                      <a:cubicBezTo>
                        <a:pt x="2261235" y="2422724"/>
                        <a:pt x="2241233" y="2417009"/>
                        <a:pt x="2231708" y="2424630"/>
                      </a:cubicBezTo>
                      <a:cubicBezTo>
                        <a:pt x="2222183" y="2432249"/>
                        <a:pt x="2238375" y="2451299"/>
                        <a:pt x="2220278" y="2457967"/>
                      </a:cubicBezTo>
                      <a:cubicBezTo>
                        <a:pt x="2202180" y="2464634"/>
                        <a:pt x="2190750" y="2428439"/>
                        <a:pt x="2173605" y="2431297"/>
                      </a:cubicBezTo>
                      <a:cubicBezTo>
                        <a:pt x="2156460" y="2433202"/>
                        <a:pt x="2140268" y="2470349"/>
                        <a:pt x="2104073" y="2471302"/>
                      </a:cubicBezTo>
                      <a:cubicBezTo>
                        <a:pt x="2087880" y="2471302"/>
                        <a:pt x="2096453" y="2446537"/>
                        <a:pt x="2082165" y="2451299"/>
                      </a:cubicBezTo>
                      <a:cubicBezTo>
                        <a:pt x="1993583" y="2500830"/>
                        <a:pt x="2036445" y="2534167"/>
                        <a:pt x="2008823" y="2540834"/>
                      </a:cubicBezTo>
                      <a:cubicBezTo>
                        <a:pt x="1981200" y="2547502"/>
                        <a:pt x="1982153" y="2511307"/>
                        <a:pt x="1962150" y="2514164"/>
                      </a:cubicBezTo>
                      <a:cubicBezTo>
                        <a:pt x="1942148" y="2517022"/>
                        <a:pt x="1956435" y="2555122"/>
                        <a:pt x="1935480" y="2559884"/>
                      </a:cubicBezTo>
                      <a:cubicBezTo>
                        <a:pt x="1914525" y="2565599"/>
                        <a:pt x="1869758" y="2547502"/>
                        <a:pt x="1845945" y="2554169"/>
                      </a:cubicBezTo>
                      <a:cubicBezTo>
                        <a:pt x="1821180" y="2559884"/>
                        <a:pt x="1790700" y="2577030"/>
                        <a:pt x="1757363" y="2576077"/>
                      </a:cubicBezTo>
                      <a:cubicBezTo>
                        <a:pt x="1724978" y="2575124"/>
                        <a:pt x="1727835" y="2548455"/>
                        <a:pt x="1712595" y="2550359"/>
                      </a:cubicBezTo>
                      <a:cubicBezTo>
                        <a:pt x="1697355" y="2552264"/>
                        <a:pt x="1686878" y="2563694"/>
                        <a:pt x="1663065" y="2560837"/>
                      </a:cubicBezTo>
                      <a:cubicBezTo>
                        <a:pt x="1639253" y="2557980"/>
                        <a:pt x="1651635" y="2545597"/>
                        <a:pt x="1627823" y="2542739"/>
                      </a:cubicBezTo>
                      <a:cubicBezTo>
                        <a:pt x="1604010" y="2539882"/>
                        <a:pt x="1594485" y="2547502"/>
                        <a:pt x="1566863" y="2545597"/>
                      </a:cubicBezTo>
                      <a:cubicBezTo>
                        <a:pt x="1539240" y="2543692"/>
                        <a:pt x="1535430" y="2507497"/>
                        <a:pt x="1498283" y="2506544"/>
                      </a:cubicBezTo>
                      <a:cubicBezTo>
                        <a:pt x="1462088" y="2505592"/>
                        <a:pt x="1402080" y="2519880"/>
                        <a:pt x="1368743" y="2517974"/>
                      </a:cubicBezTo>
                      <a:cubicBezTo>
                        <a:pt x="1336358" y="2517022"/>
                        <a:pt x="1357313" y="2502734"/>
                        <a:pt x="1331595" y="2498924"/>
                      </a:cubicBezTo>
                      <a:cubicBezTo>
                        <a:pt x="1305878" y="2495114"/>
                        <a:pt x="1306830" y="2506544"/>
                        <a:pt x="1282065" y="2501782"/>
                      </a:cubicBezTo>
                      <a:cubicBezTo>
                        <a:pt x="1257300" y="2497019"/>
                        <a:pt x="1256348" y="2484637"/>
                        <a:pt x="1243965" y="2485589"/>
                      </a:cubicBezTo>
                      <a:cubicBezTo>
                        <a:pt x="1231583" y="2486542"/>
                        <a:pt x="1206818" y="2491305"/>
                        <a:pt x="1182053" y="2490352"/>
                      </a:cubicBezTo>
                      <a:cubicBezTo>
                        <a:pt x="1158240" y="2488447"/>
                        <a:pt x="1164908" y="2474159"/>
                        <a:pt x="1148715" y="2471302"/>
                      </a:cubicBezTo>
                      <a:cubicBezTo>
                        <a:pt x="1132523" y="2468444"/>
                        <a:pt x="1072515" y="2484637"/>
                        <a:pt x="1051560" y="2474159"/>
                      </a:cubicBezTo>
                      <a:cubicBezTo>
                        <a:pt x="1031558" y="2463682"/>
                        <a:pt x="1067753" y="2440822"/>
                        <a:pt x="1071563" y="2433202"/>
                      </a:cubicBezTo>
                      <a:cubicBezTo>
                        <a:pt x="1075373" y="2425582"/>
                        <a:pt x="1071563" y="2421772"/>
                        <a:pt x="1054418" y="2419867"/>
                      </a:cubicBezTo>
                      <a:cubicBezTo>
                        <a:pt x="1037273" y="2417962"/>
                        <a:pt x="1043940" y="2428439"/>
                        <a:pt x="1024890" y="2429392"/>
                      </a:cubicBezTo>
                      <a:cubicBezTo>
                        <a:pt x="1005840" y="2430344"/>
                        <a:pt x="1020128" y="2401769"/>
                        <a:pt x="996315" y="2399864"/>
                      </a:cubicBezTo>
                      <a:cubicBezTo>
                        <a:pt x="972503" y="2397007"/>
                        <a:pt x="966788" y="2421772"/>
                        <a:pt x="954405" y="2425582"/>
                      </a:cubicBezTo>
                      <a:cubicBezTo>
                        <a:pt x="942023" y="2429392"/>
                        <a:pt x="934403" y="2412247"/>
                        <a:pt x="924878" y="2416057"/>
                      </a:cubicBezTo>
                      <a:cubicBezTo>
                        <a:pt x="915353" y="2419867"/>
                        <a:pt x="934403" y="2447489"/>
                        <a:pt x="915353" y="2456062"/>
                      </a:cubicBezTo>
                      <a:cubicBezTo>
                        <a:pt x="895350" y="2464634"/>
                        <a:pt x="868680" y="2425582"/>
                        <a:pt x="848678" y="2433202"/>
                      </a:cubicBezTo>
                      <a:cubicBezTo>
                        <a:pt x="828675" y="2440822"/>
                        <a:pt x="855345" y="2452252"/>
                        <a:pt x="840105" y="2458919"/>
                      </a:cubicBezTo>
                      <a:cubicBezTo>
                        <a:pt x="824865" y="2466539"/>
                        <a:pt x="802958" y="2448442"/>
                        <a:pt x="786765" y="2453205"/>
                      </a:cubicBezTo>
                      <a:cubicBezTo>
                        <a:pt x="770573" y="2457967"/>
                        <a:pt x="753428" y="2488447"/>
                        <a:pt x="718185" y="2486542"/>
                      </a:cubicBezTo>
                      <a:cubicBezTo>
                        <a:pt x="682943" y="2484637"/>
                        <a:pt x="670560" y="2451299"/>
                        <a:pt x="651510" y="2448442"/>
                      </a:cubicBezTo>
                      <a:cubicBezTo>
                        <a:pt x="632460" y="2445584"/>
                        <a:pt x="638175" y="2462730"/>
                        <a:pt x="622935" y="2460824"/>
                      </a:cubicBezTo>
                      <a:cubicBezTo>
                        <a:pt x="608648" y="2458919"/>
                        <a:pt x="606743" y="2442727"/>
                        <a:pt x="589598" y="2442727"/>
                      </a:cubicBezTo>
                      <a:cubicBezTo>
                        <a:pt x="572453" y="2442727"/>
                        <a:pt x="592455" y="2462730"/>
                        <a:pt x="564833" y="2463682"/>
                      </a:cubicBezTo>
                      <a:cubicBezTo>
                        <a:pt x="537210" y="2464634"/>
                        <a:pt x="532448" y="2451299"/>
                        <a:pt x="511493" y="2442727"/>
                      </a:cubicBezTo>
                      <a:cubicBezTo>
                        <a:pt x="490538" y="2433202"/>
                        <a:pt x="459105" y="2446537"/>
                        <a:pt x="393383" y="2409389"/>
                      </a:cubicBezTo>
                      <a:cubicBezTo>
                        <a:pt x="371475" y="2397007"/>
                        <a:pt x="320040" y="2396055"/>
                        <a:pt x="290513" y="2405580"/>
                      </a:cubicBezTo>
                      <a:cubicBezTo>
                        <a:pt x="260985" y="2416057"/>
                        <a:pt x="230505" y="2423677"/>
                        <a:pt x="190500" y="2426534"/>
                      </a:cubicBezTo>
                      <a:cubicBezTo>
                        <a:pt x="155258" y="2427487"/>
                        <a:pt x="57150" y="2411294"/>
                        <a:pt x="57150" y="2411294"/>
                      </a:cubicBezTo>
                      <a:cubicBezTo>
                        <a:pt x="57150" y="2411294"/>
                        <a:pt x="0" y="2403674"/>
                        <a:pt x="0" y="2368432"/>
                      </a:cubicBezTo>
                      <a:cubicBezTo>
                        <a:pt x="0" y="2353192"/>
                        <a:pt x="78105" y="2376052"/>
                        <a:pt x="97155" y="2362717"/>
                      </a:cubicBezTo>
                      <a:cubicBezTo>
                        <a:pt x="116205" y="2349382"/>
                        <a:pt x="57150" y="2356049"/>
                        <a:pt x="80963" y="2337952"/>
                      </a:cubicBezTo>
                      <a:cubicBezTo>
                        <a:pt x="103823" y="2318902"/>
                        <a:pt x="301943" y="2225557"/>
                        <a:pt x="340043" y="2215080"/>
                      </a:cubicBezTo>
                      <a:cubicBezTo>
                        <a:pt x="379095" y="2204602"/>
                        <a:pt x="424815" y="2227462"/>
                        <a:pt x="453390" y="2218889"/>
                      </a:cubicBezTo>
                      <a:cubicBezTo>
                        <a:pt x="481965" y="2210317"/>
                        <a:pt x="460058" y="2191267"/>
                        <a:pt x="446723" y="2181742"/>
                      </a:cubicBezTo>
                      <a:cubicBezTo>
                        <a:pt x="433388" y="2172217"/>
                        <a:pt x="421005" y="2185552"/>
                        <a:pt x="407670" y="2173169"/>
                      </a:cubicBezTo>
                      <a:cubicBezTo>
                        <a:pt x="394335" y="2160787"/>
                        <a:pt x="425768" y="2159834"/>
                        <a:pt x="425768" y="2147452"/>
                      </a:cubicBezTo>
                      <a:cubicBezTo>
                        <a:pt x="425768" y="2135069"/>
                        <a:pt x="390525" y="2135069"/>
                        <a:pt x="369570" y="2124592"/>
                      </a:cubicBezTo>
                      <a:cubicBezTo>
                        <a:pt x="348615" y="2114114"/>
                        <a:pt x="357188" y="2114114"/>
                        <a:pt x="362903" y="2101732"/>
                      </a:cubicBezTo>
                      <a:cubicBezTo>
                        <a:pt x="368618" y="2089349"/>
                        <a:pt x="376238" y="2097922"/>
                        <a:pt x="387668" y="2085539"/>
                      </a:cubicBezTo>
                      <a:cubicBezTo>
                        <a:pt x="399098" y="2073157"/>
                        <a:pt x="365760" y="2072204"/>
                        <a:pt x="381000" y="2059822"/>
                      </a:cubicBezTo>
                      <a:cubicBezTo>
                        <a:pt x="395288" y="2048392"/>
                        <a:pt x="484823" y="2067442"/>
                        <a:pt x="498158" y="2075062"/>
                      </a:cubicBezTo>
                      <a:cubicBezTo>
                        <a:pt x="511493" y="2083634"/>
                        <a:pt x="510540" y="2098874"/>
                        <a:pt x="534353" y="2103637"/>
                      </a:cubicBezTo>
                      <a:cubicBezTo>
                        <a:pt x="557213" y="2107447"/>
                        <a:pt x="547688" y="2099827"/>
                        <a:pt x="570548" y="2091254"/>
                      </a:cubicBezTo>
                      <a:cubicBezTo>
                        <a:pt x="592455" y="2083634"/>
                        <a:pt x="618173" y="2111257"/>
                        <a:pt x="659130" y="2097922"/>
                      </a:cubicBezTo>
                      <a:cubicBezTo>
                        <a:pt x="681990" y="2090302"/>
                        <a:pt x="661988" y="2073157"/>
                        <a:pt x="697230" y="2075062"/>
                      </a:cubicBezTo>
                      <a:cubicBezTo>
                        <a:pt x="732473" y="2076014"/>
                        <a:pt x="724853" y="2107447"/>
                        <a:pt x="739140" y="2116019"/>
                      </a:cubicBezTo>
                      <a:cubicBezTo>
                        <a:pt x="753428" y="2123639"/>
                        <a:pt x="785813" y="2115067"/>
                        <a:pt x="803910" y="2120782"/>
                      </a:cubicBezTo>
                      <a:cubicBezTo>
                        <a:pt x="821055" y="2126497"/>
                        <a:pt x="809625" y="2128402"/>
                        <a:pt x="829628" y="2138880"/>
                      </a:cubicBezTo>
                      <a:cubicBezTo>
                        <a:pt x="848678" y="2149357"/>
                        <a:pt x="868680" y="2145547"/>
                        <a:pt x="873443" y="2160787"/>
                      </a:cubicBezTo>
                      <a:cubicBezTo>
                        <a:pt x="878205" y="2176027"/>
                        <a:pt x="855345" y="2198887"/>
                        <a:pt x="863918" y="2205555"/>
                      </a:cubicBezTo>
                      <a:cubicBezTo>
                        <a:pt x="872490" y="2212222"/>
                        <a:pt x="883920" y="2199839"/>
                        <a:pt x="897255" y="2207459"/>
                      </a:cubicBezTo>
                      <a:cubicBezTo>
                        <a:pt x="910590" y="2215080"/>
                        <a:pt x="913448" y="2247464"/>
                        <a:pt x="937260" y="2247464"/>
                      </a:cubicBezTo>
                      <a:cubicBezTo>
                        <a:pt x="961073" y="2247464"/>
                        <a:pt x="954405" y="2228414"/>
                        <a:pt x="960120" y="2220794"/>
                      </a:cubicBezTo>
                      <a:cubicBezTo>
                        <a:pt x="965835" y="2213174"/>
                        <a:pt x="984885" y="2225557"/>
                        <a:pt x="1001078" y="2213174"/>
                      </a:cubicBezTo>
                      <a:cubicBezTo>
                        <a:pt x="1017270" y="2200792"/>
                        <a:pt x="972503" y="2196030"/>
                        <a:pt x="973455" y="2189362"/>
                      </a:cubicBezTo>
                      <a:cubicBezTo>
                        <a:pt x="974408" y="2182694"/>
                        <a:pt x="991553" y="2182694"/>
                        <a:pt x="995363" y="2174122"/>
                      </a:cubicBezTo>
                      <a:cubicBezTo>
                        <a:pt x="999173" y="2164597"/>
                        <a:pt x="965835" y="2158882"/>
                        <a:pt x="978218" y="2138880"/>
                      </a:cubicBezTo>
                      <a:cubicBezTo>
                        <a:pt x="990600" y="2118877"/>
                        <a:pt x="1013460" y="2122687"/>
                        <a:pt x="1029653" y="2114114"/>
                      </a:cubicBezTo>
                      <a:cubicBezTo>
                        <a:pt x="1045845" y="2104589"/>
                        <a:pt x="1016318" y="2100780"/>
                        <a:pt x="1039178" y="2087444"/>
                      </a:cubicBezTo>
                      <a:cubicBezTo>
                        <a:pt x="1062990" y="2074109"/>
                        <a:pt x="1068705" y="2095064"/>
                        <a:pt x="1093470" y="2096969"/>
                      </a:cubicBezTo>
                      <a:cubicBezTo>
                        <a:pt x="1118235" y="2098874"/>
                        <a:pt x="1110615" y="2080777"/>
                        <a:pt x="1141095" y="2089349"/>
                      </a:cubicBezTo>
                      <a:cubicBezTo>
                        <a:pt x="1172528" y="2096969"/>
                        <a:pt x="1196340" y="2159834"/>
                        <a:pt x="1229678" y="2159834"/>
                      </a:cubicBezTo>
                      <a:cubicBezTo>
                        <a:pt x="1263968" y="2159834"/>
                        <a:pt x="1256348" y="2122687"/>
                        <a:pt x="1293495" y="2117924"/>
                      </a:cubicBezTo>
                      <a:cubicBezTo>
                        <a:pt x="1329690" y="2113162"/>
                        <a:pt x="1375410" y="2158882"/>
                        <a:pt x="1407795" y="2153167"/>
                      </a:cubicBezTo>
                      <a:cubicBezTo>
                        <a:pt x="1441133" y="2147452"/>
                        <a:pt x="1456373" y="2177932"/>
                        <a:pt x="1463993" y="2181742"/>
                      </a:cubicBezTo>
                      <a:cubicBezTo>
                        <a:pt x="1471613" y="2184599"/>
                        <a:pt x="1508760" y="2188409"/>
                        <a:pt x="1539240" y="2177932"/>
                      </a:cubicBezTo>
                      <a:cubicBezTo>
                        <a:pt x="1571625" y="2166502"/>
                        <a:pt x="1604963" y="2180789"/>
                        <a:pt x="1611630" y="2184599"/>
                      </a:cubicBezTo>
                      <a:cubicBezTo>
                        <a:pt x="1635443" y="2197934"/>
                        <a:pt x="1606868" y="2201744"/>
                        <a:pt x="1623060" y="2210317"/>
                      </a:cubicBezTo>
                      <a:cubicBezTo>
                        <a:pt x="1640205" y="2218889"/>
                        <a:pt x="1676400" y="2216032"/>
                        <a:pt x="1676400" y="2216032"/>
                      </a:cubicBezTo>
                      <a:cubicBezTo>
                        <a:pt x="1676400" y="2216032"/>
                        <a:pt x="1733550" y="2211269"/>
                        <a:pt x="1763078" y="2187457"/>
                      </a:cubicBezTo>
                      <a:cubicBezTo>
                        <a:pt x="1792605" y="2163644"/>
                        <a:pt x="1776413" y="2141737"/>
                        <a:pt x="1821180" y="2115067"/>
                      </a:cubicBezTo>
                      <a:cubicBezTo>
                        <a:pt x="1865948" y="2089349"/>
                        <a:pt x="1947863" y="2097922"/>
                        <a:pt x="1987868" y="2075062"/>
                      </a:cubicBezTo>
                      <a:cubicBezTo>
                        <a:pt x="2027873" y="2052202"/>
                        <a:pt x="1995488" y="2021722"/>
                        <a:pt x="2007870" y="1996004"/>
                      </a:cubicBezTo>
                      <a:cubicBezTo>
                        <a:pt x="2020253" y="1970287"/>
                        <a:pt x="2027873" y="1981717"/>
                        <a:pt x="2047875" y="1969334"/>
                      </a:cubicBezTo>
                      <a:cubicBezTo>
                        <a:pt x="2067878" y="1956952"/>
                        <a:pt x="2047875" y="1942664"/>
                        <a:pt x="2066925" y="1929329"/>
                      </a:cubicBezTo>
                      <a:cubicBezTo>
                        <a:pt x="2081213" y="1918852"/>
                        <a:pt x="2093595" y="1921709"/>
                        <a:pt x="2112645" y="1920757"/>
                      </a:cubicBezTo>
                      <a:cubicBezTo>
                        <a:pt x="2131695" y="1919804"/>
                        <a:pt x="2123123" y="1904564"/>
                        <a:pt x="2141220" y="1902659"/>
                      </a:cubicBezTo>
                      <a:cubicBezTo>
                        <a:pt x="2158365" y="1900754"/>
                        <a:pt x="2164080" y="1914089"/>
                        <a:pt x="2183130" y="1913137"/>
                      </a:cubicBezTo>
                      <a:cubicBezTo>
                        <a:pt x="2201228" y="1912184"/>
                        <a:pt x="2254568" y="1858844"/>
                        <a:pt x="2265998" y="1854082"/>
                      </a:cubicBezTo>
                      <a:cubicBezTo>
                        <a:pt x="2277428" y="1848367"/>
                        <a:pt x="2286953" y="1856939"/>
                        <a:pt x="2301240" y="1851224"/>
                      </a:cubicBezTo>
                      <a:cubicBezTo>
                        <a:pt x="2315528" y="1845509"/>
                        <a:pt x="2305050" y="1824554"/>
                        <a:pt x="2319338" y="1821697"/>
                      </a:cubicBezTo>
                      <a:cubicBezTo>
                        <a:pt x="2333625" y="1818839"/>
                        <a:pt x="2335530" y="1831222"/>
                        <a:pt x="2346008" y="1831222"/>
                      </a:cubicBezTo>
                      <a:cubicBezTo>
                        <a:pt x="2356485" y="1831222"/>
                        <a:pt x="2412683" y="1802647"/>
                        <a:pt x="2421255" y="1799789"/>
                      </a:cubicBezTo>
                      <a:cubicBezTo>
                        <a:pt x="2428875" y="1795979"/>
                        <a:pt x="2448878" y="1805504"/>
                        <a:pt x="2452688" y="1796932"/>
                      </a:cubicBezTo>
                      <a:cubicBezTo>
                        <a:pt x="2456498" y="1788359"/>
                        <a:pt x="2429828" y="1790264"/>
                        <a:pt x="2424113" y="1778834"/>
                      </a:cubicBezTo>
                      <a:cubicBezTo>
                        <a:pt x="2418398" y="1767404"/>
                        <a:pt x="2439353" y="1775024"/>
                        <a:pt x="2439353" y="1760737"/>
                      </a:cubicBezTo>
                      <a:cubicBezTo>
                        <a:pt x="2438400" y="1746449"/>
                        <a:pt x="2384108" y="1734067"/>
                        <a:pt x="2416493" y="1711207"/>
                      </a:cubicBezTo>
                      <a:cubicBezTo>
                        <a:pt x="2424113" y="1705492"/>
                        <a:pt x="2434590" y="1702634"/>
                        <a:pt x="2434590" y="1702634"/>
                      </a:cubicBezTo>
                      <a:cubicBezTo>
                        <a:pt x="2434590" y="1702634"/>
                        <a:pt x="2395538" y="1686442"/>
                        <a:pt x="2412683" y="1675012"/>
                      </a:cubicBezTo>
                      <a:cubicBezTo>
                        <a:pt x="2430780" y="1662629"/>
                        <a:pt x="2501265" y="1692157"/>
                        <a:pt x="2530793" y="1689299"/>
                      </a:cubicBezTo>
                      <a:cubicBezTo>
                        <a:pt x="2560320" y="1686442"/>
                        <a:pt x="2567940" y="1667392"/>
                        <a:pt x="2568893" y="1659772"/>
                      </a:cubicBezTo>
                      <a:cubicBezTo>
                        <a:pt x="2569845" y="1652152"/>
                        <a:pt x="2542223" y="1651199"/>
                        <a:pt x="2532698" y="1633102"/>
                      </a:cubicBezTo>
                      <a:cubicBezTo>
                        <a:pt x="2522220" y="1615004"/>
                        <a:pt x="2547938" y="1592144"/>
                        <a:pt x="2547938" y="1592144"/>
                      </a:cubicBezTo>
                      <a:cubicBezTo>
                        <a:pt x="2547938" y="1592144"/>
                        <a:pt x="2504123" y="1571189"/>
                        <a:pt x="2506028" y="1553092"/>
                      </a:cubicBezTo>
                      <a:cubicBezTo>
                        <a:pt x="2507933" y="1534994"/>
                        <a:pt x="2560320" y="1517849"/>
                        <a:pt x="2560320" y="1517849"/>
                      </a:cubicBezTo>
                      <a:cubicBezTo>
                        <a:pt x="2560320" y="1517849"/>
                        <a:pt x="2483168" y="1534994"/>
                        <a:pt x="2474595" y="1511182"/>
                      </a:cubicBezTo>
                      <a:cubicBezTo>
                        <a:pt x="2466023" y="1487369"/>
                        <a:pt x="2496503" y="1487369"/>
                        <a:pt x="2500313" y="1483559"/>
                      </a:cubicBezTo>
                      <a:cubicBezTo>
                        <a:pt x="2504123" y="1479749"/>
                        <a:pt x="2482215" y="1475939"/>
                        <a:pt x="2488883" y="1459747"/>
                      </a:cubicBezTo>
                      <a:cubicBezTo>
                        <a:pt x="2495550" y="1443554"/>
                        <a:pt x="2554605" y="1427362"/>
                        <a:pt x="2569845" y="1414979"/>
                      </a:cubicBezTo>
                      <a:cubicBezTo>
                        <a:pt x="2585085" y="1403549"/>
                        <a:pt x="2528888" y="1395929"/>
                        <a:pt x="2530793" y="1387357"/>
                      </a:cubicBezTo>
                      <a:cubicBezTo>
                        <a:pt x="2532698" y="1378784"/>
                        <a:pt x="2539365" y="1383547"/>
                        <a:pt x="2558415" y="1373069"/>
                      </a:cubicBezTo>
                      <a:cubicBezTo>
                        <a:pt x="2584133" y="1358782"/>
                        <a:pt x="2571750" y="1331159"/>
                        <a:pt x="2566035" y="1317824"/>
                      </a:cubicBezTo>
                      <a:cubicBezTo>
                        <a:pt x="2557463" y="1297822"/>
                        <a:pt x="2570798" y="1251149"/>
                        <a:pt x="2580323" y="1237814"/>
                      </a:cubicBezTo>
                      <a:cubicBezTo>
                        <a:pt x="2589848" y="1223527"/>
                        <a:pt x="2546033" y="1218764"/>
                        <a:pt x="2554605" y="1199714"/>
                      </a:cubicBezTo>
                      <a:cubicBezTo>
                        <a:pt x="2558415" y="1190189"/>
                        <a:pt x="2583180" y="1169234"/>
                        <a:pt x="2596515" y="1160662"/>
                      </a:cubicBezTo>
                      <a:cubicBezTo>
                        <a:pt x="2608898" y="1152089"/>
                        <a:pt x="2568893" y="1157804"/>
                        <a:pt x="2583180" y="1142564"/>
                      </a:cubicBezTo>
                      <a:cubicBezTo>
                        <a:pt x="2597468" y="1127324"/>
                        <a:pt x="2615565" y="1123514"/>
                        <a:pt x="2624138" y="1117799"/>
                      </a:cubicBezTo>
                      <a:cubicBezTo>
                        <a:pt x="2632710" y="1112084"/>
                        <a:pt x="2599373" y="1112084"/>
                        <a:pt x="2596515" y="1103512"/>
                      </a:cubicBezTo>
                      <a:cubicBezTo>
                        <a:pt x="2593658" y="1094939"/>
                        <a:pt x="2603183" y="1097797"/>
                        <a:pt x="2608898" y="1088272"/>
                      </a:cubicBezTo>
                      <a:cubicBezTo>
                        <a:pt x="2614613" y="1078747"/>
                        <a:pt x="2586990" y="1084462"/>
                        <a:pt x="2580323" y="1075889"/>
                      </a:cubicBezTo>
                      <a:cubicBezTo>
                        <a:pt x="2573655" y="1067317"/>
                        <a:pt x="2610803" y="1068269"/>
                        <a:pt x="2611755" y="1052077"/>
                      </a:cubicBezTo>
                      <a:cubicBezTo>
                        <a:pt x="2613660" y="1035884"/>
                        <a:pt x="2563178" y="1064459"/>
                        <a:pt x="2573655" y="1030169"/>
                      </a:cubicBezTo>
                      <a:cubicBezTo>
                        <a:pt x="2584133" y="995879"/>
                        <a:pt x="2648903" y="969209"/>
                        <a:pt x="2655570" y="973972"/>
                      </a:cubicBezTo>
                      <a:cubicBezTo>
                        <a:pt x="2618423" y="951112"/>
                        <a:pt x="2652713" y="937777"/>
                        <a:pt x="2652713" y="937777"/>
                      </a:cubicBezTo>
                      <a:cubicBezTo>
                        <a:pt x="2652713" y="937777"/>
                        <a:pt x="2604135" y="926347"/>
                        <a:pt x="2596515" y="909202"/>
                      </a:cubicBezTo>
                      <a:cubicBezTo>
                        <a:pt x="2588895" y="891104"/>
                        <a:pt x="2636520" y="892057"/>
                        <a:pt x="2636520" y="892057"/>
                      </a:cubicBezTo>
                      <a:cubicBezTo>
                        <a:pt x="2636520" y="892057"/>
                        <a:pt x="2567940" y="873007"/>
                        <a:pt x="2584133" y="852052"/>
                      </a:cubicBezTo>
                      <a:cubicBezTo>
                        <a:pt x="2600325" y="831097"/>
                        <a:pt x="2487930" y="713939"/>
                        <a:pt x="2516505" y="697747"/>
                      </a:cubicBezTo>
                      <a:cubicBezTo>
                        <a:pt x="2546033" y="681554"/>
                        <a:pt x="2559368" y="708224"/>
                        <a:pt x="2589848" y="707272"/>
                      </a:cubicBezTo>
                      <a:cubicBezTo>
                        <a:pt x="2620328" y="706319"/>
                        <a:pt x="2623185" y="686317"/>
                        <a:pt x="2666048" y="690127"/>
                      </a:cubicBezTo>
                      <a:cubicBezTo>
                        <a:pt x="2708910" y="692984"/>
                        <a:pt x="2751773" y="726322"/>
                        <a:pt x="2742248" y="747277"/>
                      </a:cubicBezTo>
                      <a:cubicBezTo>
                        <a:pt x="2733675" y="768232"/>
                        <a:pt x="2749868" y="768232"/>
                        <a:pt x="2774633" y="774899"/>
                      </a:cubicBezTo>
                      <a:cubicBezTo>
                        <a:pt x="2799398" y="781567"/>
                        <a:pt x="2873693" y="749182"/>
                        <a:pt x="2904173" y="747277"/>
                      </a:cubicBezTo>
                      <a:cubicBezTo>
                        <a:pt x="2934653" y="745372"/>
                        <a:pt x="2939415" y="759659"/>
                        <a:pt x="2955608" y="759659"/>
                      </a:cubicBezTo>
                      <a:cubicBezTo>
                        <a:pt x="2971800" y="759659"/>
                        <a:pt x="2980373" y="752039"/>
                        <a:pt x="2987040" y="745372"/>
                      </a:cubicBezTo>
                      <a:cubicBezTo>
                        <a:pt x="2993708" y="737752"/>
                        <a:pt x="2951798" y="710129"/>
                        <a:pt x="2951798" y="694889"/>
                      </a:cubicBezTo>
                      <a:cubicBezTo>
                        <a:pt x="2952750" y="679649"/>
                        <a:pt x="2992755" y="679649"/>
                        <a:pt x="3002280" y="665362"/>
                      </a:cubicBezTo>
                      <a:cubicBezTo>
                        <a:pt x="3010853" y="652027"/>
                        <a:pt x="2959418" y="650122"/>
                        <a:pt x="2945130" y="642502"/>
                      </a:cubicBezTo>
                      <a:cubicBezTo>
                        <a:pt x="2929890" y="634882"/>
                        <a:pt x="2936558" y="622499"/>
                        <a:pt x="2953703" y="616784"/>
                      </a:cubicBezTo>
                      <a:cubicBezTo>
                        <a:pt x="2970848" y="610117"/>
                        <a:pt x="2991803" y="624404"/>
                        <a:pt x="3013710" y="614879"/>
                      </a:cubicBezTo>
                      <a:cubicBezTo>
                        <a:pt x="3035618" y="605354"/>
                        <a:pt x="3029903" y="537727"/>
                        <a:pt x="3015615" y="522487"/>
                      </a:cubicBezTo>
                      <a:cubicBezTo>
                        <a:pt x="3001328" y="507247"/>
                        <a:pt x="2927033" y="473909"/>
                        <a:pt x="2902268" y="475814"/>
                      </a:cubicBezTo>
                      <a:cubicBezTo>
                        <a:pt x="2876550" y="476767"/>
                        <a:pt x="2862263" y="495817"/>
                        <a:pt x="2827973" y="488197"/>
                      </a:cubicBezTo>
                      <a:cubicBezTo>
                        <a:pt x="2794635" y="480577"/>
                        <a:pt x="2797493" y="436762"/>
                        <a:pt x="2798445" y="426284"/>
                      </a:cubicBezTo>
                      <a:cubicBezTo>
                        <a:pt x="2800350" y="415807"/>
                        <a:pt x="2762250" y="418664"/>
                        <a:pt x="2749868" y="385327"/>
                      </a:cubicBezTo>
                      <a:cubicBezTo>
                        <a:pt x="2738438" y="351037"/>
                        <a:pt x="2781300" y="272932"/>
                        <a:pt x="2799398" y="262454"/>
                      </a:cubicBezTo>
                      <a:cubicBezTo>
                        <a:pt x="2818448" y="251977"/>
                        <a:pt x="2857500" y="269122"/>
                        <a:pt x="2891790" y="256739"/>
                      </a:cubicBezTo>
                      <a:cubicBezTo>
                        <a:pt x="2927033" y="244357"/>
                        <a:pt x="2939415" y="191969"/>
                        <a:pt x="2925128" y="179587"/>
                      </a:cubicBezTo>
                      <a:cubicBezTo>
                        <a:pt x="2910840" y="168157"/>
                        <a:pt x="2852738" y="192922"/>
                        <a:pt x="2833688" y="174824"/>
                      </a:cubicBezTo>
                      <a:cubicBezTo>
                        <a:pt x="2814638" y="156727"/>
                        <a:pt x="2861310" y="146249"/>
                        <a:pt x="2876550" y="132914"/>
                      </a:cubicBezTo>
                      <a:cubicBezTo>
                        <a:pt x="2890838" y="119579"/>
                        <a:pt x="2841308" y="30997"/>
                        <a:pt x="2879408" y="14804"/>
                      </a:cubicBezTo>
                      <a:cubicBezTo>
                        <a:pt x="2890838" y="10042"/>
                        <a:pt x="2890838" y="23377"/>
                        <a:pt x="2937510" y="24329"/>
                      </a:cubicBezTo>
                      <a:cubicBezTo>
                        <a:pt x="2984183" y="17662"/>
                        <a:pt x="3036570" y="-11866"/>
                        <a:pt x="3069908" y="5279"/>
                      </a:cubicBez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9" name="Graphic 7">
                <a:extLst>
                  <a:ext uri="{FF2B5EF4-FFF2-40B4-BE49-F238E27FC236}">
                    <a16:creationId xmlns:a16="http://schemas.microsoft.com/office/drawing/2014/main" id="{A34AC784-AED5-4250-89BD-F0316D00D7C3}"/>
                  </a:ext>
                </a:extLst>
              </p:cNvPr>
              <p:cNvGrpSpPr/>
              <p:nvPr/>
            </p:nvGrpSpPr>
            <p:grpSpPr>
              <a:xfrm>
                <a:off x="9703454" y="3437096"/>
                <a:ext cx="204787" cy="165734"/>
                <a:chOff x="9703454" y="3437096"/>
                <a:chExt cx="204787" cy="165734"/>
              </a:xfrm>
            </p:grpSpPr>
            <p:sp>
              <p:nvSpPr>
                <p:cNvPr id="1050" name="Freeform: Shape 1049">
                  <a:extLst>
                    <a:ext uri="{FF2B5EF4-FFF2-40B4-BE49-F238E27FC236}">
                      <a16:creationId xmlns:a16="http://schemas.microsoft.com/office/drawing/2014/main" id="{C729324D-5726-4278-A9DF-564102D846D9}"/>
                    </a:ext>
                  </a:extLst>
                </p:cNvPr>
                <p:cNvSpPr/>
                <p:nvPr/>
              </p:nvSpPr>
              <p:spPr>
                <a:xfrm>
                  <a:off x="9746316" y="3510438"/>
                  <a:ext cx="161925" cy="92392"/>
                </a:xfrm>
                <a:custGeom>
                  <a:avLst/>
                  <a:gdLst>
                    <a:gd name="connsiteX0" fmla="*/ 97155 w 161925"/>
                    <a:gd name="connsiteY0" fmla="*/ 48578 h 92392"/>
                    <a:gd name="connsiteX1" fmla="*/ 145733 w 161925"/>
                    <a:gd name="connsiteY1" fmla="*/ 40958 h 92392"/>
                    <a:gd name="connsiteX2" fmla="*/ 108585 w 161925"/>
                    <a:gd name="connsiteY2" fmla="*/ 40958 h 92392"/>
                    <a:gd name="connsiteX3" fmla="*/ 161925 w 161925"/>
                    <a:gd name="connsiteY3" fmla="*/ 20955 h 92392"/>
                    <a:gd name="connsiteX4" fmla="*/ 90488 w 161925"/>
                    <a:gd name="connsiteY4" fmla="*/ 34290 h 92392"/>
                    <a:gd name="connsiteX5" fmla="*/ 114300 w 161925"/>
                    <a:gd name="connsiteY5" fmla="*/ 9525 h 92392"/>
                    <a:gd name="connsiteX6" fmla="*/ 85725 w 161925"/>
                    <a:gd name="connsiteY6" fmla="*/ 26670 h 92392"/>
                    <a:gd name="connsiteX7" fmla="*/ 84772 w 161925"/>
                    <a:gd name="connsiteY7" fmla="*/ 0 h 92392"/>
                    <a:gd name="connsiteX8" fmla="*/ 61913 w 161925"/>
                    <a:gd name="connsiteY8" fmla="*/ 32385 h 92392"/>
                    <a:gd name="connsiteX9" fmla="*/ 60008 w 161925"/>
                    <a:gd name="connsiteY9" fmla="*/ 32385 h 92392"/>
                    <a:gd name="connsiteX10" fmla="*/ 47625 w 161925"/>
                    <a:gd name="connsiteY10" fmla="*/ 9525 h 92392"/>
                    <a:gd name="connsiteX11" fmla="*/ 47625 w 161925"/>
                    <a:gd name="connsiteY11" fmla="*/ 31433 h 92392"/>
                    <a:gd name="connsiteX12" fmla="*/ 30480 w 161925"/>
                    <a:gd name="connsiteY12" fmla="*/ 20955 h 92392"/>
                    <a:gd name="connsiteX13" fmla="*/ 41910 w 161925"/>
                    <a:gd name="connsiteY13" fmla="*/ 37147 h 92392"/>
                    <a:gd name="connsiteX14" fmla="*/ 0 w 161925"/>
                    <a:gd name="connsiteY14" fmla="*/ 56197 h 92392"/>
                    <a:gd name="connsiteX15" fmla="*/ 43815 w 161925"/>
                    <a:gd name="connsiteY15" fmla="*/ 49530 h 92392"/>
                    <a:gd name="connsiteX16" fmla="*/ 17145 w 161925"/>
                    <a:gd name="connsiteY16" fmla="*/ 71438 h 92392"/>
                    <a:gd name="connsiteX17" fmla="*/ 44768 w 161925"/>
                    <a:gd name="connsiteY17" fmla="*/ 59055 h 92392"/>
                    <a:gd name="connsiteX18" fmla="*/ 46672 w 161925"/>
                    <a:gd name="connsiteY18" fmla="*/ 82867 h 92392"/>
                    <a:gd name="connsiteX19" fmla="*/ 57150 w 161925"/>
                    <a:gd name="connsiteY19" fmla="*/ 62865 h 92392"/>
                    <a:gd name="connsiteX20" fmla="*/ 68580 w 161925"/>
                    <a:gd name="connsiteY20" fmla="*/ 85725 h 92392"/>
                    <a:gd name="connsiteX21" fmla="*/ 70485 w 161925"/>
                    <a:gd name="connsiteY21" fmla="*/ 67628 h 92392"/>
                    <a:gd name="connsiteX22" fmla="*/ 87630 w 161925"/>
                    <a:gd name="connsiteY22" fmla="*/ 92392 h 92392"/>
                    <a:gd name="connsiteX23" fmla="*/ 85725 w 161925"/>
                    <a:gd name="connsiteY23" fmla="*/ 63817 h 92392"/>
                    <a:gd name="connsiteX24" fmla="*/ 106680 w 161925"/>
                    <a:gd name="connsiteY24" fmla="*/ 76200 h 92392"/>
                    <a:gd name="connsiteX25" fmla="*/ 89535 w 161925"/>
                    <a:gd name="connsiteY25" fmla="*/ 57150 h 92392"/>
                    <a:gd name="connsiteX26" fmla="*/ 152400 w 161925"/>
                    <a:gd name="connsiteY26" fmla="*/ 74295 h 92392"/>
                    <a:gd name="connsiteX27" fmla="*/ 97155 w 161925"/>
                    <a:gd name="connsiteY27" fmla="*/ 48578 h 9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1925" h="92392">
                      <a:moveTo>
                        <a:pt x="97155" y="48578"/>
                      </a:moveTo>
                      <a:cubicBezTo>
                        <a:pt x="117158" y="47625"/>
                        <a:pt x="140970" y="43815"/>
                        <a:pt x="145733" y="40958"/>
                      </a:cubicBezTo>
                      <a:cubicBezTo>
                        <a:pt x="131445" y="41910"/>
                        <a:pt x="119063" y="41910"/>
                        <a:pt x="108585" y="40958"/>
                      </a:cubicBezTo>
                      <a:cubicBezTo>
                        <a:pt x="132397" y="34290"/>
                        <a:pt x="156210" y="25717"/>
                        <a:pt x="161925" y="20955"/>
                      </a:cubicBezTo>
                      <a:cubicBezTo>
                        <a:pt x="131445" y="29528"/>
                        <a:pt x="108585" y="31433"/>
                        <a:pt x="90488" y="34290"/>
                      </a:cubicBezTo>
                      <a:cubicBezTo>
                        <a:pt x="101918" y="25717"/>
                        <a:pt x="114300" y="13335"/>
                        <a:pt x="114300" y="9525"/>
                      </a:cubicBezTo>
                      <a:cubicBezTo>
                        <a:pt x="103822" y="18097"/>
                        <a:pt x="93345" y="22860"/>
                        <a:pt x="85725" y="26670"/>
                      </a:cubicBezTo>
                      <a:cubicBezTo>
                        <a:pt x="88583" y="17145"/>
                        <a:pt x="87630" y="6667"/>
                        <a:pt x="84772" y="0"/>
                      </a:cubicBezTo>
                      <a:cubicBezTo>
                        <a:pt x="81915" y="11430"/>
                        <a:pt x="70485" y="23813"/>
                        <a:pt x="61913" y="32385"/>
                      </a:cubicBezTo>
                      <a:cubicBezTo>
                        <a:pt x="60960" y="32385"/>
                        <a:pt x="60008" y="32385"/>
                        <a:pt x="60008" y="32385"/>
                      </a:cubicBezTo>
                      <a:cubicBezTo>
                        <a:pt x="57150" y="22860"/>
                        <a:pt x="52388" y="12383"/>
                        <a:pt x="47625" y="9525"/>
                      </a:cubicBezTo>
                      <a:cubicBezTo>
                        <a:pt x="49530" y="19050"/>
                        <a:pt x="48578" y="25717"/>
                        <a:pt x="47625" y="31433"/>
                      </a:cubicBezTo>
                      <a:cubicBezTo>
                        <a:pt x="41910" y="27622"/>
                        <a:pt x="35243" y="22860"/>
                        <a:pt x="30480" y="20955"/>
                      </a:cubicBezTo>
                      <a:cubicBezTo>
                        <a:pt x="36195" y="26670"/>
                        <a:pt x="40005" y="32385"/>
                        <a:pt x="41910" y="37147"/>
                      </a:cubicBezTo>
                      <a:cubicBezTo>
                        <a:pt x="23813" y="42863"/>
                        <a:pt x="26670" y="46672"/>
                        <a:pt x="0" y="56197"/>
                      </a:cubicBezTo>
                      <a:cubicBezTo>
                        <a:pt x="24765" y="56197"/>
                        <a:pt x="32385" y="56197"/>
                        <a:pt x="43815" y="49530"/>
                      </a:cubicBezTo>
                      <a:cubicBezTo>
                        <a:pt x="37147" y="55245"/>
                        <a:pt x="31433" y="62865"/>
                        <a:pt x="17145" y="71438"/>
                      </a:cubicBezTo>
                      <a:cubicBezTo>
                        <a:pt x="22860" y="70485"/>
                        <a:pt x="34290" y="64770"/>
                        <a:pt x="44768" y="59055"/>
                      </a:cubicBezTo>
                      <a:cubicBezTo>
                        <a:pt x="45720" y="64770"/>
                        <a:pt x="48578" y="72390"/>
                        <a:pt x="46672" y="82867"/>
                      </a:cubicBezTo>
                      <a:cubicBezTo>
                        <a:pt x="50483" y="80010"/>
                        <a:pt x="54293" y="71438"/>
                        <a:pt x="57150" y="62865"/>
                      </a:cubicBezTo>
                      <a:cubicBezTo>
                        <a:pt x="60960" y="68580"/>
                        <a:pt x="66675" y="75247"/>
                        <a:pt x="68580" y="85725"/>
                      </a:cubicBezTo>
                      <a:cubicBezTo>
                        <a:pt x="71438" y="82867"/>
                        <a:pt x="71438" y="75247"/>
                        <a:pt x="70485" y="67628"/>
                      </a:cubicBezTo>
                      <a:cubicBezTo>
                        <a:pt x="77153" y="75247"/>
                        <a:pt x="83820" y="83820"/>
                        <a:pt x="87630" y="92392"/>
                      </a:cubicBezTo>
                      <a:cubicBezTo>
                        <a:pt x="90488" y="86678"/>
                        <a:pt x="91440" y="75247"/>
                        <a:pt x="85725" y="63817"/>
                      </a:cubicBezTo>
                      <a:cubicBezTo>
                        <a:pt x="91440" y="66675"/>
                        <a:pt x="99060" y="70485"/>
                        <a:pt x="106680" y="76200"/>
                      </a:cubicBezTo>
                      <a:cubicBezTo>
                        <a:pt x="106680" y="72390"/>
                        <a:pt x="98108" y="64770"/>
                        <a:pt x="89535" y="57150"/>
                      </a:cubicBezTo>
                      <a:cubicBezTo>
                        <a:pt x="109538" y="60960"/>
                        <a:pt x="134303" y="66675"/>
                        <a:pt x="152400" y="74295"/>
                      </a:cubicBezTo>
                      <a:cubicBezTo>
                        <a:pt x="141922" y="65722"/>
                        <a:pt x="118110" y="54292"/>
                        <a:pt x="97155" y="4857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1" name="Graphic 7">
                  <a:extLst>
                    <a:ext uri="{FF2B5EF4-FFF2-40B4-BE49-F238E27FC236}">
                      <a16:creationId xmlns:a16="http://schemas.microsoft.com/office/drawing/2014/main" id="{B340D19E-62A8-4C2A-8BFC-2655C3EAA013}"/>
                    </a:ext>
                  </a:extLst>
                </p:cNvPr>
                <p:cNvGrpSpPr/>
                <p:nvPr/>
              </p:nvGrpSpPr>
              <p:grpSpPr>
                <a:xfrm>
                  <a:off x="9792826" y="3437096"/>
                  <a:ext cx="60170" cy="102709"/>
                  <a:chOff x="9792826" y="3437096"/>
                  <a:chExt cx="60170" cy="102709"/>
                </a:xfrm>
              </p:grpSpPr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F8ADC5E8-E3A8-475F-A5B2-1CC1D37BA90A}"/>
                      </a:ext>
                    </a:extLst>
                  </p:cNvPr>
                  <p:cNvSpPr/>
                  <p:nvPr/>
                </p:nvSpPr>
                <p:spPr>
                  <a:xfrm>
                    <a:off x="9792826" y="3437096"/>
                    <a:ext cx="60170" cy="102709"/>
                  </a:xfrm>
                  <a:custGeom>
                    <a:avLst/>
                    <a:gdLst>
                      <a:gd name="connsiteX0" fmla="*/ 60171 w 60170"/>
                      <a:gd name="connsiteY0" fmla="*/ 0 h 102709"/>
                      <a:gd name="connsiteX1" fmla="*/ 8736 w 60170"/>
                      <a:gd name="connsiteY1" fmla="*/ 100013 h 102709"/>
                      <a:gd name="connsiteX2" fmla="*/ 60171 w 60170"/>
                      <a:gd name="connsiteY2" fmla="*/ 0 h 10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70" h="102709">
                        <a:moveTo>
                          <a:pt x="60171" y="0"/>
                        </a:moveTo>
                        <a:cubicBezTo>
                          <a:pt x="31596" y="51435"/>
                          <a:pt x="41121" y="80010"/>
                          <a:pt x="8736" y="100013"/>
                        </a:cubicBezTo>
                        <a:cubicBezTo>
                          <a:pt x="-22697" y="120967"/>
                          <a:pt x="39216" y="13335"/>
                          <a:pt x="6017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006C702A-E5F9-4635-BC6F-29DA137816CB}"/>
                      </a:ext>
                    </a:extLst>
                  </p:cNvPr>
                  <p:cNvSpPr/>
                  <p:nvPr/>
                </p:nvSpPr>
                <p:spPr>
                  <a:xfrm>
                    <a:off x="9802964" y="3440905"/>
                    <a:ext cx="46222" cy="93407"/>
                  </a:xfrm>
                  <a:custGeom>
                    <a:avLst/>
                    <a:gdLst>
                      <a:gd name="connsiteX0" fmla="*/ 502 w 46222"/>
                      <a:gd name="connsiteY0" fmla="*/ 93345 h 93407"/>
                      <a:gd name="connsiteX1" fmla="*/ 46222 w 46222"/>
                      <a:gd name="connsiteY1" fmla="*/ 0 h 93407"/>
                      <a:gd name="connsiteX2" fmla="*/ 502 w 46222"/>
                      <a:gd name="connsiteY2" fmla="*/ 93345 h 93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22" h="93407">
                        <a:moveTo>
                          <a:pt x="502" y="93345"/>
                        </a:moveTo>
                        <a:cubicBezTo>
                          <a:pt x="-2355" y="95250"/>
                          <a:pt x="6217" y="53340"/>
                          <a:pt x="46222" y="0"/>
                        </a:cubicBezTo>
                        <a:cubicBezTo>
                          <a:pt x="10027" y="47625"/>
                          <a:pt x="3360" y="91440"/>
                          <a:pt x="502" y="933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4" name="Graphic 7">
                  <a:extLst>
                    <a:ext uri="{FF2B5EF4-FFF2-40B4-BE49-F238E27FC236}">
                      <a16:creationId xmlns:a16="http://schemas.microsoft.com/office/drawing/2014/main" id="{9A7FE692-A5E5-42E5-AA03-2FF5CD06B3D3}"/>
                    </a:ext>
                  </a:extLst>
                </p:cNvPr>
                <p:cNvGrpSpPr/>
                <p:nvPr/>
              </p:nvGrpSpPr>
              <p:grpSpPr>
                <a:xfrm>
                  <a:off x="9717741" y="3527687"/>
                  <a:ext cx="87667" cy="18348"/>
                  <a:chOff x="9717741" y="3527687"/>
                  <a:chExt cx="87667" cy="18348"/>
                </a:xfrm>
              </p:grpSpPr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B6344F5A-18A0-4647-BC62-DEDC3F5A1AAB}"/>
                      </a:ext>
                    </a:extLst>
                  </p:cNvPr>
                  <p:cNvSpPr/>
                  <p:nvPr/>
                </p:nvSpPr>
                <p:spPr>
                  <a:xfrm>
                    <a:off x="9717741" y="3527687"/>
                    <a:ext cx="87667" cy="18348"/>
                  </a:xfrm>
                  <a:custGeom>
                    <a:avLst/>
                    <a:gdLst>
                      <a:gd name="connsiteX0" fmla="*/ 0 w 87667"/>
                      <a:gd name="connsiteY0" fmla="*/ 2754 h 18348"/>
                      <a:gd name="connsiteX1" fmla="*/ 82868 w 87667"/>
                      <a:gd name="connsiteY1" fmla="*/ 15136 h 18348"/>
                      <a:gd name="connsiteX2" fmla="*/ 0 w 87667"/>
                      <a:gd name="connsiteY2" fmla="*/ 2754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67" h="18348">
                        <a:moveTo>
                          <a:pt x="0" y="2754"/>
                        </a:moveTo>
                        <a:cubicBezTo>
                          <a:pt x="42863" y="7516"/>
                          <a:pt x="56197" y="25613"/>
                          <a:pt x="82868" y="15136"/>
                        </a:cubicBezTo>
                        <a:cubicBezTo>
                          <a:pt x="109538" y="4659"/>
                          <a:pt x="17145" y="-4866"/>
                          <a:pt x="0" y="275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2364BECB-1DCD-4268-B57B-DF0EDFCB8EAD}"/>
                      </a:ext>
                    </a:extLst>
                  </p:cNvPr>
                  <p:cNvSpPr/>
                  <p:nvPr/>
                </p:nvSpPr>
                <p:spPr>
                  <a:xfrm>
                    <a:off x="9722504" y="3530255"/>
                    <a:ext cx="76390" cy="12611"/>
                  </a:xfrm>
                  <a:custGeom>
                    <a:avLst/>
                    <a:gdLst>
                      <a:gd name="connsiteX0" fmla="*/ 76200 w 76390"/>
                      <a:gd name="connsiteY0" fmla="*/ 12568 h 12611"/>
                      <a:gd name="connsiteX1" fmla="*/ 0 w 76390"/>
                      <a:gd name="connsiteY1" fmla="*/ 186 h 12611"/>
                      <a:gd name="connsiteX2" fmla="*/ 76200 w 76390"/>
                      <a:gd name="connsiteY2" fmla="*/ 12568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90" h="12611">
                        <a:moveTo>
                          <a:pt x="76200" y="12568"/>
                        </a:moveTo>
                        <a:cubicBezTo>
                          <a:pt x="79058" y="11616"/>
                          <a:pt x="49530" y="-1719"/>
                          <a:pt x="0" y="186"/>
                        </a:cubicBezTo>
                        <a:cubicBezTo>
                          <a:pt x="43815" y="-1719"/>
                          <a:pt x="73343" y="13521"/>
                          <a:pt x="76200" y="1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7" name="Graphic 7">
                  <a:extLst>
                    <a:ext uri="{FF2B5EF4-FFF2-40B4-BE49-F238E27FC236}">
                      <a16:creationId xmlns:a16="http://schemas.microsoft.com/office/drawing/2014/main" id="{3AB4A132-C5EA-449F-AAEA-4515F8825A1C}"/>
                    </a:ext>
                  </a:extLst>
                </p:cNvPr>
                <p:cNvGrpSpPr/>
                <p:nvPr/>
              </p:nvGrpSpPr>
              <p:grpSpPr>
                <a:xfrm>
                  <a:off x="9735839" y="3492341"/>
                  <a:ext cx="60141" cy="37216"/>
                  <a:chOff x="9735839" y="3492341"/>
                  <a:chExt cx="60141" cy="37216"/>
                </a:xfrm>
              </p:grpSpPr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4F4A9B1-F138-4501-8685-D3AC33A4B347}"/>
                      </a:ext>
                    </a:extLst>
                  </p:cNvPr>
                  <p:cNvSpPr/>
                  <p:nvPr/>
                </p:nvSpPr>
                <p:spPr>
                  <a:xfrm>
                    <a:off x="9735839" y="3492341"/>
                    <a:ext cx="60141" cy="37216"/>
                  </a:xfrm>
                  <a:custGeom>
                    <a:avLst/>
                    <a:gdLst>
                      <a:gd name="connsiteX0" fmla="*/ 0 w 60141"/>
                      <a:gd name="connsiteY0" fmla="*/ 0 h 37216"/>
                      <a:gd name="connsiteX1" fmla="*/ 55245 w 60141"/>
                      <a:gd name="connsiteY1" fmla="*/ 37147 h 37216"/>
                      <a:gd name="connsiteX2" fmla="*/ 0 w 60141"/>
                      <a:gd name="connsiteY2" fmla="*/ 0 h 37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41" h="37216">
                        <a:moveTo>
                          <a:pt x="0" y="0"/>
                        </a:moveTo>
                        <a:cubicBezTo>
                          <a:pt x="29528" y="18097"/>
                          <a:pt x="33338" y="36195"/>
                          <a:pt x="55245" y="37147"/>
                        </a:cubicBezTo>
                        <a:cubicBezTo>
                          <a:pt x="78105" y="39052"/>
                          <a:pt x="14288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534576D-C507-4BD4-843B-E0C610E5A4E7}"/>
                      </a:ext>
                    </a:extLst>
                  </p:cNvPr>
                  <p:cNvSpPr/>
                  <p:nvPr/>
                </p:nvSpPr>
                <p:spPr>
                  <a:xfrm>
                    <a:off x="9738697" y="3493293"/>
                    <a:ext cx="50632" cy="35242"/>
                  </a:xfrm>
                  <a:custGeom>
                    <a:avLst/>
                    <a:gdLst>
                      <a:gd name="connsiteX0" fmla="*/ 50482 w 50632"/>
                      <a:gd name="connsiteY0" fmla="*/ 35242 h 35242"/>
                      <a:gd name="connsiteX1" fmla="*/ 0 w 50632"/>
                      <a:gd name="connsiteY1" fmla="*/ 0 h 35242"/>
                      <a:gd name="connsiteX2" fmla="*/ 50482 w 50632"/>
                      <a:gd name="connsiteY2" fmla="*/ 3524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32" h="35242">
                        <a:moveTo>
                          <a:pt x="50482" y="35242"/>
                        </a:moveTo>
                        <a:cubicBezTo>
                          <a:pt x="52388" y="35242"/>
                          <a:pt x="36195" y="16192"/>
                          <a:pt x="0" y="0"/>
                        </a:cubicBezTo>
                        <a:cubicBezTo>
                          <a:pt x="32385" y="14288"/>
                          <a:pt x="48578" y="35242"/>
                          <a:pt x="50482" y="352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0" name="Graphic 7">
                  <a:extLst>
                    <a:ext uri="{FF2B5EF4-FFF2-40B4-BE49-F238E27FC236}">
                      <a16:creationId xmlns:a16="http://schemas.microsoft.com/office/drawing/2014/main" id="{8684E881-F7A8-4D2E-A97B-E0D606E24FEE}"/>
                    </a:ext>
                  </a:extLst>
                </p:cNvPr>
                <p:cNvGrpSpPr/>
                <p:nvPr/>
              </p:nvGrpSpPr>
              <p:grpSpPr>
                <a:xfrm>
                  <a:off x="9725362" y="3540300"/>
                  <a:ext cx="81386" cy="14488"/>
                  <a:chOff x="9725362" y="3540300"/>
                  <a:chExt cx="81386" cy="14488"/>
                </a:xfrm>
              </p:grpSpPr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267B9EB9-82AD-4B2D-B5DC-823C5CBC0D10}"/>
                      </a:ext>
                    </a:extLst>
                  </p:cNvPr>
                  <p:cNvSpPr/>
                  <p:nvPr/>
                </p:nvSpPr>
                <p:spPr>
                  <a:xfrm>
                    <a:off x="9725362" y="3540300"/>
                    <a:ext cx="81386" cy="14488"/>
                  </a:xfrm>
                  <a:custGeom>
                    <a:avLst/>
                    <a:gdLst>
                      <a:gd name="connsiteX0" fmla="*/ 0 w 81386"/>
                      <a:gd name="connsiteY0" fmla="*/ 12048 h 14488"/>
                      <a:gd name="connsiteX1" fmla="*/ 78105 w 81386"/>
                      <a:gd name="connsiteY1" fmla="*/ 7286 h 14488"/>
                      <a:gd name="connsiteX2" fmla="*/ 0 w 813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386" h="14488">
                        <a:moveTo>
                          <a:pt x="0" y="12048"/>
                        </a:moveTo>
                        <a:cubicBezTo>
                          <a:pt x="40005" y="8238"/>
                          <a:pt x="56197" y="22526"/>
                          <a:pt x="78105" y="7286"/>
                        </a:cubicBezTo>
                        <a:cubicBezTo>
                          <a:pt x="99060" y="-7002"/>
                          <a:pt x="13335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61714A0E-93F9-41F8-9C53-02CD1D1897B9}"/>
                      </a:ext>
                    </a:extLst>
                  </p:cNvPr>
                  <p:cNvSpPr/>
                  <p:nvPr/>
                </p:nvSpPr>
                <p:spPr>
                  <a:xfrm>
                    <a:off x="9728219" y="3544312"/>
                    <a:ext cx="72479" cy="6130"/>
                  </a:xfrm>
                  <a:custGeom>
                    <a:avLst/>
                    <a:gdLst>
                      <a:gd name="connsiteX0" fmla="*/ 72390 w 72479"/>
                      <a:gd name="connsiteY0" fmla="*/ 3273 h 6130"/>
                      <a:gd name="connsiteX1" fmla="*/ 0 w 72479"/>
                      <a:gd name="connsiteY1" fmla="*/ 6131 h 6130"/>
                      <a:gd name="connsiteX2" fmla="*/ 72390 w 7247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479" h="6130">
                        <a:moveTo>
                          <a:pt x="72390" y="3273"/>
                        </a:moveTo>
                        <a:cubicBezTo>
                          <a:pt x="74295" y="1368"/>
                          <a:pt x="45720" y="-4347"/>
                          <a:pt x="0" y="6131"/>
                        </a:cubicBezTo>
                        <a:cubicBezTo>
                          <a:pt x="40005" y="-3394"/>
                          <a:pt x="70485" y="5178"/>
                          <a:pt x="72390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aphic 7">
                  <a:extLst>
                    <a:ext uri="{FF2B5EF4-FFF2-40B4-BE49-F238E27FC236}">
                      <a16:creationId xmlns:a16="http://schemas.microsoft.com/office/drawing/2014/main" id="{4B0E5FA3-5329-4209-A4CF-CC864A80F9F1}"/>
                    </a:ext>
                  </a:extLst>
                </p:cNvPr>
                <p:cNvGrpSpPr/>
                <p:nvPr/>
              </p:nvGrpSpPr>
              <p:grpSpPr>
                <a:xfrm>
                  <a:off x="9749174" y="3529865"/>
                  <a:ext cx="63794" cy="52963"/>
                  <a:chOff x="9749174" y="3529865"/>
                  <a:chExt cx="63794" cy="52963"/>
                </a:xfrm>
              </p:grpSpPr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919AD1ED-5A53-42D1-9521-00E41374A062}"/>
                      </a:ext>
                    </a:extLst>
                  </p:cNvPr>
                  <p:cNvSpPr/>
                  <p:nvPr/>
                </p:nvSpPr>
                <p:spPr>
                  <a:xfrm>
                    <a:off x="9749174" y="3529865"/>
                    <a:ext cx="63794" cy="52963"/>
                  </a:xfrm>
                  <a:custGeom>
                    <a:avLst/>
                    <a:gdLst>
                      <a:gd name="connsiteX0" fmla="*/ 0 w 63794"/>
                      <a:gd name="connsiteY0" fmla="*/ 52963 h 52963"/>
                      <a:gd name="connsiteX1" fmla="*/ 62865 w 63794"/>
                      <a:gd name="connsiteY1" fmla="*/ 6291 h 52963"/>
                      <a:gd name="connsiteX2" fmla="*/ 0 w 63794"/>
                      <a:gd name="connsiteY2" fmla="*/ 52963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94" h="52963">
                        <a:moveTo>
                          <a:pt x="0" y="52963"/>
                        </a:moveTo>
                        <a:cubicBezTo>
                          <a:pt x="31432" y="28198"/>
                          <a:pt x="52388" y="30103"/>
                          <a:pt x="62865" y="6291"/>
                        </a:cubicBezTo>
                        <a:cubicBezTo>
                          <a:pt x="72390" y="-18474"/>
                          <a:pt x="5715" y="36771"/>
                          <a:pt x="0" y="529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448771A-9D0D-4813-950D-EB43568D0951}"/>
                      </a:ext>
                    </a:extLst>
                  </p:cNvPr>
                  <p:cNvSpPr/>
                  <p:nvPr/>
                </p:nvSpPr>
                <p:spPr>
                  <a:xfrm>
                    <a:off x="9752032" y="3536893"/>
                    <a:ext cx="58126" cy="42125"/>
                  </a:xfrm>
                  <a:custGeom>
                    <a:avLst/>
                    <a:gdLst>
                      <a:gd name="connsiteX0" fmla="*/ 58103 w 58126"/>
                      <a:gd name="connsiteY0" fmla="*/ 215 h 42125"/>
                      <a:gd name="connsiteX1" fmla="*/ 0 w 58126"/>
                      <a:gd name="connsiteY1" fmla="*/ 42125 h 42125"/>
                      <a:gd name="connsiteX2" fmla="*/ 58103 w 58126"/>
                      <a:gd name="connsiteY2" fmla="*/ 215 h 4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42125">
                        <a:moveTo>
                          <a:pt x="58103" y="215"/>
                        </a:moveTo>
                        <a:cubicBezTo>
                          <a:pt x="59055" y="-1690"/>
                          <a:pt x="31432" y="8788"/>
                          <a:pt x="0" y="42125"/>
                        </a:cubicBezTo>
                        <a:cubicBezTo>
                          <a:pt x="27622" y="12598"/>
                          <a:pt x="57150" y="3073"/>
                          <a:pt x="58103" y="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" name="Graphic 7">
                  <a:extLst>
                    <a:ext uri="{FF2B5EF4-FFF2-40B4-BE49-F238E27FC236}">
                      <a16:creationId xmlns:a16="http://schemas.microsoft.com/office/drawing/2014/main" id="{70AA24D5-F778-4194-95B7-793556601E1C}"/>
                    </a:ext>
                  </a:extLst>
                </p:cNvPr>
                <p:cNvGrpSpPr/>
                <p:nvPr/>
              </p:nvGrpSpPr>
              <p:grpSpPr>
                <a:xfrm>
                  <a:off x="9803271" y="3484721"/>
                  <a:ext cx="73538" cy="45776"/>
                  <a:chOff x="9803271" y="3484721"/>
                  <a:chExt cx="73538" cy="45776"/>
                </a:xfrm>
              </p:grpSpPr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AF076284-0066-48D3-9602-73DBE835356D}"/>
                      </a:ext>
                    </a:extLst>
                  </p:cNvPr>
                  <p:cNvSpPr/>
                  <p:nvPr/>
                </p:nvSpPr>
                <p:spPr>
                  <a:xfrm>
                    <a:off x="9803271" y="3484721"/>
                    <a:ext cx="73538" cy="45776"/>
                  </a:xfrm>
                  <a:custGeom>
                    <a:avLst/>
                    <a:gdLst>
                      <a:gd name="connsiteX0" fmla="*/ 73538 w 73538"/>
                      <a:gd name="connsiteY0" fmla="*/ 0 h 45776"/>
                      <a:gd name="connsiteX1" fmla="*/ 5911 w 73538"/>
                      <a:gd name="connsiteY1" fmla="*/ 45720 h 45776"/>
                      <a:gd name="connsiteX2" fmla="*/ 73538 w 73538"/>
                      <a:gd name="connsiteY2" fmla="*/ 0 h 45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538" h="45776">
                        <a:moveTo>
                          <a:pt x="73538" y="0"/>
                        </a:moveTo>
                        <a:cubicBezTo>
                          <a:pt x="37343" y="22860"/>
                          <a:pt x="33533" y="43815"/>
                          <a:pt x="5911" y="45720"/>
                        </a:cubicBezTo>
                        <a:cubicBezTo>
                          <a:pt x="-21712" y="47625"/>
                          <a:pt x="55441" y="952"/>
                          <a:pt x="735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58FF9F45-2744-4732-A35B-4DFEE8103A51}"/>
                      </a:ext>
                    </a:extLst>
                  </p:cNvPr>
                  <p:cNvSpPr/>
                  <p:nvPr/>
                </p:nvSpPr>
                <p:spPr>
                  <a:xfrm>
                    <a:off x="9810819" y="3485673"/>
                    <a:ext cx="62179" cy="42862"/>
                  </a:xfrm>
                  <a:custGeom>
                    <a:avLst/>
                    <a:gdLst>
                      <a:gd name="connsiteX0" fmla="*/ 267 w 62179"/>
                      <a:gd name="connsiteY0" fmla="*/ 42863 h 42862"/>
                      <a:gd name="connsiteX1" fmla="*/ 62180 w 62179"/>
                      <a:gd name="connsiteY1" fmla="*/ 0 h 42862"/>
                      <a:gd name="connsiteX2" fmla="*/ 267 w 62179"/>
                      <a:gd name="connsiteY2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179" h="42862">
                        <a:moveTo>
                          <a:pt x="267" y="42863"/>
                        </a:moveTo>
                        <a:cubicBezTo>
                          <a:pt x="-2590" y="42863"/>
                          <a:pt x="17412" y="19050"/>
                          <a:pt x="62180" y="0"/>
                        </a:cubicBezTo>
                        <a:cubicBezTo>
                          <a:pt x="22175" y="17145"/>
                          <a:pt x="3125" y="42863"/>
                          <a:pt x="267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9" name="Graphic 7">
                  <a:extLst>
                    <a:ext uri="{FF2B5EF4-FFF2-40B4-BE49-F238E27FC236}">
                      <a16:creationId xmlns:a16="http://schemas.microsoft.com/office/drawing/2014/main" id="{4B8AD3E0-05B0-4039-BCEB-0F09B665F777}"/>
                    </a:ext>
                  </a:extLst>
                </p:cNvPr>
                <p:cNvGrpSpPr/>
                <p:nvPr/>
              </p:nvGrpSpPr>
              <p:grpSpPr>
                <a:xfrm>
                  <a:off x="9791439" y="3540401"/>
                  <a:ext cx="62509" cy="28139"/>
                  <a:chOff x="9791439" y="3540401"/>
                  <a:chExt cx="62509" cy="28139"/>
                </a:xfrm>
              </p:grpSpPr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3008B5AA-D789-4CDB-A942-03B9A1C40208}"/>
                      </a:ext>
                    </a:extLst>
                  </p:cNvPr>
                  <p:cNvSpPr/>
                  <p:nvPr/>
                </p:nvSpPr>
                <p:spPr>
                  <a:xfrm>
                    <a:off x="9791439" y="3540401"/>
                    <a:ext cx="62509" cy="28139"/>
                  </a:xfrm>
                  <a:custGeom>
                    <a:avLst/>
                    <a:gdLst>
                      <a:gd name="connsiteX0" fmla="*/ 62510 w 62509"/>
                      <a:gd name="connsiteY0" fmla="*/ 28140 h 28139"/>
                      <a:gd name="connsiteX1" fmla="*/ 2502 w 62509"/>
                      <a:gd name="connsiteY1" fmla="*/ 3375 h 28139"/>
                      <a:gd name="connsiteX2" fmla="*/ 62510 w 6250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09" h="28139">
                        <a:moveTo>
                          <a:pt x="62510" y="28140"/>
                        </a:moveTo>
                        <a:cubicBezTo>
                          <a:pt x="51080" y="15757"/>
                          <a:pt x="17742" y="-9008"/>
                          <a:pt x="2502" y="3375"/>
                        </a:cubicBezTo>
                        <a:cubicBezTo>
                          <a:pt x="-10833" y="14805"/>
                          <a:pt x="32030" y="11947"/>
                          <a:pt x="6251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3B858ED3-1C2E-4E58-8FA0-32EA6A7EE73E}"/>
                      </a:ext>
                    </a:extLst>
                  </p:cNvPr>
                  <p:cNvSpPr/>
                  <p:nvPr/>
                </p:nvSpPr>
                <p:spPr>
                  <a:xfrm>
                    <a:off x="9795823" y="3544441"/>
                    <a:ext cx="58126" cy="24099"/>
                  </a:xfrm>
                  <a:custGeom>
                    <a:avLst/>
                    <a:gdLst>
                      <a:gd name="connsiteX0" fmla="*/ 24 w 58126"/>
                      <a:gd name="connsiteY0" fmla="*/ 287 h 24099"/>
                      <a:gd name="connsiteX1" fmla="*/ 58126 w 58126"/>
                      <a:gd name="connsiteY1" fmla="*/ 24099 h 24099"/>
                      <a:gd name="connsiteX2" fmla="*/ 24 w 58126"/>
                      <a:gd name="connsiteY2" fmla="*/ 287 h 2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24099">
                        <a:moveTo>
                          <a:pt x="24" y="287"/>
                        </a:moveTo>
                        <a:cubicBezTo>
                          <a:pt x="-929" y="1239"/>
                          <a:pt x="26694" y="-666"/>
                          <a:pt x="58126" y="24099"/>
                        </a:cubicBezTo>
                        <a:cubicBezTo>
                          <a:pt x="24789" y="-666"/>
                          <a:pt x="976" y="-666"/>
                          <a:pt x="24" y="28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2" name="Graphic 7">
                  <a:extLst>
                    <a:ext uri="{FF2B5EF4-FFF2-40B4-BE49-F238E27FC236}">
                      <a16:creationId xmlns:a16="http://schemas.microsoft.com/office/drawing/2014/main" id="{1B57D330-03F1-4C61-AB0F-7E11CD02293C}"/>
                    </a:ext>
                  </a:extLst>
                </p:cNvPr>
                <p:cNvGrpSpPr/>
                <p:nvPr/>
              </p:nvGrpSpPr>
              <p:grpSpPr>
                <a:xfrm>
                  <a:off x="9792132" y="3536649"/>
                  <a:ext cx="84677" cy="15435"/>
                  <a:chOff x="9792132" y="3536649"/>
                  <a:chExt cx="84677" cy="15435"/>
                </a:xfrm>
              </p:grpSpPr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BE7B16C6-767A-44AD-A47D-1D303ED64400}"/>
                      </a:ext>
                    </a:extLst>
                  </p:cNvPr>
                  <p:cNvSpPr/>
                  <p:nvPr/>
                </p:nvSpPr>
                <p:spPr>
                  <a:xfrm>
                    <a:off x="9792132" y="3536649"/>
                    <a:ext cx="84677" cy="15435"/>
                  </a:xfrm>
                  <a:custGeom>
                    <a:avLst/>
                    <a:gdLst>
                      <a:gd name="connsiteX0" fmla="*/ 84677 w 84677"/>
                      <a:gd name="connsiteY0" fmla="*/ 14747 h 15435"/>
                      <a:gd name="connsiteX1" fmla="*/ 3715 w 84677"/>
                      <a:gd name="connsiteY1" fmla="*/ 7127 h 15435"/>
                      <a:gd name="connsiteX2" fmla="*/ 84677 w 84677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677" h="15435">
                        <a:moveTo>
                          <a:pt x="84677" y="14747"/>
                        </a:moveTo>
                        <a:cubicBezTo>
                          <a:pt x="42767" y="9984"/>
                          <a:pt x="25622" y="23319"/>
                          <a:pt x="3715" y="7127"/>
                        </a:cubicBezTo>
                        <a:cubicBezTo>
                          <a:pt x="-19145" y="-8113"/>
                          <a:pt x="70390" y="4269"/>
                          <a:pt x="84677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2E23BBF0-9A07-425E-8586-BA3E5B3BB51E}"/>
                      </a:ext>
                    </a:extLst>
                  </p:cNvPr>
                  <p:cNvSpPr/>
                  <p:nvPr/>
                </p:nvSpPr>
                <p:spPr>
                  <a:xfrm>
                    <a:off x="9797667" y="3542222"/>
                    <a:ext cx="75332" cy="8221"/>
                  </a:xfrm>
                  <a:custGeom>
                    <a:avLst/>
                    <a:gdLst>
                      <a:gd name="connsiteX0" fmla="*/ 84 w 75332"/>
                      <a:gd name="connsiteY0" fmla="*/ 2506 h 8221"/>
                      <a:gd name="connsiteX1" fmla="*/ 75332 w 75332"/>
                      <a:gd name="connsiteY1" fmla="*/ 8221 h 8221"/>
                      <a:gd name="connsiteX2" fmla="*/ 84 w 75332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332" h="8221">
                        <a:moveTo>
                          <a:pt x="84" y="2506"/>
                        </a:moveTo>
                        <a:cubicBezTo>
                          <a:pt x="-1820" y="601"/>
                          <a:pt x="28659" y="-4161"/>
                          <a:pt x="75332" y="8221"/>
                        </a:cubicBezTo>
                        <a:cubicBezTo>
                          <a:pt x="33422" y="-4161"/>
                          <a:pt x="1990" y="4411"/>
                          <a:pt x="84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5" name="Graphic 7">
                  <a:extLst>
                    <a:ext uri="{FF2B5EF4-FFF2-40B4-BE49-F238E27FC236}">
                      <a16:creationId xmlns:a16="http://schemas.microsoft.com/office/drawing/2014/main" id="{D04A4734-4676-4208-91A9-71553C2FB2A0}"/>
                    </a:ext>
                  </a:extLst>
                </p:cNvPr>
                <p:cNvGrpSpPr/>
                <p:nvPr/>
              </p:nvGrpSpPr>
              <p:grpSpPr>
                <a:xfrm>
                  <a:off x="9797434" y="3453288"/>
                  <a:ext cx="16719" cy="79017"/>
                  <a:chOff x="9797434" y="3453288"/>
                  <a:chExt cx="16719" cy="79017"/>
                </a:xfrm>
              </p:grpSpPr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519D61D3-7E02-4FA3-804F-9BE8F590A9C1}"/>
                      </a:ext>
                    </a:extLst>
                  </p:cNvPr>
                  <p:cNvSpPr/>
                  <p:nvPr/>
                </p:nvSpPr>
                <p:spPr>
                  <a:xfrm>
                    <a:off x="9797434" y="3453288"/>
                    <a:ext cx="16719" cy="79017"/>
                  </a:xfrm>
                  <a:custGeom>
                    <a:avLst/>
                    <a:gdLst>
                      <a:gd name="connsiteX0" fmla="*/ 16510 w 16719"/>
                      <a:gd name="connsiteY0" fmla="*/ 0 h 79017"/>
                      <a:gd name="connsiteX1" fmla="*/ 7938 w 16719"/>
                      <a:gd name="connsiteY1" fmla="*/ 77153 h 79017"/>
                      <a:gd name="connsiteX2" fmla="*/ 16510 w 16719"/>
                      <a:gd name="connsiteY2" fmla="*/ 0 h 79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719" h="79017">
                        <a:moveTo>
                          <a:pt x="16510" y="0"/>
                        </a:moveTo>
                        <a:cubicBezTo>
                          <a:pt x="10795" y="39053"/>
                          <a:pt x="25083" y="61913"/>
                          <a:pt x="7938" y="77153"/>
                        </a:cubicBezTo>
                        <a:cubicBezTo>
                          <a:pt x="-9208" y="92392"/>
                          <a:pt x="5080" y="9525"/>
                          <a:pt x="1651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33B62502-2133-426E-9396-2A3AE961BF01}"/>
                      </a:ext>
                    </a:extLst>
                  </p:cNvPr>
                  <p:cNvSpPr/>
                  <p:nvPr/>
                </p:nvSpPr>
                <p:spPr>
                  <a:xfrm>
                    <a:off x="9802967" y="3456146"/>
                    <a:ext cx="9071" cy="71515"/>
                  </a:xfrm>
                  <a:custGeom>
                    <a:avLst/>
                    <a:gdLst>
                      <a:gd name="connsiteX0" fmla="*/ 2404 w 9071"/>
                      <a:gd name="connsiteY0" fmla="*/ 71438 h 71515"/>
                      <a:gd name="connsiteX1" fmla="*/ 9072 w 9071"/>
                      <a:gd name="connsiteY1" fmla="*/ 0 h 71515"/>
                      <a:gd name="connsiteX2" fmla="*/ 2404 w 9071"/>
                      <a:gd name="connsiteY2" fmla="*/ 71438 h 71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1515">
                        <a:moveTo>
                          <a:pt x="2404" y="71438"/>
                        </a:moveTo>
                        <a:cubicBezTo>
                          <a:pt x="499" y="73342"/>
                          <a:pt x="-4263" y="40005"/>
                          <a:pt x="9072" y="0"/>
                        </a:cubicBezTo>
                        <a:cubicBezTo>
                          <a:pt x="-3311" y="36195"/>
                          <a:pt x="4309" y="70485"/>
                          <a:pt x="2404" y="714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8" name="Graphic 7">
                  <a:extLst>
                    <a:ext uri="{FF2B5EF4-FFF2-40B4-BE49-F238E27FC236}">
                      <a16:creationId xmlns:a16="http://schemas.microsoft.com/office/drawing/2014/main" id="{3F187C34-6716-43BD-8015-138ED003D9D2}"/>
                    </a:ext>
                  </a:extLst>
                </p:cNvPr>
                <p:cNvGrpSpPr/>
                <p:nvPr/>
              </p:nvGrpSpPr>
              <p:grpSpPr>
                <a:xfrm>
                  <a:off x="9739649" y="3447573"/>
                  <a:ext cx="66979" cy="95060"/>
                  <a:chOff x="9739649" y="3447573"/>
                  <a:chExt cx="66979" cy="95060"/>
                </a:xfrm>
              </p:grpSpPr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DA362193-BAE0-4EAE-8E6C-E35EE2014C90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66979" cy="95060"/>
                  </a:xfrm>
                  <a:custGeom>
                    <a:avLst/>
                    <a:gdLst>
                      <a:gd name="connsiteX0" fmla="*/ 0 w 66979"/>
                      <a:gd name="connsiteY0" fmla="*/ 0 h 95060"/>
                      <a:gd name="connsiteX1" fmla="*/ 60960 w 66979"/>
                      <a:gd name="connsiteY1" fmla="*/ 94298 h 95060"/>
                      <a:gd name="connsiteX2" fmla="*/ 0 w 66979"/>
                      <a:gd name="connsiteY2" fmla="*/ 0 h 9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979" h="95060">
                        <a:moveTo>
                          <a:pt x="0" y="0"/>
                        </a:moveTo>
                        <a:cubicBezTo>
                          <a:pt x="33338" y="37148"/>
                          <a:pt x="40957" y="102870"/>
                          <a:pt x="60960" y="94298"/>
                        </a:cubicBezTo>
                        <a:cubicBezTo>
                          <a:pt x="82867" y="76200"/>
                          <a:pt x="40957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83F4EEDA-B368-4938-8D80-280DEB0DFE1C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59278" cy="91449"/>
                  </a:xfrm>
                  <a:custGeom>
                    <a:avLst/>
                    <a:gdLst>
                      <a:gd name="connsiteX0" fmla="*/ 59055 w 59278"/>
                      <a:gd name="connsiteY0" fmla="*/ 91440 h 91449"/>
                      <a:gd name="connsiteX1" fmla="*/ 0 w 59278"/>
                      <a:gd name="connsiteY1" fmla="*/ 0 h 91449"/>
                      <a:gd name="connsiteX2" fmla="*/ 59055 w 59278"/>
                      <a:gd name="connsiteY2" fmla="*/ 91440 h 9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78" h="91449">
                        <a:moveTo>
                          <a:pt x="59055" y="91440"/>
                        </a:moveTo>
                        <a:cubicBezTo>
                          <a:pt x="61913" y="90488"/>
                          <a:pt x="37147" y="15240"/>
                          <a:pt x="0" y="0"/>
                        </a:cubicBezTo>
                        <a:cubicBezTo>
                          <a:pt x="40005" y="21908"/>
                          <a:pt x="56197" y="92393"/>
                          <a:pt x="59055" y="914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1" name="Graphic 7">
                  <a:extLst>
                    <a:ext uri="{FF2B5EF4-FFF2-40B4-BE49-F238E27FC236}">
                      <a16:creationId xmlns:a16="http://schemas.microsoft.com/office/drawing/2014/main" id="{BAFC378E-9970-4314-989A-2CFD1060FC57}"/>
                    </a:ext>
                  </a:extLst>
                </p:cNvPr>
                <p:cNvGrpSpPr/>
                <p:nvPr/>
              </p:nvGrpSpPr>
              <p:grpSpPr>
                <a:xfrm>
                  <a:off x="9799062" y="3511736"/>
                  <a:ext cx="96797" cy="35403"/>
                  <a:chOff x="9799062" y="3511736"/>
                  <a:chExt cx="96797" cy="35403"/>
                </a:xfrm>
              </p:grpSpPr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805AE302-0274-45B2-91FD-2F2D5FC665BA}"/>
                      </a:ext>
                    </a:extLst>
                  </p:cNvPr>
                  <p:cNvSpPr/>
                  <p:nvPr/>
                </p:nvSpPr>
                <p:spPr>
                  <a:xfrm>
                    <a:off x="9799062" y="3511736"/>
                    <a:ext cx="96797" cy="35403"/>
                  </a:xfrm>
                  <a:custGeom>
                    <a:avLst/>
                    <a:gdLst>
                      <a:gd name="connsiteX0" fmla="*/ 96797 w 96797"/>
                      <a:gd name="connsiteY0" fmla="*/ 2512 h 35403"/>
                      <a:gd name="connsiteX1" fmla="*/ 595 w 96797"/>
                      <a:gd name="connsiteY1" fmla="*/ 27277 h 35403"/>
                      <a:gd name="connsiteX2" fmla="*/ 96797 w 96797"/>
                      <a:gd name="connsiteY2" fmla="*/ 2512 h 3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797" h="35403">
                        <a:moveTo>
                          <a:pt x="96797" y="2512"/>
                        </a:moveTo>
                        <a:cubicBezTo>
                          <a:pt x="71080" y="-2251"/>
                          <a:pt x="9167" y="-3203"/>
                          <a:pt x="595" y="27277"/>
                        </a:cubicBezTo>
                        <a:cubicBezTo>
                          <a:pt x="-6073" y="52994"/>
                          <a:pt x="44410" y="10132"/>
                          <a:pt x="96797" y="25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AD086F42-071B-4F72-92F8-12974E022582}"/>
                      </a:ext>
                    </a:extLst>
                  </p:cNvPr>
                  <p:cNvSpPr/>
                  <p:nvPr/>
                </p:nvSpPr>
                <p:spPr>
                  <a:xfrm>
                    <a:off x="9802514" y="3514053"/>
                    <a:ext cx="93345" cy="24202"/>
                  </a:xfrm>
                  <a:custGeom>
                    <a:avLst/>
                    <a:gdLst>
                      <a:gd name="connsiteX0" fmla="*/ 0 w 93345"/>
                      <a:gd name="connsiteY0" fmla="*/ 24008 h 24202"/>
                      <a:gd name="connsiteX1" fmla="*/ 93345 w 93345"/>
                      <a:gd name="connsiteY1" fmla="*/ 195 h 24202"/>
                      <a:gd name="connsiteX2" fmla="*/ 0 w 93345"/>
                      <a:gd name="connsiteY2" fmla="*/ 24008 h 24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345" h="24202">
                        <a:moveTo>
                          <a:pt x="0" y="24008"/>
                        </a:moveTo>
                        <a:cubicBezTo>
                          <a:pt x="0" y="26865"/>
                          <a:pt x="32385" y="-2662"/>
                          <a:pt x="93345" y="195"/>
                        </a:cubicBezTo>
                        <a:cubicBezTo>
                          <a:pt x="30480" y="-757"/>
                          <a:pt x="0" y="22103"/>
                          <a:pt x="0" y="240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4" name="Graphic 7">
                  <a:extLst>
                    <a:ext uri="{FF2B5EF4-FFF2-40B4-BE49-F238E27FC236}">
                      <a16:creationId xmlns:a16="http://schemas.microsoft.com/office/drawing/2014/main" id="{26FC3EBD-2394-441C-920B-8BE98F1AC056}"/>
                    </a:ext>
                  </a:extLst>
                </p:cNvPr>
                <p:cNvGrpSpPr/>
                <p:nvPr/>
              </p:nvGrpSpPr>
              <p:grpSpPr>
                <a:xfrm>
                  <a:off x="9703454" y="3508904"/>
                  <a:ext cx="99134" cy="38920"/>
                  <a:chOff x="9703454" y="3508904"/>
                  <a:chExt cx="99134" cy="38920"/>
                </a:xfrm>
              </p:grpSpPr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9094D290-10C5-4EFB-A19D-532FB1232C24}"/>
                      </a:ext>
                    </a:extLst>
                  </p:cNvPr>
                  <p:cNvSpPr/>
                  <p:nvPr/>
                </p:nvSpPr>
                <p:spPr>
                  <a:xfrm>
                    <a:off x="9703454" y="3508904"/>
                    <a:ext cx="99134" cy="38920"/>
                  </a:xfrm>
                  <a:custGeom>
                    <a:avLst/>
                    <a:gdLst>
                      <a:gd name="connsiteX0" fmla="*/ 0 w 99134"/>
                      <a:gd name="connsiteY0" fmla="*/ 2487 h 38920"/>
                      <a:gd name="connsiteX1" fmla="*/ 94297 w 99134"/>
                      <a:gd name="connsiteY1" fmla="*/ 28204 h 38920"/>
                      <a:gd name="connsiteX2" fmla="*/ 0 w 99134"/>
                      <a:gd name="connsiteY2" fmla="*/ 2487 h 38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134" h="38920">
                        <a:moveTo>
                          <a:pt x="0" y="2487"/>
                        </a:moveTo>
                        <a:cubicBezTo>
                          <a:pt x="18097" y="-2276"/>
                          <a:pt x="72390" y="-3228"/>
                          <a:pt x="94297" y="28204"/>
                        </a:cubicBezTo>
                        <a:cubicBezTo>
                          <a:pt x="116205" y="58684"/>
                          <a:pt x="60008" y="15822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657435C1-8807-4CC2-B544-2599B57AF2B6}"/>
                      </a:ext>
                    </a:extLst>
                  </p:cNvPr>
                  <p:cNvSpPr/>
                  <p:nvPr/>
                </p:nvSpPr>
                <p:spPr>
                  <a:xfrm>
                    <a:off x="9708216" y="3512343"/>
                    <a:ext cx="88699" cy="26925"/>
                  </a:xfrm>
                  <a:custGeom>
                    <a:avLst/>
                    <a:gdLst>
                      <a:gd name="connsiteX0" fmla="*/ 88583 w 88699"/>
                      <a:gd name="connsiteY0" fmla="*/ 26670 h 26925"/>
                      <a:gd name="connsiteX1" fmla="*/ 0 w 88699"/>
                      <a:gd name="connsiteY1" fmla="*/ 0 h 26925"/>
                      <a:gd name="connsiteX2" fmla="*/ 88583 w 88699"/>
                      <a:gd name="connsiteY2" fmla="*/ 26670 h 26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699" h="26925">
                        <a:moveTo>
                          <a:pt x="88583" y="26670"/>
                        </a:moveTo>
                        <a:cubicBezTo>
                          <a:pt x="90488" y="29528"/>
                          <a:pt x="69533" y="7620"/>
                          <a:pt x="0" y="0"/>
                        </a:cubicBezTo>
                        <a:cubicBezTo>
                          <a:pt x="64770" y="3810"/>
                          <a:pt x="86678" y="22860"/>
                          <a:pt x="88583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87" name="Graphic 7">
                <a:extLst>
                  <a:ext uri="{FF2B5EF4-FFF2-40B4-BE49-F238E27FC236}">
                    <a16:creationId xmlns:a16="http://schemas.microsoft.com/office/drawing/2014/main" id="{1546B5BF-A1B8-4AE7-B96C-F343CFBF3706}"/>
                  </a:ext>
                </a:extLst>
              </p:cNvPr>
              <p:cNvGrpSpPr/>
              <p:nvPr/>
            </p:nvGrpSpPr>
            <p:grpSpPr>
              <a:xfrm>
                <a:off x="9609157" y="3703796"/>
                <a:ext cx="224790" cy="186689"/>
                <a:chOff x="9609157" y="3703796"/>
                <a:chExt cx="224790" cy="186689"/>
              </a:xfrm>
            </p:grpSpPr>
            <p:sp>
              <p:nvSpPr>
                <p:cNvPr id="1088" name="Freeform: Shape 1087">
                  <a:extLst>
                    <a:ext uri="{FF2B5EF4-FFF2-40B4-BE49-F238E27FC236}">
                      <a16:creationId xmlns:a16="http://schemas.microsoft.com/office/drawing/2014/main" id="{591B6852-AF3B-47BE-88E2-798AB7FB0453}"/>
                    </a:ext>
                  </a:extLst>
                </p:cNvPr>
                <p:cNvSpPr/>
                <p:nvPr/>
              </p:nvSpPr>
              <p:spPr>
                <a:xfrm>
                  <a:off x="9655829" y="3784758"/>
                  <a:ext cx="178117" cy="105727"/>
                </a:xfrm>
                <a:custGeom>
                  <a:avLst/>
                  <a:gdLst>
                    <a:gd name="connsiteX0" fmla="*/ 106680 w 178117"/>
                    <a:gd name="connsiteY0" fmla="*/ 52388 h 105727"/>
                    <a:gd name="connsiteX1" fmla="*/ 160020 w 178117"/>
                    <a:gd name="connsiteY1" fmla="*/ 44767 h 105727"/>
                    <a:gd name="connsiteX2" fmla="*/ 119063 w 178117"/>
                    <a:gd name="connsiteY2" fmla="*/ 44767 h 105727"/>
                    <a:gd name="connsiteX3" fmla="*/ 178118 w 178117"/>
                    <a:gd name="connsiteY3" fmla="*/ 22860 h 105727"/>
                    <a:gd name="connsiteX4" fmla="*/ 100013 w 178117"/>
                    <a:gd name="connsiteY4" fmla="*/ 38100 h 105727"/>
                    <a:gd name="connsiteX5" fmla="*/ 125730 w 178117"/>
                    <a:gd name="connsiteY5" fmla="*/ 10477 h 105727"/>
                    <a:gd name="connsiteX6" fmla="*/ 94297 w 178117"/>
                    <a:gd name="connsiteY6" fmla="*/ 29527 h 105727"/>
                    <a:gd name="connsiteX7" fmla="*/ 93345 w 178117"/>
                    <a:gd name="connsiteY7" fmla="*/ 0 h 105727"/>
                    <a:gd name="connsiteX8" fmla="*/ 68580 w 178117"/>
                    <a:gd name="connsiteY8" fmla="*/ 35242 h 105727"/>
                    <a:gd name="connsiteX9" fmla="*/ 65722 w 178117"/>
                    <a:gd name="connsiteY9" fmla="*/ 35242 h 105727"/>
                    <a:gd name="connsiteX10" fmla="*/ 51435 w 178117"/>
                    <a:gd name="connsiteY10" fmla="*/ 10477 h 105727"/>
                    <a:gd name="connsiteX11" fmla="*/ 51435 w 178117"/>
                    <a:gd name="connsiteY11" fmla="*/ 34290 h 105727"/>
                    <a:gd name="connsiteX12" fmla="*/ 32385 w 178117"/>
                    <a:gd name="connsiteY12" fmla="*/ 22860 h 105727"/>
                    <a:gd name="connsiteX13" fmla="*/ 45720 w 178117"/>
                    <a:gd name="connsiteY13" fmla="*/ 40958 h 105727"/>
                    <a:gd name="connsiteX14" fmla="*/ 0 w 178117"/>
                    <a:gd name="connsiteY14" fmla="*/ 61913 h 105727"/>
                    <a:gd name="connsiteX15" fmla="*/ 47625 w 178117"/>
                    <a:gd name="connsiteY15" fmla="*/ 55245 h 105727"/>
                    <a:gd name="connsiteX16" fmla="*/ 18097 w 178117"/>
                    <a:gd name="connsiteY16" fmla="*/ 80010 h 105727"/>
                    <a:gd name="connsiteX17" fmla="*/ 48578 w 178117"/>
                    <a:gd name="connsiteY17" fmla="*/ 66675 h 105727"/>
                    <a:gd name="connsiteX18" fmla="*/ 50483 w 178117"/>
                    <a:gd name="connsiteY18" fmla="*/ 93345 h 105727"/>
                    <a:gd name="connsiteX19" fmla="*/ 61913 w 178117"/>
                    <a:gd name="connsiteY19" fmla="*/ 71438 h 105727"/>
                    <a:gd name="connsiteX20" fmla="*/ 75247 w 178117"/>
                    <a:gd name="connsiteY20" fmla="*/ 97155 h 105727"/>
                    <a:gd name="connsiteX21" fmla="*/ 78105 w 178117"/>
                    <a:gd name="connsiteY21" fmla="*/ 78105 h 105727"/>
                    <a:gd name="connsiteX22" fmla="*/ 97155 w 178117"/>
                    <a:gd name="connsiteY22" fmla="*/ 105727 h 105727"/>
                    <a:gd name="connsiteX23" fmla="*/ 94297 w 178117"/>
                    <a:gd name="connsiteY23" fmla="*/ 74295 h 105727"/>
                    <a:gd name="connsiteX24" fmla="*/ 117158 w 178117"/>
                    <a:gd name="connsiteY24" fmla="*/ 87630 h 105727"/>
                    <a:gd name="connsiteX25" fmla="*/ 98108 w 178117"/>
                    <a:gd name="connsiteY25" fmla="*/ 66675 h 105727"/>
                    <a:gd name="connsiteX26" fmla="*/ 166688 w 178117"/>
                    <a:gd name="connsiteY26" fmla="*/ 85725 h 105727"/>
                    <a:gd name="connsiteX27" fmla="*/ 106680 w 178117"/>
                    <a:gd name="connsiteY27" fmla="*/ 52388 h 10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8117" h="105727">
                      <a:moveTo>
                        <a:pt x="106680" y="52388"/>
                      </a:moveTo>
                      <a:cubicBezTo>
                        <a:pt x="128588" y="50483"/>
                        <a:pt x="154305" y="47625"/>
                        <a:pt x="160020" y="44767"/>
                      </a:cubicBezTo>
                      <a:cubicBezTo>
                        <a:pt x="143828" y="45720"/>
                        <a:pt x="130493" y="45720"/>
                        <a:pt x="119063" y="44767"/>
                      </a:cubicBezTo>
                      <a:cubicBezTo>
                        <a:pt x="144780" y="37147"/>
                        <a:pt x="171450" y="27622"/>
                        <a:pt x="178118" y="22860"/>
                      </a:cubicBezTo>
                      <a:cubicBezTo>
                        <a:pt x="144780" y="32385"/>
                        <a:pt x="119063" y="34290"/>
                        <a:pt x="100013" y="38100"/>
                      </a:cubicBezTo>
                      <a:cubicBezTo>
                        <a:pt x="112395" y="28575"/>
                        <a:pt x="125730" y="15240"/>
                        <a:pt x="125730" y="10477"/>
                      </a:cubicBezTo>
                      <a:cubicBezTo>
                        <a:pt x="114300" y="19050"/>
                        <a:pt x="102870" y="24765"/>
                        <a:pt x="94297" y="29527"/>
                      </a:cubicBezTo>
                      <a:cubicBezTo>
                        <a:pt x="97155" y="19050"/>
                        <a:pt x="96203" y="6667"/>
                        <a:pt x="93345" y="0"/>
                      </a:cubicBezTo>
                      <a:cubicBezTo>
                        <a:pt x="89535" y="13335"/>
                        <a:pt x="78105" y="25717"/>
                        <a:pt x="68580" y="35242"/>
                      </a:cubicBezTo>
                      <a:cubicBezTo>
                        <a:pt x="67628" y="35242"/>
                        <a:pt x="66675" y="35242"/>
                        <a:pt x="65722" y="35242"/>
                      </a:cubicBezTo>
                      <a:cubicBezTo>
                        <a:pt x="62865" y="24765"/>
                        <a:pt x="57150" y="13335"/>
                        <a:pt x="51435" y="10477"/>
                      </a:cubicBezTo>
                      <a:cubicBezTo>
                        <a:pt x="54293" y="20955"/>
                        <a:pt x="52388" y="27622"/>
                        <a:pt x="51435" y="34290"/>
                      </a:cubicBezTo>
                      <a:cubicBezTo>
                        <a:pt x="45720" y="29527"/>
                        <a:pt x="38100" y="25717"/>
                        <a:pt x="32385" y="22860"/>
                      </a:cubicBezTo>
                      <a:cubicBezTo>
                        <a:pt x="39053" y="28575"/>
                        <a:pt x="42863" y="35242"/>
                        <a:pt x="45720" y="40958"/>
                      </a:cubicBezTo>
                      <a:cubicBezTo>
                        <a:pt x="25718" y="47625"/>
                        <a:pt x="29528" y="51435"/>
                        <a:pt x="0" y="61913"/>
                      </a:cubicBezTo>
                      <a:cubicBezTo>
                        <a:pt x="26670" y="61913"/>
                        <a:pt x="35243" y="61913"/>
                        <a:pt x="47625" y="55245"/>
                      </a:cubicBezTo>
                      <a:cubicBezTo>
                        <a:pt x="40005" y="60960"/>
                        <a:pt x="34290" y="69533"/>
                        <a:pt x="18097" y="80010"/>
                      </a:cubicBezTo>
                      <a:cubicBezTo>
                        <a:pt x="24765" y="79058"/>
                        <a:pt x="37147" y="73342"/>
                        <a:pt x="48578" y="66675"/>
                      </a:cubicBezTo>
                      <a:cubicBezTo>
                        <a:pt x="49530" y="73342"/>
                        <a:pt x="53340" y="80963"/>
                        <a:pt x="50483" y="93345"/>
                      </a:cubicBezTo>
                      <a:cubicBezTo>
                        <a:pt x="55245" y="90488"/>
                        <a:pt x="59055" y="80963"/>
                        <a:pt x="61913" y="71438"/>
                      </a:cubicBezTo>
                      <a:cubicBezTo>
                        <a:pt x="65722" y="78105"/>
                        <a:pt x="72390" y="85725"/>
                        <a:pt x="75247" y="97155"/>
                      </a:cubicBezTo>
                      <a:cubicBezTo>
                        <a:pt x="78105" y="94297"/>
                        <a:pt x="79058" y="85725"/>
                        <a:pt x="78105" y="78105"/>
                      </a:cubicBezTo>
                      <a:cubicBezTo>
                        <a:pt x="85725" y="86677"/>
                        <a:pt x="92393" y="95250"/>
                        <a:pt x="97155" y="105727"/>
                      </a:cubicBezTo>
                      <a:cubicBezTo>
                        <a:pt x="100013" y="100013"/>
                        <a:pt x="101918" y="86677"/>
                        <a:pt x="94297" y="74295"/>
                      </a:cubicBezTo>
                      <a:cubicBezTo>
                        <a:pt x="100965" y="78105"/>
                        <a:pt x="108585" y="81915"/>
                        <a:pt x="117158" y="87630"/>
                      </a:cubicBezTo>
                      <a:cubicBezTo>
                        <a:pt x="117158" y="83820"/>
                        <a:pt x="107633" y="74295"/>
                        <a:pt x="98108" y="66675"/>
                      </a:cubicBezTo>
                      <a:cubicBezTo>
                        <a:pt x="120015" y="71438"/>
                        <a:pt x="146685" y="76200"/>
                        <a:pt x="166688" y="85725"/>
                      </a:cubicBezTo>
                      <a:cubicBezTo>
                        <a:pt x="155258" y="71438"/>
                        <a:pt x="130493" y="59055"/>
                        <a:pt x="106680" y="523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9" name="Graphic 7">
                  <a:extLst>
                    <a:ext uri="{FF2B5EF4-FFF2-40B4-BE49-F238E27FC236}">
                      <a16:creationId xmlns:a16="http://schemas.microsoft.com/office/drawing/2014/main" id="{9696DA35-6249-41C6-A90F-12A554006C91}"/>
                    </a:ext>
                  </a:extLst>
                </p:cNvPr>
                <p:cNvGrpSpPr/>
                <p:nvPr/>
              </p:nvGrpSpPr>
              <p:grpSpPr>
                <a:xfrm>
                  <a:off x="9707268" y="3703796"/>
                  <a:ext cx="65718" cy="113396"/>
                  <a:chOff x="9707268" y="3703796"/>
                  <a:chExt cx="65718" cy="113396"/>
                </a:xfrm>
              </p:grpSpPr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B076AB27-97F6-4CD5-B6C6-7C25B214B7B5}"/>
                      </a:ext>
                    </a:extLst>
                  </p:cNvPr>
                  <p:cNvSpPr/>
                  <p:nvPr/>
                </p:nvSpPr>
                <p:spPr>
                  <a:xfrm>
                    <a:off x="9707268" y="3703796"/>
                    <a:ext cx="65718" cy="113396"/>
                  </a:xfrm>
                  <a:custGeom>
                    <a:avLst/>
                    <a:gdLst>
                      <a:gd name="connsiteX0" fmla="*/ 65719 w 65718"/>
                      <a:gd name="connsiteY0" fmla="*/ 0 h 113396"/>
                      <a:gd name="connsiteX1" fmla="*/ 9521 w 65718"/>
                      <a:gd name="connsiteY1" fmla="*/ 110490 h 113396"/>
                      <a:gd name="connsiteX2" fmla="*/ 65719 w 65718"/>
                      <a:gd name="connsiteY2" fmla="*/ 0 h 11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18" h="113396">
                        <a:moveTo>
                          <a:pt x="65719" y="0"/>
                        </a:moveTo>
                        <a:cubicBezTo>
                          <a:pt x="35239" y="56197"/>
                          <a:pt x="44764" y="87630"/>
                          <a:pt x="9521" y="110490"/>
                        </a:cubicBezTo>
                        <a:cubicBezTo>
                          <a:pt x="-24769" y="133350"/>
                          <a:pt x="42859" y="14288"/>
                          <a:pt x="657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64AFEE40-1D50-48FC-9FE8-6E0CEE400DAB}"/>
                      </a:ext>
                    </a:extLst>
                  </p:cNvPr>
                  <p:cNvSpPr/>
                  <p:nvPr/>
                </p:nvSpPr>
                <p:spPr>
                  <a:xfrm>
                    <a:off x="9717932" y="3707605"/>
                    <a:ext cx="51244" cy="102927"/>
                  </a:xfrm>
                  <a:custGeom>
                    <a:avLst/>
                    <a:gdLst>
                      <a:gd name="connsiteX0" fmla="*/ 762 w 51244"/>
                      <a:gd name="connsiteY0" fmla="*/ 102870 h 102927"/>
                      <a:gd name="connsiteX1" fmla="*/ 51244 w 51244"/>
                      <a:gd name="connsiteY1" fmla="*/ 0 h 102927"/>
                      <a:gd name="connsiteX2" fmla="*/ 762 w 51244"/>
                      <a:gd name="connsiteY2" fmla="*/ 102870 h 102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44" h="102927">
                        <a:moveTo>
                          <a:pt x="762" y="102870"/>
                        </a:moveTo>
                        <a:cubicBezTo>
                          <a:pt x="-3048" y="104775"/>
                          <a:pt x="6477" y="59055"/>
                          <a:pt x="51244" y="0"/>
                        </a:cubicBezTo>
                        <a:cubicBezTo>
                          <a:pt x="11239" y="52388"/>
                          <a:pt x="4572" y="100965"/>
                          <a:pt x="762" y="1028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aphic 7">
                  <a:extLst>
                    <a:ext uri="{FF2B5EF4-FFF2-40B4-BE49-F238E27FC236}">
                      <a16:creationId xmlns:a16="http://schemas.microsoft.com/office/drawing/2014/main" id="{7F3FA481-2D96-4560-88FE-2B0F248F40DB}"/>
                    </a:ext>
                  </a:extLst>
                </p:cNvPr>
                <p:cNvGrpSpPr/>
                <p:nvPr/>
              </p:nvGrpSpPr>
              <p:grpSpPr>
                <a:xfrm>
                  <a:off x="9625349" y="3803104"/>
                  <a:ext cx="96460" cy="19529"/>
                  <a:chOff x="9625349" y="3803104"/>
                  <a:chExt cx="96460" cy="19529"/>
                </a:xfrm>
              </p:grpSpPr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C9E30DD-1253-466D-BD09-7034F602A92C}"/>
                      </a:ext>
                    </a:extLst>
                  </p:cNvPr>
                  <p:cNvSpPr/>
                  <p:nvPr/>
                </p:nvSpPr>
                <p:spPr>
                  <a:xfrm>
                    <a:off x="9625349" y="3803104"/>
                    <a:ext cx="96460" cy="19529"/>
                  </a:xfrm>
                  <a:custGeom>
                    <a:avLst/>
                    <a:gdLst>
                      <a:gd name="connsiteX0" fmla="*/ 0 w 96460"/>
                      <a:gd name="connsiteY0" fmla="*/ 2609 h 19529"/>
                      <a:gd name="connsiteX1" fmla="*/ 91440 w 96460"/>
                      <a:gd name="connsiteY1" fmla="*/ 15944 h 19529"/>
                      <a:gd name="connsiteX2" fmla="*/ 0 w 96460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460" h="19529">
                        <a:moveTo>
                          <a:pt x="0" y="2609"/>
                        </a:moveTo>
                        <a:cubicBezTo>
                          <a:pt x="47625" y="8324"/>
                          <a:pt x="61913" y="27374"/>
                          <a:pt x="91440" y="15944"/>
                        </a:cubicBezTo>
                        <a:cubicBezTo>
                          <a:pt x="12001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AC706679-847F-499A-BAB3-85A88AAD04B7}"/>
                      </a:ext>
                    </a:extLst>
                  </p:cNvPr>
                  <p:cNvSpPr/>
                  <p:nvPr/>
                </p:nvSpPr>
                <p:spPr>
                  <a:xfrm>
                    <a:off x="9629159" y="3804715"/>
                    <a:ext cx="83999" cy="14373"/>
                  </a:xfrm>
                  <a:custGeom>
                    <a:avLst/>
                    <a:gdLst>
                      <a:gd name="connsiteX0" fmla="*/ 83820 w 83999"/>
                      <a:gd name="connsiteY0" fmla="*/ 14333 h 14373"/>
                      <a:gd name="connsiteX1" fmla="*/ 0 w 83999"/>
                      <a:gd name="connsiteY1" fmla="*/ 46 h 14373"/>
                      <a:gd name="connsiteX2" fmla="*/ 83820 w 83999"/>
                      <a:gd name="connsiteY2" fmla="*/ 14333 h 1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99" h="14373">
                        <a:moveTo>
                          <a:pt x="83820" y="14333"/>
                        </a:moveTo>
                        <a:cubicBezTo>
                          <a:pt x="86678" y="13381"/>
                          <a:pt x="55245" y="-907"/>
                          <a:pt x="0" y="46"/>
                        </a:cubicBezTo>
                        <a:cubicBezTo>
                          <a:pt x="48578" y="-907"/>
                          <a:pt x="80963" y="15286"/>
                          <a:pt x="83820" y="143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5" name="Graphic 7">
                  <a:extLst>
                    <a:ext uri="{FF2B5EF4-FFF2-40B4-BE49-F238E27FC236}">
                      <a16:creationId xmlns:a16="http://schemas.microsoft.com/office/drawing/2014/main" id="{051D51CB-0E9E-41E8-B6D6-E51CE6750AFF}"/>
                    </a:ext>
                  </a:extLst>
                </p:cNvPr>
                <p:cNvGrpSpPr/>
                <p:nvPr/>
              </p:nvGrpSpPr>
              <p:grpSpPr>
                <a:xfrm>
                  <a:off x="9644399" y="3764755"/>
                  <a:ext cx="66237" cy="41019"/>
                  <a:chOff x="9644399" y="3764755"/>
                  <a:chExt cx="66237" cy="41019"/>
                </a:xfrm>
              </p:grpSpPr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C8C90971-A4F2-4A9C-89CB-10C466870153}"/>
                      </a:ext>
                    </a:extLst>
                  </p:cNvPr>
                  <p:cNvSpPr/>
                  <p:nvPr/>
                </p:nvSpPr>
                <p:spPr>
                  <a:xfrm>
                    <a:off x="9644399" y="3764755"/>
                    <a:ext cx="66237" cy="41019"/>
                  </a:xfrm>
                  <a:custGeom>
                    <a:avLst/>
                    <a:gdLst>
                      <a:gd name="connsiteX0" fmla="*/ 0 w 66237"/>
                      <a:gd name="connsiteY0" fmla="*/ 0 h 41019"/>
                      <a:gd name="connsiteX1" fmla="*/ 60960 w 66237"/>
                      <a:gd name="connsiteY1" fmla="*/ 40958 h 41019"/>
                      <a:gd name="connsiteX2" fmla="*/ 0 w 66237"/>
                      <a:gd name="connsiteY2" fmla="*/ 0 h 41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237" h="41019">
                        <a:moveTo>
                          <a:pt x="0" y="0"/>
                        </a:moveTo>
                        <a:cubicBezTo>
                          <a:pt x="32385" y="20003"/>
                          <a:pt x="36195" y="40005"/>
                          <a:pt x="60960" y="40958"/>
                        </a:cubicBezTo>
                        <a:cubicBezTo>
                          <a:pt x="85725" y="42863"/>
                          <a:pt x="1619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0F945412-E3E7-4371-9F5A-012AAE973F15}"/>
                      </a:ext>
                    </a:extLst>
                  </p:cNvPr>
                  <p:cNvSpPr/>
                  <p:nvPr/>
                </p:nvSpPr>
                <p:spPr>
                  <a:xfrm>
                    <a:off x="9647257" y="3764755"/>
                    <a:ext cx="56489" cy="39052"/>
                  </a:xfrm>
                  <a:custGeom>
                    <a:avLst/>
                    <a:gdLst>
                      <a:gd name="connsiteX0" fmla="*/ 56197 w 56489"/>
                      <a:gd name="connsiteY0" fmla="*/ 39053 h 39052"/>
                      <a:gd name="connsiteX1" fmla="*/ 0 w 56489"/>
                      <a:gd name="connsiteY1" fmla="*/ 0 h 39052"/>
                      <a:gd name="connsiteX2" fmla="*/ 56197 w 56489"/>
                      <a:gd name="connsiteY2" fmla="*/ 39053 h 39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89" h="39052">
                        <a:moveTo>
                          <a:pt x="56197" y="39053"/>
                        </a:moveTo>
                        <a:cubicBezTo>
                          <a:pt x="59055" y="39053"/>
                          <a:pt x="40957" y="18098"/>
                          <a:pt x="0" y="0"/>
                        </a:cubicBezTo>
                        <a:cubicBezTo>
                          <a:pt x="36195" y="16192"/>
                          <a:pt x="53340" y="39053"/>
                          <a:pt x="56197" y="390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8" name="Graphic 7">
                  <a:extLst>
                    <a:ext uri="{FF2B5EF4-FFF2-40B4-BE49-F238E27FC236}">
                      <a16:creationId xmlns:a16="http://schemas.microsoft.com/office/drawing/2014/main" id="{223243FF-72D5-4A3D-ABC8-38A6253BC5E2}"/>
                    </a:ext>
                  </a:extLst>
                </p:cNvPr>
                <p:cNvGrpSpPr/>
                <p:nvPr/>
              </p:nvGrpSpPr>
              <p:grpSpPr>
                <a:xfrm>
                  <a:off x="9632969" y="3817090"/>
                  <a:ext cx="89558" cy="16248"/>
                  <a:chOff x="9632969" y="3817090"/>
                  <a:chExt cx="89558" cy="16248"/>
                </a:xfrm>
              </p:grpSpPr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BB75EFEC-D0AB-4128-9DE2-5168D2D501D2}"/>
                      </a:ext>
                    </a:extLst>
                  </p:cNvPr>
                  <p:cNvSpPr/>
                  <p:nvPr/>
                </p:nvSpPr>
                <p:spPr>
                  <a:xfrm>
                    <a:off x="9632969" y="3817090"/>
                    <a:ext cx="89558" cy="16248"/>
                  </a:xfrm>
                  <a:custGeom>
                    <a:avLst/>
                    <a:gdLst>
                      <a:gd name="connsiteX0" fmla="*/ 0 w 89558"/>
                      <a:gd name="connsiteY0" fmla="*/ 13388 h 16248"/>
                      <a:gd name="connsiteX1" fmla="*/ 85725 w 89558"/>
                      <a:gd name="connsiteY1" fmla="*/ 8626 h 16248"/>
                      <a:gd name="connsiteX2" fmla="*/ 0 w 89558"/>
                      <a:gd name="connsiteY2" fmla="*/ 13388 h 1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558" h="16248">
                        <a:moveTo>
                          <a:pt x="0" y="13388"/>
                        </a:moveTo>
                        <a:cubicBezTo>
                          <a:pt x="43815" y="9578"/>
                          <a:pt x="61913" y="24818"/>
                          <a:pt x="85725" y="8626"/>
                        </a:cubicBezTo>
                        <a:cubicBezTo>
                          <a:pt x="109538" y="-7567"/>
                          <a:pt x="15240" y="1958"/>
                          <a:pt x="0" y="13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EFBBB356-2E71-4F7C-BFA1-D69426C98270}"/>
                      </a:ext>
                    </a:extLst>
                  </p:cNvPr>
                  <p:cNvSpPr/>
                  <p:nvPr/>
                </p:nvSpPr>
                <p:spPr>
                  <a:xfrm>
                    <a:off x="9636779" y="3822212"/>
                    <a:ext cx="79139" cy="7313"/>
                  </a:xfrm>
                  <a:custGeom>
                    <a:avLst/>
                    <a:gdLst>
                      <a:gd name="connsiteX0" fmla="*/ 79058 w 79139"/>
                      <a:gd name="connsiteY0" fmla="*/ 3504 h 7313"/>
                      <a:gd name="connsiteX1" fmla="*/ 0 w 79139"/>
                      <a:gd name="connsiteY1" fmla="*/ 7314 h 7313"/>
                      <a:gd name="connsiteX2" fmla="*/ 79058 w 79139"/>
                      <a:gd name="connsiteY2" fmla="*/ 3504 h 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139" h="7313">
                        <a:moveTo>
                          <a:pt x="79058" y="3504"/>
                        </a:moveTo>
                        <a:cubicBezTo>
                          <a:pt x="80963" y="1599"/>
                          <a:pt x="49530" y="-5069"/>
                          <a:pt x="0" y="7314"/>
                        </a:cubicBezTo>
                        <a:cubicBezTo>
                          <a:pt x="43815" y="-5069"/>
                          <a:pt x="76200" y="4456"/>
                          <a:pt x="79058" y="35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1" name="Graphic 7">
                  <a:extLst>
                    <a:ext uri="{FF2B5EF4-FFF2-40B4-BE49-F238E27FC236}">
                      <a16:creationId xmlns:a16="http://schemas.microsoft.com/office/drawing/2014/main" id="{2A645ABA-B4A6-44B9-8F90-DA556D9EF667}"/>
                    </a:ext>
                  </a:extLst>
                </p:cNvPr>
                <p:cNvGrpSpPr/>
                <p:nvPr/>
              </p:nvGrpSpPr>
              <p:grpSpPr>
                <a:xfrm>
                  <a:off x="9659639" y="3805112"/>
                  <a:ext cx="69602" cy="57751"/>
                  <a:chOff x="9659639" y="3805112"/>
                  <a:chExt cx="69602" cy="57751"/>
                </a:xfrm>
              </p:grpSpPr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2220DD7F-1138-48CF-BBED-08F177147422}"/>
                      </a:ext>
                    </a:extLst>
                  </p:cNvPr>
                  <p:cNvSpPr/>
                  <p:nvPr/>
                </p:nvSpPr>
                <p:spPr>
                  <a:xfrm>
                    <a:off x="9659639" y="3805112"/>
                    <a:ext cx="69602" cy="57751"/>
                  </a:xfrm>
                  <a:custGeom>
                    <a:avLst/>
                    <a:gdLst>
                      <a:gd name="connsiteX0" fmla="*/ 0 w 69602"/>
                      <a:gd name="connsiteY0" fmla="*/ 57751 h 57751"/>
                      <a:gd name="connsiteX1" fmla="*/ 68580 w 69602"/>
                      <a:gd name="connsiteY1" fmla="*/ 6316 h 57751"/>
                      <a:gd name="connsiteX2" fmla="*/ 0 w 69602"/>
                      <a:gd name="connsiteY2" fmla="*/ 57751 h 57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02" h="57751">
                        <a:moveTo>
                          <a:pt x="0" y="57751"/>
                        </a:moveTo>
                        <a:cubicBezTo>
                          <a:pt x="34290" y="30129"/>
                          <a:pt x="58103" y="32986"/>
                          <a:pt x="68580" y="6316"/>
                        </a:cubicBezTo>
                        <a:cubicBezTo>
                          <a:pt x="79058" y="-19401"/>
                          <a:pt x="5715" y="40606"/>
                          <a:pt x="0" y="5775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B32A3E2-D72D-4A50-A225-FAD3AEBD59D9}"/>
                      </a:ext>
                    </a:extLst>
                  </p:cNvPr>
                  <p:cNvSpPr/>
                  <p:nvPr/>
                </p:nvSpPr>
                <p:spPr>
                  <a:xfrm>
                    <a:off x="9661544" y="3812939"/>
                    <a:ext cx="63839" cy="47066"/>
                  </a:xfrm>
                  <a:custGeom>
                    <a:avLst/>
                    <a:gdLst>
                      <a:gd name="connsiteX0" fmla="*/ 63818 w 63839"/>
                      <a:gd name="connsiteY0" fmla="*/ 394 h 47066"/>
                      <a:gd name="connsiteX1" fmla="*/ 0 w 63839"/>
                      <a:gd name="connsiteY1" fmla="*/ 47067 h 47066"/>
                      <a:gd name="connsiteX2" fmla="*/ 63818 w 63839"/>
                      <a:gd name="connsiteY2" fmla="*/ 394 h 47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47066">
                        <a:moveTo>
                          <a:pt x="63818" y="394"/>
                        </a:moveTo>
                        <a:cubicBezTo>
                          <a:pt x="64770" y="-2463"/>
                          <a:pt x="34290" y="9919"/>
                          <a:pt x="0" y="47067"/>
                        </a:cubicBezTo>
                        <a:cubicBezTo>
                          <a:pt x="30480" y="13729"/>
                          <a:pt x="62865" y="3252"/>
                          <a:pt x="63818" y="3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4" name="Graphic 7">
                  <a:extLst>
                    <a:ext uri="{FF2B5EF4-FFF2-40B4-BE49-F238E27FC236}">
                      <a16:creationId xmlns:a16="http://schemas.microsoft.com/office/drawing/2014/main" id="{4505928F-B858-42E1-A42B-0CDCB0D084F1}"/>
                    </a:ext>
                  </a:extLst>
                </p:cNvPr>
                <p:cNvGrpSpPr/>
                <p:nvPr/>
              </p:nvGrpSpPr>
              <p:grpSpPr>
                <a:xfrm>
                  <a:off x="9718225" y="3755230"/>
                  <a:ext cx="80478" cy="50534"/>
                  <a:chOff x="9718225" y="3755230"/>
                  <a:chExt cx="80478" cy="50534"/>
                </a:xfrm>
              </p:grpSpPr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F92F1F49-3F79-46D7-956D-0BCFFE7966EE}"/>
                      </a:ext>
                    </a:extLst>
                  </p:cNvPr>
                  <p:cNvSpPr/>
                  <p:nvPr/>
                </p:nvSpPr>
                <p:spPr>
                  <a:xfrm>
                    <a:off x="9718225" y="3755230"/>
                    <a:ext cx="80478" cy="50534"/>
                  </a:xfrm>
                  <a:custGeom>
                    <a:avLst/>
                    <a:gdLst>
                      <a:gd name="connsiteX0" fmla="*/ 80479 w 80478"/>
                      <a:gd name="connsiteY0" fmla="*/ 0 h 50534"/>
                      <a:gd name="connsiteX1" fmla="*/ 6184 w 80478"/>
                      <a:gd name="connsiteY1" fmla="*/ 50483 h 50534"/>
                      <a:gd name="connsiteX2" fmla="*/ 80479 w 80478"/>
                      <a:gd name="connsiteY2" fmla="*/ 0 h 50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8" h="50534">
                        <a:moveTo>
                          <a:pt x="80479" y="0"/>
                        </a:moveTo>
                        <a:cubicBezTo>
                          <a:pt x="41426" y="24765"/>
                          <a:pt x="36664" y="48578"/>
                          <a:pt x="6184" y="50483"/>
                        </a:cubicBezTo>
                        <a:cubicBezTo>
                          <a:pt x="-23343" y="52388"/>
                          <a:pt x="61429" y="953"/>
                          <a:pt x="8047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11C2565B-8C95-4355-9A11-FC30EF931D32}"/>
                      </a:ext>
                    </a:extLst>
                  </p:cNvPr>
                  <p:cNvSpPr/>
                  <p:nvPr/>
                </p:nvSpPr>
                <p:spPr>
                  <a:xfrm>
                    <a:off x="9727020" y="3756183"/>
                    <a:ext cx="67874" cy="47625"/>
                  </a:xfrm>
                  <a:custGeom>
                    <a:avLst/>
                    <a:gdLst>
                      <a:gd name="connsiteX0" fmla="*/ 247 w 67874"/>
                      <a:gd name="connsiteY0" fmla="*/ 47625 h 47625"/>
                      <a:gd name="connsiteX1" fmla="*/ 67874 w 67874"/>
                      <a:gd name="connsiteY1" fmla="*/ 0 h 47625"/>
                      <a:gd name="connsiteX2" fmla="*/ 247 w 67874"/>
                      <a:gd name="connsiteY2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874" h="47625">
                        <a:moveTo>
                          <a:pt x="247" y="47625"/>
                        </a:moveTo>
                        <a:cubicBezTo>
                          <a:pt x="-2610" y="47625"/>
                          <a:pt x="19297" y="21908"/>
                          <a:pt x="67874" y="0"/>
                        </a:cubicBezTo>
                        <a:cubicBezTo>
                          <a:pt x="24059" y="19050"/>
                          <a:pt x="3105" y="47625"/>
                          <a:pt x="247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7" name="Graphic 7">
                  <a:extLst>
                    <a:ext uri="{FF2B5EF4-FFF2-40B4-BE49-F238E27FC236}">
                      <a16:creationId xmlns:a16="http://schemas.microsoft.com/office/drawing/2014/main" id="{F3523E79-5559-4C40-9BED-EEEF6B22B0BA}"/>
                    </a:ext>
                  </a:extLst>
                </p:cNvPr>
                <p:cNvGrpSpPr/>
                <p:nvPr/>
              </p:nvGrpSpPr>
              <p:grpSpPr>
                <a:xfrm>
                  <a:off x="9705570" y="3818271"/>
                  <a:ext cx="68368" cy="30304"/>
                  <a:chOff x="9705570" y="3818271"/>
                  <a:chExt cx="68368" cy="30304"/>
                </a:xfrm>
              </p:grpSpPr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483A4BED-8F37-40C4-B183-E43DAF7304A2}"/>
                      </a:ext>
                    </a:extLst>
                  </p:cNvPr>
                  <p:cNvSpPr/>
                  <p:nvPr/>
                </p:nvSpPr>
                <p:spPr>
                  <a:xfrm>
                    <a:off x="9705570" y="3818271"/>
                    <a:ext cx="68368" cy="30304"/>
                  </a:xfrm>
                  <a:custGeom>
                    <a:avLst/>
                    <a:gdLst>
                      <a:gd name="connsiteX0" fmla="*/ 68368 w 68368"/>
                      <a:gd name="connsiteY0" fmla="*/ 30304 h 30304"/>
                      <a:gd name="connsiteX1" fmla="*/ 2646 w 68368"/>
                      <a:gd name="connsiteY1" fmla="*/ 3634 h 30304"/>
                      <a:gd name="connsiteX2" fmla="*/ 68368 w 68368"/>
                      <a:gd name="connsiteY2" fmla="*/ 30304 h 30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68" h="30304">
                        <a:moveTo>
                          <a:pt x="68368" y="30304"/>
                        </a:moveTo>
                        <a:cubicBezTo>
                          <a:pt x="55034" y="16969"/>
                          <a:pt x="19791" y="-9701"/>
                          <a:pt x="2646" y="3634"/>
                        </a:cubicBezTo>
                        <a:cubicBezTo>
                          <a:pt x="-11641" y="14112"/>
                          <a:pt x="35031" y="11254"/>
                          <a:pt x="68368" y="303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E2CCA452-6411-4A13-9276-DCCB3F5F219A}"/>
                      </a:ext>
                    </a:extLst>
                  </p:cNvPr>
                  <p:cNvSpPr/>
                  <p:nvPr/>
                </p:nvSpPr>
                <p:spPr>
                  <a:xfrm>
                    <a:off x="9710100" y="3821627"/>
                    <a:ext cx="63839" cy="25996"/>
                  </a:xfrm>
                  <a:custGeom>
                    <a:avLst/>
                    <a:gdLst>
                      <a:gd name="connsiteX0" fmla="*/ 22 w 63839"/>
                      <a:gd name="connsiteY0" fmla="*/ 279 h 25996"/>
                      <a:gd name="connsiteX1" fmla="*/ 63839 w 63839"/>
                      <a:gd name="connsiteY1" fmla="*/ 25996 h 25996"/>
                      <a:gd name="connsiteX2" fmla="*/ 22 w 63839"/>
                      <a:gd name="connsiteY2" fmla="*/ 279 h 2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25996">
                        <a:moveTo>
                          <a:pt x="22" y="279"/>
                        </a:moveTo>
                        <a:cubicBezTo>
                          <a:pt x="-931" y="2184"/>
                          <a:pt x="29549" y="-674"/>
                          <a:pt x="63839" y="25996"/>
                        </a:cubicBezTo>
                        <a:cubicBezTo>
                          <a:pt x="27644" y="-674"/>
                          <a:pt x="974" y="-674"/>
                          <a:pt x="22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0" name="Graphic 7">
                  <a:extLst>
                    <a:ext uri="{FF2B5EF4-FFF2-40B4-BE49-F238E27FC236}">
                      <a16:creationId xmlns:a16="http://schemas.microsoft.com/office/drawing/2014/main" id="{4E2D3158-CB8E-4148-8D27-0EC317BD498C}"/>
                    </a:ext>
                  </a:extLst>
                </p:cNvPr>
                <p:cNvGrpSpPr/>
                <p:nvPr/>
              </p:nvGrpSpPr>
              <p:grpSpPr>
                <a:xfrm>
                  <a:off x="9705462" y="3813066"/>
                  <a:ext cx="93242" cy="17286"/>
                  <a:chOff x="9705462" y="3813066"/>
                  <a:chExt cx="93242" cy="17286"/>
                </a:xfrm>
              </p:grpSpPr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1449711F-DBD0-44C2-A604-CC7516094A13}"/>
                      </a:ext>
                    </a:extLst>
                  </p:cNvPr>
                  <p:cNvSpPr/>
                  <p:nvPr/>
                </p:nvSpPr>
                <p:spPr>
                  <a:xfrm>
                    <a:off x="9705462" y="3813066"/>
                    <a:ext cx="93242" cy="17286"/>
                  </a:xfrm>
                  <a:custGeom>
                    <a:avLst/>
                    <a:gdLst>
                      <a:gd name="connsiteX0" fmla="*/ 93242 w 93242"/>
                      <a:gd name="connsiteY0" fmla="*/ 16460 h 17286"/>
                      <a:gd name="connsiteX1" fmla="*/ 3707 w 93242"/>
                      <a:gd name="connsiteY1" fmla="*/ 8840 h 17286"/>
                      <a:gd name="connsiteX2" fmla="*/ 93242 w 93242"/>
                      <a:gd name="connsiteY2" fmla="*/ 16460 h 17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42" h="17286">
                        <a:moveTo>
                          <a:pt x="93242" y="16460"/>
                        </a:moveTo>
                        <a:cubicBezTo>
                          <a:pt x="47522" y="10745"/>
                          <a:pt x="28472" y="25985"/>
                          <a:pt x="3707" y="8840"/>
                        </a:cubicBezTo>
                        <a:cubicBezTo>
                          <a:pt x="-20105" y="-9258"/>
                          <a:pt x="78002" y="4077"/>
                          <a:pt x="93242" y="1646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F6B36165-2EF6-4FDA-B13C-41F2028DED0D}"/>
                      </a:ext>
                    </a:extLst>
                  </p:cNvPr>
                  <p:cNvSpPr/>
                  <p:nvPr/>
                </p:nvSpPr>
                <p:spPr>
                  <a:xfrm>
                    <a:off x="9711949" y="3819162"/>
                    <a:ext cx="82945" cy="9411"/>
                  </a:xfrm>
                  <a:custGeom>
                    <a:avLst/>
                    <a:gdLst>
                      <a:gd name="connsiteX0" fmla="*/ 78 w 82945"/>
                      <a:gd name="connsiteY0" fmla="*/ 2744 h 9411"/>
                      <a:gd name="connsiteX1" fmla="*/ 82945 w 82945"/>
                      <a:gd name="connsiteY1" fmla="*/ 9411 h 9411"/>
                      <a:gd name="connsiteX2" fmla="*/ 78 w 82945"/>
                      <a:gd name="connsiteY2" fmla="*/ 2744 h 9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945" h="9411">
                        <a:moveTo>
                          <a:pt x="78" y="2744"/>
                        </a:moveTo>
                        <a:cubicBezTo>
                          <a:pt x="-1827" y="839"/>
                          <a:pt x="31510" y="-4876"/>
                          <a:pt x="82945" y="9411"/>
                        </a:cubicBezTo>
                        <a:cubicBezTo>
                          <a:pt x="37225" y="-4876"/>
                          <a:pt x="2935" y="3696"/>
                          <a:pt x="78" y="27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3" name="Graphic 7">
                  <a:extLst>
                    <a:ext uri="{FF2B5EF4-FFF2-40B4-BE49-F238E27FC236}">
                      <a16:creationId xmlns:a16="http://schemas.microsoft.com/office/drawing/2014/main" id="{FD95E374-5F02-40A8-A831-7AFF1E465644}"/>
                    </a:ext>
                  </a:extLst>
                </p:cNvPr>
                <p:cNvGrpSpPr/>
                <p:nvPr/>
              </p:nvGrpSpPr>
              <p:grpSpPr>
                <a:xfrm>
                  <a:off x="9712060" y="3721893"/>
                  <a:ext cx="18063" cy="86497"/>
                  <a:chOff x="9712060" y="3721893"/>
                  <a:chExt cx="18063" cy="86497"/>
                </a:xfrm>
              </p:grpSpPr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F8E06F1-8B2B-4EC0-99A8-92C87F8C1A62}"/>
                      </a:ext>
                    </a:extLst>
                  </p:cNvPr>
                  <p:cNvSpPr/>
                  <p:nvPr/>
                </p:nvSpPr>
                <p:spPr>
                  <a:xfrm>
                    <a:off x="9712060" y="3721893"/>
                    <a:ext cx="18063" cy="86497"/>
                  </a:xfrm>
                  <a:custGeom>
                    <a:avLst/>
                    <a:gdLst>
                      <a:gd name="connsiteX0" fmla="*/ 18064 w 18063"/>
                      <a:gd name="connsiteY0" fmla="*/ 0 h 86497"/>
                      <a:gd name="connsiteX1" fmla="*/ 8539 w 18063"/>
                      <a:gd name="connsiteY1" fmla="*/ 84773 h 86497"/>
                      <a:gd name="connsiteX2" fmla="*/ 18064 w 18063"/>
                      <a:gd name="connsiteY2" fmla="*/ 0 h 86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63" h="86497">
                        <a:moveTo>
                          <a:pt x="18064" y="0"/>
                        </a:moveTo>
                        <a:cubicBezTo>
                          <a:pt x="11396" y="42863"/>
                          <a:pt x="26636" y="68580"/>
                          <a:pt x="8539" y="84773"/>
                        </a:cubicBezTo>
                        <a:cubicBezTo>
                          <a:pt x="-9559" y="100013"/>
                          <a:pt x="4729" y="9525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374D694A-51EA-43AB-A328-894524DF66F3}"/>
                      </a:ext>
                    </a:extLst>
                  </p:cNvPr>
                  <p:cNvSpPr/>
                  <p:nvPr/>
                </p:nvSpPr>
                <p:spPr>
                  <a:xfrm>
                    <a:off x="9717959" y="3723798"/>
                    <a:ext cx="10259" cy="79129"/>
                  </a:xfrm>
                  <a:custGeom>
                    <a:avLst/>
                    <a:gdLst>
                      <a:gd name="connsiteX0" fmla="*/ 2640 w 10259"/>
                      <a:gd name="connsiteY0" fmla="*/ 79058 h 79129"/>
                      <a:gd name="connsiteX1" fmla="*/ 10260 w 10259"/>
                      <a:gd name="connsiteY1" fmla="*/ 0 h 79129"/>
                      <a:gd name="connsiteX2" fmla="*/ 2640 w 10259"/>
                      <a:gd name="connsiteY2" fmla="*/ 79058 h 79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9129">
                        <a:moveTo>
                          <a:pt x="2640" y="79058"/>
                        </a:moveTo>
                        <a:cubicBezTo>
                          <a:pt x="735" y="80963"/>
                          <a:pt x="-4980" y="44768"/>
                          <a:pt x="10260" y="0"/>
                        </a:cubicBezTo>
                        <a:cubicBezTo>
                          <a:pt x="-4028" y="40005"/>
                          <a:pt x="4545" y="78105"/>
                          <a:pt x="2640" y="790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6" name="Graphic 7">
                  <a:extLst>
                    <a:ext uri="{FF2B5EF4-FFF2-40B4-BE49-F238E27FC236}">
                      <a16:creationId xmlns:a16="http://schemas.microsoft.com/office/drawing/2014/main" id="{2547E19A-ECBD-4490-9B79-7FE9A8CE4E73}"/>
                    </a:ext>
                  </a:extLst>
                </p:cNvPr>
                <p:cNvGrpSpPr/>
                <p:nvPr/>
              </p:nvGrpSpPr>
              <p:grpSpPr>
                <a:xfrm>
                  <a:off x="9648209" y="3715226"/>
                  <a:ext cx="73644" cy="104676"/>
                  <a:chOff x="9648209" y="3715226"/>
                  <a:chExt cx="73644" cy="104676"/>
                </a:xfrm>
              </p:grpSpPr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6BA344D8-F1C0-45A7-940E-5950FF2C25F3}"/>
                      </a:ext>
                    </a:extLst>
                  </p:cNvPr>
                  <p:cNvSpPr/>
                  <p:nvPr/>
                </p:nvSpPr>
                <p:spPr>
                  <a:xfrm>
                    <a:off x="9648209" y="3715226"/>
                    <a:ext cx="73644" cy="104676"/>
                  </a:xfrm>
                  <a:custGeom>
                    <a:avLst/>
                    <a:gdLst>
                      <a:gd name="connsiteX0" fmla="*/ 0 w 73644"/>
                      <a:gd name="connsiteY0" fmla="*/ 0 h 104676"/>
                      <a:gd name="connsiteX1" fmla="*/ 66675 w 73644"/>
                      <a:gd name="connsiteY1" fmla="*/ 103822 h 104676"/>
                      <a:gd name="connsiteX2" fmla="*/ 0 w 73644"/>
                      <a:gd name="connsiteY2" fmla="*/ 0 h 104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644" h="104676">
                        <a:moveTo>
                          <a:pt x="0" y="0"/>
                        </a:moveTo>
                        <a:cubicBezTo>
                          <a:pt x="37147" y="40958"/>
                          <a:pt x="44767" y="113347"/>
                          <a:pt x="66675" y="103822"/>
                        </a:cubicBezTo>
                        <a:cubicBezTo>
                          <a:pt x="91440" y="82867"/>
                          <a:pt x="45720" y="180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638065F2-5F19-4766-A0C7-B093F0D0367C}"/>
                      </a:ext>
                    </a:extLst>
                  </p:cNvPr>
                  <p:cNvSpPr/>
                  <p:nvPr/>
                </p:nvSpPr>
                <p:spPr>
                  <a:xfrm>
                    <a:off x="9649162" y="3715226"/>
                    <a:ext cx="64979" cy="100021"/>
                  </a:xfrm>
                  <a:custGeom>
                    <a:avLst/>
                    <a:gdLst>
                      <a:gd name="connsiteX0" fmla="*/ 64770 w 64979"/>
                      <a:gd name="connsiteY0" fmla="*/ 100013 h 100021"/>
                      <a:gd name="connsiteX1" fmla="*/ 0 w 64979"/>
                      <a:gd name="connsiteY1" fmla="*/ 0 h 100021"/>
                      <a:gd name="connsiteX2" fmla="*/ 64770 w 64979"/>
                      <a:gd name="connsiteY2" fmla="*/ 100013 h 10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79" h="100021">
                        <a:moveTo>
                          <a:pt x="64770" y="100013"/>
                        </a:moveTo>
                        <a:cubicBezTo>
                          <a:pt x="67627" y="99060"/>
                          <a:pt x="40957" y="17145"/>
                          <a:pt x="0" y="0"/>
                        </a:cubicBezTo>
                        <a:cubicBezTo>
                          <a:pt x="43815" y="23813"/>
                          <a:pt x="60960" y="100965"/>
                          <a:pt x="64770" y="1000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9" name="Graphic 7">
                  <a:extLst>
                    <a:ext uri="{FF2B5EF4-FFF2-40B4-BE49-F238E27FC236}">
                      <a16:creationId xmlns:a16="http://schemas.microsoft.com/office/drawing/2014/main" id="{E593BAB2-6EC0-4723-A36F-9CB1CD11D53D}"/>
                    </a:ext>
                  </a:extLst>
                </p:cNvPr>
                <p:cNvGrpSpPr/>
                <p:nvPr/>
              </p:nvGrpSpPr>
              <p:grpSpPr>
                <a:xfrm>
                  <a:off x="9714954" y="3785711"/>
                  <a:ext cx="105658" cy="39011"/>
                  <a:chOff x="9714954" y="3785711"/>
                  <a:chExt cx="105658" cy="39011"/>
                </a:xfrm>
              </p:grpSpPr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4D345F72-C5B8-4105-B0CD-AFA727A37DB8}"/>
                      </a:ext>
                    </a:extLst>
                  </p:cNvPr>
                  <p:cNvSpPr/>
                  <p:nvPr/>
                </p:nvSpPr>
                <p:spPr>
                  <a:xfrm>
                    <a:off x="9714954" y="3785711"/>
                    <a:ext cx="105658" cy="39011"/>
                  </a:xfrm>
                  <a:custGeom>
                    <a:avLst/>
                    <a:gdLst>
                      <a:gd name="connsiteX0" fmla="*/ 105658 w 105658"/>
                      <a:gd name="connsiteY0" fmla="*/ 2857 h 39011"/>
                      <a:gd name="connsiteX1" fmla="*/ 883 w 105658"/>
                      <a:gd name="connsiteY1" fmla="*/ 30479 h 39011"/>
                      <a:gd name="connsiteX2" fmla="*/ 105658 w 105658"/>
                      <a:gd name="connsiteY2" fmla="*/ 2857 h 39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658" h="39011">
                        <a:moveTo>
                          <a:pt x="105658" y="2857"/>
                        </a:moveTo>
                        <a:cubicBezTo>
                          <a:pt x="77083" y="-2858"/>
                          <a:pt x="9456" y="-2858"/>
                          <a:pt x="883" y="30479"/>
                        </a:cubicBezTo>
                        <a:cubicBezTo>
                          <a:pt x="-7690" y="58102"/>
                          <a:pt x="47556" y="10477"/>
                          <a:pt x="105658" y="28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FA91059F-F86D-4453-9E87-FC8ADD865070}"/>
                      </a:ext>
                    </a:extLst>
                  </p:cNvPr>
                  <p:cNvSpPr/>
                  <p:nvPr/>
                </p:nvSpPr>
                <p:spPr>
                  <a:xfrm>
                    <a:off x="9717741" y="3787437"/>
                    <a:ext cx="101917" cy="27027"/>
                  </a:xfrm>
                  <a:custGeom>
                    <a:avLst/>
                    <a:gdLst>
                      <a:gd name="connsiteX0" fmla="*/ 0 w 101917"/>
                      <a:gd name="connsiteY0" fmla="*/ 26849 h 27027"/>
                      <a:gd name="connsiteX1" fmla="*/ 101918 w 101917"/>
                      <a:gd name="connsiteY1" fmla="*/ 179 h 27027"/>
                      <a:gd name="connsiteX2" fmla="*/ 0 w 101917"/>
                      <a:gd name="connsiteY2" fmla="*/ 26849 h 2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917" h="27027">
                        <a:moveTo>
                          <a:pt x="0" y="26849"/>
                        </a:moveTo>
                        <a:cubicBezTo>
                          <a:pt x="0" y="29706"/>
                          <a:pt x="35243" y="-2679"/>
                          <a:pt x="101918" y="179"/>
                        </a:cubicBezTo>
                        <a:cubicBezTo>
                          <a:pt x="33338" y="-774"/>
                          <a:pt x="0" y="24944"/>
                          <a:pt x="0" y="2684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2" name="Graphic 7">
                  <a:extLst>
                    <a:ext uri="{FF2B5EF4-FFF2-40B4-BE49-F238E27FC236}">
                      <a16:creationId xmlns:a16="http://schemas.microsoft.com/office/drawing/2014/main" id="{8010CD73-67C3-4542-A8F5-A791E8B60F91}"/>
                    </a:ext>
                  </a:extLst>
                </p:cNvPr>
                <p:cNvGrpSpPr/>
                <p:nvPr/>
              </p:nvGrpSpPr>
              <p:grpSpPr>
                <a:xfrm>
                  <a:off x="9609157" y="3782319"/>
                  <a:ext cx="108447" cy="42364"/>
                  <a:chOff x="9609157" y="3782319"/>
                  <a:chExt cx="108447" cy="42364"/>
                </a:xfrm>
              </p:grpSpPr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F382C4F4-D48B-4A55-B28A-6EECCD5F0993}"/>
                      </a:ext>
                    </a:extLst>
                  </p:cNvPr>
                  <p:cNvSpPr/>
                  <p:nvPr/>
                </p:nvSpPr>
                <p:spPr>
                  <a:xfrm>
                    <a:off x="9609157" y="3782319"/>
                    <a:ext cx="108447" cy="42364"/>
                  </a:xfrm>
                  <a:custGeom>
                    <a:avLst/>
                    <a:gdLst>
                      <a:gd name="connsiteX0" fmla="*/ 0 w 108447"/>
                      <a:gd name="connsiteY0" fmla="*/ 2439 h 42364"/>
                      <a:gd name="connsiteX1" fmla="*/ 102870 w 108447"/>
                      <a:gd name="connsiteY1" fmla="*/ 30061 h 42364"/>
                      <a:gd name="connsiteX2" fmla="*/ 0 w 108447"/>
                      <a:gd name="connsiteY2" fmla="*/ 2439 h 42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8447" h="42364">
                        <a:moveTo>
                          <a:pt x="0" y="2439"/>
                        </a:moveTo>
                        <a:cubicBezTo>
                          <a:pt x="19050" y="-2324"/>
                          <a:pt x="79057" y="-3276"/>
                          <a:pt x="102870" y="30061"/>
                        </a:cubicBezTo>
                        <a:cubicBezTo>
                          <a:pt x="127635" y="64351"/>
                          <a:pt x="65722" y="17679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1406109E-3AEE-46CF-A36E-7792DDE7A22E}"/>
                      </a:ext>
                    </a:extLst>
                  </p:cNvPr>
                  <p:cNvSpPr/>
                  <p:nvPr/>
                </p:nvSpPr>
                <p:spPr>
                  <a:xfrm>
                    <a:off x="9613919" y="3785710"/>
                    <a:ext cx="97263" cy="29764"/>
                  </a:xfrm>
                  <a:custGeom>
                    <a:avLst/>
                    <a:gdLst>
                      <a:gd name="connsiteX0" fmla="*/ 97155 w 97263"/>
                      <a:gd name="connsiteY0" fmla="*/ 29528 h 29764"/>
                      <a:gd name="connsiteX1" fmla="*/ 0 w 97263"/>
                      <a:gd name="connsiteY1" fmla="*/ 0 h 29764"/>
                      <a:gd name="connsiteX2" fmla="*/ 97155 w 97263"/>
                      <a:gd name="connsiteY2" fmla="*/ 29528 h 29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263" h="29764">
                        <a:moveTo>
                          <a:pt x="97155" y="29528"/>
                        </a:moveTo>
                        <a:cubicBezTo>
                          <a:pt x="99060" y="32385"/>
                          <a:pt x="76200" y="8573"/>
                          <a:pt x="0" y="0"/>
                        </a:cubicBezTo>
                        <a:cubicBezTo>
                          <a:pt x="71438" y="4763"/>
                          <a:pt x="95250" y="25718"/>
                          <a:pt x="97155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25" name="Graphic 7">
                <a:extLst>
                  <a:ext uri="{FF2B5EF4-FFF2-40B4-BE49-F238E27FC236}">
                    <a16:creationId xmlns:a16="http://schemas.microsoft.com/office/drawing/2014/main" id="{3FE04774-C8E6-4DAC-80DC-D3654283D0D1}"/>
                  </a:ext>
                </a:extLst>
              </p:cNvPr>
              <p:cNvGrpSpPr/>
              <p:nvPr/>
            </p:nvGrpSpPr>
            <p:grpSpPr>
              <a:xfrm>
                <a:off x="10382587" y="2488405"/>
                <a:ext cx="285750" cy="246697"/>
                <a:chOff x="10382587" y="2488405"/>
                <a:chExt cx="285750" cy="246697"/>
              </a:xfrm>
            </p:grpSpPr>
            <p:grpSp>
              <p:nvGrpSpPr>
                <p:cNvPr id="1126" name="Graphic 7">
                  <a:extLst>
                    <a:ext uri="{FF2B5EF4-FFF2-40B4-BE49-F238E27FC236}">
                      <a16:creationId xmlns:a16="http://schemas.microsoft.com/office/drawing/2014/main" id="{9E997E02-810C-4137-870C-6F1DDF5E7ACA}"/>
                    </a:ext>
                  </a:extLst>
                </p:cNvPr>
                <p:cNvGrpSpPr/>
                <p:nvPr/>
              </p:nvGrpSpPr>
              <p:grpSpPr>
                <a:xfrm>
                  <a:off x="10475361" y="2515354"/>
                  <a:ext cx="72960" cy="27352"/>
                  <a:chOff x="10475361" y="2515354"/>
                  <a:chExt cx="72960" cy="27352"/>
                </a:xfrm>
              </p:grpSpPr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2C176C5-8E38-4C29-99DA-A7672DB8346F}"/>
                      </a:ext>
                    </a:extLst>
                  </p:cNvPr>
                  <p:cNvSpPr/>
                  <p:nvPr/>
                </p:nvSpPr>
                <p:spPr>
                  <a:xfrm>
                    <a:off x="10475361" y="2515354"/>
                    <a:ext cx="72960" cy="27352"/>
                  </a:xfrm>
                  <a:custGeom>
                    <a:avLst/>
                    <a:gdLst>
                      <a:gd name="connsiteX0" fmla="*/ 72961 w 72960"/>
                      <a:gd name="connsiteY0" fmla="*/ 26392 h 27352"/>
                      <a:gd name="connsiteX1" fmla="*/ 2476 w 72960"/>
                      <a:gd name="connsiteY1" fmla="*/ 13057 h 27352"/>
                      <a:gd name="connsiteX2" fmla="*/ 72961 w 72960"/>
                      <a:gd name="connsiteY2" fmla="*/ 26392 h 27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352">
                        <a:moveTo>
                          <a:pt x="72961" y="26392"/>
                        </a:moveTo>
                        <a:cubicBezTo>
                          <a:pt x="36765" y="16867"/>
                          <a:pt x="19621" y="41632"/>
                          <a:pt x="2476" y="13057"/>
                        </a:cubicBezTo>
                        <a:cubicBezTo>
                          <a:pt x="-14669" y="-14566"/>
                          <a:pt x="62483" y="7342"/>
                          <a:pt x="72961" y="2639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7A232F9-8C54-49DC-A436-07A31149C8AF}"/>
                      </a:ext>
                    </a:extLst>
                  </p:cNvPr>
                  <p:cNvSpPr/>
                  <p:nvPr/>
                </p:nvSpPr>
                <p:spPr>
                  <a:xfrm>
                    <a:off x="10479652" y="252495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7021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9" name="Graphic 7">
                  <a:extLst>
                    <a:ext uri="{FF2B5EF4-FFF2-40B4-BE49-F238E27FC236}">
                      <a16:creationId xmlns:a16="http://schemas.microsoft.com/office/drawing/2014/main" id="{A75A7BE3-63D4-49E6-81F1-AAD51DF13DEB}"/>
                    </a:ext>
                  </a:extLst>
                </p:cNvPr>
                <p:cNvGrpSpPr/>
                <p:nvPr/>
              </p:nvGrpSpPr>
              <p:grpSpPr>
                <a:xfrm>
                  <a:off x="10448129" y="2488405"/>
                  <a:ext cx="39906" cy="38231"/>
                  <a:chOff x="10448129" y="2488405"/>
                  <a:chExt cx="39906" cy="38231"/>
                </a:xfrm>
              </p:grpSpPr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7E4AE36F-E2F4-4251-861B-D6A8A918B5DA}"/>
                      </a:ext>
                    </a:extLst>
                  </p:cNvPr>
                  <p:cNvSpPr/>
                  <p:nvPr/>
                </p:nvSpPr>
                <p:spPr>
                  <a:xfrm>
                    <a:off x="10448129" y="2488405"/>
                    <a:ext cx="39906" cy="38231"/>
                  </a:xfrm>
                  <a:custGeom>
                    <a:avLst/>
                    <a:gdLst>
                      <a:gd name="connsiteX0" fmla="*/ 39232 w 39906"/>
                      <a:gd name="connsiteY0" fmla="*/ 0 h 38231"/>
                      <a:gd name="connsiteX1" fmla="*/ 15420 w 39906"/>
                      <a:gd name="connsiteY1" fmla="*/ 38100 h 38231"/>
                      <a:gd name="connsiteX2" fmla="*/ 39232 w 39906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06" h="38231">
                        <a:moveTo>
                          <a:pt x="39232" y="0"/>
                        </a:moveTo>
                        <a:cubicBezTo>
                          <a:pt x="37327" y="20955"/>
                          <a:pt x="49709" y="40005"/>
                          <a:pt x="15420" y="38100"/>
                        </a:cubicBezTo>
                        <a:cubicBezTo>
                          <a:pt x="-17918" y="35243"/>
                          <a:pt x="8752" y="953"/>
                          <a:pt x="3923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149DCC01-FA54-4335-8A29-FCBC3566816E}"/>
                      </a:ext>
                    </a:extLst>
                  </p:cNvPr>
                  <p:cNvSpPr/>
                  <p:nvPr/>
                </p:nvSpPr>
                <p:spPr>
                  <a:xfrm>
                    <a:off x="10461839" y="2488405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32" name="Graphic 7">
                  <a:extLst>
                    <a:ext uri="{FF2B5EF4-FFF2-40B4-BE49-F238E27FC236}">
                      <a16:creationId xmlns:a16="http://schemas.microsoft.com/office/drawing/2014/main" id="{7C733EC1-214F-4459-9C3B-0C142B65D81E}"/>
                    </a:ext>
                  </a:extLst>
                </p:cNvPr>
                <p:cNvGrpSpPr/>
                <p:nvPr/>
              </p:nvGrpSpPr>
              <p:grpSpPr>
                <a:xfrm>
                  <a:off x="10382587" y="2517699"/>
                  <a:ext cx="69430" cy="34958"/>
                  <a:chOff x="10382587" y="2517699"/>
                  <a:chExt cx="69430" cy="34958"/>
                </a:xfrm>
              </p:grpSpPr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65C7192C-3738-4612-B273-24F3A027D858}"/>
                      </a:ext>
                    </a:extLst>
                  </p:cNvPr>
                  <p:cNvSpPr/>
                  <p:nvPr/>
                </p:nvSpPr>
                <p:spPr>
                  <a:xfrm>
                    <a:off x="10382587" y="2517699"/>
                    <a:ext cx="69430" cy="34958"/>
                  </a:xfrm>
                  <a:custGeom>
                    <a:avLst/>
                    <a:gdLst>
                      <a:gd name="connsiteX0" fmla="*/ 0 w 69430"/>
                      <a:gd name="connsiteY0" fmla="*/ 5949 h 34958"/>
                      <a:gd name="connsiteX1" fmla="*/ 66675 w 69430"/>
                      <a:gd name="connsiteY1" fmla="*/ 23094 h 34958"/>
                      <a:gd name="connsiteX2" fmla="*/ 0 w 69430"/>
                      <a:gd name="connsiteY2" fmla="*/ 5949 h 34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958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4522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CA9D6326-6984-495E-A013-208196E9A6BB}"/>
                      </a:ext>
                    </a:extLst>
                  </p:cNvPr>
                  <p:cNvSpPr/>
                  <p:nvPr/>
                </p:nvSpPr>
                <p:spPr>
                  <a:xfrm>
                    <a:off x="10385444" y="2523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8" y="22048"/>
                          <a:pt x="50482" y="1093"/>
                          <a:pt x="0" y="140"/>
                        </a:cubicBezTo>
                        <a:cubicBezTo>
                          <a:pt x="48578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35" name="Freeform: Shape 1134">
                  <a:extLst>
                    <a:ext uri="{FF2B5EF4-FFF2-40B4-BE49-F238E27FC236}">
                      <a16:creationId xmlns:a16="http://schemas.microsoft.com/office/drawing/2014/main" id="{574289F2-EF60-48DB-B7C0-8690A1E49C25}"/>
                    </a:ext>
                  </a:extLst>
                </p:cNvPr>
                <p:cNvSpPr/>
                <p:nvPr/>
              </p:nvSpPr>
              <p:spPr>
                <a:xfrm>
                  <a:off x="10465454" y="265033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3340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2405" y="53340"/>
                        <a:pt x="198120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Freeform: Shape 1135">
                  <a:extLst>
                    <a:ext uri="{FF2B5EF4-FFF2-40B4-BE49-F238E27FC236}">
                      <a16:creationId xmlns:a16="http://schemas.microsoft.com/office/drawing/2014/main" id="{68556A42-E4FB-4DD7-8BF9-8DE6FC9CBA1D}"/>
                    </a:ext>
                  </a:extLst>
                </p:cNvPr>
                <p:cNvSpPr/>
                <p:nvPr/>
              </p:nvSpPr>
              <p:spPr>
                <a:xfrm>
                  <a:off x="10460691" y="257698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4300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8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Freeform: Shape 1136">
                  <a:extLst>
                    <a:ext uri="{FF2B5EF4-FFF2-40B4-BE49-F238E27FC236}">
                      <a16:creationId xmlns:a16="http://schemas.microsoft.com/office/drawing/2014/main" id="{6DBD5331-1C6A-4D65-A836-F6AB107BC3FC}"/>
                    </a:ext>
                  </a:extLst>
                </p:cNvPr>
                <p:cNvSpPr/>
                <p:nvPr/>
              </p:nvSpPr>
              <p:spPr>
                <a:xfrm>
                  <a:off x="10448309" y="2525553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2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38" name="Graphic 7">
                  <a:extLst>
                    <a:ext uri="{FF2B5EF4-FFF2-40B4-BE49-F238E27FC236}">
                      <a16:creationId xmlns:a16="http://schemas.microsoft.com/office/drawing/2014/main" id="{18734C1F-221D-492C-A49F-30021B386725}"/>
                    </a:ext>
                  </a:extLst>
                </p:cNvPr>
                <p:cNvGrpSpPr/>
                <p:nvPr/>
              </p:nvGrpSpPr>
              <p:grpSpPr>
                <a:xfrm>
                  <a:off x="10449696" y="2550411"/>
                  <a:ext cx="29548" cy="53246"/>
                  <a:chOff x="10449696" y="2550411"/>
                  <a:chExt cx="29548" cy="53246"/>
                </a:xfrm>
              </p:grpSpPr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2BC9353-A0D3-4481-B4ED-4F3E3A5A3082}"/>
                      </a:ext>
                    </a:extLst>
                  </p:cNvPr>
                  <p:cNvSpPr/>
                  <p:nvPr/>
                </p:nvSpPr>
                <p:spPr>
                  <a:xfrm>
                    <a:off x="10449696" y="2550411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C1D0F38-D9B5-4600-8C99-EC10C0DF6FDD}"/>
                      </a:ext>
                    </a:extLst>
                  </p:cNvPr>
                  <p:cNvSpPr/>
                  <p:nvPr/>
                </p:nvSpPr>
                <p:spPr>
                  <a:xfrm>
                    <a:off x="10460353" y="2553128"/>
                    <a:ext cx="6765" cy="47672"/>
                  </a:xfrm>
                  <a:custGeom>
                    <a:avLst/>
                    <a:gdLst>
                      <a:gd name="connsiteX0" fmla="*/ 6054 w 6765"/>
                      <a:gd name="connsiteY0" fmla="*/ 47 h 47672"/>
                      <a:gd name="connsiteX1" fmla="*/ 2244 w 6765"/>
                      <a:gd name="connsiteY1" fmla="*/ 47672 h 47672"/>
                      <a:gd name="connsiteX2" fmla="*/ 6054 w 6765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" h="47672">
                        <a:moveTo>
                          <a:pt x="6054" y="47"/>
                        </a:moveTo>
                        <a:cubicBezTo>
                          <a:pt x="8911" y="-905"/>
                          <a:pt x="2244" y="12430"/>
                          <a:pt x="2244" y="47672"/>
                        </a:cubicBezTo>
                        <a:cubicBezTo>
                          <a:pt x="-3471" y="20050"/>
                          <a:pt x="3197" y="1952"/>
                          <a:pt x="6054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1" name="Graphic 7">
                  <a:extLst>
                    <a:ext uri="{FF2B5EF4-FFF2-40B4-BE49-F238E27FC236}">
                      <a16:creationId xmlns:a16="http://schemas.microsoft.com/office/drawing/2014/main" id="{527276A2-D763-477E-9184-0B1FD6EE3EF4}"/>
                    </a:ext>
                  </a:extLst>
                </p:cNvPr>
                <p:cNvGrpSpPr/>
                <p:nvPr/>
              </p:nvGrpSpPr>
              <p:grpSpPr>
                <a:xfrm>
                  <a:off x="10427939" y="2546508"/>
                  <a:ext cx="43963" cy="52387"/>
                  <a:chOff x="10427939" y="2546508"/>
                  <a:chExt cx="43963" cy="52387"/>
                </a:xfrm>
              </p:grpSpPr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1AE2433E-0190-45F9-8437-CFE360F0E331}"/>
                      </a:ext>
                    </a:extLst>
                  </p:cNvPr>
                  <p:cNvSpPr/>
                  <p:nvPr/>
                </p:nvSpPr>
                <p:spPr>
                  <a:xfrm>
                    <a:off x="10427939" y="2546508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C4018B98-1AAD-4BE5-BA23-DCAB71900560}"/>
                      </a:ext>
                    </a:extLst>
                  </p:cNvPr>
                  <p:cNvSpPr/>
                  <p:nvPr/>
                </p:nvSpPr>
                <p:spPr>
                  <a:xfrm>
                    <a:off x="10432116" y="2549272"/>
                    <a:ext cx="29910" cy="47718"/>
                  </a:xfrm>
                  <a:custGeom>
                    <a:avLst/>
                    <a:gdLst>
                      <a:gd name="connsiteX0" fmla="*/ 29528 w 29910"/>
                      <a:gd name="connsiteY0" fmla="*/ 93 h 47718"/>
                      <a:gd name="connsiteX1" fmla="*/ 0 w 29910"/>
                      <a:gd name="connsiteY1" fmla="*/ 47718 h 47718"/>
                      <a:gd name="connsiteX2" fmla="*/ 29528 w 29910"/>
                      <a:gd name="connsiteY2" fmla="*/ 93 h 4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718">
                        <a:moveTo>
                          <a:pt x="29528" y="93"/>
                        </a:moveTo>
                        <a:cubicBezTo>
                          <a:pt x="33338" y="93"/>
                          <a:pt x="7620" y="3903"/>
                          <a:pt x="0" y="47718"/>
                        </a:cubicBezTo>
                        <a:cubicBezTo>
                          <a:pt x="3810" y="4856"/>
                          <a:pt x="25718" y="-859"/>
                          <a:pt x="29528" y="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4" name="Graphic 7">
                  <a:extLst>
                    <a:ext uri="{FF2B5EF4-FFF2-40B4-BE49-F238E27FC236}">
                      <a16:creationId xmlns:a16="http://schemas.microsoft.com/office/drawing/2014/main" id="{4BDA2C8F-2D62-4FA1-886F-B266667CF835}"/>
                    </a:ext>
                  </a:extLst>
                </p:cNvPr>
                <p:cNvGrpSpPr/>
                <p:nvPr/>
              </p:nvGrpSpPr>
              <p:grpSpPr>
                <a:xfrm>
                  <a:off x="10459712" y="2537526"/>
                  <a:ext cx="46714" cy="53749"/>
                  <a:chOff x="10459712" y="2537526"/>
                  <a:chExt cx="46714" cy="53749"/>
                </a:xfrm>
              </p:grpSpPr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9E192800-3684-4296-99DE-D48F069FC466}"/>
                      </a:ext>
                    </a:extLst>
                  </p:cNvPr>
                  <p:cNvSpPr/>
                  <p:nvPr/>
                </p:nvSpPr>
                <p:spPr>
                  <a:xfrm>
                    <a:off x="10459712" y="2537526"/>
                    <a:ext cx="46714" cy="53749"/>
                  </a:xfrm>
                  <a:custGeom>
                    <a:avLst/>
                    <a:gdLst>
                      <a:gd name="connsiteX0" fmla="*/ 46699 w 46714"/>
                      <a:gd name="connsiteY0" fmla="*/ 53749 h 53749"/>
                      <a:gd name="connsiteX1" fmla="*/ 27 w 46714"/>
                      <a:gd name="connsiteY1" fmla="*/ 8982 h 53749"/>
                      <a:gd name="connsiteX2" fmla="*/ 46699 w 46714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14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7652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67ED09C2-FF55-46AF-8645-05823D01732D}"/>
                      </a:ext>
                    </a:extLst>
                  </p:cNvPr>
                  <p:cNvSpPr/>
                  <p:nvPr/>
                </p:nvSpPr>
                <p:spPr>
                  <a:xfrm>
                    <a:off x="10461621" y="2546873"/>
                    <a:ext cx="43837" cy="40592"/>
                  </a:xfrm>
                  <a:custGeom>
                    <a:avLst/>
                    <a:gdLst>
                      <a:gd name="connsiteX0" fmla="*/ 23 w 43837"/>
                      <a:gd name="connsiteY0" fmla="*/ 588 h 40592"/>
                      <a:gd name="connsiteX1" fmla="*/ 43838 w 43837"/>
                      <a:gd name="connsiteY1" fmla="*/ 40593 h 40592"/>
                      <a:gd name="connsiteX2" fmla="*/ 23 w 43837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37" h="40592">
                        <a:moveTo>
                          <a:pt x="23" y="588"/>
                        </a:moveTo>
                        <a:cubicBezTo>
                          <a:pt x="23" y="-2270"/>
                          <a:pt x="25740" y="4398"/>
                          <a:pt x="43838" y="40593"/>
                        </a:cubicBezTo>
                        <a:cubicBezTo>
                          <a:pt x="28598" y="8208"/>
                          <a:pt x="-930" y="3445"/>
                          <a:pt x="23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7" name="Graphic 7">
                  <a:extLst>
                    <a:ext uri="{FF2B5EF4-FFF2-40B4-BE49-F238E27FC236}">
                      <a16:creationId xmlns:a16="http://schemas.microsoft.com/office/drawing/2014/main" id="{2B56C838-57E0-46C4-942D-B0304A044854}"/>
                    </a:ext>
                  </a:extLst>
                </p:cNvPr>
                <p:cNvGrpSpPr/>
                <p:nvPr/>
              </p:nvGrpSpPr>
              <p:grpSpPr>
                <a:xfrm>
                  <a:off x="10464871" y="2498555"/>
                  <a:ext cx="73925" cy="41630"/>
                  <a:chOff x="10464871" y="2498555"/>
                  <a:chExt cx="73925" cy="41630"/>
                </a:xfrm>
              </p:grpSpPr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DC328E-940A-4617-9848-EC0F4F1B5FC1}"/>
                      </a:ext>
                    </a:extLst>
                  </p:cNvPr>
                  <p:cNvSpPr/>
                  <p:nvPr/>
                </p:nvSpPr>
                <p:spPr>
                  <a:xfrm>
                    <a:off x="10464871" y="249855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16DDBBAE-3588-43A1-8386-57765A2C0902}"/>
                      </a:ext>
                    </a:extLst>
                  </p:cNvPr>
                  <p:cNvSpPr/>
                  <p:nvPr/>
                </p:nvSpPr>
                <p:spPr>
                  <a:xfrm>
                    <a:off x="10475319" y="2501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5852" y="-933"/>
                          <a:pt x="4422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0" name="Graphic 7">
                  <a:extLst>
                    <a:ext uri="{FF2B5EF4-FFF2-40B4-BE49-F238E27FC236}">
                      <a16:creationId xmlns:a16="http://schemas.microsoft.com/office/drawing/2014/main" id="{73037287-E8F3-4038-84AC-5A9AE8C4651B}"/>
                    </a:ext>
                  </a:extLst>
                </p:cNvPr>
                <p:cNvGrpSpPr/>
                <p:nvPr/>
              </p:nvGrpSpPr>
              <p:grpSpPr>
                <a:xfrm>
                  <a:off x="10394969" y="2498308"/>
                  <a:ext cx="81760" cy="47375"/>
                  <a:chOff x="10394969" y="2498308"/>
                  <a:chExt cx="81760" cy="47375"/>
                </a:xfrm>
              </p:grpSpPr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90F645CD-BA93-4E43-90F8-CF309CB5900B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498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A6727DE6-4EB8-4D24-80BB-BBB8C5E3B921}"/>
                      </a:ext>
                    </a:extLst>
                  </p:cNvPr>
                  <p:cNvSpPr/>
                  <p:nvPr/>
                </p:nvSpPr>
                <p:spPr>
                  <a:xfrm>
                    <a:off x="10395922" y="250417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7628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3" name="Graphic 7">
                  <a:extLst>
                    <a:ext uri="{FF2B5EF4-FFF2-40B4-BE49-F238E27FC236}">
                      <a16:creationId xmlns:a16="http://schemas.microsoft.com/office/drawing/2014/main" id="{BCA42846-8DDB-4449-953C-FD86641670CC}"/>
                    </a:ext>
                  </a:extLst>
                </p:cNvPr>
                <p:cNvGrpSpPr/>
                <p:nvPr/>
              </p:nvGrpSpPr>
              <p:grpSpPr>
                <a:xfrm>
                  <a:off x="10457283" y="2532264"/>
                  <a:ext cx="80560" cy="57106"/>
                  <a:chOff x="10457283" y="2532264"/>
                  <a:chExt cx="80560" cy="57106"/>
                </a:xfrm>
              </p:grpSpPr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F0CCD701-2385-407F-A55F-434C582691DF}"/>
                      </a:ext>
                    </a:extLst>
                  </p:cNvPr>
                  <p:cNvSpPr/>
                  <p:nvPr/>
                </p:nvSpPr>
                <p:spPr>
                  <a:xfrm>
                    <a:off x="10457283" y="2532264"/>
                    <a:ext cx="80560" cy="57106"/>
                  </a:xfrm>
                  <a:custGeom>
                    <a:avLst/>
                    <a:gdLst>
                      <a:gd name="connsiteX0" fmla="*/ 80561 w 80560"/>
                      <a:gd name="connsiteY0" fmla="*/ 57107 h 57106"/>
                      <a:gd name="connsiteX1" fmla="*/ 11981 w 80560"/>
                      <a:gd name="connsiteY1" fmla="*/ 4719 h 57106"/>
                      <a:gd name="connsiteX2" fmla="*/ 80561 w 80560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560" h="57106">
                        <a:moveTo>
                          <a:pt x="80561" y="57107"/>
                        </a:moveTo>
                        <a:cubicBezTo>
                          <a:pt x="80561" y="33294"/>
                          <a:pt x="63416" y="-15283"/>
                          <a:pt x="11981" y="4719"/>
                        </a:cubicBezTo>
                        <a:cubicBezTo>
                          <a:pt x="-30882" y="20912"/>
                          <a:pt x="52938" y="22817"/>
                          <a:pt x="80561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E2202551-BEDA-45AF-B126-0BFAB6EFDBA0}"/>
                      </a:ext>
                    </a:extLst>
                  </p:cNvPr>
                  <p:cNvSpPr/>
                  <p:nvPr/>
                </p:nvSpPr>
                <p:spPr>
                  <a:xfrm>
                    <a:off x="10470984" y="253756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6" name="Graphic 7">
                  <a:extLst>
                    <a:ext uri="{FF2B5EF4-FFF2-40B4-BE49-F238E27FC236}">
                      <a16:creationId xmlns:a16="http://schemas.microsoft.com/office/drawing/2014/main" id="{275A214F-411E-458F-837B-FA36FC8E1B69}"/>
                    </a:ext>
                  </a:extLst>
                </p:cNvPr>
                <p:cNvGrpSpPr/>
                <p:nvPr/>
              </p:nvGrpSpPr>
              <p:grpSpPr>
                <a:xfrm>
                  <a:off x="10394969" y="2533295"/>
                  <a:ext cx="74129" cy="45598"/>
                  <a:chOff x="10394969" y="2533295"/>
                  <a:chExt cx="74129" cy="45598"/>
                </a:xfrm>
              </p:grpSpPr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5BBBF7FF-2AD3-4E31-B186-47054CAAEA5F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533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9406"/>
                          <a:pt x="37147" y="17976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B94EC9D1-B25E-4E79-A72B-9022DCA6DAE3}"/>
                      </a:ext>
                    </a:extLst>
                  </p:cNvPr>
                  <p:cNvSpPr/>
                  <p:nvPr/>
                </p:nvSpPr>
                <p:spPr>
                  <a:xfrm>
                    <a:off x="10396874" y="2541284"/>
                    <a:ext cx="62244" cy="35703"/>
                  </a:xfrm>
                  <a:custGeom>
                    <a:avLst/>
                    <a:gdLst>
                      <a:gd name="connsiteX0" fmla="*/ 61913 w 62244"/>
                      <a:gd name="connsiteY0" fmla="*/ 2366 h 35703"/>
                      <a:gd name="connsiteX1" fmla="*/ 0 w 62244"/>
                      <a:gd name="connsiteY1" fmla="*/ 35704 h 35703"/>
                      <a:gd name="connsiteX2" fmla="*/ 61913 w 62244"/>
                      <a:gd name="connsiteY2" fmla="*/ 2366 h 3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703">
                        <a:moveTo>
                          <a:pt x="61913" y="2366"/>
                        </a:moveTo>
                        <a:cubicBezTo>
                          <a:pt x="65722" y="4271"/>
                          <a:pt x="36195" y="-7159"/>
                          <a:pt x="0" y="35704"/>
                        </a:cubicBezTo>
                        <a:cubicBezTo>
                          <a:pt x="31432" y="-8111"/>
                          <a:pt x="58102" y="-491"/>
                          <a:pt x="61913" y="23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59" name="Graphic 7">
                <a:extLst>
                  <a:ext uri="{FF2B5EF4-FFF2-40B4-BE49-F238E27FC236}">
                    <a16:creationId xmlns:a16="http://schemas.microsoft.com/office/drawing/2014/main" id="{A26FC526-BA56-4331-BCD2-107136EFB792}"/>
                  </a:ext>
                </a:extLst>
              </p:cNvPr>
              <p:cNvGrpSpPr/>
              <p:nvPr/>
            </p:nvGrpSpPr>
            <p:grpSpPr>
              <a:xfrm>
                <a:off x="9854901" y="2436018"/>
                <a:ext cx="285750" cy="246697"/>
                <a:chOff x="9854901" y="2436018"/>
                <a:chExt cx="285750" cy="246697"/>
              </a:xfrm>
            </p:grpSpPr>
            <p:grpSp>
              <p:nvGrpSpPr>
                <p:cNvPr id="1160" name="Graphic 7">
                  <a:extLst>
                    <a:ext uri="{FF2B5EF4-FFF2-40B4-BE49-F238E27FC236}">
                      <a16:creationId xmlns:a16="http://schemas.microsoft.com/office/drawing/2014/main" id="{AD361192-1E1C-446F-B4C5-7D5DDA17AE76}"/>
                    </a:ext>
                  </a:extLst>
                </p:cNvPr>
                <p:cNvGrpSpPr/>
                <p:nvPr/>
              </p:nvGrpSpPr>
              <p:grpSpPr>
                <a:xfrm>
                  <a:off x="9946723" y="2462543"/>
                  <a:ext cx="72960" cy="27775"/>
                  <a:chOff x="9946723" y="2462543"/>
                  <a:chExt cx="72960" cy="27775"/>
                </a:xfrm>
              </p:grpSpPr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D75B5AF5-A237-4F6B-A77F-90ED48775809}"/>
                      </a:ext>
                    </a:extLst>
                  </p:cNvPr>
                  <p:cNvSpPr/>
                  <p:nvPr/>
                </p:nvSpPr>
                <p:spPr>
                  <a:xfrm>
                    <a:off x="9946723" y="2462543"/>
                    <a:ext cx="72960" cy="27775"/>
                  </a:xfrm>
                  <a:custGeom>
                    <a:avLst/>
                    <a:gdLst>
                      <a:gd name="connsiteX0" fmla="*/ 72961 w 72960"/>
                      <a:gd name="connsiteY0" fmla="*/ 26815 h 27775"/>
                      <a:gd name="connsiteX1" fmla="*/ 2476 w 72960"/>
                      <a:gd name="connsiteY1" fmla="*/ 13480 h 27775"/>
                      <a:gd name="connsiteX2" fmla="*/ 72961 w 72960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775">
                        <a:moveTo>
                          <a:pt x="72961" y="26815"/>
                        </a:moveTo>
                        <a:cubicBezTo>
                          <a:pt x="36765" y="17290"/>
                          <a:pt x="19621" y="42055"/>
                          <a:pt x="2476" y="13480"/>
                        </a:cubicBezTo>
                        <a:cubicBezTo>
                          <a:pt x="-14669" y="-15095"/>
                          <a:pt x="62483" y="7765"/>
                          <a:pt x="72961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A4D72013-CA1D-4366-B68F-451C7E9B132D}"/>
                      </a:ext>
                    </a:extLst>
                  </p:cNvPr>
                  <p:cNvSpPr/>
                  <p:nvPr/>
                </p:nvSpPr>
                <p:spPr>
                  <a:xfrm>
                    <a:off x="9951014" y="247161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3" name="Graphic 7">
                  <a:extLst>
                    <a:ext uri="{FF2B5EF4-FFF2-40B4-BE49-F238E27FC236}">
                      <a16:creationId xmlns:a16="http://schemas.microsoft.com/office/drawing/2014/main" id="{696D0F50-6966-4A4F-B436-85F972B84BB6}"/>
                    </a:ext>
                  </a:extLst>
                </p:cNvPr>
                <p:cNvGrpSpPr/>
                <p:nvPr/>
              </p:nvGrpSpPr>
              <p:grpSpPr>
                <a:xfrm>
                  <a:off x="9919697" y="2436018"/>
                  <a:ext cx="39701" cy="38231"/>
                  <a:chOff x="9919697" y="2436018"/>
                  <a:chExt cx="39701" cy="38231"/>
                </a:xfrm>
              </p:grpSpPr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E5149734-99CC-40DB-99A5-33F1CAB64624}"/>
                      </a:ext>
                    </a:extLst>
                  </p:cNvPr>
                  <p:cNvSpPr/>
                  <p:nvPr/>
                </p:nvSpPr>
                <p:spPr>
                  <a:xfrm>
                    <a:off x="9919697" y="24360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4" y="40005"/>
                          <a:pt x="15215" y="38100"/>
                        </a:cubicBezTo>
                        <a:cubicBezTo>
                          <a:pt x="-18123" y="34290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04456B22-90F9-41F8-978A-3EE48471AF98}"/>
                      </a:ext>
                    </a:extLst>
                  </p:cNvPr>
                  <p:cNvSpPr/>
                  <p:nvPr/>
                </p:nvSpPr>
                <p:spPr>
                  <a:xfrm>
                    <a:off x="9933202" y="24360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6" name="Graphic 7">
                  <a:extLst>
                    <a:ext uri="{FF2B5EF4-FFF2-40B4-BE49-F238E27FC236}">
                      <a16:creationId xmlns:a16="http://schemas.microsoft.com/office/drawing/2014/main" id="{8D5E8D36-CDAA-4FA7-8AA8-6BF2B1ED9CE8}"/>
                    </a:ext>
                  </a:extLst>
                </p:cNvPr>
                <p:cNvGrpSpPr/>
                <p:nvPr/>
              </p:nvGrpSpPr>
              <p:grpSpPr>
                <a:xfrm>
                  <a:off x="9854901" y="2465311"/>
                  <a:ext cx="69137" cy="34803"/>
                  <a:chOff x="9854901" y="2465311"/>
                  <a:chExt cx="69137" cy="34803"/>
                </a:xfrm>
              </p:grpSpPr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443F8D1D-CF12-47E3-861C-D4FC3B93ED7B}"/>
                      </a:ext>
                    </a:extLst>
                  </p:cNvPr>
                  <p:cNvSpPr/>
                  <p:nvPr/>
                </p:nvSpPr>
                <p:spPr>
                  <a:xfrm>
                    <a:off x="9854901" y="24653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6372D202-C6CD-43B8-9A71-0981B1F707D4}"/>
                      </a:ext>
                    </a:extLst>
                  </p:cNvPr>
                  <p:cNvSpPr/>
                  <p:nvPr/>
                </p:nvSpPr>
                <p:spPr>
                  <a:xfrm>
                    <a:off x="9857759" y="24711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0960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69" name="Freeform: Shape 1168">
                  <a:extLst>
                    <a:ext uri="{FF2B5EF4-FFF2-40B4-BE49-F238E27FC236}">
                      <a16:creationId xmlns:a16="http://schemas.microsoft.com/office/drawing/2014/main" id="{7983A787-9095-48FB-BDA5-9C35A6B36246}"/>
                    </a:ext>
                  </a:extLst>
                </p:cNvPr>
                <p:cNvSpPr/>
                <p:nvPr/>
              </p:nvSpPr>
              <p:spPr>
                <a:xfrm>
                  <a:off x="9937769" y="2597943"/>
                  <a:ext cx="202882" cy="84772"/>
                </a:xfrm>
                <a:custGeom>
                  <a:avLst/>
                  <a:gdLst>
                    <a:gd name="connsiteX0" fmla="*/ 202882 w 202882"/>
                    <a:gd name="connsiteY0" fmla="*/ 53340 h 84772"/>
                    <a:gd name="connsiteX1" fmla="*/ 202882 w 202882"/>
                    <a:gd name="connsiteY1" fmla="*/ 53340 h 84772"/>
                    <a:gd name="connsiteX2" fmla="*/ 202882 w 202882"/>
                    <a:gd name="connsiteY2" fmla="*/ 53340 h 84772"/>
                    <a:gd name="connsiteX3" fmla="*/ 202882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7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7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2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2" y="53340"/>
                      </a:moveTo>
                      <a:cubicBezTo>
                        <a:pt x="202882" y="53340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7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7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2" y="75248"/>
                        <a:pt x="169545" y="67628"/>
                      </a:cubicBezTo>
                      <a:cubicBezTo>
                        <a:pt x="176213" y="70485"/>
                        <a:pt x="183832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3340"/>
                        <a:pt x="202882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Freeform: Shape 1169">
                  <a:extLst>
                    <a:ext uri="{FF2B5EF4-FFF2-40B4-BE49-F238E27FC236}">
                      <a16:creationId xmlns:a16="http://schemas.microsoft.com/office/drawing/2014/main" id="{CF3D17CC-1720-4F96-AB4D-C33DC4AF27D6}"/>
                    </a:ext>
                  </a:extLst>
                </p:cNvPr>
                <p:cNvSpPr/>
                <p:nvPr/>
              </p:nvSpPr>
              <p:spPr>
                <a:xfrm>
                  <a:off x="9933007" y="252364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5252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5252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Freeform: Shape 1170">
                  <a:extLst>
                    <a:ext uri="{FF2B5EF4-FFF2-40B4-BE49-F238E27FC236}">
                      <a16:creationId xmlns:a16="http://schemas.microsoft.com/office/drawing/2014/main" id="{9E1F2F7F-0D15-4F8C-B453-B4D35A71389B}"/>
                    </a:ext>
                  </a:extLst>
                </p:cNvPr>
                <p:cNvSpPr/>
                <p:nvPr/>
              </p:nvSpPr>
              <p:spPr>
                <a:xfrm>
                  <a:off x="9920624" y="2473166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72" name="Graphic 7">
                  <a:extLst>
                    <a:ext uri="{FF2B5EF4-FFF2-40B4-BE49-F238E27FC236}">
                      <a16:creationId xmlns:a16="http://schemas.microsoft.com/office/drawing/2014/main" id="{8852F5AB-111C-4CB2-A968-5ECB8436125A}"/>
                    </a:ext>
                  </a:extLst>
                </p:cNvPr>
                <p:cNvGrpSpPr/>
                <p:nvPr/>
              </p:nvGrpSpPr>
              <p:grpSpPr>
                <a:xfrm>
                  <a:off x="9921058" y="2497354"/>
                  <a:ext cx="29548" cy="52963"/>
                  <a:chOff x="9921058" y="2497354"/>
                  <a:chExt cx="29548" cy="52963"/>
                </a:xfrm>
              </p:grpSpPr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1A35C6CF-ECBB-4724-BB05-E6A9F68A612F}"/>
                      </a:ext>
                    </a:extLst>
                  </p:cNvPr>
                  <p:cNvSpPr/>
                  <p:nvPr/>
                </p:nvSpPr>
                <p:spPr>
                  <a:xfrm>
                    <a:off x="9921058" y="2497354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1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2C1652D7-6078-4113-B911-CC50289EDEE4}"/>
                      </a:ext>
                    </a:extLst>
                  </p:cNvPr>
                  <p:cNvSpPr/>
                  <p:nvPr/>
                </p:nvSpPr>
                <p:spPr>
                  <a:xfrm>
                    <a:off x="9932130" y="250074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5" name="Graphic 7">
                  <a:extLst>
                    <a:ext uri="{FF2B5EF4-FFF2-40B4-BE49-F238E27FC236}">
                      <a16:creationId xmlns:a16="http://schemas.microsoft.com/office/drawing/2014/main" id="{5F7A800A-3447-441B-ACAC-4DB76CF242F7}"/>
                    </a:ext>
                  </a:extLst>
                </p:cNvPr>
                <p:cNvGrpSpPr/>
                <p:nvPr/>
              </p:nvGrpSpPr>
              <p:grpSpPr>
                <a:xfrm>
                  <a:off x="9899302" y="2494121"/>
                  <a:ext cx="43963" cy="52387"/>
                  <a:chOff x="9899302" y="2494121"/>
                  <a:chExt cx="43963" cy="52387"/>
                </a:xfrm>
              </p:grpSpPr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D3B10149-63EB-4C8C-8D40-9328255C034C}"/>
                      </a:ext>
                    </a:extLst>
                  </p:cNvPr>
                  <p:cNvSpPr/>
                  <p:nvPr/>
                </p:nvSpPr>
                <p:spPr>
                  <a:xfrm>
                    <a:off x="9899302" y="2494121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541E05F9-4A9D-4497-A53A-BBA7C42D87B2}"/>
                      </a:ext>
                    </a:extLst>
                  </p:cNvPr>
                  <p:cNvSpPr/>
                  <p:nvPr/>
                </p:nvSpPr>
                <p:spPr>
                  <a:xfrm>
                    <a:off x="9903479" y="24960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5715"/>
                          <a:pt x="25718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8" name="Graphic 7">
                  <a:extLst>
                    <a:ext uri="{FF2B5EF4-FFF2-40B4-BE49-F238E27FC236}">
                      <a16:creationId xmlns:a16="http://schemas.microsoft.com/office/drawing/2014/main" id="{6A76C5DC-9339-4910-B17E-EAF3F3CA1CE6}"/>
                    </a:ext>
                  </a:extLst>
                </p:cNvPr>
                <p:cNvGrpSpPr/>
                <p:nvPr/>
              </p:nvGrpSpPr>
              <p:grpSpPr>
                <a:xfrm>
                  <a:off x="9931075" y="2485139"/>
                  <a:ext cx="46756" cy="53749"/>
                  <a:chOff x="9931075" y="2485139"/>
                  <a:chExt cx="46756" cy="53749"/>
                </a:xfrm>
              </p:grpSpPr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B85188B5-9E1F-4E34-8DFE-F7EA36931F9F}"/>
                      </a:ext>
                    </a:extLst>
                  </p:cNvPr>
                  <p:cNvSpPr/>
                  <p:nvPr/>
                </p:nvSpPr>
                <p:spPr>
                  <a:xfrm>
                    <a:off x="9931075" y="2485139"/>
                    <a:ext cx="46756" cy="53749"/>
                  </a:xfrm>
                  <a:custGeom>
                    <a:avLst/>
                    <a:gdLst>
                      <a:gd name="connsiteX0" fmla="*/ 46699 w 46756"/>
                      <a:gd name="connsiteY0" fmla="*/ 53749 h 53749"/>
                      <a:gd name="connsiteX1" fmla="*/ 27 w 46756"/>
                      <a:gd name="connsiteY1" fmla="*/ 8982 h 53749"/>
                      <a:gd name="connsiteX2" fmla="*/ 46699 w 46756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6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747B65B-E629-4C26-87E7-C10FB539B295}"/>
                      </a:ext>
                    </a:extLst>
                  </p:cNvPr>
                  <p:cNvSpPr/>
                  <p:nvPr/>
                </p:nvSpPr>
                <p:spPr>
                  <a:xfrm>
                    <a:off x="9933007" y="24944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1" name="Graphic 7">
                  <a:extLst>
                    <a:ext uri="{FF2B5EF4-FFF2-40B4-BE49-F238E27FC236}">
                      <a16:creationId xmlns:a16="http://schemas.microsoft.com/office/drawing/2014/main" id="{5564DDD9-B800-4EBB-8196-20AD8A14307C}"/>
                    </a:ext>
                  </a:extLst>
                </p:cNvPr>
                <p:cNvGrpSpPr/>
                <p:nvPr/>
              </p:nvGrpSpPr>
              <p:grpSpPr>
                <a:xfrm>
                  <a:off x="9936233" y="2445798"/>
                  <a:ext cx="73925" cy="42000"/>
                  <a:chOff x="9936233" y="2445798"/>
                  <a:chExt cx="73925" cy="42000"/>
                </a:xfrm>
              </p:grpSpPr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759E9447-9FB8-4113-9501-52DA0755CFF5}"/>
                      </a:ext>
                    </a:extLst>
                  </p:cNvPr>
                  <p:cNvSpPr/>
                  <p:nvPr/>
                </p:nvSpPr>
                <p:spPr>
                  <a:xfrm>
                    <a:off x="9936233" y="24457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655FD186-5F55-41B1-8DE9-A15062F0E324}"/>
                      </a:ext>
                    </a:extLst>
                  </p:cNvPr>
                  <p:cNvSpPr/>
                  <p:nvPr/>
                </p:nvSpPr>
                <p:spPr>
                  <a:xfrm>
                    <a:off x="9947634" y="24493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4" name="Graphic 7">
                  <a:extLst>
                    <a:ext uri="{FF2B5EF4-FFF2-40B4-BE49-F238E27FC236}">
                      <a16:creationId xmlns:a16="http://schemas.microsoft.com/office/drawing/2014/main" id="{AF6E9F96-F72B-4CBE-A829-C4E943BEC825}"/>
                    </a:ext>
                  </a:extLst>
                </p:cNvPr>
                <p:cNvGrpSpPr/>
                <p:nvPr/>
              </p:nvGrpSpPr>
              <p:grpSpPr>
                <a:xfrm>
                  <a:off x="9866332" y="2445921"/>
                  <a:ext cx="81760" cy="47375"/>
                  <a:chOff x="9866332" y="2445921"/>
                  <a:chExt cx="81760" cy="47375"/>
                </a:xfrm>
              </p:grpSpPr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E75C897A-ECD5-4C17-B358-88513E6D8C61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459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4E5B29AA-7093-4537-88BE-2ED12ECCBB29}"/>
                      </a:ext>
                    </a:extLst>
                  </p:cNvPr>
                  <p:cNvSpPr/>
                  <p:nvPr/>
                </p:nvSpPr>
                <p:spPr>
                  <a:xfrm>
                    <a:off x="9867284" y="245083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7" name="Graphic 7">
                  <a:extLst>
                    <a:ext uri="{FF2B5EF4-FFF2-40B4-BE49-F238E27FC236}">
                      <a16:creationId xmlns:a16="http://schemas.microsoft.com/office/drawing/2014/main" id="{79D3AD98-220A-43AE-B486-8A32CB68CE8C}"/>
                    </a:ext>
                  </a:extLst>
                </p:cNvPr>
                <p:cNvGrpSpPr/>
                <p:nvPr/>
              </p:nvGrpSpPr>
              <p:grpSpPr>
                <a:xfrm>
                  <a:off x="9928734" y="2479876"/>
                  <a:ext cx="80472" cy="57106"/>
                  <a:chOff x="9928734" y="2479876"/>
                  <a:chExt cx="80472" cy="57106"/>
                </a:xfrm>
              </p:grpSpPr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B19F9364-A8C9-4564-B598-9B610A50A2C1}"/>
                      </a:ext>
                    </a:extLst>
                  </p:cNvPr>
                  <p:cNvSpPr/>
                  <p:nvPr/>
                </p:nvSpPr>
                <p:spPr>
                  <a:xfrm>
                    <a:off x="9928734" y="2479876"/>
                    <a:ext cx="80472" cy="57106"/>
                  </a:xfrm>
                  <a:custGeom>
                    <a:avLst/>
                    <a:gdLst>
                      <a:gd name="connsiteX0" fmla="*/ 80472 w 80472"/>
                      <a:gd name="connsiteY0" fmla="*/ 57107 h 57106"/>
                      <a:gd name="connsiteX1" fmla="*/ 11892 w 80472"/>
                      <a:gd name="connsiteY1" fmla="*/ 4719 h 57106"/>
                      <a:gd name="connsiteX2" fmla="*/ 80472 w 80472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2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4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DC33E77C-A56C-4F18-9D13-D451266FC498}"/>
                      </a:ext>
                    </a:extLst>
                  </p:cNvPr>
                  <p:cNvSpPr/>
                  <p:nvPr/>
                </p:nvSpPr>
                <p:spPr>
                  <a:xfrm>
                    <a:off x="9942347" y="2484847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0" name="Graphic 7">
                  <a:extLst>
                    <a:ext uri="{FF2B5EF4-FFF2-40B4-BE49-F238E27FC236}">
                      <a16:creationId xmlns:a16="http://schemas.microsoft.com/office/drawing/2014/main" id="{D2784A21-1F34-467B-972A-FFE13EB723C6}"/>
                    </a:ext>
                  </a:extLst>
                </p:cNvPr>
                <p:cNvGrpSpPr/>
                <p:nvPr/>
              </p:nvGrpSpPr>
              <p:grpSpPr>
                <a:xfrm>
                  <a:off x="9866332" y="2480907"/>
                  <a:ext cx="74129" cy="45598"/>
                  <a:chOff x="9866332" y="2480907"/>
                  <a:chExt cx="74129" cy="45598"/>
                </a:xfrm>
              </p:grpSpPr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2C8B62B0-1856-42B7-BABA-21B47FCAC5C2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809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3ED0F61-E707-48B7-B1FA-EA290CB94FE1}"/>
                      </a:ext>
                    </a:extLst>
                  </p:cNvPr>
                  <p:cNvSpPr/>
                  <p:nvPr/>
                </p:nvSpPr>
                <p:spPr>
                  <a:xfrm>
                    <a:off x="9868237" y="24885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93" name="Graphic 7">
                <a:extLst>
                  <a:ext uri="{FF2B5EF4-FFF2-40B4-BE49-F238E27FC236}">
                    <a16:creationId xmlns:a16="http://schemas.microsoft.com/office/drawing/2014/main" id="{0E426F64-75C9-4F17-B739-5032AD761FA7}"/>
                  </a:ext>
                </a:extLst>
              </p:cNvPr>
              <p:cNvGrpSpPr/>
              <p:nvPr/>
            </p:nvGrpSpPr>
            <p:grpSpPr>
              <a:xfrm>
                <a:off x="10691197" y="2362199"/>
                <a:ext cx="351472" cy="430053"/>
                <a:chOff x="10691197" y="2362199"/>
                <a:chExt cx="351472" cy="430053"/>
              </a:xfrm>
            </p:grpSpPr>
            <p:sp>
              <p:nvSpPr>
                <p:cNvPr id="1194" name="Freeform: Shape 1193">
                  <a:extLst>
                    <a:ext uri="{FF2B5EF4-FFF2-40B4-BE49-F238E27FC236}">
                      <a16:creationId xmlns:a16="http://schemas.microsoft.com/office/drawing/2014/main" id="{5388440F-3D17-4C02-BBB8-62589F83EFB3}"/>
                    </a:ext>
                  </a:extLst>
                </p:cNvPr>
                <p:cNvSpPr/>
                <p:nvPr/>
              </p:nvSpPr>
              <p:spPr>
                <a:xfrm>
                  <a:off x="10695007" y="2722721"/>
                  <a:ext cx="347662" cy="69532"/>
                </a:xfrm>
                <a:custGeom>
                  <a:avLst/>
                  <a:gdLst>
                    <a:gd name="connsiteX0" fmla="*/ 297180 w 347662"/>
                    <a:gd name="connsiteY0" fmla="*/ 50482 h 69532"/>
                    <a:gd name="connsiteX1" fmla="*/ 347663 w 347662"/>
                    <a:gd name="connsiteY1" fmla="*/ 49530 h 69532"/>
                    <a:gd name="connsiteX2" fmla="*/ 306705 w 347662"/>
                    <a:gd name="connsiteY2" fmla="*/ 20955 h 69532"/>
                    <a:gd name="connsiteX3" fmla="*/ 248603 w 347662"/>
                    <a:gd name="connsiteY3" fmla="*/ 19050 h 69532"/>
                    <a:gd name="connsiteX4" fmla="*/ 173355 w 347662"/>
                    <a:gd name="connsiteY4" fmla="*/ 0 h 69532"/>
                    <a:gd name="connsiteX5" fmla="*/ 0 w 347662"/>
                    <a:gd name="connsiteY5" fmla="*/ 0 h 69532"/>
                    <a:gd name="connsiteX6" fmla="*/ 20003 w 347662"/>
                    <a:gd name="connsiteY6" fmla="*/ 0 h 69532"/>
                    <a:gd name="connsiteX7" fmla="*/ 20003 w 347662"/>
                    <a:gd name="connsiteY7" fmla="*/ 4763 h 69532"/>
                    <a:gd name="connsiteX8" fmla="*/ 87630 w 347662"/>
                    <a:gd name="connsiteY8" fmla="*/ 63817 h 69532"/>
                    <a:gd name="connsiteX9" fmla="*/ 87630 w 347662"/>
                    <a:gd name="connsiteY9" fmla="*/ 63817 h 69532"/>
                    <a:gd name="connsiteX10" fmla="*/ 87630 w 347662"/>
                    <a:gd name="connsiteY10" fmla="*/ 63817 h 69532"/>
                    <a:gd name="connsiteX11" fmla="*/ 96203 w 347662"/>
                    <a:gd name="connsiteY11" fmla="*/ 66675 h 69532"/>
                    <a:gd name="connsiteX12" fmla="*/ 110490 w 347662"/>
                    <a:gd name="connsiteY12" fmla="*/ 69533 h 69532"/>
                    <a:gd name="connsiteX13" fmla="*/ 110490 w 347662"/>
                    <a:gd name="connsiteY13" fmla="*/ 69533 h 69532"/>
                    <a:gd name="connsiteX14" fmla="*/ 279082 w 347662"/>
                    <a:gd name="connsiteY14" fmla="*/ 69533 h 69532"/>
                    <a:gd name="connsiteX15" fmla="*/ 297180 w 347662"/>
                    <a:gd name="connsiteY15" fmla="*/ 50482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7662" h="69532">
                      <a:moveTo>
                        <a:pt x="297180" y="50482"/>
                      </a:moveTo>
                      <a:cubicBezTo>
                        <a:pt x="297180" y="50482"/>
                        <a:pt x="305753" y="51435"/>
                        <a:pt x="347663" y="49530"/>
                      </a:cubicBezTo>
                      <a:cubicBezTo>
                        <a:pt x="347663" y="49530"/>
                        <a:pt x="330518" y="39052"/>
                        <a:pt x="306705" y="20955"/>
                      </a:cubicBezTo>
                      <a:cubicBezTo>
                        <a:pt x="272415" y="19050"/>
                        <a:pt x="256222" y="19050"/>
                        <a:pt x="248603" y="19050"/>
                      </a:cubicBezTo>
                      <a:cubicBezTo>
                        <a:pt x="241935" y="16192"/>
                        <a:pt x="197168" y="0"/>
                        <a:pt x="173355" y="0"/>
                      </a:cubicBezTo>
                      <a:cubicBezTo>
                        <a:pt x="146685" y="0"/>
                        <a:pt x="0" y="0"/>
                        <a:pt x="0" y="0"/>
                      </a:cubicBezTo>
                      <a:lnTo>
                        <a:pt x="20003" y="0"/>
                      </a:lnTo>
                      <a:cubicBezTo>
                        <a:pt x="16193" y="0"/>
                        <a:pt x="16193" y="952"/>
                        <a:pt x="20003" y="4763"/>
                      </a:cubicBezTo>
                      <a:cubicBezTo>
                        <a:pt x="20003" y="4763"/>
                        <a:pt x="75247" y="59055"/>
                        <a:pt x="87630" y="63817"/>
                      </a:cubicBezTo>
                      <a:lnTo>
                        <a:pt x="87630" y="63817"/>
                      </a:lnTo>
                      <a:cubicBezTo>
                        <a:pt x="87630" y="63817"/>
                        <a:pt x="87630" y="63817"/>
                        <a:pt x="87630" y="63817"/>
                      </a:cubicBezTo>
                      <a:cubicBezTo>
                        <a:pt x="90488" y="64770"/>
                        <a:pt x="93345" y="65722"/>
                        <a:pt x="96203" y="66675"/>
                      </a:cubicBezTo>
                      <a:cubicBezTo>
                        <a:pt x="102870" y="68580"/>
                        <a:pt x="107632" y="69533"/>
                        <a:pt x="110490" y="69533"/>
                      </a:cubicBezTo>
                      <a:lnTo>
                        <a:pt x="110490" y="69533"/>
                      </a:lnTo>
                      <a:cubicBezTo>
                        <a:pt x="110490" y="69533"/>
                        <a:pt x="252413" y="69533"/>
                        <a:pt x="279082" y="69533"/>
                      </a:cubicBezTo>
                      <a:cubicBezTo>
                        <a:pt x="312420" y="69533"/>
                        <a:pt x="297180" y="50482"/>
                        <a:pt x="297180" y="50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5" name="Freeform: Shape 1194">
                  <a:extLst>
                    <a:ext uri="{FF2B5EF4-FFF2-40B4-BE49-F238E27FC236}">
                      <a16:creationId xmlns:a16="http://schemas.microsoft.com/office/drawing/2014/main" id="{F5059640-D34D-4729-A020-184BAF8CFC0A}"/>
                    </a:ext>
                  </a:extLst>
                </p:cNvPr>
                <p:cNvSpPr/>
                <p:nvPr/>
              </p:nvSpPr>
              <p:spPr>
                <a:xfrm>
                  <a:off x="10691197" y="2410301"/>
                  <a:ext cx="119062" cy="381423"/>
                </a:xfrm>
                <a:custGeom>
                  <a:avLst/>
                  <a:gdLst>
                    <a:gd name="connsiteX0" fmla="*/ 84772 w 119062"/>
                    <a:gd name="connsiteY0" fmla="*/ 113348 h 381423"/>
                    <a:gd name="connsiteX1" fmla="*/ 79057 w 119062"/>
                    <a:gd name="connsiteY1" fmla="*/ 0 h 381423"/>
                    <a:gd name="connsiteX2" fmla="*/ 77153 w 119062"/>
                    <a:gd name="connsiteY2" fmla="*/ 0 h 381423"/>
                    <a:gd name="connsiteX3" fmla="*/ 81915 w 119062"/>
                    <a:gd name="connsiteY3" fmla="*/ 114300 h 381423"/>
                    <a:gd name="connsiteX4" fmla="*/ 114300 w 119062"/>
                    <a:gd name="connsiteY4" fmla="*/ 178117 h 381423"/>
                    <a:gd name="connsiteX5" fmla="*/ 114300 w 119062"/>
                    <a:gd name="connsiteY5" fmla="*/ 365760 h 381423"/>
                    <a:gd name="connsiteX6" fmla="*/ 114300 w 119062"/>
                    <a:gd name="connsiteY6" fmla="*/ 365760 h 381423"/>
                    <a:gd name="connsiteX7" fmla="*/ 109538 w 119062"/>
                    <a:gd name="connsiteY7" fmla="*/ 373380 h 381423"/>
                    <a:gd name="connsiteX8" fmla="*/ 104775 w 119062"/>
                    <a:gd name="connsiteY8" fmla="*/ 375285 h 381423"/>
                    <a:gd name="connsiteX9" fmla="*/ 104775 w 119062"/>
                    <a:gd name="connsiteY9" fmla="*/ 375285 h 381423"/>
                    <a:gd name="connsiteX10" fmla="*/ 104775 w 119062"/>
                    <a:gd name="connsiteY10" fmla="*/ 375285 h 381423"/>
                    <a:gd name="connsiteX11" fmla="*/ 80010 w 119062"/>
                    <a:gd name="connsiteY11" fmla="*/ 372428 h 381423"/>
                    <a:gd name="connsiteX12" fmla="*/ 9525 w 119062"/>
                    <a:gd name="connsiteY12" fmla="*/ 331470 h 381423"/>
                    <a:gd name="connsiteX13" fmla="*/ 2857 w 119062"/>
                    <a:gd name="connsiteY13" fmla="*/ 320992 h 381423"/>
                    <a:gd name="connsiteX14" fmla="*/ 2857 w 119062"/>
                    <a:gd name="connsiteY14" fmla="*/ 320992 h 381423"/>
                    <a:gd name="connsiteX15" fmla="*/ 2857 w 119062"/>
                    <a:gd name="connsiteY15" fmla="*/ 128588 h 381423"/>
                    <a:gd name="connsiteX16" fmla="*/ 34290 w 119062"/>
                    <a:gd name="connsiteY16" fmla="*/ 92392 h 381423"/>
                    <a:gd name="connsiteX17" fmla="*/ 40005 w 119062"/>
                    <a:gd name="connsiteY17" fmla="*/ 0 h 381423"/>
                    <a:gd name="connsiteX18" fmla="*/ 38100 w 119062"/>
                    <a:gd name="connsiteY18" fmla="*/ 0 h 381423"/>
                    <a:gd name="connsiteX19" fmla="*/ 32385 w 119062"/>
                    <a:gd name="connsiteY19" fmla="*/ 90488 h 381423"/>
                    <a:gd name="connsiteX20" fmla="*/ 0 w 119062"/>
                    <a:gd name="connsiteY20" fmla="*/ 128588 h 381423"/>
                    <a:gd name="connsiteX21" fmla="*/ 0 w 119062"/>
                    <a:gd name="connsiteY21" fmla="*/ 323850 h 381423"/>
                    <a:gd name="connsiteX22" fmla="*/ 0 w 119062"/>
                    <a:gd name="connsiteY22" fmla="*/ 323850 h 381423"/>
                    <a:gd name="connsiteX23" fmla="*/ 7620 w 119062"/>
                    <a:gd name="connsiteY23" fmla="*/ 334328 h 381423"/>
                    <a:gd name="connsiteX24" fmla="*/ 81915 w 119062"/>
                    <a:gd name="connsiteY24" fmla="*/ 377190 h 381423"/>
                    <a:gd name="connsiteX25" fmla="*/ 107632 w 119062"/>
                    <a:gd name="connsiteY25" fmla="*/ 380048 h 381423"/>
                    <a:gd name="connsiteX26" fmla="*/ 107632 w 119062"/>
                    <a:gd name="connsiteY26" fmla="*/ 380048 h 381423"/>
                    <a:gd name="connsiteX27" fmla="*/ 107632 w 119062"/>
                    <a:gd name="connsiteY27" fmla="*/ 380048 h 381423"/>
                    <a:gd name="connsiteX28" fmla="*/ 113347 w 119062"/>
                    <a:gd name="connsiteY28" fmla="*/ 378142 h 381423"/>
                    <a:gd name="connsiteX29" fmla="*/ 119063 w 119062"/>
                    <a:gd name="connsiteY29" fmla="*/ 369570 h 381423"/>
                    <a:gd name="connsiteX30" fmla="*/ 119063 w 119062"/>
                    <a:gd name="connsiteY30" fmla="*/ 369570 h 381423"/>
                    <a:gd name="connsiteX31" fmla="*/ 119063 w 119062"/>
                    <a:gd name="connsiteY31" fmla="*/ 180023 h 381423"/>
                    <a:gd name="connsiteX32" fmla="*/ 84772 w 119062"/>
                    <a:gd name="connsiteY32" fmla="*/ 113348 h 38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062" h="381423">
                      <a:moveTo>
                        <a:pt x="84772" y="113348"/>
                      </a:moveTo>
                      <a:cubicBezTo>
                        <a:pt x="84772" y="113348"/>
                        <a:pt x="87630" y="102870"/>
                        <a:pt x="79057" y="0"/>
                      </a:cubicBezTo>
                      <a:lnTo>
                        <a:pt x="77153" y="0"/>
                      </a:lnTo>
                      <a:cubicBezTo>
                        <a:pt x="85725" y="97155"/>
                        <a:pt x="81915" y="114300"/>
                        <a:pt x="81915" y="114300"/>
                      </a:cubicBezTo>
                      <a:cubicBezTo>
                        <a:pt x="81915" y="114300"/>
                        <a:pt x="114300" y="143827"/>
                        <a:pt x="114300" y="178117"/>
                      </a:cubicBezTo>
                      <a:cubicBezTo>
                        <a:pt x="114300" y="206692"/>
                        <a:pt x="114300" y="365760"/>
                        <a:pt x="114300" y="365760"/>
                      </a:cubicBezTo>
                      <a:lnTo>
                        <a:pt x="114300" y="365760"/>
                      </a:lnTo>
                      <a:cubicBezTo>
                        <a:pt x="114300" y="368617"/>
                        <a:pt x="112395" y="371475"/>
                        <a:pt x="109538" y="373380"/>
                      </a:cubicBezTo>
                      <a:cubicBezTo>
                        <a:pt x="107632" y="374333"/>
                        <a:pt x="106680" y="375285"/>
                        <a:pt x="104775" y="375285"/>
                      </a:cubicBezTo>
                      <a:cubicBezTo>
                        <a:pt x="104775" y="375285"/>
                        <a:pt x="104775" y="375285"/>
                        <a:pt x="104775" y="375285"/>
                      </a:cubicBezTo>
                      <a:lnTo>
                        <a:pt x="104775" y="375285"/>
                      </a:lnTo>
                      <a:cubicBezTo>
                        <a:pt x="97155" y="377190"/>
                        <a:pt x="87630" y="376238"/>
                        <a:pt x="80010" y="372428"/>
                      </a:cubicBezTo>
                      <a:lnTo>
                        <a:pt x="9525" y="331470"/>
                      </a:lnTo>
                      <a:cubicBezTo>
                        <a:pt x="4763" y="328613"/>
                        <a:pt x="1905" y="324803"/>
                        <a:pt x="2857" y="320992"/>
                      </a:cubicBezTo>
                      <a:lnTo>
                        <a:pt x="2857" y="320992"/>
                      </a:lnTo>
                      <a:cubicBezTo>
                        <a:pt x="2857" y="320992"/>
                        <a:pt x="2857" y="157163"/>
                        <a:pt x="2857" y="128588"/>
                      </a:cubicBezTo>
                      <a:cubicBezTo>
                        <a:pt x="2857" y="102870"/>
                        <a:pt x="30480" y="93345"/>
                        <a:pt x="34290" y="92392"/>
                      </a:cubicBezTo>
                      <a:cubicBezTo>
                        <a:pt x="34290" y="81915"/>
                        <a:pt x="35242" y="51435"/>
                        <a:pt x="40005" y="0"/>
                      </a:cubicBezTo>
                      <a:lnTo>
                        <a:pt x="38100" y="0"/>
                      </a:lnTo>
                      <a:cubicBezTo>
                        <a:pt x="33338" y="55245"/>
                        <a:pt x="32385" y="79058"/>
                        <a:pt x="32385" y="90488"/>
                      </a:cubicBezTo>
                      <a:cubicBezTo>
                        <a:pt x="27622" y="91440"/>
                        <a:pt x="0" y="101917"/>
                        <a:pt x="0" y="128588"/>
                      </a:cubicBezTo>
                      <a:cubicBezTo>
                        <a:pt x="0" y="159067"/>
                        <a:pt x="0" y="323850"/>
                        <a:pt x="0" y="323850"/>
                      </a:cubicBezTo>
                      <a:lnTo>
                        <a:pt x="0" y="323850"/>
                      </a:lnTo>
                      <a:cubicBezTo>
                        <a:pt x="0" y="327660"/>
                        <a:pt x="1905" y="331470"/>
                        <a:pt x="7620" y="334328"/>
                      </a:cubicBezTo>
                      <a:lnTo>
                        <a:pt x="81915" y="377190"/>
                      </a:lnTo>
                      <a:cubicBezTo>
                        <a:pt x="89535" y="381000"/>
                        <a:pt x="100013" y="382905"/>
                        <a:pt x="107632" y="380048"/>
                      </a:cubicBezTo>
                      <a:lnTo>
                        <a:pt x="107632" y="380048"/>
                      </a:lnTo>
                      <a:cubicBezTo>
                        <a:pt x="107632" y="380048"/>
                        <a:pt x="107632" y="380048"/>
                        <a:pt x="107632" y="380048"/>
                      </a:cubicBezTo>
                      <a:cubicBezTo>
                        <a:pt x="109538" y="379095"/>
                        <a:pt x="111442" y="379095"/>
                        <a:pt x="113347" y="378142"/>
                      </a:cubicBezTo>
                      <a:cubicBezTo>
                        <a:pt x="117157" y="376238"/>
                        <a:pt x="119063" y="373380"/>
                        <a:pt x="119063" y="369570"/>
                      </a:cubicBezTo>
                      <a:lnTo>
                        <a:pt x="119063" y="369570"/>
                      </a:lnTo>
                      <a:cubicBezTo>
                        <a:pt x="119063" y="369570"/>
                        <a:pt x="119063" y="209550"/>
                        <a:pt x="119063" y="180023"/>
                      </a:cubicBezTo>
                      <a:cubicBezTo>
                        <a:pt x="118110" y="143827"/>
                        <a:pt x="84772" y="113348"/>
                        <a:pt x="84772" y="1133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6" name="Freeform: Shape 1195">
                  <a:extLst>
                    <a:ext uri="{FF2B5EF4-FFF2-40B4-BE49-F238E27FC236}">
                      <a16:creationId xmlns:a16="http://schemas.microsoft.com/office/drawing/2014/main" id="{D63045B2-4D19-49D1-972D-50195992DEFA}"/>
                    </a:ext>
                  </a:extLst>
                </p:cNvPr>
                <p:cNvSpPr/>
                <p:nvPr/>
              </p:nvSpPr>
              <p:spPr>
                <a:xfrm>
                  <a:off x="10695555" y="2721877"/>
                  <a:ext cx="107733" cy="61694"/>
                </a:xfrm>
                <a:custGeom>
                  <a:avLst/>
                  <a:gdLst>
                    <a:gd name="connsiteX0" fmla="*/ 103274 w 107733"/>
                    <a:gd name="connsiteY0" fmla="*/ 58946 h 61694"/>
                    <a:gd name="connsiteX1" fmla="*/ 74699 w 107733"/>
                    <a:gd name="connsiteY1" fmla="*/ 57993 h 61694"/>
                    <a:gd name="connsiteX2" fmla="*/ 7072 w 107733"/>
                    <a:gd name="connsiteY2" fmla="*/ 18941 h 61694"/>
                    <a:gd name="connsiteX3" fmla="*/ 5167 w 107733"/>
                    <a:gd name="connsiteY3" fmla="*/ 2748 h 61694"/>
                    <a:gd name="connsiteX4" fmla="*/ 33742 w 107733"/>
                    <a:gd name="connsiteY4" fmla="*/ 3701 h 61694"/>
                    <a:gd name="connsiteX5" fmla="*/ 101370 w 107733"/>
                    <a:gd name="connsiteY5" fmla="*/ 42753 h 61694"/>
                    <a:gd name="connsiteX6" fmla="*/ 103274 w 107733"/>
                    <a:gd name="connsiteY6" fmla="*/ 58946 h 61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33" h="61694">
                      <a:moveTo>
                        <a:pt x="103274" y="58946"/>
                      </a:moveTo>
                      <a:cubicBezTo>
                        <a:pt x="95655" y="62756"/>
                        <a:pt x="83272" y="62756"/>
                        <a:pt x="74699" y="57993"/>
                      </a:cubicBezTo>
                      <a:lnTo>
                        <a:pt x="7072" y="18941"/>
                      </a:lnTo>
                      <a:cubicBezTo>
                        <a:pt x="-1501" y="14178"/>
                        <a:pt x="-2453" y="6558"/>
                        <a:pt x="5167" y="2748"/>
                      </a:cubicBezTo>
                      <a:cubicBezTo>
                        <a:pt x="12787" y="-1062"/>
                        <a:pt x="25170" y="-1062"/>
                        <a:pt x="33742" y="3701"/>
                      </a:cubicBezTo>
                      <a:lnTo>
                        <a:pt x="101370" y="42753"/>
                      </a:lnTo>
                      <a:cubicBezTo>
                        <a:pt x="108989" y="47516"/>
                        <a:pt x="109942" y="55136"/>
                        <a:pt x="103274" y="58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97" name="Graphic 7">
                  <a:extLst>
                    <a:ext uri="{FF2B5EF4-FFF2-40B4-BE49-F238E27FC236}">
                      <a16:creationId xmlns:a16="http://schemas.microsoft.com/office/drawing/2014/main" id="{C0CA615E-3ACF-4E1F-A1F7-62F82E3AB305}"/>
                    </a:ext>
                  </a:extLst>
                </p:cNvPr>
                <p:cNvGrpSpPr/>
                <p:nvPr/>
              </p:nvGrpSpPr>
              <p:grpSpPr>
                <a:xfrm>
                  <a:off x="10702626" y="2537221"/>
                  <a:ext cx="93345" cy="223599"/>
                  <a:chOff x="10702626" y="2537221"/>
                  <a:chExt cx="93345" cy="223599"/>
                </a:xfrm>
              </p:grpSpPr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836C386C-B1DA-4AC2-9B9E-749B14333C41}"/>
                      </a:ext>
                    </a:extLst>
                  </p:cNvPr>
                  <p:cNvSpPr/>
                  <p:nvPr/>
                </p:nvSpPr>
                <p:spPr>
                  <a:xfrm>
                    <a:off x="10704278" y="2537221"/>
                    <a:ext cx="91693" cy="223599"/>
                  </a:xfrm>
                  <a:custGeom>
                    <a:avLst/>
                    <a:gdLst>
                      <a:gd name="connsiteX0" fmla="*/ 28828 w 91693"/>
                      <a:gd name="connsiteY0" fmla="*/ 110252 h 223599"/>
                      <a:gd name="connsiteX1" fmla="*/ 52641 w 91693"/>
                      <a:gd name="connsiteY1" fmla="*/ 124539 h 223599"/>
                      <a:gd name="connsiteX2" fmla="*/ 79311 w 91693"/>
                      <a:gd name="connsiteY2" fmla="*/ 140732 h 223599"/>
                      <a:gd name="connsiteX3" fmla="*/ 80263 w 91693"/>
                      <a:gd name="connsiteY3" fmla="*/ 145494 h 223599"/>
                      <a:gd name="connsiteX4" fmla="*/ 89788 w 91693"/>
                      <a:gd name="connsiteY4" fmla="*/ 139779 h 223599"/>
                      <a:gd name="connsiteX5" fmla="*/ 91693 w 91693"/>
                      <a:gd name="connsiteY5" fmla="*/ 132159 h 223599"/>
                      <a:gd name="connsiteX6" fmla="*/ 85978 w 91693"/>
                      <a:gd name="connsiteY6" fmla="*/ 116919 h 223599"/>
                      <a:gd name="connsiteX7" fmla="*/ 50736 w 91693"/>
                      <a:gd name="connsiteY7" fmla="*/ 94059 h 223599"/>
                      <a:gd name="connsiteX8" fmla="*/ 26923 w 91693"/>
                      <a:gd name="connsiteY8" fmla="*/ 79772 h 223599"/>
                      <a:gd name="connsiteX9" fmla="*/ 25971 w 91693"/>
                      <a:gd name="connsiteY9" fmla="*/ 75962 h 223599"/>
                      <a:gd name="connsiteX10" fmla="*/ 26923 w 91693"/>
                      <a:gd name="connsiteY10" fmla="*/ 73104 h 223599"/>
                      <a:gd name="connsiteX11" fmla="*/ 50736 w 91693"/>
                      <a:gd name="connsiteY11" fmla="*/ 87392 h 223599"/>
                      <a:gd name="connsiteX12" fmla="*/ 77406 w 91693"/>
                      <a:gd name="connsiteY12" fmla="*/ 103584 h 223599"/>
                      <a:gd name="connsiteX13" fmla="*/ 79311 w 91693"/>
                      <a:gd name="connsiteY13" fmla="*/ 108347 h 223599"/>
                      <a:gd name="connsiteX14" fmla="*/ 88836 w 91693"/>
                      <a:gd name="connsiteY14" fmla="*/ 101679 h 223599"/>
                      <a:gd name="connsiteX15" fmla="*/ 88836 w 91693"/>
                      <a:gd name="connsiteY15" fmla="*/ 101679 h 223599"/>
                      <a:gd name="connsiteX16" fmla="*/ 89788 w 91693"/>
                      <a:gd name="connsiteY16" fmla="*/ 95012 h 223599"/>
                      <a:gd name="connsiteX17" fmla="*/ 84073 w 91693"/>
                      <a:gd name="connsiteY17" fmla="*/ 79772 h 223599"/>
                      <a:gd name="connsiteX18" fmla="*/ 48831 w 91693"/>
                      <a:gd name="connsiteY18" fmla="*/ 56912 h 223599"/>
                      <a:gd name="connsiteX19" fmla="*/ 27876 w 91693"/>
                      <a:gd name="connsiteY19" fmla="*/ 45482 h 223599"/>
                      <a:gd name="connsiteX20" fmla="*/ 30733 w 91693"/>
                      <a:gd name="connsiteY20" fmla="*/ 39767 h 223599"/>
                      <a:gd name="connsiteX21" fmla="*/ 30733 w 91693"/>
                      <a:gd name="connsiteY21" fmla="*/ 39767 h 223599"/>
                      <a:gd name="connsiteX22" fmla="*/ 30733 w 91693"/>
                      <a:gd name="connsiteY22" fmla="*/ 35957 h 223599"/>
                      <a:gd name="connsiteX23" fmla="*/ 13588 w 91693"/>
                      <a:gd name="connsiteY23" fmla="*/ 714 h 223599"/>
                      <a:gd name="connsiteX24" fmla="*/ 9778 w 91693"/>
                      <a:gd name="connsiteY24" fmla="*/ 714 h 223599"/>
                      <a:gd name="connsiteX25" fmla="*/ 9778 w 91693"/>
                      <a:gd name="connsiteY25" fmla="*/ 714 h 223599"/>
                      <a:gd name="connsiteX26" fmla="*/ 9778 w 91693"/>
                      <a:gd name="connsiteY26" fmla="*/ 714 h 223599"/>
                      <a:gd name="connsiteX27" fmla="*/ 9778 w 91693"/>
                      <a:gd name="connsiteY27" fmla="*/ 714 h 223599"/>
                      <a:gd name="connsiteX28" fmla="*/ 253 w 91693"/>
                      <a:gd name="connsiteY28" fmla="*/ 11192 h 223599"/>
                      <a:gd name="connsiteX29" fmla="*/ 3111 w 91693"/>
                      <a:gd name="connsiteY29" fmla="*/ 16907 h 223599"/>
                      <a:gd name="connsiteX30" fmla="*/ 3111 w 91693"/>
                      <a:gd name="connsiteY30" fmla="*/ 23574 h 223599"/>
                      <a:gd name="connsiteX31" fmla="*/ 12636 w 91693"/>
                      <a:gd name="connsiteY31" fmla="*/ 36909 h 223599"/>
                      <a:gd name="connsiteX32" fmla="*/ 17398 w 91693"/>
                      <a:gd name="connsiteY32" fmla="*/ 47387 h 223599"/>
                      <a:gd name="connsiteX33" fmla="*/ 50736 w 91693"/>
                      <a:gd name="connsiteY33" fmla="*/ 69294 h 223599"/>
                      <a:gd name="connsiteX34" fmla="*/ 76453 w 91693"/>
                      <a:gd name="connsiteY34" fmla="*/ 84534 h 223599"/>
                      <a:gd name="connsiteX35" fmla="*/ 77406 w 91693"/>
                      <a:gd name="connsiteY35" fmla="*/ 89297 h 223599"/>
                      <a:gd name="connsiteX36" fmla="*/ 76453 w 91693"/>
                      <a:gd name="connsiteY36" fmla="*/ 93107 h 223599"/>
                      <a:gd name="connsiteX37" fmla="*/ 50736 w 91693"/>
                      <a:gd name="connsiteY37" fmla="*/ 78819 h 223599"/>
                      <a:gd name="connsiteX38" fmla="*/ 17398 w 91693"/>
                      <a:gd name="connsiteY38" fmla="*/ 61674 h 223599"/>
                      <a:gd name="connsiteX39" fmla="*/ 17398 w 91693"/>
                      <a:gd name="connsiteY39" fmla="*/ 61674 h 223599"/>
                      <a:gd name="connsiteX40" fmla="*/ 7873 w 91693"/>
                      <a:gd name="connsiteY40" fmla="*/ 67389 h 223599"/>
                      <a:gd name="connsiteX41" fmla="*/ 11683 w 91693"/>
                      <a:gd name="connsiteY41" fmla="*/ 73104 h 223599"/>
                      <a:gd name="connsiteX42" fmla="*/ 11683 w 91693"/>
                      <a:gd name="connsiteY42" fmla="*/ 73104 h 223599"/>
                      <a:gd name="connsiteX43" fmla="*/ 16446 w 91693"/>
                      <a:gd name="connsiteY43" fmla="*/ 85487 h 223599"/>
                      <a:gd name="connsiteX44" fmla="*/ 49783 w 91693"/>
                      <a:gd name="connsiteY44" fmla="*/ 107394 h 223599"/>
                      <a:gd name="connsiteX45" fmla="*/ 75501 w 91693"/>
                      <a:gd name="connsiteY45" fmla="*/ 122634 h 223599"/>
                      <a:gd name="connsiteX46" fmla="*/ 76453 w 91693"/>
                      <a:gd name="connsiteY46" fmla="*/ 127397 h 223599"/>
                      <a:gd name="connsiteX47" fmla="*/ 75501 w 91693"/>
                      <a:gd name="connsiteY47" fmla="*/ 131207 h 223599"/>
                      <a:gd name="connsiteX48" fmla="*/ 49783 w 91693"/>
                      <a:gd name="connsiteY48" fmla="*/ 116919 h 223599"/>
                      <a:gd name="connsiteX49" fmla="*/ 17398 w 91693"/>
                      <a:gd name="connsiteY49" fmla="*/ 99774 h 223599"/>
                      <a:gd name="connsiteX50" fmla="*/ 17398 w 91693"/>
                      <a:gd name="connsiteY50" fmla="*/ 99774 h 223599"/>
                      <a:gd name="connsiteX51" fmla="*/ 6921 w 91693"/>
                      <a:gd name="connsiteY51" fmla="*/ 105489 h 223599"/>
                      <a:gd name="connsiteX52" fmla="*/ 10731 w 91693"/>
                      <a:gd name="connsiteY52" fmla="*/ 111204 h 223599"/>
                      <a:gd name="connsiteX53" fmla="*/ 10731 w 91693"/>
                      <a:gd name="connsiteY53" fmla="*/ 111204 h 223599"/>
                      <a:gd name="connsiteX54" fmla="*/ 15493 w 91693"/>
                      <a:gd name="connsiteY54" fmla="*/ 123587 h 223599"/>
                      <a:gd name="connsiteX55" fmla="*/ 48831 w 91693"/>
                      <a:gd name="connsiteY55" fmla="*/ 145494 h 223599"/>
                      <a:gd name="connsiteX56" fmla="*/ 74548 w 91693"/>
                      <a:gd name="connsiteY56" fmla="*/ 160734 h 223599"/>
                      <a:gd name="connsiteX57" fmla="*/ 75501 w 91693"/>
                      <a:gd name="connsiteY57" fmla="*/ 165497 h 223599"/>
                      <a:gd name="connsiteX58" fmla="*/ 74548 w 91693"/>
                      <a:gd name="connsiteY58" fmla="*/ 169307 h 223599"/>
                      <a:gd name="connsiteX59" fmla="*/ 48831 w 91693"/>
                      <a:gd name="connsiteY59" fmla="*/ 155019 h 223599"/>
                      <a:gd name="connsiteX60" fmla="*/ 16446 w 91693"/>
                      <a:gd name="connsiteY60" fmla="*/ 137874 h 223599"/>
                      <a:gd name="connsiteX61" fmla="*/ 16446 w 91693"/>
                      <a:gd name="connsiteY61" fmla="*/ 137874 h 223599"/>
                      <a:gd name="connsiteX62" fmla="*/ 5968 w 91693"/>
                      <a:gd name="connsiteY62" fmla="*/ 143589 h 223599"/>
                      <a:gd name="connsiteX63" fmla="*/ 9778 w 91693"/>
                      <a:gd name="connsiteY63" fmla="*/ 148352 h 223599"/>
                      <a:gd name="connsiteX64" fmla="*/ 9778 w 91693"/>
                      <a:gd name="connsiteY64" fmla="*/ 148352 h 223599"/>
                      <a:gd name="connsiteX65" fmla="*/ 14541 w 91693"/>
                      <a:gd name="connsiteY65" fmla="*/ 160734 h 223599"/>
                      <a:gd name="connsiteX66" fmla="*/ 47878 w 91693"/>
                      <a:gd name="connsiteY66" fmla="*/ 182642 h 223599"/>
                      <a:gd name="connsiteX67" fmla="*/ 73596 w 91693"/>
                      <a:gd name="connsiteY67" fmla="*/ 197882 h 223599"/>
                      <a:gd name="connsiteX68" fmla="*/ 74548 w 91693"/>
                      <a:gd name="connsiteY68" fmla="*/ 202644 h 223599"/>
                      <a:gd name="connsiteX69" fmla="*/ 73596 w 91693"/>
                      <a:gd name="connsiteY69" fmla="*/ 206454 h 223599"/>
                      <a:gd name="connsiteX70" fmla="*/ 47878 w 91693"/>
                      <a:gd name="connsiteY70" fmla="*/ 192167 h 223599"/>
                      <a:gd name="connsiteX71" fmla="*/ 34543 w 91693"/>
                      <a:gd name="connsiteY71" fmla="*/ 185499 h 223599"/>
                      <a:gd name="connsiteX72" fmla="*/ 34543 w 91693"/>
                      <a:gd name="connsiteY72" fmla="*/ 185499 h 223599"/>
                      <a:gd name="connsiteX73" fmla="*/ 26923 w 91693"/>
                      <a:gd name="connsiteY73" fmla="*/ 190262 h 223599"/>
                      <a:gd name="connsiteX74" fmla="*/ 32638 w 91693"/>
                      <a:gd name="connsiteY74" fmla="*/ 196929 h 223599"/>
                      <a:gd name="connsiteX75" fmla="*/ 37401 w 91693"/>
                      <a:gd name="connsiteY75" fmla="*/ 194072 h 223599"/>
                      <a:gd name="connsiteX76" fmla="*/ 46926 w 91693"/>
                      <a:gd name="connsiteY76" fmla="*/ 202644 h 223599"/>
                      <a:gd name="connsiteX77" fmla="*/ 65976 w 91693"/>
                      <a:gd name="connsiteY77" fmla="*/ 215027 h 223599"/>
                      <a:gd name="connsiteX78" fmla="*/ 73596 w 91693"/>
                      <a:gd name="connsiteY78" fmla="*/ 218837 h 223599"/>
                      <a:gd name="connsiteX79" fmla="*/ 74548 w 91693"/>
                      <a:gd name="connsiteY79" fmla="*/ 223599 h 223599"/>
                      <a:gd name="connsiteX80" fmla="*/ 85026 w 91693"/>
                      <a:gd name="connsiteY80" fmla="*/ 216932 h 223599"/>
                      <a:gd name="connsiteX81" fmla="*/ 85026 w 91693"/>
                      <a:gd name="connsiteY81" fmla="*/ 216932 h 223599"/>
                      <a:gd name="connsiteX82" fmla="*/ 85978 w 91693"/>
                      <a:gd name="connsiteY82" fmla="*/ 210264 h 223599"/>
                      <a:gd name="connsiteX83" fmla="*/ 80263 w 91693"/>
                      <a:gd name="connsiteY83" fmla="*/ 195024 h 223599"/>
                      <a:gd name="connsiteX84" fmla="*/ 45021 w 91693"/>
                      <a:gd name="connsiteY84" fmla="*/ 172164 h 223599"/>
                      <a:gd name="connsiteX85" fmla="*/ 21208 w 91693"/>
                      <a:gd name="connsiteY85" fmla="*/ 157877 h 223599"/>
                      <a:gd name="connsiteX86" fmla="*/ 20256 w 91693"/>
                      <a:gd name="connsiteY86" fmla="*/ 154067 h 223599"/>
                      <a:gd name="connsiteX87" fmla="*/ 21208 w 91693"/>
                      <a:gd name="connsiteY87" fmla="*/ 151209 h 223599"/>
                      <a:gd name="connsiteX88" fmla="*/ 45021 w 91693"/>
                      <a:gd name="connsiteY88" fmla="*/ 165497 h 223599"/>
                      <a:gd name="connsiteX89" fmla="*/ 71691 w 91693"/>
                      <a:gd name="connsiteY89" fmla="*/ 181689 h 223599"/>
                      <a:gd name="connsiteX90" fmla="*/ 72643 w 91693"/>
                      <a:gd name="connsiteY90" fmla="*/ 186452 h 223599"/>
                      <a:gd name="connsiteX91" fmla="*/ 82168 w 91693"/>
                      <a:gd name="connsiteY91" fmla="*/ 180737 h 223599"/>
                      <a:gd name="connsiteX92" fmla="*/ 84073 w 91693"/>
                      <a:gd name="connsiteY92" fmla="*/ 173117 h 223599"/>
                      <a:gd name="connsiteX93" fmla="*/ 78358 w 91693"/>
                      <a:gd name="connsiteY93" fmla="*/ 157877 h 223599"/>
                      <a:gd name="connsiteX94" fmla="*/ 43116 w 91693"/>
                      <a:gd name="connsiteY94" fmla="*/ 135017 h 223599"/>
                      <a:gd name="connsiteX95" fmla="*/ 19303 w 91693"/>
                      <a:gd name="connsiteY95" fmla="*/ 120729 h 223599"/>
                      <a:gd name="connsiteX96" fmla="*/ 18351 w 91693"/>
                      <a:gd name="connsiteY96" fmla="*/ 116919 h 223599"/>
                      <a:gd name="connsiteX97" fmla="*/ 28828 w 91693"/>
                      <a:gd name="connsiteY97" fmla="*/ 110252 h 22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91693" h="223599">
                        <a:moveTo>
                          <a:pt x="28828" y="110252"/>
                        </a:moveTo>
                        <a:cubicBezTo>
                          <a:pt x="31686" y="109299"/>
                          <a:pt x="44068" y="117872"/>
                          <a:pt x="52641" y="124539"/>
                        </a:cubicBezTo>
                        <a:cubicBezTo>
                          <a:pt x="62166" y="131207"/>
                          <a:pt x="71691" y="138827"/>
                          <a:pt x="79311" y="140732"/>
                        </a:cubicBezTo>
                        <a:cubicBezTo>
                          <a:pt x="79311" y="142637"/>
                          <a:pt x="80263" y="144542"/>
                          <a:pt x="80263" y="145494"/>
                        </a:cubicBezTo>
                        <a:cubicBezTo>
                          <a:pt x="85978" y="144542"/>
                          <a:pt x="88836" y="141684"/>
                          <a:pt x="89788" y="139779"/>
                        </a:cubicBezTo>
                        <a:cubicBezTo>
                          <a:pt x="90741" y="137874"/>
                          <a:pt x="91693" y="135969"/>
                          <a:pt x="91693" y="132159"/>
                        </a:cubicBezTo>
                        <a:cubicBezTo>
                          <a:pt x="91693" y="126444"/>
                          <a:pt x="89788" y="121682"/>
                          <a:pt x="85978" y="116919"/>
                        </a:cubicBezTo>
                        <a:cubicBezTo>
                          <a:pt x="78358" y="106442"/>
                          <a:pt x="65023" y="99774"/>
                          <a:pt x="50736" y="94059"/>
                        </a:cubicBezTo>
                        <a:cubicBezTo>
                          <a:pt x="42163" y="90249"/>
                          <a:pt x="29781" y="84534"/>
                          <a:pt x="26923" y="79772"/>
                        </a:cubicBezTo>
                        <a:cubicBezTo>
                          <a:pt x="26923" y="79772"/>
                          <a:pt x="25971" y="78819"/>
                          <a:pt x="25971" y="75962"/>
                        </a:cubicBezTo>
                        <a:cubicBezTo>
                          <a:pt x="25971" y="74057"/>
                          <a:pt x="26923" y="73104"/>
                          <a:pt x="26923" y="73104"/>
                        </a:cubicBezTo>
                        <a:cubicBezTo>
                          <a:pt x="29781" y="72152"/>
                          <a:pt x="42163" y="80724"/>
                          <a:pt x="50736" y="87392"/>
                        </a:cubicBezTo>
                        <a:cubicBezTo>
                          <a:pt x="60261" y="94059"/>
                          <a:pt x="70738" y="101679"/>
                          <a:pt x="77406" y="103584"/>
                        </a:cubicBezTo>
                        <a:cubicBezTo>
                          <a:pt x="77406" y="105489"/>
                          <a:pt x="78358" y="107394"/>
                          <a:pt x="79311" y="108347"/>
                        </a:cubicBezTo>
                        <a:cubicBezTo>
                          <a:pt x="86931" y="107394"/>
                          <a:pt x="88836" y="101679"/>
                          <a:pt x="88836" y="101679"/>
                        </a:cubicBezTo>
                        <a:lnTo>
                          <a:pt x="88836" y="101679"/>
                        </a:lnTo>
                        <a:cubicBezTo>
                          <a:pt x="89788" y="99774"/>
                          <a:pt x="89788" y="97869"/>
                          <a:pt x="89788" y="95012"/>
                        </a:cubicBezTo>
                        <a:cubicBezTo>
                          <a:pt x="89788" y="89297"/>
                          <a:pt x="87883" y="84534"/>
                          <a:pt x="84073" y="79772"/>
                        </a:cubicBezTo>
                        <a:cubicBezTo>
                          <a:pt x="76453" y="69294"/>
                          <a:pt x="63118" y="62627"/>
                          <a:pt x="48831" y="56912"/>
                        </a:cubicBezTo>
                        <a:cubicBezTo>
                          <a:pt x="42163" y="54054"/>
                          <a:pt x="32638" y="49292"/>
                          <a:pt x="27876" y="45482"/>
                        </a:cubicBezTo>
                        <a:cubicBezTo>
                          <a:pt x="30733" y="43577"/>
                          <a:pt x="30733" y="39767"/>
                          <a:pt x="30733" y="39767"/>
                        </a:cubicBezTo>
                        <a:lnTo>
                          <a:pt x="30733" y="39767"/>
                        </a:lnTo>
                        <a:cubicBezTo>
                          <a:pt x="30733" y="38814"/>
                          <a:pt x="30733" y="37862"/>
                          <a:pt x="30733" y="35957"/>
                        </a:cubicBezTo>
                        <a:cubicBezTo>
                          <a:pt x="29781" y="26432"/>
                          <a:pt x="21208" y="4524"/>
                          <a:pt x="13588" y="714"/>
                        </a:cubicBezTo>
                        <a:cubicBezTo>
                          <a:pt x="12636" y="-238"/>
                          <a:pt x="10731" y="-238"/>
                          <a:pt x="9778" y="714"/>
                        </a:cubicBezTo>
                        <a:lnTo>
                          <a:pt x="9778" y="714"/>
                        </a:ln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7873" y="1667"/>
                          <a:pt x="3111" y="4524"/>
                          <a:pt x="253" y="11192"/>
                        </a:cubicBezTo>
                        <a:cubicBezTo>
                          <a:pt x="-699" y="14049"/>
                          <a:pt x="1206" y="15954"/>
                          <a:pt x="3111" y="16907"/>
                        </a:cubicBezTo>
                        <a:cubicBezTo>
                          <a:pt x="3111" y="18812"/>
                          <a:pt x="3111" y="21669"/>
                          <a:pt x="3111" y="23574"/>
                        </a:cubicBezTo>
                        <a:cubicBezTo>
                          <a:pt x="4063" y="31194"/>
                          <a:pt x="7873" y="34052"/>
                          <a:pt x="12636" y="36909"/>
                        </a:cubicBezTo>
                        <a:cubicBezTo>
                          <a:pt x="13588" y="41672"/>
                          <a:pt x="15493" y="44529"/>
                          <a:pt x="17398" y="47387"/>
                        </a:cubicBezTo>
                        <a:cubicBezTo>
                          <a:pt x="25018" y="57864"/>
                          <a:pt x="37401" y="63579"/>
                          <a:pt x="50736" y="69294"/>
                        </a:cubicBezTo>
                        <a:cubicBezTo>
                          <a:pt x="60261" y="74057"/>
                          <a:pt x="72643" y="78819"/>
                          <a:pt x="76453" y="84534"/>
                        </a:cubicBezTo>
                        <a:cubicBezTo>
                          <a:pt x="76453" y="85487"/>
                          <a:pt x="77406" y="86439"/>
                          <a:pt x="77406" y="89297"/>
                        </a:cubicBezTo>
                        <a:cubicBezTo>
                          <a:pt x="77406" y="92154"/>
                          <a:pt x="76453" y="92154"/>
                          <a:pt x="76453" y="93107"/>
                        </a:cubicBezTo>
                        <a:cubicBezTo>
                          <a:pt x="72643" y="94059"/>
                          <a:pt x="60261" y="85487"/>
                          <a:pt x="50736" y="78819"/>
                        </a:cubicBezTo>
                        <a:cubicBezTo>
                          <a:pt x="37401" y="69294"/>
                          <a:pt x="25018" y="60722"/>
                          <a:pt x="17398" y="61674"/>
                        </a:cubicBezTo>
                        <a:cubicBezTo>
                          <a:pt x="17398" y="61674"/>
                          <a:pt x="17398" y="61674"/>
                          <a:pt x="17398" y="61674"/>
                        </a:cubicBezTo>
                        <a:cubicBezTo>
                          <a:pt x="10731" y="62627"/>
                          <a:pt x="7873" y="67389"/>
                          <a:pt x="7873" y="67389"/>
                        </a:cubicBezTo>
                        <a:lnTo>
                          <a:pt x="11683" y="73104"/>
                        </a:lnTo>
                        <a:lnTo>
                          <a:pt x="11683" y="73104"/>
                        </a:lnTo>
                        <a:cubicBezTo>
                          <a:pt x="12636" y="77867"/>
                          <a:pt x="14541" y="82629"/>
                          <a:pt x="16446" y="85487"/>
                        </a:cubicBezTo>
                        <a:cubicBezTo>
                          <a:pt x="24066" y="95964"/>
                          <a:pt x="36448" y="101679"/>
                          <a:pt x="49783" y="107394"/>
                        </a:cubicBezTo>
                        <a:cubicBezTo>
                          <a:pt x="59308" y="112157"/>
                          <a:pt x="71691" y="116919"/>
                          <a:pt x="75501" y="122634"/>
                        </a:cubicBezTo>
                        <a:cubicBezTo>
                          <a:pt x="75501" y="123587"/>
                          <a:pt x="76453" y="124539"/>
                          <a:pt x="76453" y="127397"/>
                        </a:cubicBezTo>
                        <a:cubicBezTo>
                          <a:pt x="76453" y="130254"/>
                          <a:pt x="75501" y="130254"/>
                          <a:pt x="75501" y="131207"/>
                        </a:cubicBezTo>
                        <a:cubicBezTo>
                          <a:pt x="71691" y="132159"/>
                          <a:pt x="59308" y="123587"/>
                          <a:pt x="49783" y="116919"/>
                        </a:cubicBezTo>
                        <a:cubicBezTo>
                          <a:pt x="37401" y="107394"/>
                          <a:pt x="25018" y="98822"/>
                          <a:pt x="17398" y="99774"/>
                        </a:cubicBezTo>
                        <a:cubicBezTo>
                          <a:pt x="17398" y="99774"/>
                          <a:pt x="17398" y="99774"/>
                          <a:pt x="17398" y="99774"/>
                        </a:cubicBezTo>
                        <a:cubicBezTo>
                          <a:pt x="10731" y="99774"/>
                          <a:pt x="6921" y="105489"/>
                          <a:pt x="6921" y="105489"/>
                        </a:cubicBezTo>
                        <a:lnTo>
                          <a:pt x="10731" y="111204"/>
                        </a:lnTo>
                        <a:lnTo>
                          <a:pt x="10731" y="111204"/>
                        </a:lnTo>
                        <a:cubicBezTo>
                          <a:pt x="11683" y="115967"/>
                          <a:pt x="13588" y="120729"/>
                          <a:pt x="15493" y="123587"/>
                        </a:cubicBezTo>
                        <a:cubicBezTo>
                          <a:pt x="23113" y="134064"/>
                          <a:pt x="35496" y="139779"/>
                          <a:pt x="48831" y="145494"/>
                        </a:cubicBezTo>
                        <a:cubicBezTo>
                          <a:pt x="58356" y="150257"/>
                          <a:pt x="70738" y="155019"/>
                          <a:pt x="74548" y="160734"/>
                        </a:cubicBezTo>
                        <a:cubicBezTo>
                          <a:pt x="74548" y="161687"/>
                          <a:pt x="75501" y="162639"/>
                          <a:pt x="75501" y="165497"/>
                        </a:cubicBezTo>
                        <a:cubicBezTo>
                          <a:pt x="75501" y="168354"/>
                          <a:pt x="74548" y="168354"/>
                          <a:pt x="74548" y="169307"/>
                        </a:cubicBezTo>
                        <a:cubicBezTo>
                          <a:pt x="70738" y="170259"/>
                          <a:pt x="58356" y="161687"/>
                          <a:pt x="48831" y="155019"/>
                        </a:cubicBezTo>
                        <a:cubicBezTo>
                          <a:pt x="36448" y="146447"/>
                          <a:pt x="24066" y="137874"/>
                          <a:pt x="16446" y="137874"/>
                        </a:cubicBezTo>
                        <a:cubicBezTo>
                          <a:pt x="16446" y="137874"/>
                          <a:pt x="16446" y="137874"/>
                          <a:pt x="16446" y="137874"/>
                        </a:cubicBezTo>
                        <a:cubicBezTo>
                          <a:pt x="8826" y="138827"/>
                          <a:pt x="5968" y="143589"/>
                          <a:pt x="5968" y="143589"/>
                        </a:cubicBezTo>
                        <a:lnTo>
                          <a:pt x="9778" y="148352"/>
                        </a:lnTo>
                        <a:lnTo>
                          <a:pt x="9778" y="148352"/>
                        </a:lnTo>
                        <a:cubicBezTo>
                          <a:pt x="10731" y="153114"/>
                          <a:pt x="12636" y="157877"/>
                          <a:pt x="14541" y="160734"/>
                        </a:cubicBezTo>
                        <a:cubicBezTo>
                          <a:pt x="22161" y="171212"/>
                          <a:pt x="34543" y="176927"/>
                          <a:pt x="47878" y="182642"/>
                        </a:cubicBezTo>
                        <a:cubicBezTo>
                          <a:pt x="57403" y="187404"/>
                          <a:pt x="69786" y="192167"/>
                          <a:pt x="73596" y="197882"/>
                        </a:cubicBezTo>
                        <a:cubicBezTo>
                          <a:pt x="73596" y="198834"/>
                          <a:pt x="74548" y="199787"/>
                          <a:pt x="74548" y="202644"/>
                        </a:cubicBezTo>
                        <a:cubicBezTo>
                          <a:pt x="74548" y="205502"/>
                          <a:pt x="73596" y="205502"/>
                          <a:pt x="73596" y="206454"/>
                        </a:cubicBezTo>
                        <a:cubicBezTo>
                          <a:pt x="69786" y="207407"/>
                          <a:pt x="57403" y="198834"/>
                          <a:pt x="47878" y="192167"/>
                        </a:cubicBezTo>
                        <a:cubicBezTo>
                          <a:pt x="45021" y="190262"/>
                          <a:pt x="37401" y="185499"/>
                          <a:pt x="34543" y="185499"/>
                        </a:cubicBezTo>
                        <a:cubicBezTo>
                          <a:pt x="34543" y="185499"/>
                          <a:pt x="34543" y="185499"/>
                          <a:pt x="34543" y="185499"/>
                        </a:cubicBezTo>
                        <a:cubicBezTo>
                          <a:pt x="25018" y="183594"/>
                          <a:pt x="26923" y="190262"/>
                          <a:pt x="26923" y="190262"/>
                        </a:cubicBezTo>
                        <a:lnTo>
                          <a:pt x="32638" y="196929"/>
                        </a:lnTo>
                        <a:lnTo>
                          <a:pt x="37401" y="194072"/>
                        </a:lnTo>
                        <a:cubicBezTo>
                          <a:pt x="40258" y="197882"/>
                          <a:pt x="45021" y="200739"/>
                          <a:pt x="46926" y="202644"/>
                        </a:cubicBezTo>
                        <a:cubicBezTo>
                          <a:pt x="53593" y="207407"/>
                          <a:pt x="60261" y="212169"/>
                          <a:pt x="65976" y="215027"/>
                        </a:cubicBezTo>
                        <a:cubicBezTo>
                          <a:pt x="68833" y="216932"/>
                          <a:pt x="71691" y="217884"/>
                          <a:pt x="73596" y="218837"/>
                        </a:cubicBezTo>
                        <a:cubicBezTo>
                          <a:pt x="73596" y="220742"/>
                          <a:pt x="74548" y="223599"/>
                          <a:pt x="74548" y="223599"/>
                        </a:cubicBezTo>
                        <a:cubicBezTo>
                          <a:pt x="83121" y="221694"/>
                          <a:pt x="85026" y="216932"/>
                          <a:pt x="85026" y="216932"/>
                        </a:cubicBezTo>
                        <a:lnTo>
                          <a:pt x="85026" y="216932"/>
                        </a:lnTo>
                        <a:cubicBezTo>
                          <a:pt x="85978" y="215027"/>
                          <a:pt x="85978" y="213122"/>
                          <a:pt x="85978" y="210264"/>
                        </a:cubicBezTo>
                        <a:cubicBezTo>
                          <a:pt x="85978" y="204549"/>
                          <a:pt x="84073" y="199787"/>
                          <a:pt x="80263" y="195024"/>
                        </a:cubicBezTo>
                        <a:cubicBezTo>
                          <a:pt x="72643" y="184547"/>
                          <a:pt x="59308" y="177879"/>
                          <a:pt x="45021" y="172164"/>
                        </a:cubicBezTo>
                        <a:cubicBezTo>
                          <a:pt x="36448" y="168354"/>
                          <a:pt x="24066" y="162639"/>
                          <a:pt x="21208" y="157877"/>
                        </a:cubicBezTo>
                        <a:cubicBezTo>
                          <a:pt x="21208" y="157877"/>
                          <a:pt x="20256" y="156924"/>
                          <a:pt x="20256" y="154067"/>
                        </a:cubicBezTo>
                        <a:cubicBezTo>
                          <a:pt x="20256" y="152162"/>
                          <a:pt x="21208" y="151209"/>
                          <a:pt x="21208" y="151209"/>
                        </a:cubicBezTo>
                        <a:cubicBezTo>
                          <a:pt x="24066" y="150257"/>
                          <a:pt x="36448" y="158829"/>
                          <a:pt x="45021" y="165497"/>
                        </a:cubicBezTo>
                        <a:cubicBezTo>
                          <a:pt x="54546" y="172164"/>
                          <a:pt x="64071" y="179784"/>
                          <a:pt x="71691" y="181689"/>
                        </a:cubicBezTo>
                        <a:cubicBezTo>
                          <a:pt x="71691" y="183594"/>
                          <a:pt x="72643" y="185499"/>
                          <a:pt x="72643" y="186452"/>
                        </a:cubicBezTo>
                        <a:cubicBezTo>
                          <a:pt x="78358" y="185499"/>
                          <a:pt x="81216" y="182642"/>
                          <a:pt x="82168" y="180737"/>
                        </a:cubicBezTo>
                        <a:cubicBezTo>
                          <a:pt x="83121" y="178832"/>
                          <a:pt x="84073" y="176927"/>
                          <a:pt x="84073" y="173117"/>
                        </a:cubicBezTo>
                        <a:cubicBezTo>
                          <a:pt x="84073" y="167402"/>
                          <a:pt x="82168" y="162639"/>
                          <a:pt x="78358" y="157877"/>
                        </a:cubicBezTo>
                        <a:cubicBezTo>
                          <a:pt x="70738" y="146447"/>
                          <a:pt x="57403" y="140732"/>
                          <a:pt x="43116" y="135017"/>
                        </a:cubicBezTo>
                        <a:cubicBezTo>
                          <a:pt x="34543" y="131207"/>
                          <a:pt x="22161" y="125492"/>
                          <a:pt x="19303" y="120729"/>
                        </a:cubicBezTo>
                        <a:cubicBezTo>
                          <a:pt x="19303" y="120729"/>
                          <a:pt x="18351" y="119777"/>
                          <a:pt x="18351" y="116919"/>
                        </a:cubicBezTo>
                        <a:cubicBezTo>
                          <a:pt x="27876" y="110252"/>
                          <a:pt x="28828" y="110252"/>
                          <a:pt x="28828" y="110252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4D0DFF0C-489A-4D3F-8A05-D4FB7AC2CC6E}"/>
                      </a:ext>
                    </a:extLst>
                  </p:cNvPr>
                  <p:cNvSpPr/>
                  <p:nvPr/>
                </p:nvSpPr>
                <p:spPr>
                  <a:xfrm>
                    <a:off x="10702626" y="2543154"/>
                    <a:ext cx="89535" cy="215051"/>
                  </a:xfrm>
                  <a:custGeom>
                    <a:avLst/>
                    <a:gdLst>
                      <a:gd name="connsiteX0" fmla="*/ 24765 w 89535"/>
                      <a:gd name="connsiteY0" fmla="*/ 108129 h 215051"/>
                      <a:gd name="connsiteX1" fmla="*/ 48578 w 89535"/>
                      <a:gd name="connsiteY1" fmla="*/ 122416 h 215051"/>
                      <a:gd name="connsiteX2" fmla="*/ 83820 w 89535"/>
                      <a:gd name="connsiteY2" fmla="*/ 139561 h 215051"/>
                      <a:gd name="connsiteX3" fmla="*/ 89535 w 89535"/>
                      <a:gd name="connsiteY3" fmla="*/ 130036 h 215051"/>
                      <a:gd name="connsiteX4" fmla="*/ 83820 w 89535"/>
                      <a:gd name="connsiteY4" fmla="*/ 114796 h 215051"/>
                      <a:gd name="connsiteX5" fmla="*/ 48578 w 89535"/>
                      <a:gd name="connsiteY5" fmla="*/ 91936 h 215051"/>
                      <a:gd name="connsiteX6" fmla="*/ 24765 w 89535"/>
                      <a:gd name="connsiteY6" fmla="*/ 77649 h 215051"/>
                      <a:gd name="connsiteX7" fmla="*/ 23813 w 89535"/>
                      <a:gd name="connsiteY7" fmla="*/ 73839 h 215051"/>
                      <a:gd name="connsiteX8" fmla="*/ 24765 w 89535"/>
                      <a:gd name="connsiteY8" fmla="*/ 70981 h 215051"/>
                      <a:gd name="connsiteX9" fmla="*/ 48578 w 89535"/>
                      <a:gd name="connsiteY9" fmla="*/ 85269 h 215051"/>
                      <a:gd name="connsiteX10" fmla="*/ 83820 w 89535"/>
                      <a:gd name="connsiteY10" fmla="*/ 102414 h 215051"/>
                      <a:gd name="connsiteX11" fmla="*/ 89535 w 89535"/>
                      <a:gd name="connsiteY11" fmla="*/ 92889 h 215051"/>
                      <a:gd name="connsiteX12" fmla="*/ 83820 w 89535"/>
                      <a:gd name="connsiteY12" fmla="*/ 77649 h 215051"/>
                      <a:gd name="connsiteX13" fmla="*/ 48578 w 89535"/>
                      <a:gd name="connsiteY13" fmla="*/ 54789 h 215051"/>
                      <a:gd name="connsiteX14" fmla="*/ 24765 w 89535"/>
                      <a:gd name="connsiteY14" fmla="*/ 40501 h 215051"/>
                      <a:gd name="connsiteX15" fmla="*/ 30480 w 89535"/>
                      <a:gd name="connsiteY15" fmla="*/ 33834 h 215051"/>
                      <a:gd name="connsiteX16" fmla="*/ 13335 w 89535"/>
                      <a:gd name="connsiteY16" fmla="*/ 496 h 215051"/>
                      <a:gd name="connsiteX17" fmla="*/ 953 w 89535"/>
                      <a:gd name="connsiteY17" fmla="*/ 26214 h 215051"/>
                      <a:gd name="connsiteX18" fmla="*/ 953 w 89535"/>
                      <a:gd name="connsiteY18" fmla="*/ 26214 h 215051"/>
                      <a:gd name="connsiteX19" fmla="*/ 0 w 89535"/>
                      <a:gd name="connsiteY19" fmla="*/ 30024 h 215051"/>
                      <a:gd name="connsiteX20" fmla="*/ 1905 w 89535"/>
                      <a:gd name="connsiteY20" fmla="*/ 33834 h 215051"/>
                      <a:gd name="connsiteX21" fmla="*/ 17145 w 89535"/>
                      <a:gd name="connsiteY21" fmla="*/ 44311 h 215051"/>
                      <a:gd name="connsiteX22" fmla="*/ 50483 w 89535"/>
                      <a:gd name="connsiteY22" fmla="*/ 66219 h 215051"/>
                      <a:gd name="connsiteX23" fmla="*/ 76200 w 89535"/>
                      <a:gd name="connsiteY23" fmla="*/ 81459 h 215051"/>
                      <a:gd name="connsiteX24" fmla="*/ 77153 w 89535"/>
                      <a:gd name="connsiteY24" fmla="*/ 86221 h 215051"/>
                      <a:gd name="connsiteX25" fmla="*/ 76200 w 89535"/>
                      <a:gd name="connsiteY25" fmla="*/ 90031 h 215051"/>
                      <a:gd name="connsiteX26" fmla="*/ 50483 w 89535"/>
                      <a:gd name="connsiteY26" fmla="*/ 75744 h 215051"/>
                      <a:gd name="connsiteX27" fmla="*/ 17145 w 89535"/>
                      <a:gd name="connsiteY27" fmla="*/ 58599 h 215051"/>
                      <a:gd name="connsiteX28" fmla="*/ 12383 w 89535"/>
                      <a:gd name="connsiteY28" fmla="*/ 67171 h 215051"/>
                      <a:gd name="connsiteX29" fmla="*/ 17145 w 89535"/>
                      <a:gd name="connsiteY29" fmla="*/ 81459 h 215051"/>
                      <a:gd name="connsiteX30" fmla="*/ 50483 w 89535"/>
                      <a:gd name="connsiteY30" fmla="*/ 103366 h 215051"/>
                      <a:gd name="connsiteX31" fmla="*/ 76200 w 89535"/>
                      <a:gd name="connsiteY31" fmla="*/ 118606 h 215051"/>
                      <a:gd name="connsiteX32" fmla="*/ 77153 w 89535"/>
                      <a:gd name="connsiteY32" fmla="*/ 123369 h 215051"/>
                      <a:gd name="connsiteX33" fmla="*/ 76200 w 89535"/>
                      <a:gd name="connsiteY33" fmla="*/ 127179 h 215051"/>
                      <a:gd name="connsiteX34" fmla="*/ 50483 w 89535"/>
                      <a:gd name="connsiteY34" fmla="*/ 112891 h 215051"/>
                      <a:gd name="connsiteX35" fmla="*/ 17145 w 89535"/>
                      <a:gd name="connsiteY35" fmla="*/ 95746 h 215051"/>
                      <a:gd name="connsiteX36" fmla="*/ 12383 w 89535"/>
                      <a:gd name="connsiteY36" fmla="*/ 104319 h 215051"/>
                      <a:gd name="connsiteX37" fmla="*/ 17145 w 89535"/>
                      <a:gd name="connsiteY37" fmla="*/ 118606 h 215051"/>
                      <a:gd name="connsiteX38" fmla="*/ 50483 w 89535"/>
                      <a:gd name="connsiteY38" fmla="*/ 140514 h 215051"/>
                      <a:gd name="connsiteX39" fmla="*/ 76200 w 89535"/>
                      <a:gd name="connsiteY39" fmla="*/ 155754 h 215051"/>
                      <a:gd name="connsiteX40" fmla="*/ 77153 w 89535"/>
                      <a:gd name="connsiteY40" fmla="*/ 160516 h 215051"/>
                      <a:gd name="connsiteX41" fmla="*/ 76200 w 89535"/>
                      <a:gd name="connsiteY41" fmla="*/ 164326 h 215051"/>
                      <a:gd name="connsiteX42" fmla="*/ 50483 w 89535"/>
                      <a:gd name="connsiteY42" fmla="*/ 150039 h 215051"/>
                      <a:gd name="connsiteX43" fmla="*/ 17145 w 89535"/>
                      <a:gd name="connsiteY43" fmla="*/ 132894 h 215051"/>
                      <a:gd name="connsiteX44" fmla="*/ 12383 w 89535"/>
                      <a:gd name="connsiteY44" fmla="*/ 141466 h 215051"/>
                      <a:gd name="connsiteX45" fmla="*/ 17145 w 89535"/>
                      <a:gd name="connsiteY45" fmla="*/ 155754 h 215051"/>
                      <a:gd name="connsiteX46" fmla="*/ 50483 w 89535"/>
                      <a:gd name="connsiteY46" fmla="*/ 177661 h 215051"/>
                      <a:gd name="connsiteX47" fmla="*/ 76200 w 89535"/>
                      <a:gd name="connsiteY47" fmla="*/ 192901 h 215051"/>
                      <a:gd name="connsiteX48" fmla="*/ 77153 w 89535"/>
                      <a:gd name="connsiteY48" fmla="*/ 197664 h 215051"/>
                      <a:gd name="connsiteX49" fmla="*/ 76200 w 89535"/>
                      <a:gd name="connsiteY49" fmla="*/ 201474 h 215051"/>
                      <a:gd name="connsiteX50" fmla="*/ 50483 w 89535"/>
                      <a:gd name="connsiteY50" fmla="*/ 187186 h 215051"/>
                      <a:gd name="connsiteX51" fmla="*/ 34290 w 89535"/>
                      <a:gd name="connsiteY51" fmla="*/ 181471 h 215051"/>
                      <a:gd name="connsiteX52" fmla="*/ 48578 w 89535"/>
                      <a:gd name="connsiteY52" fmla="*/ 197664 h 215051"/>
                      <a:gd name="connsiteX53" fmla="*/ 67628 w 89535"/>
                      <a:gd name="connsiteY53" fmla="*/ 210046 h 215051"/>
                      <a:gd name="connsiteX54" fmla="*/ 83820 w 89535"/>
                      <a:gd name="connsiteY54" fmla="*/ 214809 h 215051"/>
                      <a:gd name="connsiteX55" fmla="*/ 89535 w 89535"/>
                      <a:gd name="connsiteY55" fmla="*/ 205284 h 215051"/>
                      <a:gd name="connsiteX56" fmla="*/ 83820 w 89535"/>
                      <a:gd name="connsiteY56" fmla="*/ 190044 h 215051"/>
                      <a:gd name="connsiteX57" fmla="*/ 48578 w 89535"/>
                      <a:gd name="connsiteY57" fmla="*/ 167184 h 215051"/>
                      <a:gd name="connsiteX58" fmla="*/ 24765 w 89535"/>
                      <a:gd name="connsiteY58" fmla="*/ 152896 h 215051"/>
                      <a:gd name="connsiteX59" fmla="*/ 23813 w 89535"/>
                      <a:gd name="connsiteY59" fmla="*/ 149086 h 215051"/>
                      <a:gd name="connsiteX60" fmla="*/ 24765 w 89535"/>
                      <a:gd name="connsiteY60" fmla="*/ 146229 h 215051"/>
                      <a:gd name="connsiteX61" fmla="*/ 48578 w 89535"/>
                      <a:gd name="connsiteY61" fmla="*/ 160516 h 215051"/>
                      <a:gd name="connsiteX62" fmla="*/ 83820 w 89535"/>
                      <a:gd name="connsiteY62" fmla="*/ 177661 h 215051"/>
                      <a:gd name="connsiteX63" fmla="*/ 89535 w 89535"/>
                      <a:gd name="connsiteY63" fmla="*/ 168136 h 215051"/>
                      <a:gd name="connsiteX64" fmla="*/ 83820 w 89535"/>
                      <a:gd name="connsiteY64" fmla="*/ 152896 h 215051"/>
                      <a:gd name="connsiteX65" fmla="*/ 48578 w 89535"/>
                      <a:gd name="connsiteY65" fmla="*/ 130036 h 215051"/>
                      <a:gd name="connsiteX66" fmla="*/ 24765 w 89535"/>
                      <a:gd name="connsiteY66" fmla="*/ 115749 h 215051"/>
                      <a:gd name="connsiteX67" fmla="*/ 23813 w 89535"/>
                      <a:gd name="connsiteY67" fmla="*/ 111939 h 215051"/>
                      <a:gd name="connsiteX68" fmla="*/ 24765 w 89535"/>
                      <a:gd name="connsiteY68" fmla="*/ 108129 h 215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89535" h="215051">
                        <a:moveTo>
                          <a:pt x="24765" y="108129"/>
                        </a:moveTo>
                        <a:cubicBezTo>
                          <a:pt x="27623" y="107176"/>
                          <a:pt x="40005" y="115749"/>
                          <a:pt x="48578" y="122416"/>
                        </a:cubicBezTo>
                        <a:cubicBezTo>
                          <a:pt x="62865" y="131941"/>
                          <a:pt x="75248" y="141466"/>
                          <a:pt x="83820" y="139561"/>
                        </a:cubicBezTo>
                        <a:cubicBezTo>
                          <a:pt x="87630" y="138609"/>
                          <a:pt x="89535" y="135751"/>
                          <a:pt x="89535" y="130036"/>
                        </a:cubicBezTo>
                        <a:cubicBezTo>
                          <a:pt x="89535" y="124321"/>
                          <a:pt x="87630" y="119559"/>
                          <a:pt x="83820" y="114796"/>
                        </a:cubicBezTo>
                        <a:cubicBezTo>
                          <a:pt x="76200" y="103366"/>
                          <a:pt x="62865" y="97651"/>
                          <a:pt x="48578" y="91936"/>
                        </a:cubicBezTo>
                        <a:cubicBezTo>
                          <a:pt x="40005" y="88126"/>
                          <a:pt x="27623" y="82411"/>
                          <a:pt x="24765" y="77649"/>
                        </a:cubicBezTo>
                        <a:cubicBezTo>
                          <a:pt x="24765" y="77649"/>
                          <a:pt x="23813" y="76696"/>
                          <a:pt x="23813" y="73839"/>
                        </a:cubicBezTo>
                        <a:cubicBezTo>
                          <a:pt x="23813" y="71934"/>
                          <a:pt x="24765" y="70981"/>
                          <a:pt x="24765" y="70981"/>
                        </a:cubicBezTo>
                        <a:cubicBezTo>
                          <a:pt x="27623" y="70029"/>
                          <a:pt x="40005" y="78601"/>
                          <a:pt x="48578" y="85269"/>
                        </a:cubicBezTo>
                        <a:cubicBezTo>
                          <a:pt x="62865" y="94794"/>
                          <a:pt x="75248" y="104319"/>
                          <a:pt x="83820" y="102414"/>
                        </a:cubicBezTo>
                        <a:cubicBezTo>
                          <a:pt x="87630" y="101461"/>
                          <a:pt x="89535" y="98604"/>
                          <a:pt x="89535" y="92889"/>
                        </a:cubicBezTo>
                        <a:cubicBezTo>
                          <a:pt x="89535" y="87174"/>
                          <a:pt x="87630" y="82411"/>
                          <a:pt x="83820" y="77649"/>
                        </a:cubicBezTo>
                        <a:cubicBezTo>
                          <a:pt x="76200" y="67171"/>
                          <a:pt x="62865" y="60504"/>
                          <a:pt x="48578" y="54789"/>
                        </a:cubicBezTo>
                        <a:cubicBezTo>
                          <a:pt x="40005" y="50979"/>
                          <a:pt x="27623" y="45264"/>
                          <a:pt x="24765" y="40501"/>
                        </a:cubicBezTo>
                        <a:cubicBezTo>
                          <a:pt x="24765" y="40501"/>
                          <a:pt x="31433" y="40501"/>
                          <a:pt x="30480" y="33834"/>
                        </a:cubicBezTo>
                        <a:cubicBezTo>
                          <a:pt x="29528" y="24309"/>
                          <a:pt x="20955" y="4306"/>
                          <a:pt x="13335" y="496"/>
                        </a:cubicBezTo>
                        <a:cubicBezTo>
                          <a:pt x="5715" y="-3314"/>
                          <a:pt x="953" y="15736"/>
                          <a:pt x="953" y="26214"/>
                        </a:cubicBezTo>
                        <a:cubicBezTo>
                          <a:pt x="953" y="26214"/>
                          <a:pt x="953" y="26214"/>
                          <a:pt x="953" y="26214"/>
                        </a:cubicBezTo>
                        <a:cubicBezTo>
                          <a:pt x="0" y="27166"/>
                          <a:pt x="0" y="28119"/>
                          <a:pt x="0" y="30024"/>
                        </a:cubicBezTo>
                        <a:cubicBezTo>
                          <a:pt x="0" y="31929"/>
                          <a:pt x="953" y="33834"/>
                          <a:pt x="1905" y="33834"/>
                        </a:cubicBezTo>
                        <a:cubicBezTo>
                          <a:pt x="5715" y="43359"/>
                          <a:pt x="15240" y="42406"/>
                          <a:pt x="17145" y="44311"/>
                        </a:cubicBezTo>
                        <a:cubicBezTo>
                          <a:pt x="24765" y="54789"/>
                          <a:pt x="37148" y="60504"/>
                          <a:pt x="50483" y="66219"/>
                        </a:cubicBezTo>
                        <a:cubicBezTo>
                          <a:pt x="60008" y="70981"/>
                          <a:pt x="72390" y="75744"/>
                          <a:pt x="76200" y="81459"/>
                        </a:cubicBezTo>
                        <a:cubicBezTo>
                          <a:pt x="76200" y="82411"/>
                          <a:pt x="77153" y="83364"/>
                          <a:pt x="77153" y="86221"/>
                        </a:cubicBezTo>
                        <a:cubicBezTo>
                          <a:pt x="77153" y="89079"/>
                          <a:pt x="76200" y="89079"/>
                          <a:pt x="76200" y="90031"/>
                        </a:cubicBezTo>
                        <a:cubicBezTo>
                          <a:pt x="72390" y="90984"/>
                          <a:pt x="60008" y="82411"/>
                          <a:pt x="50483" y="75744"/>
                        </a:cubicBezTo>
                        <a:cubicBezTo>
                          <a:pt x="37148" y="66219"/>
                          <a:pt x="24765" y="56694"/>
                          <a:pt x="17145" y="58599"/>
                        </a:cubicBezTo>
                        <a:cubicBezTo>
                          <a:pt x="15240" y="59551"/>
                          <a:pt x="12383" y="61456"/>
                          <a:pt x="12383" y="67171"/>
                        </a:cubicBezTo>
                        <a:cubicBezTo>
                          <a:pt x="12383" y="72886"/>
                          <a:pt x="15240" y="78601"/>
                          <a:pt x="17145" y="81459"/>
                        </a:cubicBezTo>
                        <a:cubicBezTo>
                          <a:pt x="24765" y="91936"/>
                          <a:pt x="37148" y="97651"/>
                          <a:pt x="50483" y="103366"/>
                        </a:cubicBezTo>
                        <a:cubicBezTo>
                          <a:pt x="60008" y="108129"/>
                          <a:pt x="72390" y="112891"/>
                          <a:pt x="76200" y="118606"/>
                        </a:cubicBezTo>
                        <a:cubicBezTo>
                          <a:pt x="76200" y="119559"/>
                          <a:pt x="77153" y="120511"/>
                          <a:pt x="77153" y="123369"/>
                        </a:cubicBezTo>
                        <a:cubicBezTo>
                          <a:pt x="77153" y="126226"/>
                          <a:pt x="76200" y="126226"/>
                          <a:pt x="76200" y="127179"/>
                        </a:cubicBezTo>
                        <a:cubicBezTo>
                          <a:pt x="72390" y="128131"/>
                          <a:pt x="60008" y="119559"/>
                          <a:pt x="50483" y="112891"/>
                        </a:cubicBezTo>
                        <a:cubicBezTo>
                          <a:pt x="37148" y="103366"/>
                          <a:pt x="24765" y="93841"/>
                          <a:pt x="17145" y="95746"/>
                        </a:cubicBezTo>
                        <a:cubicBezTo>
                          <a:pt x="15240" y="96699"/>
                          <a:pt x="12383" y="98604"/>
                          <a:pt x="12383" y="104319"/>
                        </a:cubicBezTo>
                        <a:cubicBezTo>
                          <a:pt x="12383" y="110034"/>
                          <a:pt x="15240" y="115749"/>
                          <a:pt x="17145" y="118606"/>
                        </a:cubicBezTo>
                        <a:cubicBezTo>
                          <a:pt x="24765" y="129084"/>
                          <a:pt x="37148" y="134799"/>
                          <a:pt x="50483" y="140514"/>
                        </a:cubicBezTo>
                        <a:cubicBezTo>
                          <a:pt x="60008" y="145276"/>
                          <a:pt x="72390" y="150039"/>
                          <a:pt x="76200" y="155754"/>
                        </a:cubicBezTo>
                        <a:cubicBezTo>
                          <a:pt x="76200" y="156706"/>
                          <a:pt x="77153" y="157659"/>
                          <a:pt x="77153" y="160516"/>
                        </a:cubicBezTo>
                        <a:cubicBezTo>
                          <a:pt x="77153" y="163374"/>
                          <a:pt x="76200" y="163374"/>
                          <a:pt x="76200" y="164326"/>
                        </a:cubicBezTo>
                        <a:cubicBezTo>
                          <a:pt x="72390" y="165279"/>
                          <a:pt x="60008" y="156706"/>
                          <a:pt x="50483" y="150039"/>
                        </a:cubicBezTo>
                        <a:cubicBezTo>
                          <a:pt x="37148" y="140514"/>
                          <a:pt x="24765" y="130989"/>
                          <a:pt x="17145" y="132894"/>
                        </a:cubicBezTo>
                        <a:cubicBezTo>
                          <a:pt x="15240" y="133846"/>
                          <a:pt x="12383" y="135751"/>
                          <a:pt x="12383" y="141466"/>
                        </a:cubicBezTo>
                        <a:cubicBezTo>
                          <a:pt x="12383" y="147181"/>
                          <a:pt x="15240" y="152896"/>
                          <a:pt x="17145" y="155754"/>
                        </a:cubicBezTo>
                        <a:cubicBezTo>
                          <a:pt x="24765" y="166231"/>
                          <a:pt x="37148" y="171946"/>
                          <a:pt x="50483" y="177661"/>
                        </a:cubicBezTo>
                        <a:cubicBezTo>
                          <a:pt x="60008" y="182424"/>
                          <a:pt x="72390" y="187186"/>
                          <a:pt x="76200" y="192901"/>
                        </a:cubicBezTo>
                        <a:cubicBezTo>
                          <a:pt x="76200" y="193854"/>
                          <a:pt x="77153" y="194806"/>
                          <a:pt x="77153" y="197664"/>
                        </a:cubicBezTo>
                        <a:cubicBezTo>
                          <a:pt x="77153" y="200521"/>
                          <a:pt x="76200" y="200521"/>
                          <a:pt x="76200" y="201474"/>
                        </a:cubicBezTo>
                        <a:cubicBezTo>
                          <a:pt x="72390" y="202426"/>
                          <a:pt x="60008" y="193854"/>
                          <a:pt x="50483" y="187186"/>
                        </a:cubicBezTo>
                        <a:cubicBezTo>
                          <a:pt x="46673" y="184329"/>
                          <a:pt x="35243" y="177661"/>
                          <a:pt x="34290" y="181471"/>
                        </a:cubicBezTo>
                        <a:cubicBezTo>
                          <a:pt x="34290" y="184329"/>
                          <a:pt x="43815" y="193854"/>
                          <a:pt x="48578" y="197664"/>
                        </a:cubicBezTo>
                        <a:cubicBezTo>
                          <a:pt x="55245" y="202426"/>
                          <a:pt x="61913" y="207189"/>
                          <a:pt x="67628" y="210046"/>
                        </a:cubicBezTo>
                        <a:cubicBezTo>
                          <a:pt x="74295" y="213856"/>
                          <a:pt x="80010" y="215761"/>
                          <a:pt x="83820" y="214809"/>
                        </a:cubicBezTo>
                        <a:cubicBezTo>
                          <a:pt x="87630" y="213856"/>
                          <a:pt x="89535" y="210999"/>
                          <a:pt x="89535" y="205284"/>
                        </a:cubicBezTo>
                        <a:cubicBezTo>
                          <a:pt x="89535" y="199569"/>
                          <a:pt x="87630" y="194806"/>
                          <a:pt x="83820" y="190044"/>
                        </a:cubicBezTo>
                        <a:cubicBezTo>
                          <a:pt x="76200" y="179566"/>
                          <a:pt x="62865" y="172899"/>
                          <a:pt x="48578" y="167184"/>
                        </a:cubicBezTo>
                        <a:cubicBezTo>
                          <a:pt x="40005" y="163374"/>
                          <a:pt x="27623" y="157659"/>
                          <a:pt x="24765" y="152896"/>
                        </a:cubicBezTo>
                        <a:cubicBezTo>
                          <a:pt x="24765" y="152896"/>
                          <a:pt x="23813" y="151944"/>
                          <a:pt x="23813" y="149086"/>
                        </a:cubicBezTo>
                        <a:cubicBezTo>
                          <a:pt x="23813" y="147181"/>
                          <a:pt x="24765" y="146229"/>
                          <a:pt x="24765" y="146229"/>
                        </a:cubicBezTo>
                        <a:cubicBezTo>
                          <a:pt x="27623" y="145276"/>
                          <a:pt x="40005" y="153849"/>
                          <a:pt x="48578" y="160516"/>
                        </a:cubicBezTo>
                        <a:cubicBezTo>
                          <a:pt x="62865" y="170041"/>
                          <a:pt x="75248" y="179566"/>
                          <a:pt x="83820" y="177661"/>
                        </a:cubicBezTo>
                        <a:cubicBezTo>
                          <a:pt x="87630" y="176709"/>
                          <a:pt x="89535" y="173851"/>
                          <a:pt x="89535" y="168136"/>
                        </a:cubicBezTo>
                        <a:cubicBezTo>
                          <a:pt x="89535" y="162421"/>
                          <a:pt x="87630" y="157659"/>
                          <a:pt x="83820" y="152896"/>
                        </a:cubicBezTo>
                        <a:cubicBezTo>
                          <a:pt x="76200" y="142419"/>
                          <a:pt x="62865" y="135751"/>
                          <a:pt x="48578" y="130036"/>
                        </a:cubicBezTo>
                        <a:cubicBezTo>
                          <a:pt x="40005" y="126226"/>
                          <a:pt x="27623" y="120511"/>
                          <a:pt x="24765" y="115749"/>
                        </a:cubicBezTo>
                        <a:cubicBezTo>
                          <a:pt x="24765" y="115749"/>
                          <a:pt x="23813" y="114796"/>
                          <a:pt x="23813" y="111939"/>
                        </a:cubicBezTo>
                        <a:cubicBezTo>
                          <a:pt x="23813" y="108129"/>
                          <a:pt x="24765" y="108129"/>
                          <a:pt x="24765" y="108129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52C37249-938A-4ED2-A793-CECFDC525CD5}"/>
                      </a:ext>
                    </a:extLst>
                  </p:cNvPr>
                  <p:cNvSpPr/>
                  <p:nvPr/>
                </p:nvSpPr>
                <p:spPr>
                  <a:xfrm rot="-697137">
                    <a:off x="10722658" y="2568572"/>
                    <a:ext cx="3809" cy="5714"/>
                  </a:xfrm>
                  <a:custGeom>
                    <a:avLst/>
                    <a:gdLst>
                      <a:gd name="connsiteX0" fmla="*/ 3810 w 3809"/>
                      <a:gd name="connsiteY0" fmla="*/ 2858 h 5714"/>
                      <a:gd name="connsiteX1" fmla="*/ 1905 w 3809"/>
                      <a:gd name="connsiteY1" fmla="*/ 5715 h 5714"/>
                      <a:gd name="connsiteX2" fmla="*/ 0 w 3809"/>
                      <a:gd name="connsiteY2" fmla="*/ 2858 h 5714"/>
                      <a:gd name="connsiteX3" fmla="*/ 1905 w 3809"/>
                      <a:gd name="connsiteY3" fmla="*/ 0 h 5714"/>
                      <a:gd name="connsiteX4" fmla="*/ 3810 w 3809"/>
                      <a:gd name="connsiteY4" fmla="*/ 2858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09" h="5714">
                        <a:moveTo>
                          <a:pt x="3810" y="2858"/>
                        </a:moveTo>
                        <a:cubicBezTo>
                          <a:pt x="3810" y="4436"/>
                          <a:pt x="2957" y="5715"/>
                          <a:pt x="1905" y="5715"/>
                        </a:cubicBezTo>
                        <a:cubicBezTo>
                          <a:pt x="853" y="5715"/>
                          <a:pt x="0" y="4436"/>
                          <a:pt x="0" y="2858"/>
                        </a:cubicBezTo>
                        <a:cubicBezTo>
                          <a:pt x="0" y="1279"/>
                          <a:pt x="853" y="0"/>
                          <a:pt x="1905" y="0"/>
                        </a:cubicBezTo>
                        <a:cubicBezTo>
                          <a:pt x="2957" y="0"/>
                          <a:pt x="3810" y="1279"/>
                          <a:pt x="3810" y="2858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1" name="Freeform: Shape 1200">
                  <a:extLst>
                    <a:ext uri="{FF2B5EF4-FFF2-40B4-BE49-F238E27FC236}">
                      <a16:creationId xmlns:a16="http://schemas.microsoft.com/office/drawing/2014/main" id="{BAB1E181-8194-4897-BAF0-87DBCE9BE072}"/>
                    </a:ext>
                  </a:extLst>
                </p:cNvPr>
                <p:cNvSpPr/>
                <p:nvPr/>
              </p:nvSpPr>
              <p:spPr>
                <a:xfrm>
                  <a:off x="10696729" y="2414111"/>
                  <a:ext cx="107814" cy="370522"/>
                </a:xfrm>
                <a:custGeom>
                  <a:avLst/>
                  <a:gdLst>
                    <a:gd name="connsiteX0" fmla="*/ 70667 w 107814"/>
                    <a:gd name="connsiteY0" fmla="*/ 0 h 370522"/>
                    <a:gd name="connsiteX1" fmla="*/ 75430 w 107814"/>
                    <a:gd name="connsiteY1" fmla="*/ 110490 h 370522"/>
                    <a:gd name="connsiteX2" fmla="*/ 107815 w 107814"/>
                    <a:gd name="connsiteY2" fmla="*/ 173355 h 370522"/>
                    <a:gd name="connsiteX3" fmla="*/ 107815 w 107814"/>
                    <a:gd name="connsiteY3" fmla="*/ 360045 h 370522"/>
                    <a:gd name="connsiteX4" fmla="*/ 107815 w 107814"/>
                    <a:gd name="connsiteY4" fmla="*/ 360045 h 370522"/>
                    <a:gd name="connsiteX5" fmla="*/ 103052 w 107814"/>
                    <a:gd name="connsiteY5" fmla="*/ 367665 h 370522"/>
                    <a:gd name="connsiteX6" fmla="*/ 98290 w 107814"/>
                    <a:gd name="connsiteY6" fmla="*/ 369570 h 370522"/>
                    <a:gd name="connsiteX7" fmla="*/ 98290 w 107814"/>
                    <a:gd name="connsiteY7" fmla="*/ 369570 h 370522"/>
                    <a:gd name="connsiteX8" fmla="*/ 98290 w 107814"/>
                    <a:gd name="connsiteY8" fmla="*/ 369570 h 370522"/>
                    <a:gd name="connsiteX9" fmla="*/ 74477 w 107814"/>
                    <a:gd name="connsiteY9" fmla="*/ 366713 h 370522"/>
                    <a:gd name="connsiteX10" fmla="*/ 6850 w 107814"/>
                    <a:gd name="connsiteY10" fmla="*/ 327660 h 370522"/>
                    <a:gd name="connsiteX11" fmla="*/ 183 w 107814"/>
                    <a:gd name="connsiteY11" fmla="*/ 318135 h 370522"/>
                    <a:gd name="connsiteX12" fmla="*/ 183 w 107814"/>
                    <a:gd name="connsiteY12" fmla="*/ 318135 h 370522"/>
                    <a:gd name="connsiteX13" fmla="*/ 183 w 107814"/>
                    <a:gd name="connsiteY13" fmla="*/ 127635 h 370522"/>
                    <a:gd name="connsiteX14" fmla="*/ 31615 w 107814"/>
                    <a:gd name="connsiteY14" fmla="*/ 92392 h 370522"/>
                    <a:gd name="connsiteX15" fmla="*/ 37330 w 107814"/>
                    <a:gd name="connsiteY15" fmla="*/ 1905 h 370522"/>
                    <a:gd name="connsiteX16" fmla="*/ 70667 w 107814"/>
                    <a:gd name="connsiteY16" fmla="*/ 1905 h 37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7814" h="370522">
                      <a:moveTo>
                        <a:pt x="70667" y="0"/>
                      </a:moveTo>
                      <a:cubicBezTo>
                        <a:pt x="78287" y="92392"/>
                        <a:pt x="75430" y="110490"/>
                        <a:pt x="75430" y="110490"/>
                      </a:cubicBezTo>
                      <a:cubicBezTo>
                        <a:pt x="75430" y="110490"/>
                        <a:pt x="107815" y="140017"/>
                        <a:pt x="107815" y="173355"/>
                      </a:cubicBezTo>
                      <a:cubicBezTo>
                        <a:pt x="107815" y="200977"/>
                        <a:pt x="107815" y="360045"/>
                        <a:pt x="107815" y="360045"/>
                      </a:cubicBezTo>
                      <a:lnTo>
                        <a:pt x="107815" y="360045"/>
                      </a:lnTo>
                      <a:cubicBezTo>
                        <a:pt x="107815" y="362903"/>
                        <a:pt x="105910" y="365760"/>
                        <a:pt x="103052" y="367665"/>
                      </a:cubicBezTo>
                      <a:cubicBezTo>
                        <a:pt x="101147" y="368617"/>
                        <a:pt x="100195" y="369570"/>
                        <a:pt x="98290" y="369570"/>
                      </a:cubicBezTo>
                      <a:cubicBezTo>
                        <a:pt x="98290" y="369570"/>
                        <a:pt x="98290" y="369570"/>
                        <a:pt x="98290" y="369570"/>
                      </a:cubicBezTo>
                      <a:lnTo>
                        <a:pt x="98290" y="369570"/>
                      </a:lnTo>
                      <a:cubicBezTo>
                        <a:pt x="90670" y="371475"/>
                        <a:pt x="81145" y="370523"/>
                        <a:pt x="74477" y="366713"/>
                      </a:cubicBezTo>
                      <a:lnTo>
                        <a:pt x="6850" y="327660"/>
                      </a:lnTo>
                      <a:cubicBezTo>
                        <a:pt x="2087" y="324803"/>
                        <a:pt x="-770" y="320992"/>
                        <a:pt x="183" y="318135"/>
                      </a:cubicBezTo>
                      <a:lnTo>
                        <a:pt x="183" y="318135"/>
                      </a:lnTo>
                      <a:cubicBezTo>
                        <a:pt x="183" y="318135"/>
                        <a:pt x="183" y="155257"/>
                        <a:pt x="183" y="127635"/>
                      </a:cubicBezTo>
                      <a:cubicBezTo>
                        <a:pt x="183" y="102870"/>
                        <a:pt x="27805" y="93345"/>
                        <a:pt x="31615" y="92392"/>
                      </a:cubicBezTo>
                      <a:cubicBezTo>
                        <a:pt x="31615" y="82867"/>
                        <a:pt x="32567" y="51435"/>
                        <a:pt x="37330" y="1905"/>
                      </a:cubicBezTo>
                      <a:lnTo>
                        <a:pt x="70667" y="1905"/>
                      </a:lnTo>
                      <a:close/>
                    </a:path>
                  </a:pathLst>
                </a:custGeom>
                <a:solidFill>
                  <a:srgbClr val="F5B4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2" name="Freeform: Shape 1201">
                  <a:extLst>
                    <a:ext uri="{FF2B5EF4-FFF2-40B4-BE49-F238E27FC236}">
                      <a16:creationId xmlns:a16="http://schemas.microsoft.com/office/drawing/2014/main" id="{F42635A6-A4B1-424B-8752-5864D1319E03}"/>
                    </a:ext>
                  </a:extLst>
                </p:cNvPr>
                <p:cNvSpPr/>
                <p:nvPr/>
              </p:nvSpPr>
              <p:spPr>
                <a:xfrm>
                  <a:off x="10728582" y="2398156"/>
                  <a:ext cx="41671" cy="24288"/>
                </a:xfrm>
                <a:custGeom>
                  <a:avLst/>
                  <a:gdLst>
                    <a:gd name="connsiteX0" fmla="*/ 35957 w 41671"/>
                    <a:gd name="connsiteY0" fmla="*/ 20717 h 24288"/>
                    <a:gd name="connsiteX1" fmla="*/ 6430 w 41671"/>
                    <a:gd name="connsiteY1" fmla="*/ 20717 h 24288"/>
                    <a:gd name="connsiteX2" fmla="*/ 6430 w 41671"/>
                    <a:gd name="connsiteY2" fmla="*/ 3572 h 24288"/>
                    <a:gd name="connsiteX3" fmla="*/ 35957 w 41671"/>
                    <a:gd name="connsiteY3" fmla="*/ 3572 h 24288"/>
                    <a:gd name="connsiteX4" fmla="*/ 35957 w 41671"/>
                    <a:gd name="connsiteY4" fmla="*/ 20717 h 2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71" h="24288">
                      <a:moveTo>
                        <a:pt x="35957" y="20717"/>
                      </a:moveTo>
                      <a:cubicBezTo>
                        <a:pt x="27384" y="25479"/>
                        <a:pt x="14049" y="25479"/>
                        <a:pt x="6430" y="20717"/>
                      </a:cubicBezTo>
                      <a:cubicBezTo>
                        <a:pt x="-2143" y="15954"/>
                        <a:pt x="-2143" y="8334"/>
                        <a:pt x="6430" y="3572"/>
                      </a:cubicBezTo>
                      <a:cubicBezTo>
                        <a:pt x="15002" y="-1191"/>
                        <a:pt x="28337" y="-1191"/>
                        <a:pt x="35957" y="3572"/>
                      </a:cubicBezTo>
                      <a:cubicBezTo>
                        <a:pt x="43577" y="8334"/>
                        <a:pt x="43577" y="15954"/>
                        <a:pt x="35957" y="20717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03" name="Graphic 7">
                  <a:extLst>
                    <a:ext uri="{FF2B5EF4-FFF2-40B4-BE49-F238E27FC236}">
                      <a16:creationId xmlns:a16="http://schemas.microsoft.com/office/drawing/2014/main" id="{ED10FAD8-D6B7-4C94-8779-8FE280552D1E}"/>
                    </a:ext>
                  </a:extLst>
                </p:cNvPr>
                <p:cNvGrpSpPr/>
                <p:nvPr/>
              </p:nvGrpSpPr>
              <p:grpSpPr>
                <a:xfrm>
                  <a:off x="10727630" y="2381964"/>
                  <a:ext cx="43576" cy="46196"/>
                  <a:chOff x="10727630" y="2381964"/>
                  <a:chExt cx="43576" cy="46196"/>
                </a:xfrm>
                <a:solidFill>
                  <a:srgbClr val="FFFFFF"/>
                </a:solidFill>
              </p:grpSpPr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58C7A9B0-EF7F-46A8-AEB1-F81313028B5E}"/>
                      </a:ext>
                    </a:extLst>
                  </p:cNvPr>
                  <p:cNvSpPr/>
                  <p:nvPr/>
                </p:nvSpPr>
                <p:spPr>
                  <a:xfrm>
                    <a:off x="10728344" y="2394108"/>
                    <a:ext cx="42862" cy="34051"/>
                  </a:xfrm>
                  <a:custGeom>
                    <a:avLst/>
                    <a:gdLst>
                      <a:gd name="connsiteX0" fmla="*/ 42863 w 42862"/>
                      <a:gd name="connsiteY0" fmla="*/ 21907 h 34051"/>
                      <a:gd name="connsiteX1" fmla="*/ 42863 w 42862"/>
                      <a:gd name="connsiteY1" fmla="*/ 0 h 34051"/>
                      <a:gd name="connsiteX2" fmla="*/ 0 w 42862"/>
                      <a:gd name="connsiteY2" fmla="*/ 0 h 34051"/>
                      <a:gd name="connsiteX3" fmla="*/ 0 w 42862"/>
                      <a:gd name="connsiteY3" fmla="*/ 21907 h 34051"/>
                      <a:gd name="connsiteX4" fmla="*/ 0 w 42862"/>
                      <a:gd name="connsiteY4" fmla="*/ 21907 h 34051"/>
                      <a:gd name="connsiteX5" fmla="*/ 6668 w 42862"/>
                      <a:gd name="connsiteY5" fmla="*/ 30480 h 34051"/>
                      <a:gd name="connsiteX6" fmla="*/ 37147 w 42862"/>
                      <a:gd name="connsiteY6" fmla="*/ 30480 h 34051"/>
                      <a:gd name="connsiteX7" fmla="*/ 42863 w 42862"/>
                      <a:gd name="connsiteY7" fmla="*/ 21907 h 34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34051">
                        <a:moveTo>
                          <a:pt x="42863" y="21907"/>
                        </a:moveTo>
                        <a:lnTo>
                          <a:pt x="42863" y="0"/>
                        </a:ln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4765"/>
                          <a:pt x="1905" y="28575"/>
                          <a:pt x="6668" y="30480"/>
                        </a:cubicBezTo>
                        <a:cubicBezTo>
                          <a:pt x="15240" y="35242"/>
                          <a:pt x="28575" y="35242"/>
                          <a:pt x="37147" y="30480"/>
                        </a:cubicBezTo>
                        <a:cubicBezTo>
                          <a:pt x="40957" y="28575"/>
                          <a:pt x="42863" y="24765"/>
                          <a:pt x="42863" y="21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5F7301A9-9850-4790-A317-785927780868}"/>
                      </a:ext>
                    </a:extLst>
                  </p:cNvPr>
                  <p:cNvSpPr/>
                  <p:nvPr/>
                </p:nvSpPr>
                <p:spPr>
                  <a:xfrm>
                    <a:off x="10727630" y="2381964"/>
                    <a:ext cx="43338" cy="24288"/>
                  </a:xfrm>
                  <a:custGeom>
                    <a:avLst/>
                    <a:gdLst>
                      <a:gd name="connsiteX0" fmla="*/ 36909 w 43338"/>
                      <a:gd name="connsiteY0" fmla="*/ 20717 h 24288"/>
                      <a:gd name="connsiteX1" fmla="*/ 6429 w 43338"/>
                      <a:gd name="connsiteY1" fmla="*/ 20717 h 24288"/>
                      <a:gd name="connsiteX2" fmla="*/ 6429 w 43338"/>
                      <a:gd name="connsiteY2" fmla="*/ 3572 h 24288"/>
                      <a:gd name="connsiteX3" fmla="*/ 36909 w 43338"/>
                      <a:gd name="connsiteY3" fmla="*/ 3572 h 24288"/>
                      <a:gd name="connsiteX4" fmla="*/ 36909 w 43338"/>
                      <a:gd name="connsiteY4" fmla="*/ 20717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8" h="24288">
                        <a:moveTo>
                          <a:pt x="36909" y="20717"/>
                        </a:moveTo>
                        <a:cubicBezTo>
                          <a:pt x="28337" y="25479"/>
                          <a:pt x="15002" y="25479"/>
                          <a:pt x="6429" y="20717"/>
                        </a:cubicBezTo>
                        <a:cubicBezTo>
                          <a:pt x="-2143" y="15954"/>
                          <a:pt x="-2143" y="8334"/>
                          <a:pt x="6429" y="3572"/>
                        </a:cubicBezTo>
                        <a:cubicBezTo>
                          <a:pt x="15002" y="-1191"/>
                          <a:pt x="28337" y="-1191"/>
                          <a:pt x="36909" y="3572"/>
                        </a:cubicBezTo>
                        <a:cubicBezTo>
                          <a:pt x="45482" y="8334"/>
                          <a:pt x="45482" y="15954"/>
                          <a:pt x="36909" y="207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6" name="Graphic 7">
                  <a:extLst>
                    <a:ext uri="{FF2B5EF4-FFF2-40B4-BE49-F238E27FC236}">
                      <a16:creationId xmlns:a16="http://schemas.microsoft.com/office/drawing/2014/main" id="{B6C3B1D1-8A24-440E-B251-3BA4DF4E5FC5}"/>
                    </a:ext>
                  </a:extLst>
                </p:cNvPr>
                <p:cNvGrpSpPr/>
                <p:nvPr/>
              </p:nvGrpSpPr>
              <p:grpSpPr>
                <a:xfrm>
                  <a:off x="10724534" y="2362199"/>
                  <a:ext cx="50482" cy="55244"/>
                  <a:chOff x="10724534" y="2362199"/>
                  <a:chExt cx="50482" cy="55244"/>
                </a:xfrm>
              </p:grpSpPr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936D515D-7C06-4C30-A830-6DDFEFFCE08F}"/>
                      </a:ext>
                    </a:extLst>
                  </p:cNvPr>
                  <p:cNvSpPr/>
                  <p:nvPr/>
                </p:nvSpPr>
                <p:spPr>
                  <a:xfrm>
                    <a:off x="10724534" y="2376963"/>
                    <a:ext cx="50482" cy="40481"/>
                  </a:xfrm>
                  <a:custGeom>
                    <a:avLst/>
                    <a:gdLst>
                      <a:gd name="connsiteX0" fmla="*/ 50482 w 50482"/>
                      <a:gd name="connsiteY0" fmla="*/ 25717 h 40481"/>
                      <a:gd name="connsiteX1" fmla="*/ 50482 w 50482"/>
                      <a:gd name="connsiteY1" fmla="*/ 0 h 40481"/>
                      <a:gd name="connsiteX2" fmla="*/ 0 w 50482"/>
                      <a:gd name="connsiteY2" fmla="*/ 0 h 40481"/>
                      <a:gd name="connsiteX3" fmla="*/ 0 w 50482"/>
                      <a:gd name="connsiteY3" fmla="*/ 25717 h 40481"/>
                      <a:gd name="connsiteX4" fmla="*/ 0 w 50482"/>
                      <a:gd name="connsiteY4" fmla="*/ 25717 h 40481"/>
                      <a:gd name="connsiteX5" fmla="*/ 7620 w 50482"/>
                      <a:gd name="connsiteY5" fmla="*/ 36195 h 40481"/>
                      <a:gd name="connsiteX6" fmla="*/ 42863 w 50482"/>
                      <a:gd name="connsiteY6" fmla="*/ 36195 h 40481"/>
                      <a:gd name="connsiteX7" fmla="*/ 50482 w 50482"/>
                      <a:gd name="connsiteY7" fmla="*/ 25717 h 40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40481">
                        <a:moveTo>
                          <a:pt x="50482" y="25717"/>
                        </a:moveTo>
                        <a:lnTo>
                          <a:pt x="50482" y="0"/>
                        </a:lnTo>
                        <a:lnTo>
                          <a:pt x="0" y="0"/>
                        </a:lnTo>
                        <a:lnTo>
                          <a:pt x="0" y="25717"/>
                        </a:lnTo>
                        <a:lnTo>
                          <a:pt x="0" y="25717"/>
                        </a:lnTo>
                        <a:cubicBezTo>
                          <a:pt x="0" y="29527"/>
                          <a:pt x="2857" y="33338"/>
                          <a:pt x="7620" y="36195"/>
                        </a:cubicBezTo>
                        <a:cubicBezTo>
                          <a:pt x="17145" y="41910"/>
                          <a:pt x="33338" y="41910"/>
                          <a:pt x="42863" y="36195"/>
                        </a:cubicBezTo>
                        <a:cubicBezTo>
                          <a:pt x="47625" y="33338"/>
                          <a:pt x="50482" y="29527"/>
                          <a:pt x="50482" y="25717"/>
                        </a:cubicBez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9D6B9A8C-5079-417E-8446-B427BCF6E611}"/>
                      </a:ext>
                    </a:extLst>
                  </p:cNvPr>
                  <p:cNvSpPr/>
                  <p:nvPr/>
                </p:nvSpPr>
                <p:spPr>
                  <a:xfrm>
                    <a:off x="10725010" y="2362199"/>
                    <a:ext cx="49530" cy="29527"/>
                  </a:xfrm>
                  <a:custGeom>
                    <a:avLst/>
                    <a:gdLst>
                      <a:gd name="connsiteX0" fmla="*/ 42386 w 49530"/>
                      <a:gd name="connsiteY0" fmla="*/ 25241 h 29527"/>
                      <a:gd name="connsiteX1" fmla="*/ 7144 w 49530"/>
                      <a:gd name="connsiteY1" fmla="*/ 25241 h 29527"/>
                      <a:gd name="connsiteX2" fmla="*/ 7144 w 49530"/>
                      <a:gd name="connsiteY2" fmla="*/ 4286 h 29527"/>
                      <a:gd name="connsiteX3" fmla="*/ 42386 w 49530"/>
                      <a:gd name="connsiteY3" fmla="*/ 4286 h 29527"/>
                      <a:gd name="connsiteX4" fmla="*/ 42386 w 49530"/>
                      <a:gd name="connsiteY4" fmla="*/ 25241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29527">
                        <a:moveTo>
                          <a:pt x="42386" y="25241"/>
                        </a:moveTo>
                        <a:cubicBezTo>
                          <a:pt x="32861" y="30956"/>
                          <a:pt x="16669" y="30956"/>
                          <a:pt x="7144" y="25241"/>
                        </a:cubicBezTo>
                        <a:cubicBezTo>
                          <a:pt x="-2381" y="19526"/>
                          <a:pt x="-2381" y="10001"/>
                          <a:pt x="7144" y="4286"/>
                        </a:cubicBezTo>
                        <a:cubicBezTo>
                          <a:pt x="16669" y="-1429"/>
                          <a:pt x="32861" y="-1429"/>
                          <a:pt x="42386" y="4286"/>
                        </a:cubicBezTo>
                        <a:cubicBezTo>
                          <a:pt x="51911" y="10001"/>
                          <a:pt x="51911" y="19526"/>
                          <a:pt x="42386" y="25241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9" name="Freeform: Shape 1208">
                  <a:extLst>
                    <a:ext uri="{FF2B5EF4-FFF2-40B4-BE49-F238E27FC236}">
                      <a16:creationId xmlns:a16="http://schemas.microsoft.com/office/drawing/2014/main" id="{A72EA021-3D39-4F89-B8E9-AA1756099D74}"/>
                    </a:ext>
                  </a:extLst>
                </p:cNvPr>
                <p:cNvSpPr/>
                <p:nvPr/>
              </p:nvSpPr>
              <p:spPr>
                <a:xfrm>
                  <a:off x="10696722" y="2508408"/>
                  <a:ext cx="30669" cy="200977"/>
                </a:xfrm>
                <a:custGeom>
                  <a:avLst/>
                  <a:gdLst>
                    <a:gd name="connsiteX0" fmla="*/ 30670 w 30669"/>
                    <a:gd name="connsiteY0" fmla="*/ 0 h 200977"/>
                    <a:gd name="connsiteX1" fmla="*/ 8762 w 30669"/>
                    <a:gd name="connsiteY1" fmla="*/ 21907 h 200977"/>
                    <a:gd name="connsiteX2" fmla="*/ 4952 w 30669"/>
                    <a:gd name="connsiteY2" fmla="*/ 200977 h 200977"/>
                    <a:gd name="connsiteX3" fmla="*/ 4000 w 30669"/>
                    <a:gd name="connsiteY3" fmla="*/ 20955 h 200977"/>
                    <a:gd name="connsiteX4" fmla="*/ 30670 w 30669"/>
                    <a:gd name="connsiteY4" fmla="*/ 0 h 200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669" h="200977">
                      <a:moveTo>
                        <a:pt x="30670" y="0"/>
                      </a:moveTo>
                      <a:cubicBezTo>
                        <a:pt x="24955" y="2857"/>
                        <a:pt x="18287" y="3810"/>
                        <a:pt x="8762" y="21907"/>
                      </a:cubicBezTo>
                      <a:cubicBezTo>
                        <a:pt x="190" y="38100"/>
                        <a:pt x="4952" y="200977"/>
                        <a:pt x="4952" y="200977"/>
                      </a:cubicBezTo>
                      <a:cubicBezTo>
                        <a:pt x="4952" y="200977"/>
                        <a:pt x="-5525" y="42863"/>
                        <a:pt x="4000" y="20955"/>
                      </a:cubicBezTo>
                      <a:cubicBezTo>
                        <a:pt x="10667" y="6667"/>
                        <a:pt x="22097" y="0"/>
                        <a:pt x="306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0" name="Graphic 7">
                <a:extLst>
                  <a:ext uri="{FF2B5EF4-FFF2-40B4-BE49-F238E27FC236}">
                    <a16:creationId xmlns:a16="http://schemas.microsoft.com/office/drawing/2014/main" id="{083E8B87-D263-4943-9D7B-A7FF861F81CE}"/>
                  </a:ext>
                </a:extLst>
              </p:cNvPr>
              <p:cNvGrpSpPr/>
              <p:nvPr/>
            </p:nvGrpSpPr>
            <p:grpSpPr>
              <a:xfrm>
                <a:off x="8442344" y="4487703"/>
                <a:ext cx="120967" cy="98107"/>
                <a:chOff x="8442344" y="4487703"/>
                <a:chExt cx="120967" cy="98107"/>
              </a:xfrm>
            </p:grpSpPr>
            <p:sp>
              <p:nvSpPr>
                <p:cNvPr id="1211" name="Freeform: Shape 1210">
                  <a:extLst>
                    <a:ext uri="{FF2B5EF4-FFF2-40B4-BE49-F238E27FC236}">
                      <a16:creationId xmlns:a16="http://schemas.microsoft.com/office/drawing/2014/main" id="{ED927BEB-F3C9-4295-B3EB-905C4859B57A}"/>
                    </a:ext>
                  </a:extLst>
                </p:cNvPr>
                <p:cNvSpPr/>
                <p:nvPr/>
              </p:nvSpPr>
              <p:spPr>
                <a:xfrm>
                  <a:off x="8467109" y="4529613"/>
                  <a:ext cx="96202" cy="56197"/>
                </a:xfrm>
                <a:custGeom>
                  <a:avLst/>
                  <a:gdLst>
                    <a:gd name="connsiteX0" fmla="*/ 58102 w 96202"/>
                    <a:gd name="connsiteY0" fmla="*/ 30480 h 56197"/>
                    <a:gd name="connsiteX1" fmla="*/ 86677 w 96202"/>
                    <a:gd name="connsiteY1" fmla="*/ 25718 h 56197"/>
                    <a:gd name="connsiteX2" fmla="*/ 63817 w 96202"/>
                    <a:gd name="connsiteY2" fmla="*/ 25718 h 56197"/>
                    <a:gd name="connsiteX3" fmla="*/ 96202 w 96202"/>
                    <a:gd name="connsiteY3" fmla="*/ 13335 h 56197"/>
                    <a:gd name="connsiteX4" fmla="*/ 53340 w 96202"/>
                    <a:gd name="connsiteY4" fmla="*/ 20955 h 56197"/>
                    <a:gd name="connsiteX5" fmla="*/ 67627 w 96202"/>
                    <a:gd name="connsiteY5" fmla="*/ 5715 h 56197"/>
                    <a:gd name="connsiteX6" fmla="*/ 50482 w 96202"/>
                    <a:gd name="connsiteY6" fmla="*/ 16193 h 56197"/>
                    <a:gd name="connsiteX7" fmla="*/ 50482 w 96202"/>
                    <a:gd name="connsiteY7" fmla="*/ 0 h 56197"/>
                    <a:gd name="connsiteX8" fmla="*/ 37147 w 96202"/>
                    <a:gd name="connsiteY8" fmla="*/ 19050 h 56197"/>
                    <a:gd name="connsiteX9" fmla="*/ 36195 w 96202"/>
                    <a:gd name="connsiteY9" fmla="*/ 19050 h 56197"/>
                    <a:gd name="connsiteX10" fmla="*/ 28575 w 96202"/>
                    <a:gd name="connsiteY10" fmla="*/ 5715 h 56197"/>
                    <a:gd name="connsiteX11" fmla="*/ 28575 w 96202"/>
                    <a:gd name="connsiteY11" fmla="*/ 18097 h 56197"/>
                    <a:gd name="connsiteX12" fmla="*/ 18097 w 96202"/>
                    <a:gd name="connsiteY12" fmla="*/ 11430 h 56197"/>
                    <a:gd name="connsiteX13" fmla="*/ 24765 w 96202"/>
                    <a:gd name="connsiteY13" fmla="*/ 20955 h 56197"/>
                    <a:gd name="connsiteX14" fmla="*/ 0 w 96202"/>
                    <a:gd name="connsiteY14" fmla="*/ 32385 h 56197"/>
                    <a:gd name="connsiteX15" fmla="*/ 25717 w 96202"/>
                    <a:gd name="connsiteY15" fmla="*/ 28575 h 56197"/>
                    <a:gd name="connsiteX16" fmla="*/ 9525 w 96202"/>
                    <a:gd name="connsiteY16" fmla="*/ 41910 h 56197"/>
                    <a:gd name="connsiteX17" fmla="*/ 26670 w 96202"/>
                    <a:gd name="connsiteY17" fmla="*/ 34290 h 56197"/>
                    <a:gd name="connsiteX18" fmla="*/ 27622 w 96202"/>
                    <a:gd name="connsiteY18" fmla="*/ 48578 h 56197"/>
                    <a:gd name="connsiteX19" fmla="*/ 33338 w 96202"/>
                    <a:gd name="connsiteY19" fmla="*/ 37147 h 56197"/>
                    <a:gd name="connsiteX20" fmla="*/ 40005 w 96202"/>
                    <a:gd name="connsiteY20" fmla="*/ 51435 h 56197"/>
                    <a:gd name="connsiteX21" fmla="*/ 40957 w 96202"/>
                    <a:gd name="connsiteY21" fmla="*/ 40957 h 56197"/>
                    <a:gd name="connsiteX22" fmla="*/ 51435 w 96202"/>
                    <a:gd name="connsiteY22" fmla="*/ 56197 h 56197"/>
                    <a:gd name="connsiteX23" fmla="*/ 50482 w 96202"/>
                    <a:gd name="connsiteY23" fmla="*/ 39053 h 56197"/>
                    <a:gd name="connsiteX24" fmla="*/ 62865 w 96202"/>
                    <a:gd name="connsiteY24" fmla="*/ 46672 h 56197"/>
                    <a:gd name="connsiteX25" fmla="*/ 52388 w 96202"/>
                    <a:gd name="connsiteY25" fmla="*/ 35243 h 56197"/>
                    <a:gd name="connsiteX26" fmla="*/ 89535 w 96202"/>
                    <a:gd name="connsiteY26" fmla="*/ 45720 h 56197"/>
                    <a:gd name="connsiteX27" fmla="*/ 58102 w 96202"/>
                    <a:gd name="connsiteY27" fmla="*/ 30480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6202" h="56197">
                      <a:moveTo>
                        <a:pt x="58102" y="30480"/>
                      </a:moveTo>
                      <a:cubicBezTo>
                        <a:pt x="70485" y="29528"/>
                        <a:pt x="83820" y="27622"/>
                        <a:pt x="86677" y="25718"/>
                      </a:cubicBezTo>
                      <a:cubicBezTo>
                        <a:pt x="78105" y="26670"/>
                        <a:pt x="70485" y="25718"/>
                        <a:pt x="63817" y="25718"/>
                      </a:cubicBezTo>
                      <a:cubicBezTo>
                        <a:pt x="78105" y="21907"/>
                        <a:pt x="92392" y="16193"/>
                        <a:pt x="96202" y="13335"/>
                      </a:cubicBezTo>
                      <a:cubicBezTo>
                        <a:pt x="78105" y="18097"/>
                        <a:pt x="64770" y="19050"/>
                        <a:pt x="53340" y="20955"/>
                      </a:cubicBezTo>
                      <a:cubicBezTo>
                        <a:pt x="60007" y="15240"/>
                        <a:pt x="67627" y="8572"/>
                        <a:pt x="67627" y="5715"/>
                      </a:cubicBezTo>
                      <a:cubicBezTo>
                        <a:pt x="60960" y="10478"/>
                        <a:pt x="55245" y="13335"/>
                        <a:pt x="50482" y="16193"/>
                      </a:cubicBezTo>
                      <a:cubicBezTo>
                        <a:pt x="52388" y="10478"/>
                        <a:pt x="51435" y="3810"/>
                        <a:pt x="50482" y="0"/>
                      </a:cubicBezTo>
                      <a:cubicBezTo>
                        <a:pt x="48577" y="6668"/>
                        <a:pt x="41910" y="14288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7" y="11430"/>
                        <a:pt x="29527" y="15240"/>
                        <a:pt x="28575" y="18097"/>
                      </a:cubicBezTo>
                      <a:cubicBezTo>
                        <a:pt x="24765" y="15240"/>
                        <a:pt x="20955" y="13335"/>
                        <a:pt x="18097" y="11430"/>
                      </a:cubicBezTo>
                      <a:cubicBezTo>
                        <a:pt x="21907" y="14288"/>
                        <a:pt x="23813" y="18097"/>
                        <a:pt x="24765" y="20955"/>
                      </a:cubicBezTo>
                      <a:cubicBezTo>
                        <a:pt x="14288" y="24765"/>
                        <a:pt x="16192" y="26670"/>
                        <a:pt x="0" y="32385"/>
                      </a:cubicBezTo>
                      <a:cubicBezTo>
                        <a:pt x="14288" y="32385"/>
                        <a:pt x="19050" y="32385"/>
                        <a:pt x="25717" y="28575"/>
                      </a:cubicBezTo>
                      <a:cubicBezTo>
                        <a:pt x="21907" y="31432"/>
                        <a:pt x="19050" y="36195"/>
                        <a:pt x="9525" y="41910"/>
                      </a:cubicBezTo>
                      <a:cubicBezTo>
                        <a:pt x="13335" y="40957"/>
                        <a:pt x="20002" y="38100"/>
                        <a:pt x="26670" y="34290"/>
                      </a:cubicBezTo>
                      <a:cubicBezTo>
                        <a:pt x="27622" y="38100"/>
                        <a:pt x="29527" y="41910"/>
                        <a:pt x="27622" y="48578"/>
                      </a:cubicBezTo>
                      <a:cubicBezTo>
                        <a:pt x="30480" y="46672"/>
                        <a:pt x="32385" y="41910"/>
                        <a:pt x="33338" y="37147"/>
                      </a:cubicBezTo>
                      <a:cubicBezTo>
                        <a:pt x="35242" y="40957"/>
                        <a:pt x="39052" y="44768"/>
                        <a:pt x="40005" y="51435"/>
                      </a:cubicBezTo>
                      <a:cubicBezTo>
                        <a:pt x="41910" y="49530"/>
                        <a:pt x="41910" y="45720"/>
                        <a:pt x="40957" y="40957"/>
                      </a:cubicBezTo>
                      <a:cubicBezTo>
                        <a:pt x="44767" y="45720"/>
                        <a:pt x="48577" y="50482"/>
                        <a:pt x="51435" y="56197"/>
                      </a:cubicBezTo>
                      <a:cubicBezTo>
                        <a:pt x="53340" y="53340"/>
                        <a:pt x="54292" y="45720"/>
                        <a:pt x="50482" y="39053"/>
                      </a:cubicBezTo>
                      <a:cubicBezTo>
                        <a:pt x="54292" y="40957"/>
                        <a:pt x="58102" y="42863"/>
                        <a:pt x="62865" y="46672"/>
                      </a:cubicBezTo>
                      <a:cubicBezTo>
                        <a:pt x="62865" y="44768"/>
                        <a:pt x="58102" y="40005"/>
                        <a:pt x="52388" y="35243"/>
                      </a:cubicBezTo>
                      <a:cubicBezTo>
                        <a:pt x="63817" y="38100"/>
                        <a:pt x="79057" y="40957"/>
                        <a:pt x="89535" y="45720"/>
                      </a:cubicBezTo>
                      <a:cubicBezTo>
                        <a:pt x="84772" y="40957"/>
                        <a:pt x="71438" y="34290"/>
                        <a:pt x="58102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12" name="Graphic 7">
                  <a:extLst>
                    <a:ext uri="{FF2B5EF4-FFF2-40B4-BE49-F238E27FC236}">
                      <a16:creationId xmlns:a16="http://schemas.microsoft.com/office/drawing/2014/main" id="{6398E7DA-EFED-4F2D-948C-407025798D06}"/>
                    </a:ext>
                  </a:extLst>
                </p:cNvPr>
                <p:cNvGrpSpPr/>
                <p:nvPr/>
              </p:nvGrpSpPr>
              <p:grpSpPr>
                <a:xfrm>
                  <a:off x="8495112" y="4487703"/>
                  <a:ext cx="35814" cy="61575"/>
                  <a:chOff x="8495112" y="4487703"/>
                  <a:chExt cx="35814" cy="61575"/>
                </a:xfrm>
              </p:grpSpPr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9C5E6429-8128-4BC1-801F-1A548C170C19}"/>
                      </a:ext>
                    </a:extLst>
                  </p:cNvPr>
                  <p:cNvSpPr/>
                  <p:nvPr/>
                </p:nvSpPr>
                <p:spPr>
                  <a:xfrm>
                    <a:off x="8495112" y="4487703"/>
                    <a:ext cx="35814" cy="61575"/>
                  </a:xfrm>
                  <a:custGeom>
                    <a:avLst/>
                    <a:gdLst>
                      <a:gd name="connsiteX0" fmla="*/ 35815 w 35814"/>
                      <a:gd name="connsiteY0" fmla="*/ 0 h 61575"/>
                      <a:gd name="connsiteX1" fmla="*/ 5335 w 35814"/>
                      <a:gd name="connsiteY1" fmla="*/ 60007 h 61575"/>
                      <a:gd name="connsiteX2" fmla="*/ 35815 w 35814"/>
                      <a:gd name="connsiteY2" fmla="*/ 0 h 61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814" h="61575">
                        <a:moveTo>
                          <a:pt x="35815" y="0"/>
                        </a:moveTo>
                        <a:cubicBezTo>
                          <a:pt x="18670" y="30480"/>
                          <a:pt x="24385" y="47625"/>
                          <a:pt x="5335" y="60007"/>
                        </a:cubicBezTo>
                        <a:cubicBezTo>
                          <a:pt x="-13715" y="72390"/>
                          <a:pt x="23432" y="7620"/>
                          <a:pt x="3581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E0929E42-561F-4D68-A885-40B125E35923}"/>
                      </a:ext>
                    </a:extLst>
                  </p:cNvPr>
                  <p:cNvSpPr/>
                  <p:nvPr/>
                </p:nvSpPr>
                <p:spPr>
                  <a:xfrm>
                    <a:off x="8501976" y="4489608"/>
                    <a:ext cx="27998" cy="56224"/>
                  </a:xfrm>
                  <a:custGeom>
                    <a:avLst/>
                    <a:gdLst>
                      <a:gd name="connsiteX0" fmla="*/ 376 w 27998"/>
                      <a:gd name="connsiteY0" fmla="*/ 56198 h 56224"/>
                      <a:gd name="connsiteX1" fmla="*/ 27998 w 27998"/>
                      <a:gd name="connsiteY1" fmla="*/ 0 h 56224"/>
                      <a:gd name="connsiteX2" fmla="*/ 376 w 27998"/>
                      <a:gd name="connsiteY2" fmla="*/ 56198 h 56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98" h="56224">
                        <a:moveTo>
                          <a:pt x="376" y="56198"/>
                        </a:moveTo>
                        <a:cubicBezTo>
                          <a:pt x="-1529" y="57150"/>
                          <a:pt x="3233" y="32385"/>
                          <a:pt x="27998" y="0"/>
                        </a:cubicBezTo>
                        <a:cubicBezTo>
                          <a:pt x="5138" y="28575"/>
                          <a:pt x="1328" y="55245"/>
                          <a:pt x="376" y="5619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15" name="Graphic 7">
                  <a:extLst>
                    <a:ext uri="{FF2B5EF4-FFF2-40B4-BE49-F238E27FC236}">
                      <a16:creationId xmlns:a16="http://schemas.microsoft.com/office/drawing/2014/main" id="{5F9F2809-F76D-4D78-ACB2-6FB52836D2FE}"/>
                    </a:ext>
                  </a:extLst>
                </p:cNvPr>
                <p:cNvGrpSpPr/>
                <p:nvPr/>
              </p:nvGrpSpPr>
              <p:grpSpPr>
                <a:xfrm>
                  <a:off x="8450916" y="4541714"/>
                  <a:ext cx="52209" cy="10532"/>
                  <a:chOff x="8450916" y="4541714"/>
                  <a:chExt cx="52209" cy="10532"/>
                </a:xfrm>
              </p:grpSpPr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EE8D61FD-393E-418C-AEA2-4C6DBFB75637}"/>
                      </a:ext>
                    </a:extLst>
                  </p:cNvPr>
                  <p:cNvSpPr/>
                  <p:nvPr/>
                </p:nvSpPr>
                <p:spPr>
                  <a:xfrm>
                    <a:off x="8450916" y="4541714"/>
                    <a:ext cx="52209" cy="10532"/>
                  </a:xfrm>
                  <a:custGeom>
                    <a:avLst/>
                    <a:gdLst>
                      <a:gd name="connsiteX0" fmla="*/ 0 w 52209"/>
                      <a:gd name="connsiteY0" fmla="*/ 1234 h 10532"/>
                      <a:gd name="connsiteX1" fmla="*/ 49530 w 52209"/>
                      <a:gd name="connsiteY1" fmla="*/ 8854 h 10532"/>
                      <a:gd name="connsiteX2" fmla="*/ 0 w 52209"/>
                      <a:gd name="connsiteY2" fmla="*/ 1234 h 10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209" h="10532">
                        <a:moveTo>
                          <a:pt x="0" y="1234"/>
                        </a:moveTo>
                        <a:cubicBezTo>
                          <a:pt x="25718" y="4091"/>
                          <a:pt x="33338" y="14569"/>
                          <a:pt x="49530" y="8854"/>
                        </a:cubicBezTo>
                        <a:cubicBezTo>
                          <a:pt x="64770" y="3139"/>
                          <a:pt x="10478" y="-2576"/>
                          <a:pt x="0" y="123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0D3AB4C4-4506-4260-987B-F528B6C336E0}"/>
                      </a:ext>
                    </a:extLst>
                  </p:cNvPr>
                  <p:cNvSpPr/>
                  <p:nvPr/>
                </p:nvSpPr>
                <p:spPr>
                  <a:xfrm>
                    <a:off x="8452822" y="4542866"/>
                    <a:ext cx="45863" cy="7769"/>
                  </a:xfrm>
                  <a:custGeom>
                    <a:avLst/>
                    <a:gdLst>
                      <a:gd name="connsiteX0" fmla="*/ 45720 w 45863"/>
                      <a:gd name="connsiteY0" fmla="*/ 7702 h 7769"/>
                      <a:gd name="connsiteX1" fmla="*/ 0 w 45863"/>
                      <a:gd name="connsiteY1" fmla="*/ 82 h 7769"/>
                      <a:gd name="connsiteX2" fmla="*/ 45720 w 45863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63" h="7769">
                        <a:moveTo>
                          <a:pt x="45720" y="7702"/>
                        </a:moveTo>
                        <a:cubicBezTo>
                          <a:pt x="47625" y="6750"/>
                          <a:pt x="30480" y="-870"/>
                          <a:pt x="0" y="82"/>
                        </a:cubicBezTo>
                        <a:cubicBezTo>
                          <a:pt x="26670" y="-870"/>
                          <a:pt x="44767" y="8655"/>
                          <a:pt x="45720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18" name="Graphic 7">
                  <a:extLst>
                    <a:ext uri="{FF2B5EF4-FFF2-40B4-BE49-F238E27FC236}">
                      <a16:creationId xmlns:a16="http://schemas.microsoft.com/office/drawing/2014/main" id="{B8AF9482-E7A8-47ED-9922-3D5679885764}"/>
                    </a:ext>
                  </a:extLst>
                </p:cNvPr>
                <p:cNvGrpSpPr/>
                <p:nvPr/>
              </p:nvGrpSpPr>
              <p:grpSpPr>
                <a:xfrm>
                  <a:off x="8461394" y="4521041"/>
                  <a:ext cx="36141" cy="22859"/>
                  <a:chOff x="8461394" y="4521041"/>
                  <a:chExt cx="36141" cy="22859"/>
                </a:xfrm>
              </p:grpSpPr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12109C70-DBAA-442A-8EFE-F145DD83597D}"/>
                      </a:ext>
                    </a:extLst>
                  </p:cNvPr>
                  <p:cNvSpPr/>
                  <p:nvPr/>
                </p:nvSpPr>
                <p:spPr>
                  <a:xfrm>
                    <a:off x="8461394" y="4521041"/>
                    <a:ext cx="36141" cy="22859"/>
                  </a:xfrm>
                  <a:custGeom>
                    <a:avLst/>
                    <a:gdLst>
                      <a:gd name="connsiteX0" fmla="*/ 0 w 36141"/>
                      <a:gd name="connsiteY0" fmla="*/ 0 h 22859"/>
                      <a:gd name="connsiteX1" fmla="*/ 33338 w 36141"/>
                      <a:gd name="connsiteY1" fmla="*/ 22860 h 22859"/>
                      <a:gd name="connsiteX2" fmla="*/ 0 w 36141"/>
                      <a:gd name="connsiteY2" fmla="*/ 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141" h="22859">
                        <a:moveTo>
                          <a:pt x="0" y="0"/>
                        </a:moveTo>
                        <a:cubicBezTo>
                          <a:pt x="17145" y="11430"/>
                          <a:pt x="20003" y="21907"/>
                          <a:pt x="33338" y="22860"/>
                        </a:cubicBezTo>
                        <a:cubicBezTo>
                          <a:pt x="46672" y="22860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FAE23DA3-CBFB-4150-A86A-80EECC530277}"/>
                      </a:ext>
                    </a:extLst>
                  </p:cNvPr>
                  <p:cNvSpPr/>
                  <p:nvPr/>
                </p:nvSpPr>
                <p:spPr>
                  <a:xfrm>
                    <a:off x="8463299" y="4521041"/>
                    <a:ext cx="30544" cy="20954"/>
                  </a:xfrm>
                  <a:custGeom>
                    <a:avLst/>
                    <a:gdLst>
                      <a:gd name="connsiteX0" fmla="*/ 30480 w 30544"/>
                      <a:gd name="connsiteY0" fmla="*/ 20955 h 20954"/>
                      <a:gd name="connsiteX1" fmla="*/ 0 w 30544"/>
                      <a:gd name="connsiteY1" fmla="*/ 0 h 20954"/>
                      <a:gd name="connsiteX2" fmla="*/ 30480 w 30544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44" h="20954">
                        <a:moveTo>
                          <a:pt x="30480" y="20955"/>
                        </a:moveTo>
                        <a:cubicBezTo>
                          <a:pt x="31433" y="20955"/>
                          <a:pt x="21908" y="9525"/>
                          <a:pt x="0" y="0"/>
                        </a:cubicBezTo>
                        <a:cubicBezTo>
                          <a:pt x="19050" y="8572"/>
                          <a:pt x="28575" y="20955"/>
                          <a:pt x="30480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1" name="Graphic 7">
                  <a:extLst>
                    <a:ext uri="{FF2B5EF4-FFF2-40B4-BE49-F238E27FC236}">
                      <a16:creationId xmlns:a16="http://schemas.microsoft.com/office/drawing/2014/main" id="{0098BA1C-0832-41F6-9FA0-685C04D5D8AD}"/>
                    </a:ext>
                  </a:extLst>
                </p:cNvPr>
                <p:cNvGrpSpPr/>
                <p:nvPr/>
              </p:nvGrpSpPr>
              <p:grpSpPr>
                <a:xfrm>
                  <a:off x="8454727" y="4549054"/>
                  <a:ext cx="48867" cy="8540"/>
                  <a:chOff x="8454727" y="4549054"/>
                  <a:chExt cx="48867" cy="8540"/>
                </a:xfrm>
              </p:grpSpPr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0134989D-3E6E-4789-B885-5A08BFB627B1}"/>
                      </a:ext>
                    </a:extLst>
                  </p:cNvPr>
                  <p:cNvSpPr/>
                  <p:nvPr/>
                </p:nvSpPr>
                <p:spPr>
                  <a:xfrm>
                    <a:off x="8454727" y="4549054"/>
                    <a:ext cx="48867" cy="8540"/>
                  </a:xfrm>
                  <a:custGeom>
                    <a:avLst/>
                    <a:gdLst>
                      <a:gd name="connsiteX0" fmla="*/ 0 w 48867"/>
                      <a:gd name="connsiteY0" fmla="*/ 7229 h 8540"/>
                      <a:gd name="connsiteX1" fmla="*/ 46672 w 48867"/>
                      <a:gd name="connsiteY1" fmla="*/ 4371 h 8540"/>
                      <a:gd name="connsiteX2" fmla="*/ 0 w 48867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867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6672" y="4371"/>
                        </a:cubicBezTo>
                        <a:cubicBezTo>
                          <a:pt x="60008" y="-4201"/>
                          <a:pt x="8572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058BBB7-7FEF-4E6A-A3E5-822CB55271CA}"/>
                      </a:ext>
                    </a:extLst>
                  </p:cNvPr>
                  <p:cNvSpPr/>
                  <p:nvPr/>
                </p:nvSpPr>
                <p:spPr>
                  <a:xfrm>
                    <a:off x="8457584" y="4551479"/>
                    <a:ext cx="42900" cy="3851"/>
                  </a:xfrm>
                  <a:custGeom>
                    <a:avLst/>
                    <a:gdLst>
                      <a:gd name="connsiteX0" fmla="*/ 42863 w 42900"/>
                      <a:gd name="connsiteY0" fmla="*/ 1947 h 3851"/>
                      <a:gd name="connsiteX1" fmla="*/ 0 w 42900"/>
                      <a:gd name="connsiteY1" fmla="*/ 3852 h 3851"/>
                      <a:gd name="connsiteX2" fmla="*/ 42863 w 4290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3851">
                        <a:moveTo>
                          <a:pt x="42863" y="1947"/>
                        </a:moveTo>
                        <a:cubicBezTo>
                          <a:pt x="43815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957" y="2899"/>
                          <a:pt x="42863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4" name="Graphic 7">
                  <a:extLst>
                    <a:ext uri="{FF2B5EF4-FFF2-40B4-BE49-F238E27FC236}">
                      <a16:creationId xmlns:a16="http://schemas.microsoft.com/office/drawing/2014/main" id="{D61319C6-3788-4449-A589-00CF5D3643A5}"/>
                    </a:ext>
                  </a:extLst>
                </p:cNvPr>
                <p:cNvGrpSpPr/>
                <p:nvPr/>
              </p:nvGrpSpPr>
              <p:grpSpPr>
                <a:xfrm>
                  <a:off x="8469014" y="4543172"/>
                  <a:ext cx="37895" cy="31208"/>
                  <a:chOff x="8469014" y="4543172"/>
                  <a:chExt cx="37895" cy="31208"/>
                </a:xfrm>
              </p:grpSpPr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37A0C671-85B5-4BA2-A03E-F3C70622A0C7}"/>
                      </a:ext>
                    </a:extLst>
                  </p:cNvPr>
                  <p:cNvSpPr/>
                  <p:nvPr/>
                </p:nvSpPr>
                <p:spPr>
                  <a:xfrm>
                    <a:off x="8469014" y="4543172"/>
                    <a:ext cx="37895" cy="31208"/>
                  </a:xfrm>
                  <a:custGeom>
                    <a:avLst/>
                    <a:gdLst>
                      <a:gd name="connsiteX0" fmla="*/ 0 w 37895"/>
                      <a:gd name="connsiteY0" fmla="*/ 31208 h 31208"/>
                      <a:gd name="connsiteX1" fmla="*/ 37147 w 37895"/>
                      <a:gd name="connsiteY1" fmla="*/ 3586 h 31208"/>
                      <a:gd name="connsiteX2" fmla="*/ 0 w 37895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895" h="31208">
                        <a:moveTo>
                          <a:pt x="0" y="31208"/>
                        </a:moveTo>
                        <a:cubicBezTo>
                          <a:pt x="19050" y="15968"/>
                          <a:pt x="31433" y="17873"/>
                          <a:pt x="37147" y="3586"/>
                        </a:cubicBezTo>
                        <a:cubicBezTo>
                          <a:pt x="43815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03AB846E-2195-403A-9054-7F47570E36DE}"/>
                      </a:ext>
                    </a:extLst>
                  </p:cNvPr>
                  <p:cNvSpPr/>
                  <p:nvPr/>
                </p:nvSpPr>
                <p:spPr>
                  <a:xfrm>
                    <a:off x="8469966" y="4547611"/>
                    <a:ext cx="35280" cy="25816"/>
                  </a:xfrm>
                  <a:custGeom>
                    <a:avLst/>
                    <a:gdLst>
                      <a:gd name="connsiteX0" fmla="*/ 35243 w 35280"/>
                      <a:gd name="connsiteY0" fmla="*/ 99 h 25816"/>
                      <a:gd name="connsiteX1" fmla="*/ 0 w 35280"/>
                      <a:gd name="connsiteY1" fmla="*/ 25817 h 25816"/>
                      <a:gd name="connsiteX2" fmla="*/ 35243 w 35280"/>
                      <a:gd name="connsiteY2" fmla="*/ 99 h 2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25816">
                        <a:moveTo>
                          <a:pt x="35243" y="99"/>
                        </a:moveTo>
                        <a:cubicBezTo>
                          <a:pt x="36195" y="-853"/>
                          <a:pt x="19050" y="4862"/>
                          <a:pt x="0" y="25817"/>
                        </a:cubicBezTo>
                        <a:cubicBezTo>
                          <a:pt x="17145" y="6767"/>
                          <a:pt x="35243" y="1052"/>
                          <a:pt x="35243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7" name="Graphic 7">
                  <a:extLst>
                    <a:ext uri="{FF2B5EF4-FFF2-40B4-BE49-F238E27FC236}">
                      <a16:creationId xmlns:a16="http://schemas.microsoft.com/office/drawing/2014/main" id="{08B8C33A-DDBB-4D80-94FB-919D6507F39F}"/>
                    </a:ext>
                  </a:extLst>
                </p:cNvPr>
                <p:cNvGrpSpPr/>
                <p:nvPr/>
              </p:nvGrpSpPr>
              <p:grpSpPr>
                <a:xfrm>
                  <a:off x="8501773" y="4516278"/>
                  <a:ext cx="43441" cy="27622"/>
                  <a:chOff x="8501773" y="4516278"/>
                  <a:chExt cx="43441" cy="27622"/>
                </a:xfrm>
              </p:grpSpPr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FF691D8-F7C9-4F64-9704-82807285EDD3}"/>
                      </a:ext>
                    </a:extLst>
                  </p:cNvPr>
                  <p:cNvSpPr/>
                  <p:nvPr/>
                </p:nvSpPr>
                <p:spPr>
                  <a:xfrm>
                    <a:off x="8501773" y="4516278"/>
                    <a:ext cx="43441" cy="27622"/>
                  </a:xfrm>
                  <a:custGeom>
                    <a:avLst/>
                    <a:gdLst>
                      <a:gd name="connsiteX0" fmla="*/ 43441 w 43441"/>
                      <a:gd name="connsiteY0" fmla="*/ 0 h 27622"/>
                      <a:gd name="connsiteX1" fmla="*/ 3436 w 43441"/>
                      <a:gd name="connsiteY1" fmla="*/ 27622 h 27622"/>
                      <a:gd name="connsiteX2" fmla="*/ 43441 w 43441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22">
                        <a:moveTo>
                          <a:pt x="43441" y="0"/>
                        </a:moveTo>
                        <a:cubicBezTo>
                          <a:pt x="22486" y="13335"/>
                          <a:pt x="19629" y="26670"/>
                          <a:pt x="3436" y="27622"/>
                        </a:cubicBezTo>
                        <a:cubicBezTo>
                          <a:pt x="-12757" y="27622"/>
                          <a:pt x="32963" y="0"/>
                          <a:pt x="4344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5695FA3-56F3-45E6-9E0F-FAE32C14665C}"/>
                      </a:ext>
                    </a:extLst>
                  </p:cNvPr>
                  <p:cNvSpPr/>
                  <p:nvPr/>
                </p:nvSpPr>
                <p:spPr>
                  <a:xfrm>
                    <a:off x="8505971" y="4516278"/>
                    <a:ext cx="37338" cy="25717"/>
                  </a:xfrm>
                  <a:custGeom>
                    <a:avLst/>
                    <a:gdLst>
                      <a:gd name="connsiteX0" fmla="*/ 190 w 37338"/>
                      <a:gd name="connsiteY0" fmla="*/ 25717 h 25717"/>
                      <a:gd name="connsiteX1" fmla="*/ 37338 w 37338"/>
                      <a:gd name="connsiteY1" fmla="*/ 0 h 25717"/>
                      <a:gd name="connsiteX2" fmla="*/ 190 w 37338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5717">
                        <a:moveTo>
                          <a:pt x="190" y="25717"/>
                        </a:moveTo>
                        <a:cubicBezTo>
                          <a:pt x="-1714" y="25717"/>
                          <a:pt x="10668" y="11430"/>
                          <a:pt x="37338" y="0"/>
                        </a:cubicBezTo>
                        <a:cubicBezTo>
                          <a:pt x="13526" y="10478"/>
                          <a:pt x="2095" y="25717"/>
                          <a:pt x="19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0" name="Graphic 7">
                  <a:extLst>
                    <a:ext uri="{FF2B5EF4-FFF2-40B4-BE49-F238E27FC236}">
                      <a16:creationId xmlns:a16="http://schemas.microsoft.com/office/drawing/2014/main" id="{E26D0AD8-87D2-48D8-AF7A-A83F43488DC6}"/>
                    </a:ext>
                  </a:extLst>
                </p:cNvPr>
                <p:cNvGrpSpPr/>
                <p:nvPr/>
              </p:nvGrpSpPr>
              <p:grpSpPr>
                <a:xfrm>
                  <a:off x="8494309" y="4549349"/>
                  <a:ext cx="37569" cy="17411"/>
                  <a:chOff x="8494309" y="4549349"/>
                  <a:chExt cx="37569" cy="17411"/>
                </a:xfrm>
              </p:grpSpPr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08ABECFC-F12E-4D26-92F8-3626B47E9527}"/>
                      </a:ext>
                    </a:extLst>
                  </p:cNvPr>
                  <p:cNvSpPr/>
                  <p:nvPr/>
                </p:nvSpPr>
                <p:spPr>
                  <a:xfrm>
                    <a:off x="8494309" y="4549349"/>
                    <a:ext cx="37569" cy="16459"/>
                  </a:xfrm>
                  <a:custGeom>
                    <a:avLst/>
                    <a:gdLst>
                      <a:gd name="connsiteX0" fmla="*/ 37570 w 37569"/>
                      <a:gd name="connsiteY0" fmla="*/ 16459 h 16459"/>
                      <a:gd name="connsiteX1" fmla="*/ 1375 w 37569"/>
                      <a:gd name="connsiteY1" fmla="*/ 2172 h 16459"/>
                      <a:gd name="connsiteX2" fmla="*/ 37570 w 37569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9" h="16459">
                        <a:moveTo>
                          <a:pt x="37570" y="16459"/>
                        </a:moveTo>
                        <a:cubicBezTo>
                          <a:pt x="30902" y="8839"/>
                          <a:pt x="10900" y="-5448"/>
                          <a:pt x="1375" y="2172"/>
                        </a:cubicBezTo>
                        <a:cubicBezTo>
                          <a:pt x="-6245" y="8839"/>
                          <a:pt x="19472" y="6934"/>
                          <a:pt x="37570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CFB3A4EE-E31E-48C8-8244-166986093F11}"/>
                      </a:ext>
                    </a:extLst>
                  </p:cNvPr>
                  <p:cNvSpPr/>
                  <p:nvPr/>
                </p:nvSpPr>
                <p:spPr>
                  <a:xfrm>
                    <a:off x="8496599" y="4552130"/>
                    <a:ext cx="35280" cy="14630"/>
                  </a:xfrm>
                  <a:custGeom>
                    <a:avLst/>
                    <a:gdLst>
                      <a:gd name="connsiteX0" fmla="*/ 38 w 35280"/>
                      <a:gd name="connsiteY0" fmla="*/ 343 h 14630"/>
                      <a:gd name="connsiteX1" fmla="*/ 35280 w 35280"/>
                      <a:gd name="connsiteY1" fmla="*/ 14630 h 14630"/>
                      <a:gd name="connsiteX2" fmla="*/ 38 w 3528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14630">
                        <a:moveTo>
                          <a:pt x="38" y="343"/>
                        </a:moveTo>
                        <a:cubicBezTo>
                          <a:pt x="-915" y="1295"/>
                          <a:pt x="16230" y="-610"/>
                          <a:pt x="35280" y="14630"/>
                        </a:cubicBezTo>
                        <a:cubicBezTo>
                          <a:pt x="15278" y="-610"/>
                          <a:pt x="990" y="-610"/>
                          <a:pt x="38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3" name="Graphic 7">
                  <a:extLst>
                    <a:ext uri="{FF2B5EF4-FFF2-40B4-BE49-F238E27FC236}">
                      <a16:creationId xmlns:a16="http://schemas.microsoft.com/office/drawing/2014/main" id="{75BE4B57-4730-45EB-8123-E57D6D2A9C5A}"/>
                    </a:ext>
                  </a:extLst>
                </p:cNvPr>
                <p:cNvGrpSpPr/>
                <p:nvPr/>
              </p:nvGrpSpPr>
              <p:grpSpPr>
                <a:xfrm>
                  <a:off x="8494508" y="4547039"/>
                  <a:ext cx="50706" cy="9455"/>
                  <a:chOff x="8494508" y="4547039"/>
                  <a:chExt cx="50706" cy="9455"/>
                </a:xfrm>
              </p:grpSpPr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40F6EB3D-BDA2-4766-88D0-F689C5B44007}"/>
                      </a:ext>
                    </a:extLst>
                  </p:cNvPr>
                  <p:cNvSpPr/>
                  <p:nvPr/>
                </p:nvSpPr>
                <p:spPr>
                  <a:xfrm>
                    <a:off x="8494508" y="4547039"/>
                    <a:ext cx="50706" cy="9455"/>
                  </a:xfrm>
                  <a:custGeom>
                    <a:avLst/>
                    <a:gdLst>
                      <a:gd name="connsiteX0" fmla="*/ 50706 w 50706"/>
                      <a:gd name="connsiteY0" fmla="*/ 9243 h 9455"/>
                      <a:gd name="connsiteX1" fmla="*/ 2129 w 50706"/>
                      <a:gd name="connsiteY1" fmla="*/ 4481 h 9455"/>
                      <a:gd name="connsiteX2" fmla="*/ 50706 w 50706"/>
                      <a:gd name="connsiteY2" fmla="*/ 9243 h 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6" h="9455">
                        <a:moveTo>
                          <a:pt x="50706" y="9243"/>
                        </a:moveTo>
                        <a:cubicBezTo>
                          <a:pt x="25941" y="6386"/>
                          <a:pt x="15464" y="14006"/>
                          <a:pt x="2129" y="4481"/>
                        </a:cubicBezTo>
                        <a:cubicBezTo>
                          <a:pt x="-11206" y="-5044"/>
                          <a:pt x="42134" y="2576"/>
                          <a:pt x="50706" y="92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A1B3C94B-2EB8-47EC-A986-F55785D5054D}"/>
                      </a:ext>
                    </a:extLst>
                  </p:cNvPr>
                  <p:cNvSpPr/>
                  <p:nvPr/>
                </p:nvSpPr>
                <p:spPr>
                  <a:xfrm>
                    <a:off x="8498506" y="4550201"/>
                    <a:ext cx="44803" cy="5129"/>
                  </a:xfrm>
                  <a:custGeom>
                    <a:avLst/>
                    <a:gdLst>
                      <a:gd name="connsiteX0" fmla="*/ 36 w 44803"/>
                      <a:gd name="connsiteY0" fmla="*/ 1320 h 5129"/>
                      <a:gd name="connsiteX1" fmla="*/ 44803 w 44803"/>
                      <a:gd name="connsiteY1" fmla="*/ 5130 h 5129"/>
                      <a:gd name="connsiteX2" fmla="*/ 36 w 44803"/>
                      <a:gd name="connsiteY2" fmla="*/ 1320 h 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03" h="5129">
                        <a:moveTo>
                          <a:pt x="36" y="1320"/>
                        </a:moveTo>
                        <a:cubicBezTo>
                          <a:pt x="-917" y="367"/>
                          <a:pt x="17181" y="-2490"/>
                          <a:pt x="44803" y="5130"/>
                        </a:cubicBezTo>
                        <a:cubicBezTo>
                          <a:pt x="20038" y="-2490"/>
                          <a:pt x="988" y="2272"/>
                          <a:pt x="36" y="13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6" name="Graphic 7">
                  <a:extLst>
                    <a:ext uri="{FF2B5EF4-FFF2-40B4-BE49-F238E27FC236}">
                      <a16:creationId xmlns:a16="http://schemas.microsoft.com/office/drawing/2014/main" id="{619B0214-97FD-4624-B97E-7496B32E64ED}"/>
                    </a:ext>
                  </a:extLst>
                </p:cNvPr>
                <p:cNvGrpSpPr/>
                <p:nvPr/>
              </p:nvGrpSpPr>
              <p:grpSpPr>
                <a:xfrm>
                  <a:off x="8498400" y="4497228"/>
                  <a:ext cx="9666" cy="46932"/>
                  <a:chOff x="8498400" y="4497228"/>
                  <a:chExt cx="9666" cy="46932"/>
                </a:xfrm>
              </p:grpSpPr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09EE0418-E092-4F63-AC5C-D1D96CDF37C6}"/>
                      </a:ext>
                    </a:extLst>
                  </p:cNvPr>
                  <p:cNvSpPr/>
                  <p:nvPr/>
                </p:nvSpPr>
                <p:spPr>
                  <a:xfrm>
                    <a:off x="8498400" y="4497228"/>
                    <a:ext cx="9666" cy="46932"/>
                  </a:xfrm>
                  <a:custGeom>
                    <a:avLst/>
                    <a:gdLst>
                      <a:gd name="connsiteX0" fmla="*/ 9667 w 9666"/>
                      <a:gd name="connsiteY0" fmla="*/ 0 h 46932"/>
                      <a:gd name="connsiteX1" fmla="*/ 4904 w 9666"/>
                      <a:gd name="connsiteY1" fmla="*/ 45720 h 46932"/>
                      <a:gd name="connsiteX2" fmla="*/ 9667 w 9666"/>
                      <a:gd name="connsiteY2" fmla="*/ 0 h 46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932">
                        <a:moveTo>
                          <a:pt x="9667" y="0"/>
                        </a:moveTo>
                        <a:cubicBezTo>
                          <a:pt x="5857" y="22860"/>
                          <a:pt x="14429" y="37147"/>
                          <a:pt x="4904" y="45720"/>
                        </a:cubicBezTo>
                        <a:cubicBezTo>
                          <a:pt x="-5573" y="55245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A00FDDF7-447E-4C12-B9A3-A3BB0A06052A}"/>
                      </a:ext>
                    </a:extLst>
                  </p:cNvPr>
                  <p:cNvSpPr/>
                  <p:nvPr/>
                </p:nvSpPr>
                <p:spPr>
                  <a:xfrm>
                    <a:off x="8501984" y="4499133"/>
                    <a:ext cx="5129" cy="42896"/>
                  </a:xfrm>
                  <a:custGeom>
                    <a:avLst/>
                    <a:gdLst>
                      <a:gd name="connsiteX0" fmla="*/ 1320 w 5129"/>
                      <a:gd name="connsiteY0" fmla="*/ 42863 h 42896"/>
                      <a:gd name="connsiteX1" fmla="*/ 5130 w 5129"/>
                      <a:gd name="connsiteY1" fmla="*/ 0 h 42896"/>
                      <a:gd name="connsiteX2" fmla="*/ 1320 w 5129"/>
                      <a:gd name="connsiteY2" fmla="*/ 42863 h 42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2896">
                        <a:moveTo>
                          <a:pt x="1320" y="42863"/>
                        </a:moveTo>
                        <a:cubicBezTo>
                          <a:pt x="367" y="43815"/>
                          <a:pt x="-2490" y="24765"/>
                          <a:pt x="5130" y="0"/>
                        </a:cubicBezTo>
                        <a:cubicBezTo>
                          <a:pt x="-2490" y="20955"/>
                          <a:pt x="1320" y="41910"/>
                          <a:pt x="1320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9" name="Graphic 7">
                  <a:extLst>
                    <a:ext uri="{FF2B5EF4-FFF2-40B4-BE49-F238E27FC236}">
                      <a16:creationId xmlns:a16="http://schemas.microsoft.com/office/drawing/2014/main" id="{F31D1FFA-F8F9-41B7-9070-89F948B5B6C1}"/>
                    </a:ext>
                  </a:extLst>
                </p:cNvPr>
                <p:cNvGrpSpPr/>
                <p:nvPr/>
              </p:nvGrpSpPr>
              <p:grpSpPr>
                <a:xfrm>
                  <a:off x="8463299" y="4493418"/>
                  <a:ext cx="39932" cy="56749"/>
                  <a:chOff x="8463299" y="4493418"/>
                  <a:chExt cx="39932" cy="56749"/>
                </a:xfrm>
              </p:grpSpPr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6B3F3C46-800B-4AD8-BD34-87B231BA47B0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3418"/>
                    <a:ext cx="39932" cy="56749"/>
                  </a:xfrm>
                  <a:custGeom>
                    <a:avLst/>
                    <a:gdLst>
                      <a:gd name="connsiteX0" fmla="*/ 0 w 39932"/>
                      <a:gd name="connsiteY0" fmla="*/ 0 h 56749"/>
                      <a:gd name="connsiteX1" fmla="*/ 36195 w 39932"/>
                      <a:gd name="connsiteY1" fmla="*/ 56197 h 56749"/>
                      <a:gd name="connsiteX2" fmla="*/ 0 w 39932"/>
                      <a:gd name="connsiteY2" fmla="*/ 0 h 5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32" h="56749">
                        <a:moveTo>
                          <a:pt x="0" y="0"/>
                        </a:moveTo>
                        <a:cubicBezTo>
                          <a:pt x="20003" y="21907"/>
                          <a:pt x="24765" y="61913"/>
                          <a:pt x="36195" y="56197"/>
                        </a:cubicBezTo>
                        <a:cubicBezTo>
                          <a:pt x="49530" y="45720"/>
                          <a:pt x="24765" y="1047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1FC0AE17-1D7B-4889-97B8-22F29D9CEA8D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4370"/>
                    <a:ext cx="35403" cy="54292"/>
                  </a:xfrm>
                  <a:custGeom>
                    <a:avLst/>
                    <a:gdLst>
                      <a:gd name="connsiteX0" fmla="*/ 35242 w 35403"/>
                      <a:gd name="connsiteY0" fmla="*/ 54293 h 54292"/>
                      <a:gd name="connsiteX1" fmla="*/ 0 w 35403"/>
                      <a:gd name="connsiteY1" fmla="*/ 0 h 54292"/>
                      <a:gd name="connsiteX2" fmla="*/ 35242 w 35403"/>
                      <a:gd name="connsiteY2" fmla="*/ 54293 h 54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03" h="54292">
                        <a:moveTo>
                          <a:pt x="35242" y="54293"/>
                        </a:moveTo>
                        <a:cubicBezTo>
                          <a:pt x="37148" y="53340"/>
                          <a:pt x="21908" y="8573"/>
                          <a:pt x="0" y="0"/>
                        </a:cubicBezTo>
                        <a:cubicBezTo>
                          <a:pt x="24765" y="12383"/>
                          <a:pt x="34290" y="54293"/>
                          <a:pt x="35242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2" name="Graphic 7">
                  <a:extLst>
                    <a:ext uri="{FF2B5EF4-FFF2-40B4-BE49-F238E27FC236}">
                      <a16:creationId xmlns:a16="http://schemas.microsoft.com/office/drawing/2014/main" id="{B99B8BF6-BA83-4313-8056-76FBCADE73BD}"/>
                    </a:ext>
                  </a:extLst>
                </p:cNvPr>
                <p:cNvGrpSpPr/>
                <p:nvPr/>
              </p:nvGrpSpPr>
              <p:grpSpPr>
                <a:xfrm>
                  <a:off x="8499161" y="4532029"/>
                  <a:ext cx="57482" cy="21405"/>
                  <a:chOff x="8499161" y="4532029"/>
                  <a:chExt cx="57482" cy="21405"/>
                </a:xfrm>
              </p:grpSpPr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436AEDB2-68DA-4315-AAD2-FAEA65FA8F35}"/>
                      </a:ext>
                    </a:extLst>
                  </p:cNvPr>
                  <p:cNvSpPr/>
                  <p:nvPr/>
                </p:nvSpPr>
                <p:spPr>
                  <a:xfrm>
                    <a:off x="8499161" y="4532029"/>
                    <a:ext cx="57482" cy="21405"/>
                  </a:xfrm>
                  <a:custGeom>
                    <a:avLst/>
                    <a:gdLst>
                      <a:gd name="connsiteX0" fmla="*/ 57483 w 57482"/>
                      <a:gd name="connsiteY0" fmla="*/ 1394 h 21405"/>
                      <a:gd name="connsiteX1" fmla="*/ 333 w 57482"/>
                      <a:gd name="connsiteY1" fmla="*/ 16634 h 21405"/>
                      <a:gd name="connsiteX2" fmla="*/ 57483 w 57482"/>
                      <a:gd name="connsiteY2" fmla="*/ 1394 h 21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82" h="21405">
                        <a:moveTo>
                          <a:pt x="57483" y="1394"/>
                        </a:moveTo>
                        <a:cubicBezTo>
                          <a:pt x="42243" y="-1463"/>
                          <a:pt x="5095" y="-1463"/>
                          <a:pt x="333" y="16634"/>
                        </a:cubicBezTo>
                        <a:cubicBezTo>
                          <a:pt x="-3477" y="31874"/>
                          <a:pt x="26050" y="6157"/>
                          <a:pt x="57483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6243AF3A-6D7A-4A72-82A0-A01C481804C4}"/>
                      </a:ext>
                    </a:extLst>
                  </p:cNvPr>
                  <p:cNvSpPr/>
                  <p:nvPr/>
                </p:nvSpPr>
                <p:spPr>
                  <a:xfrm>
                    <a:off x="8501399" y="4533282"/>
                    <a:ext cx="55245" cy="14568"/>
                  </a:xfrm>
                  <a:custGeom>
                    <a:avLst/>
                    <a:gdLst>
                      <a:gd name="connsiteX0" fmla="*/ 0 w 55245"/>
                      <a:gd name="connsiteY0" fmla="*/ 14428 h 14568"/>
                      <a:gd name="connsiteX1" fmla="*/ 55245 w 55245"/>
                      <a:gd name="connsiteY1" fmla="*/ 141 h 14568"/>
                      <a:gd name="connsiteX2" fmla="*/ 0 w 55245"/>
                      <a:gd name="connsiteY2" fmla="*/ 14428 h 14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45" h="14568">
                        <a:moveTo>
                          <a:pt x="0" y="14428"/>
                        </a:moveTo>
                        <a:cubicBezTo>
                          <a:pt x="0" y="16333"/>
                          <a:pt x="19050" y="-1764"/>
                          <a:pt x="55245" y="141"/>
                        </a:cubicBezTo>
                        <a:cubicBezTo>
                          <a:pt x="18098" y="141"/>
                          <a:pt x="0" y="13476"/>
                          <a:pt x="0" y="14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5" name="Graphic 7">
                  <a:extLst>
                    <a:ext uri="{FF2B5EF4-FFF2-40B4-BE49-F238E27FC236}">
                      <a16:creationId xmlns:a16="http://schemas.microsoft.com/office/drawing/2014/main" id="{3708F5DE-0F26-440B-952D-2C83C018E17F}"/>
                    </a:ext>
                  </a:extLst>
                </p:cNvPr>
                <p:cNvGrpSpPr/>
                <p:nvPr/>
              </p:nvGrpSpPr>
              <p:grpSpPr>
                <a:xfrm>
                  <a:off x="8442344" y="4530124"/>
                  <a:ext cx="59197" cy="23096"/>
                  <a:chOff x="8442344" y="4530124"/>
                  <a:chExt cx="59197" cy="23096"/>
                </a:xfrm>
              </p:grpSpPr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951B0CA6-A329-4A89-8365-4820780A7EA8}"/>
                      </a:ext>
                    </a:extLst>
                  </p:cNvPr>
                  <p:cNvSpPr/>
                  <p:nvPr/>
                </p:nvSpPr>
                <p:spPr>
                  <a:xfrm>
                    <a:off x="8442344" y="4530124"/>
                    <a:ext cx="59197" cy="23096"/>
                  </a:xfrm>
                  <a:custGeom>
                    <a:avLst/>
                    <a:gdLst>
                      <a:gd name="connsiteX0" fmla="*/ 0 w 59197"/>
                      <a:gd name="connsiteY0" fmla="*/ 1394 h 23096"/>
                      <a:gd name="connsiteX1" fmla="*/ 56197 w 59197"/>
                      <a:gd name="connsiteY1" fmla="*/ 16634 h 23096"/>
                      <a:gd name="connsiteX2" fmla="*/ 0 w 59197"/>
                      <a:gd name="connsiteY2" fmla="*/ 1394 h 23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197" h="23096">
                        <a:moveTo>
                          <a:pt x="0" y="1394"/>
                        </a:moveTo>
                        <a:cubicBezTo>
                          <a:pt x="10478" y="-1463"/>
                          <a:pt x="42863" y="-1463"/>
                          <a:pt x="56197" y="16634"/>
                        </a:cubicBezTo>
                        <a:cubicBezTo>
                          <a:pt x="69533" y="34732"/>
                          <a:pt x="36195" y="9967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778E4A22-4D9D-4FCA-B0A6-B6E1920917A8}"/>
                      </a:ext>
                    </a:extLst>
                  </p:cNvPr>
                  <p:cNvSpPr/>
                  <p:nvPr/>
                </p:nvSpPr>
                <p:spPr>
                  <a:xfrm>
                    <a:off x="8444249" y="4531518"/>
                    <a:ext cx="53390" cy="16377"/>
                  </a:xfrm>
                  <a:custGeom>
                    <a:avLst/>
                    <a:gdLst>
                      <a:gd name="connsiteX0" fmla="*/ 53340 w 53390"/>
                      <a:gd name="connsiteY0" fmla="*/ 16192 h 16377"/>
                      <a:gd name="connsiteX1" fmla="*/ 0 w 53390"/>
                      <a:gd name="connsiteY1" fmla="*/ 0 h 16377"/>
                      <a:gd name="connsiteX2" fmla="*/ 53340 w 53390"/>
                      <a:gd name="connsiteY2" fmla="*/ 16192 h 1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390" h="16377">
                        <a:moveTo>
                          <a:pt x="53340" y="16192"/>
                        </a:moveTo>
                        <a:cubicBezTo>
                          <a:pt x="54292" y="18097"/>
                          <a:pt x="41910" y="4763"/>
                          <a:pt x="0" y="0"/>
                        </a:cubicBezTo>
                        <a:cubicBezTo>
                          <a:pt x="40005" y="3810"/>
                          <a:pt x="52388" y="15240"/>
                          <a:pt x="53340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48" name="Graphic 7">
                <a:extLst>
                  <a:ext uri="{FF2B5EF4-FFF2-40B4-BE49-F238E27FC236}">
                    <a16:creationId xmlns:a16="http://schemas.microsoft.com/office/drawing/2014/main" id="{0BC03D1D-9C80-4CC6-BE60-5671D31B74ED}"/>
                  </a:ext>
                </a:extLst>
              </p:cNvPr>
              <p:cNvGrpSpPr/>
              <p:nvPr/>
            </p:nvGrpSpPr>
            <p:grpSpPr>
              <a:xfrm>
                <a:off x="8363286" y="4501991"/>
                <a:ext cx="60960" cy="50482"/>
                <a:chOff x="8363286" y="4501991"/>
                <a:chExt cx="60960" cy="50482"/>
              </a:xfrm>
            </p:grpSpPr>
            <p:sp>
              <p:nvSpPr>
                <p:cNvPr id="1249" name="Freeform: Shape 1248">
                  <a:extLst>
                    <a:ext uri="{FF2B5EF4-FFF2-40B4-BE49-F238E27FC236}">
                      <a16:creationId xmlns:a16="http://schemas.microsoft.com/office/drawing/2014/main" id="{B3CC977A-C507-4599-BCCD-7E27746AD4D5}"/>
                    </a:ext>
                  </a:extLst>
                </p:cNvPr>
                <p:cNvSpPr/>
                <p:nvPr/>
              </p:nvSpPr>
              <p:spPr>
                <a:xfrm>
                  <a:off x="8376622" y="4523898"/>
                  <a:ext cx="47625" cy="28575"/>
                </a:xfrm>
                <a:custGeom>
                  <a:avLst/>
                  <a:gdLst>
                    <a:gd name="connsiteX0" fmla="*/ 28575 w 47625"/>
                    <a:gd name="connsiteY0" fmla="*/ 14288 h 28575"/>
                    <a:gd name="connsiteX1" fmla="*/ 42863 w 47625"/>
                    <a:gd name="connsiteY1" fmla="*/ 12383 h 28575"/>
                    <a:gd name="connsiteX2" fmla="*/ 31432 w 47625"/>
                    <a:gd name="connsiteY2" fmla="*/ 12383 h 28575"/>
                    <a:gd name="connsiteX3" fmla="*/ 47625 w 47625"/>
                    <a:gd name="connsiteY3" fmla="*/ 6668 h 28575"/>
                    <a:gd name="connsiteX4" fmla="*/ 26670 w 47625"/>
                    <a:gd name="connsiteY4" fmla="*/ 10478 h 28575"/>
                    <a:gd name="connsiteX5" fmla="*/ 33338 w 47625"/>
                    <a:gd name="connsiteY5" fmla="*/ 2858 h 28575"/>
                    <a:gd name="connsiteX6" fmla="*/ 24765 w 47625"/>
                    <a:gd name="connsiteY6" fmla="*/ 7620 h 28575"/>
                    <a:gd name="connsiteX7" fmla="*/ 24765 w 47625"/>
                    <a:gd name="connsiteY7" fmla="*/ 0 h 28575"/>
                    <a:gd name="connsiteX8" fmla="*/ 18097 w 47625"/>
                    <a:gd name="connsiteY8" fmla="*/ 9525 h 28575"/>
                    <a:gd name="connsiteX9" fmla="*/ 17145 w 47625"/>
                    <a:gd name="connsiteY9" fmla="*/ 9525 h 28575"/>
                    <a:gd name="connsiteX10" fmla="*/ 13335 w 47625"/>
                    <a:gd name="connsiteY10" fmla="*/ 2858 h 28575"/>
                    <a:gd name="connsiteX11" fmla="*/ 13335 w 47625"/>
                    <a:gd name="connsiteY11" fmla="*/ 9525 h 28575"/>
                    <a:gd name="connsiteX12" fmla="*/ 8572 w 47625"/>
                    <a:gd name="connsiteY12" fmla="*/ 6668 h 28575"/>
                    <a:gd name="connsiteX13" fmla="*/ 12382 w 47625"/>
                    <a:gd name="connsiteY13" fmla="*/ 11430 h 28575"/>
                    <a:gd name="connsiteX14" fmla="*/ 0 w 47625"/>
                    <a:gd name="connsiteY14" fmla="*/ 17145 h 28575"/>
                    <a:gd name="connsiteX15" fmla="*/ 13335 w 47625"/>
                    <a:gd name="connsiteY15" fmla="*/ 15240 h 28575"/>
                    <a:gd name="connsiteX16" fmla="*/ 5715 w 47625"/>
                    <a:gd name="connsiteY16" fmla="*/ 21908 h 28575"/>
                    <a:gd name="connsiteX17" fmla="*/ 14288 w 47625"/>
                    <a:gd name="connsiteY17" fmla="*/ 18097 h 28575"/>
                    <a:gd name="connsiteX18" fmla="*/ 15240 w 47625"/>
                    <a:gd name="connsiteY18" fmla="*/ 25718 h 28575"/>
                    <a:gd name="connsiteX19" fmla="*/ 18097 w 47625"/>
                    <a:gd name="connsiteY19" fmla="*/ 20003 h 28575"/>
                    <a:gd name="connsiteX20" fmla="*/ 21907 w 47625"/>
                    <a:gd name="connsiteY20" fmla="*/ 26670 h 28575"/>
                    <a:gd name="connsiteX21" fmla="*/ 22860 w 47625"/>
                    <a:gd name="connsiteY21" fmla="*/ 20955 h 28575"/>
                    <a:gd name="connsiteX22" fmla="*/ 27622 w 47625"/>
                    <a:gd name="connsiteY22" fmla="*/ 28575 h 28575"/>
                    <a:gd name="connsiteX23" fmla="*/ 26670 w 47625"/>
                    <a:gd name="connsiteY23" fmla="*/ 20003 h 28575"/>
                    <a:gd name="connsiteX24" fmla="*/ 32385 w 47625"/>
                    <a:gd name="connsiteY24" fmla="*/ 23813 h 28575"/>
                    <a:gd name="connsiteX25" fmla="*/ 27622 w 47625"/>
                    <a:gd name="connsiteY25" fmla="*/ 18097 h 28575"/>
                    <a:gd name="connsiteX26" fmla="*/ 46672 w 47625"/>
                    <a:gd name="connsiteY26" fmla="*/ 22860 h 28575"/>
                    <a:gd name="connsiteX27" fmla="*/ 28575 w 47625"/>
                    <a:gd name="connsiteY27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7625" h="28575">
                      <a:moveTo>
                        <a:pt x="28575" y="14288"/>
                      </a:moveTo>
                      <a:cubicBezTo>
                        <a:pt x="34290" y="14288"/>
                        <a:pt x="41910" y="13335"/>
                        <a:pt x="42863" y="12383"/>
                      </a:cubicBezTo>
                      <a:cubicBezTo>
                        <a:pt x="38100" y="12383"/>
                        <a:pt x="35242" y="12383"/>
                        <a:pt x="31432" y="12383"/>
                      </a:cubicBezTo>
                      <a:cubicBezTo>
                        <a:pt x="38100" y="10478"/>
                        <a:pt x="45720" y="7620"/>
                        <a:pt x="47625" y="6668"/>
                      </a:cubicBezTo>
                      <a:cubicBezTo>
                        <a:pt x="38100" y="9525"/>
                        <a:pt x="31432" y="9525"/>
                        <a:pt x="26670" y="10478"/>
                      </a:cubicBezTo>
                      <a:cubicBezTo>
                        <a:pt x="30480" y="7620"/>
                        <a:pt x="33338" y="4763"/>
                        <a:pt x="33338" y="2858"/>
                      </a:cubicBezTo>
                      <a:cubicBezTo>
                        <a:pt x="30480" y="5715"/>
                        <a:pt x="27622" y="6668"/>
                        <a:pt x="24765" y="7620"/>
                      </a:cubicBezTo>
                      <a:cubicBezTo>
                        <a:pt x="25717" y="4763"/>
                        <a:pt x="25717" y="1905"/>
                        <a:pt x="24765" y="0"/>
                      </a:cubicBezTo>
                      <a:cubicBezTo>
                        <a:pt x="23813" y="3810"/>
                        <a:pt x="20955" y="6668"/>
                        <a:pt x="18097" y="9525"/>
                      </a:cubicBezTo>
                      <a:cubicBezTo>
                        <a:pt x="18097" y="9525"/>
                        <a:pt x="18097" y="9525"/>
                        <a:pt x="17145" y="9525"/>
                      </a:cubicBezTo>
                      <a:cubicBezTo>
                        <a:pt x="16192" y="6668"/>
                        <a:pt x="15240" y="3810"/>
                        <a:pt x="13335" y="2858"/>
                      </a:cubicBezTo>
                      <a:cubicBezTo>
                        <a:pt x="14288" y="5715"/>
                        <a:pt x="13335" y="7620"/>
                        <a:pt x="13335" y="9525"/>
                      </a:cubicBezTo>
                      <a:cubicBezTo>
                        <a:pt x="11430" y="8572"/>
                        <a:pt x="9525" y="6668"/>
                        <a:pt x="8572" y="6668"/>
                      </a:cubicBezTo>
                      <a:cubicBezTo>
                        <a:pt x="10477" y="8572"/>
                        <a:pt x="11430" y="10478"/>
                        <a:pt x="12382" y="11430"/>
                      </a:cubicBezTo>
                      <a:cubicBezTo>
                        <a:pt x="6667" y="13335"/>
                        <a:pt x="7620" y="14288"/>
                        <a:pt x="0" y="17145"/>
                      </a:cubicBezTo>
                      <a:cubicBezTo>
                        <a:pt x="7620" y="17145"/>
                        <a:pt x="9525" y="17145"/>
                        <a:pt x="13335" y="15240"/>
                      </a:cubicBezTo>
                      <a:cubicBezTo>
                        <a:pt x="11430" y="17145"/>
                        <a:pt x="9525" y="19050"/>
                        <a:pt x="5715" y="21908"/>
                      </a:cubicBezTo>
                      <a:cubicBezTo>
                        <a:pt x="7620" y="21908"/>
                        <a:pt x="10477" y="20003"/>
                        <a:pt x="14288" y="18097"/>
                      </a:cubicBezTo>
                      <a:cubicBezTo>
                        <a:pt x="14288" y="20003"/>
                        <a:pt x="15240" y="21908"/>
                        <a:pt x="15240" y="25718"/>
                      </a:cubicBezTo>
                      <a:cubicBezTo>
                        <a:pt x="16192" y="24765"/>
                        <a:pt x="17145" y="21908"/>
                        <a:pt x="18097" y="20003"/>
                      </a:cubicBezTo>
                      <a:cubicBezTo>
                        <a:pt x="19050" y="21908"/>
                        <a:pt x="20955" y="23813"/>
                        <a:pt x="21907" y="26670"/>
                      </a:cubicBezTo>
                      <a:cubicBezTo>
                        <a:pt x="22860" y="25718"/>
                        <a:pt x="22860" y="23813"/>
                        <a:pt x="22860" y="20955"/>
                      </a:cubicBezTo>
                      <a:cubicBezTo>
                        <a:pt x="24765" y="22860"/>
                        <a:pt x="26670" y="25718"/>
                        <a:pt x="27622" y="28575"/>
                      </a:cubicBezTo>
                      <a:cubicBezTo>
                        <a:pt x="28575" y="26670"/>
                        <a:pt x="28575" y="23813"/>
                        <a:pt x="26670" y="20003"/>
                      </a:cubicBezTo>
                      <a:cubicBezTo>
                        <a:pt x="28575" y="20955"/>
                        <a:pt x="30480" y="21908"/>
                        <a:pt x="32385" y="23813"/>
                      </a:cubicBezTo>
                      <a:cubicBezTo>
                        <a:pt x="32385" y="22860"/>
                        <a:pt x="29527" y="20003"/>
                        <a:pt x="27622" y="18097"/>
                      </a:cubicBezTo>
                      <a:cubicBezTo>
                        <a:pt x="33338" y="19050"/>
                        <a:pt x="40957" y="20955"/>
                        <a:pt x="46672" y="22860"/>
                      </a:cubicBezTo>
                      <a:cubicBezTo>
                        <a:pt x="41910" y="20003"/>
                        <a:pt x="35242" y="16193"/>
                        <a:pt x="28575" y="142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0" name="Graphic 7">
                  <a:extLst>
                    <a:ext uri="{FF2B5EF4-FFF2-40B4-BE49-F238E27FC236}">
                      <a16:creationId xmlns:a16="http://schemas.microsoft.com/office/drawing/2014/main" id="{3DCF3D54-4839-4E87-BCFE-6F04D817C500}"/>
                    </a:ext>
                  </a:extLst>
                </p:cNvPr>
                <p:cNvGrpSpPr/>
                <p:nvPr/>
              </p:nvGrpSpPr>
              <p:grpSpPr>
                <a:xfrm>
                  <a:off x="8390191" y="4501991"/>
                  <a:ext cx="17863" cy="31154"/>
                  <a:chOff x="8390191" y="4501991"/>
                  <a:chExt cx="17863" cy="31154"/>
                </a:xfrm>
              </p:grpSpPr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D78984A1-3173-4EA4-88F0-925EE7B016C7}"/>
                      </a:ext>
                    </a:extLst>
                  </p:cNvPr>
                  <p:cNvSpPr/>
                  <p:nvPr/>
                </p:nvSpPr>
                <p:spPr>
                  <a:xfrm>
                    <a:off x="8390191" y="4501991"/>
                    <a:ext cx="17863" cy="31154"/>
                  </a:xfrm>
                  <a:custGeom>
                    <a:avLst/>
                    <a:gdLst>
                      <a:gd name="connsiteX0" fmla="*/ 17863 w 17863"/>
                      <a:gd name="connsiteY0" fmla="*/ 0 h 31154"/>
                      <a:gd name="connsiteX1" fmla="*/ 2623 w 17863"/>
                      <a:gd name="connsiteY1" fmla="*/ 30480 h 31154"/>
                      <a:gd name="connsiteX2" fmla="*/ 17863 w 17863"/>
                      <a:gd name="connsiteY2" fmla="*/ 0 h 31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63" h="31154">
                        <a:moveTo>
                          <a:pt x="17863" y="0"/>
                        </a:moveTo>
                        <a:cubicBezTo>
                          <a:pt x="9291" y="15240"/>
                          <a:pt x="12148" y="23813"/>
                          <a:pt x="2623" y="30480"/>
                        </a:cubicBezTo>
                        <a:cubicBezTo>
                          <a:pt x="-6902" y="36195"/>
                          <a:pt x="12148" y="3810"/>
                          <a:pt x="1786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B7D0E16B-197E-41F1-B688-6D088851140C}"/>
                      </a:ext>
                    </a:extLst>
                  </p:cNvPr>
                  <p:cNvSpPr/>
                  <p:nvPr/>
                </p:nvSpPr>
                <p:spPr>
                  <a:xfrm>
                    <a:off x="8393596" y="4503895"/>
                    <a:ext cx="13505" cy="27674"/>
                  </a:xfrm>
                  <a:custGeom>
                    <a:avLst/>
                    <a:gdLst>
                      <a:gd name="connsiteX0" fmla="*/ 170 w 13505"/>
                      <a:gd name="connsiteY0" fmla="*/ 27623 h 27674"/>
                      <a:gd name="connsiteX1" fmla="*/ 13505 w 13505"/>
                      <a:gd name="connsiteY1" fmla="*/ 0 h 27674"/>
                      <a:gd name="connsiteX2" fmla="*/ 170 w 13505"/>
                      <a:gd name="connsiteY2" fmla="*/ 27623 h 27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05" h="27674">
                        <a:moveTo>
                          <a:pt x="170" y="27623"/>
                        </a:moveTo>
                        <a:cubicBezTo>
                          <a:pt x="-782" y="28575"/>
                          <a:pt x="2075" y="16193"/>
                          <a:pt x="13505" y="0"/>
                        </a:cubicBezTo>
                        <a:cubicBezTo>
                          <a:pt x="3028" y="13335"/>
                          <a:pt x="1123" y="26670"/>
                          <a:pt x="170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3" name="Graphic 7">
                  <a:extLst>
                    <a:ext uri="{FF2B5EF4-FFF2-40B4-BE49-F238E27FC236}">
                      <a16:creationId xmlns:a16="http://schemas.microsoft.com/office/drawing/2014/main" id="{89693DC7-D53D-4B55-B7CF-8ADA3BB0631B}"/>
                    </a:ext>
                  </a:extLst>
                </p:cNvPr>
                <p:cNvGrpSpPr/>
                <p:nvPr/>
              </p:nvGrpSpPr>
              <p:grpSpPr>
                <a:xfrm>
                  <a:off x="8368049" y="4528996"/>
                  <a:ext cx="26086" cy="5318"/>
                  <a:chOff x="8368049" y="4528996"/>
                  <a:chExt cx="26086" cy="5318"/>
                </a:xfrm>
              </p:grpSpPr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D9975B43-B1C0-4A68-A034-2021FFDF4779}"/>
                      </a:ext>
                    </a:extLst>
                  </p:cNvPr>
                  <p:cNvSpPr/>
                  <p:nvPr/>
                </p:nvSpPr>
                <p:spPr>
                  <a:xfrm>
                    <a:off x="8368049" y="4528996"/>
                    <a:ext cx="26086" cy="5318"/>
                  </a:xfrm>
                  <a:custGeom>
                    <a:avLst/>
                    <a:gdLst>
                      <a:gd name="connsiteX0" fmla="*/ 0 w 26086"/>
                      <a:gd name="connsiteY0" fmla="*/ 617 h 5318"/>
                      <a:gd name="connsiteX1" fmla="*/ 24765 w 26086"/>
                      <a:gd name="connsiteY1" fmla="*/ 4427 h 5318"/>
                      <a:gd name="connsiteX2" fmla="*/ 0 w 26086"/>
                      <a:gd name="connsiteY2" fmla="*/ 617 h 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86" h="5318">
                        <a:moveTo>
                          <a:pt x="0" y="617"/>
                        </a:moveTo>
                        <a:cubicBezTo>
                          <a:pt x="13335" y="2522"/>
                          <a:pt x="17145" y="7284"/>
                          <a:pt x="24765" y="4427"/>
                        </a:cubicBezTo>
                        <a:cubicBezTo>
                          <a:pt x="32385" y="1569"/>
                          <a:pt x="4763" y="-1288"/>
                          <a:pt x="0" y="6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7F3B8B01-793E-424C-B10F-F1076CC82FAF}"/>
                      </a:ext>
                    </a:extLst>
                  </p:cNvPr>
                  <p:cNvSpPr/>
                  <p:nvPr/>
                </p:nvSpPr>
                <p:spPr>
                  <a:xfrm>
                    <a:off x="8369002" y="4529613"/>
                    <a:ext cx="22931" cy="3809"/>
                  </a:xfrm>
                  <a:custGeom>
                    <a:avLst/>
                    <a:gdLst>
                      <a:gd name="connsiteX0" fmla="*/ 22860 w 22931"/>
                      <a:gd name="connsiteY0" fmla="*/ 3810 h 3809"/>
                      <a:gd name="connsiteX1" fmla="*/ 0 w 22931"/>
                      <a:gd name="connsiteY1" fmla="*/ 0 h 3809"/>
                      <a:gd name="connsiteX2" fmla="*/ 22860 w 22931"/>
                      <a:gd name="connsiteY2" fmla="*/ 3810 h 3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31" h="3809">
                        <a:moveTo>
                          <a:pt x="22860" y="3810"/>
                        </a:moveTo>
                        <a:cubicBezTo>
                          <a:pt x="23813" y="3810"/>
                          <a:pt x="15240" y="0"/>
                          <a:pt x="0" y="0"/>
                        </a:cubicBezTo>
                        <a:cubicBezTo>
                          <a:pt x="13335" y="0"/>
                          <a:pt x="21908" y="3810"/>
                          <a:pt x="22860" y="38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6" name="Graphic 7">
                  <a:extLst>
                    <a:ext uri="{FF2B5EF4-FFF2-40B4-BE49-F238E27FC236}">
                      <a16:creationId xmlns:a16="http://schemas.microsoft.com/office/drawing/2014/main" id="{DB37A128-5B59-4B36-88F1-68713CE470C1}"/>
                    </a:ext>
                  </a:extLst>
                </p:cNvPr>
                <p:cNvGrpSpPr/>
                <p:nvPr/>
              </p:nvGrpSpPr>
              <p:grpSpPr>
                <a:xfrm>
                  <a:off x="8372811" y="4518183"/>
                  <a:ext cx="17970" cy="11486"/>
                  <a:chOff x="8372811" y="4518183"/>
                  <a:chExt cx="17970" cy="11486"/>
                </a:xfrm>
              </p:grpSpPr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49D2AEF7-0167-4B96-B153-0D93A871E80C}"/>
                      </a:ext>
                    </a:extLst>
                  </p:cNvPr>
                  <p:cNvSpPr/>
                  <p:nvPr/>
                </p:nvSpPr>
                <p:spPr>
                  <a:xfrm>
                    <a:off x="8372811" y="4518183"/>
                    <a:ext cx="17970" cy="11486"/>
                  </a:xfrm>
                  <a:custGeom>
                    <a:avLst/>
                    <a:gdLst>
                      <a:gd name="connsiteX0" fmla="*/ 0 w 17970"/>
                      <a:gd name="connsiteY0" fmla="*/ 0 h 11486"/>
                      <a:gd name="connsiteX1" fmla="*/ 16192 w 17970"/>
                      <a:gd name="connsiteY1" fmla="*/ 11430 h 11486"/>
                      <a:gd name="connsiteX2" fmla="*/ 0 w 17970"/>
                      <a:gd name="connsiteY2" fmla="*/ 0 h 11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970" h="11486">
                        <a:moveTo>
                          <a:pt x="0" y="0"/>
                        </a:moveTo>
                        <a:cubicBezTo>
                          <a:pt x="8573" y="5715"/>
                          <a:pt x="9525" y="10478"/>
                          <a:pt x="16192" y="11430"/>
                        </a:cubicBezTo>
                        <a:cubicBezTo>
                          <a:pt x="23813" y="12383"/>
                          <a:pt x="476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A24E0F6F-2A73-42C8-B237-055479AA6BD6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19135"/>
                    <a:ext cx="15358" cy="10477"/>
                  </a:xfrm>
                  <a:custGeom>
                    <a:avLst/>
                    <a:gdLst>
                      <a:gd name="connsiteX0" fmla="*/ 15240 w 15358"/>
                      <a:gd name="connsiteY0" fmla="*/ 10478 h 10477"/>
                      <a:gd name="connsiteX1" fmla="*/ 0 w 15358"/>
                      <a:gd name="connsiteY1" fmla="*/ 0 h 10477"/>
                      <a:gd name="connsiteX2" fmla="*/ 15240 w 15358"/>
                      <a:gd name="connsiteY2" fmla="*/ 10478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358" h="10477">
                        <a:moveTo>
                          <a:pt x="15240" y="10478"/>
                        </a:moveTo>
                        <a:cubicBezTo>
                          <a:pt x="16192" y="10478"/>
                          <a:pt x="11430" y="4763"/>
                          <a:pt x="0" y="0"/>
                        </a:cubicBezTo>
                        <a:cubicBezTo>
                          <a:pt x="10477" y="3810"/>
                          <a:pt x="15240" y="10478"/>
                          <a:pt x="15240" y="104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9" name="Graphic 7">
                  <a:extLst>
                    <a:ext uri="{FF2B5EF4-FFF2-40B4-BE49-F238E27FC236}">
                      <a16:creationId xmlns:a16="http://schemas.microsoft.com/office/drawing/2014/main" id="{F6894488-1B67-496C-945D-ACA849E59A56}"/>
                    </a:ext>
                  </a:extLst>
                </p:cNvPr>
                <p:cNvGrpSpPr/>
                <p:nvPr/>
              </p:nvGrpSpPr>
              <p:grpSpPr>
                <a:xfrm>
                  <a:off x="8369954" y="4532781"/>
                  <a:ext cx="23958" cy="4278"/>
                  <a:chOff x="8369954" y="4532781"/>
                  <a:chExt cx="23958" cy="4278"/>
                </a:xfrm>
              </p:grpSpPr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A7A71B0-D283-4953-9628-17588E54C348}"/>
                      </a:ext>
                    </a:extLst>
                  </p:cNvPr>
                  <p:cNvSpPr/>
                  <p:nvPr/>
                </p:nvSpPr>
                <p:spPr>
                  <a:xfrm>
                    <a:off x="8369954" y="4532781"/>
                    <a:ext cx="23958" cy="4278"/>
                  </a:xfrm>
                  <a:custGeom>
                    <a:avLst/>
                    <a:gdLst>
                      <a:gd name="connsiteX0" fmla="*/ 0 w 23958"/>
                      <a:gd name="connsiteY0" fmla="*/ 3500 h 4278"/>
                      <a:gd name="connsiteX1" fmla="*/ 22860 w 23958"/>
                      <a:gd name="connsiteY1" fmla="*/ 2547 h 4278"/>
                      <a:gd name="connsiteX2" fmla="*/ 0 w 23958"/>
                      <a:gd name="connsiteY2" fmla="*/ 3500 h 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958" h="4278">
                        <a:moveTo>
                          <a:pt x="0" y="3500"/>
                        </a:moveTo>
                        <a:cubicBezTo>
                          <a:pt x="12383" y="2547"/>
                          <a:pt x="17145" y="6357"/>
                          <a:pt x="22860" y="2547"/>
                        </a:cubicBezTo>
                        <a:cubicBezTo>
                          <a:pt x="29528" y="-2215"/>
                          <a:pt x="3810" y="642"/>
                          <a:pt x="0" y="350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B0A74887-E9EA-4710-B306-633EDB1AD1E2}"/>
                      </a:ext>
                    </a:extLst>
                  </p:cNvPr>
                  <p:cNvSpPr/>
                  <p:nvPr/>
                </p:nvSpPr>
                <p:spPr>
                  <a:xfrm>
                    <a:off x="8370907" y="4534706"/>
                    <a:ext cx="21979" cy="1574"/>
                  </a:xfrm>
                  <a:custGeom>
                    <a:avLst/>
                    <a:gdLst>
                      <a:gd name="connsiteX0" fmla="*/ 21908 w 21979"/>
                      <a:gd name="connsiteY0" fmla="*/ 622 h 1574"/>
                      <a:gd name="connsiteX1" fmla="*/ 0 w 21979"/>
                      <a:gd name="connsiteY1" fmla="*/ 1575 h 1574"/>
                      <a:gd name="connsiteX2" fmla="*/ 21908 w 21979"/>
                      <a:gd name="connsiteY2" fmla="*/ 622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9" h="1574">
                        <a:moveTo>
                          <a:pt x="21908" y="622"/>
                        </a:moveTo>
                        <a:cubicBezTo>
                          <a:pt x="22860" y="622"/>
                          <a:pt x="14288" y="-1283"/>
                          <a:pt x="0" y="1575"/>
                        </a:cubicBezTo>
                        <a:cubicBezTo>
                          <a:pt x="12383" y="-1283"/>
                          <a:pt x="20955" y="622"/>
                          <a:pt x="21908" y="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2" name="Graphic 7">
                  <a:extLst>
                    <a:ext uri="{FF2B5EF4-FFF2-40B4-BE49-F238E27FC236}">
                      <a16:creationId xmlns:a16="http://schemas.microsoft.com/office/drawing/2014/main" id="{AFD8F96F-BA0F-4ACE-B98A-07F18E37590E}"/>
                    </a:ext>
                  </a:extLst>
                </p:cNvPr>
                <p:cNvGrpSpPr/>
                <p:nvPr/>
              </p:nvGrpSpPr>
              <p:grpSpPr>
                <a:xfrm>
                  <a:off x="8377574" y="4529593"/>
                  <a:ext cx="19328" cy="16212"/>
                  <a:chOff x="8377574" y="4529593"/>
                  <a:chExt cx="19328" cy="16212"/>
                </a:xfrm>
              </p:grpSpPr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438B0BDD-E8EC-4C12-A288-7BCF58591F37}"/>
                      </a:ext>
                    </a:extLst>
                  </p:cNvPr>
                  <p:cNvSpPr/>
                  <p:nvPr/>
                </p:nvSpPr>
                <p:spPr>
                  <a:xfrm>
                    <a:off x="8377574" y="4529593"/>
                    <a:ext cx="19328" cy="16212"/>
                  </a:xfrm>
                  <a:custGeom>
                    <a:avLst/>
                    <a:gdLst>
                      <a:gd name="connsiteX0" fmla="*/ 0 w 19328"/>
                      <a:gd name="connsiteY0" fmla="*/ 16212 h 16212"/>
                      <a:gd name="connsiteX1" fmla="*/ 19050 w 19328"/>
                      <a:gd name="connsiteY1" fmla="*/ 1925 h 16212"/>
                      <a:gd name="connsiteX2" fmla="*/ 0 w 19328"/>
                      <a:gd name="connsiteY2" fmla="*/ 16212 h 16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28" h="16212">
                        <a:moveTo>
                          <a:pt x="0" y="16212"/>
                        </a:moveTo>
                        <a:cubicBezTo>
                          <a:pt x="9525" y="8592"/>
                          <a:pt x="15240" y="9545"/>
                          <a:pt x="19050" y="1925"/>
                        </a:cubicBezTo>
                        <a:cubicBezTo>
                          <a:pt x="21908" y="-5695"/>
                          <a:pt x="1905" y="11450"/>
                          <a:pt x="0" y="162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96B15BED-1A68-49B2-A701-C812AB4723B3}"/>
                      </a:ext>
                    </a:extLst>
                  </p:cNvPr>
                  <p:cNvSpPr/>
                  <p:nvPr/>
                </p:nvSpPr>
                <p:spPr>
                  <a:xfrm>
                    <a:off x="8378527" y="4531376"/>
                    <a:ext cx="17145" cy="12524"/>
                  </a:xfrm>
                  <a:custGeom>
                    <a:avLst/>
                    <a:gdLst>
                      <a:gd name="connsiteX0" fmla="*/ 17145 w 17145"/>
                      <a:gd name="connsiteY0" fmla="*/ 142 h 12524"/>
                      <a:gd name="connsiteX1" fmla="*/ 0 w 17145"/>
                      <a:gd name="connsiteY1" fmla="*/ 12524 h 12524"/>
                      <a:gd name="connsiteX2" fmla="*/ 17145 w 17145"/>
                      <a:gd name="connsiteY2" fmla="*/ 142 h 12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5" h="12524">
                        <a:moveTo>
                          <a:pt x="17145" y="142"/>
                        </a:moveTo>
                        <a:cubicBezTo>
                          <a:pt x="17145" y="-811"/>
                          <a:pt x="9525" y="2999"/>
                          <a:pt x="0" y="12524"/>
                        </a:cubicBezTo>
                        <a:cubicBezTo>
                          <a:pt x="7620" y="3952"/>
                          <a:pt x="16192" y="1094"/>
                          <a:pt x="17145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5" name="Graphic 7">
                  <a:extLst>
                    <a:ext uri="{FF2B5EF4-FFF2-40B4-BE49-F238E27FC236}">
                      <a16:creationId xmlns:a16="http://schemas.microsoft.com/office/drawing/2014/main" id="{E56CA739-E935-4670-9384-C8B7B0930FCA}"/>
                    </a:ext>
                  </a:extLst>
                </p:cNvPr>
                <p:cNvGrpSpPr/>
                <p:nvPr/>
              </p:nvGrpSpPr>
              <p:grpSpPr>
                <a:xfrm>
                  <a:off x="8393770" y="4516278"/>
                  <a:ext cx="21904" cy="13380"/>
                  <a:chOff x="8393770" y="4516278"/>
                  <a:chExt cx="21904" cy="13380"/>
                </a:xfrm>
              </p:grpSpPr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D0D9586-42EE-4312-9B40-C6E6B6B2FF3B}"/>
                      </a:ext>
                    </a:extLst>
                  </p:cNvPr>
                  <p:cNvSpPr/>
                  <p:nvPr/>
                </p:nvSpPr>
                <p:spPr>
                  <a:xfrm>
                    <a:off x="8393770" y="4516278"/>
                    <a:ext cx="21904" cy="13380"/>
                  </a:xfrm>
                  <a:custGeom>
                    <a:avLst/>
                    <a:gdLst>
                      <a:gd name="connsiteX0" fmla="*/ 21904 w 21904"/>
                      <a:gd name="connsiteY0" fmla="*/ 0 h 13380"/>
                      <a:gd name="connsiteX1" fmla="*/ 1902 w 21904"/>
                      <a:gd name="connsiteY1" fmla="*/ 13335 h 13380"/>
                      <a:gd name="connsiteX2" fmla="*/ 21904 w 21904"/>
                      <a:gd name="connsiteY2" fmla="*/ 0 h 1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04" h="13380">
                        <a:moveTo>
                          <a:pt x="21904" y="0"/>
                        </a:moveTo>
                        <a:cubicBezTo>
                          <a:pt x="11427" y="6667"/>
                          <a:pt x="9522" y="13335"/>
                          <a:pt x="1902" y="13335"/>
                        </a:cubicBezTo>
                        <a:cubicBezTo>
                          <a:pt x="-6671" y="14288"/>
                          <a:pt x="16189" y="0"/>
                          <a:pt x="2190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2FA5584-2FBA-4A4D-8401-5DC26BAFCB11}"/>
                      </a:ext>
                    </a:extLst>
                  </p:cNvPr>
                  <p:cNvSpPr/>
                  <p:nvPr/>
                </p:nvSpPr>
                <p:spPr>
                  <a:xfrm>
                    <a:off x="8395570" y="4516278"/>
                    <a:ext cx="18199" cy="13334"/>
                  </a:xfrm>
                  <a:custGeom>
                    <a:avLst/>
                    <a:gdLst>
                      <a:gd name="connsiteX0" fmla="*/ 102 w 18199"/>
                      <a:gd name="connsiteY0" fmla="*/ 13335 h 13334"/>
                      <a:gd name="connsiteX1" fmla="*/ 18199 w 18199"/>
                      <a:gd name="connsiteY1" fmla="*/ 0 h 13334"/>
                      <a:gd name="connsiteX2" fmla="*/ 102 w 18199"/>
                      <a:gd name="connsiteY2" fmla="*/ 13335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99" h="13334">
                        <a:moveTo>
                          <a:pt x="102" y="13335"/>
                        </a:moveTo>
                        <a:cubicBezTo>
                          <a:pt x="-851" y="13335"/>
                          <a:pt x="4864" y="6667"/>
                          <a:pt x="18199" y="0"/>
                        </a:cubicBezTo>
                        <a:cubicBezTo>
                          <a:pt x="6769" y="5715"/>
                          <a:pt x="1054" y="13335"/>
                          <a:pt x="102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8" name="Graphic 7">
                  <a:extLst>
                    <a:ext uri="{FF2B5EF4-FFF2-40B4-BE49-F238E27FC236}">
                      <a16:creationId xmlns:a16="http://schemas.microsoft.com/office/drawing/2014/main" id="{81A61C8F-BB89-4693-9454-6BE1F0769F6C}"/>
                    </a:ext>
                  </a:extLst>
                </p:cNvPr>
                <p:cNvGrpSpPr/>
                <p:nvPr/>
              </p:nvGrpSpPr>
              <p:grpSpPr>
                <a:xfrm>
                  <a:off x="8390202" y="4532385"/>
                  <a:ext cx="18804" cy="8658"/>
                  <a:chOff x="8390202" y="4532385"/>
                  <a:chExt cx="18804" cy="8658"/>
                </a:xfrm>
              </p:grpSpPr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1B850476-B551-4702-888C-6A36CC8ACABA}"/>
                      </a:ext>
                    </a:extLst>
                  </p:cNvPr>
                  <p:cNvSpPr/>
                  <p:nvPr/>
                </p:nvSpPr>
                <p:spPr>
                  <a:xfrm>
                    <a:off x="8390202" y="4532385"/>
                    <a:ext cx="18804" cy="8658"/>
                  </a:xfrm>
                  <a:custGeom>
                    <a:avLst/>
                    <a:gdLst>
                      <a:gd name="connsiteX0" fmla="*/ 18805 w 18804"/>
                      <a:gd name="connsiteY0" fmla="*/ 8659 h 8658"/>
                      <a:gd name="connsiteX1" fmla="*/ 707 w 18804"/>
                      <a:gd name="connsiteY1" fmla="*/ 1038 h 8658"/>
                      <a:gd name="connsiteX2" fmla="*/ 18805 w 18804"/>
                      <a:gd name="connsiteY2" fmla="*/ 8659 h 8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04" h="8658">
                        <a:moveTo>
                          <a:pt x="18805" y="8659"/>
                        </a:moveTo>
                        <a:cubicBezTo>
                          <a:pt x="14995" y="4848"/>
                          <a:pt x="5470" y="-2772"/>
                          <a:pt x="707" y="1038"/>
                        </a:cubicBezTo>
                        <a:cubicBezTo>
                          <a:pt x="-3103" y="4848"/>
                          <a:pt x="9280" y="3896"/>
                          <a:pt x="18805" y="86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C04F53DA-1268-40DC-A502-05338405B531}"/>
                      </a:ext>
                    </a:extLst>
                  </p:cNvPr>
                  <p:cNvSpPr/>
                  <p:nvPr/>
                </p:nvSpPr>
                <p:spPr>
                  <a:xfrm>
                    <a:off x="8390909" y="4534376"/>
                    <a:ext cx="17144" cy="6667"/>
                  </a:xfrm>
                  <a:custGeom>
                    <a:avLst/>
                    <a:gdLst>
                      <a:gd name="connsiteX0" fmla="*/ 0 w 17144"/>
                      <a:gd name="connsiteY0" fmla="*/ 0 h 6667"/>
                      <a:gd name="connsiteX1" fmla="*/ 17145 w 17144"/>
                      <a:gd name="connsiteY1" fmla="*/ 6668 h 6667"/>
                      <a:gd name="connsiteX2" fmla="*/ 0 w 17144"/>
                      <a:gd name="connsiteY2" fmla="*/ 0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4" h="6667">
                        <a:moveTo>
                          <a:pt x="0" y="0"/>
                        </a:moveTo>
                        <a:cubicBezTo>
                          <a:pt x="0" y="0"/>
                          <a:pt x="7620" y="0"/>
                          <a:pt x="17145" y="6668"/>
                        </a:cubicBezTo>
                        <a:cubicBezTo>
                          <a:pt x="762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1" name="Graphic 7">
                  <a:extLst>
                    <a:ext uri="{FF2B5EF4-FFF2-40B4-BE49-F238E27FC236}">
                      <a16:creationId xmlns:a16="http://schemas.microsoft.com/office/drawing/2014/main" id="{17F664FC-6009-41B8-949F-3D8D5FED4293}"/>
                    </a:ext>
                  </a:extLst>
                </p:cNvPr>
                <p:cNvGrpSpPr/>
                <p:nvPr/>
              </p:nvGrpSpPr>
              <p:grpSpPr>
                <a:xfrm>
                  <a:off x="8389845" y="4532116"/>
                  <a:ext cx="25828" cy="4455"/>
                  <a:chOff x="8389845" y="4532116"/>
                  <a:chExt cx="25828" cy="4455"/>
                </a:xfrm>
              </p:grpSpPr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244A7447-41E4-4D15-BED1-29338DE85EA8}"/>
                      </a:ext>
                    </a:extLst>
                  </p:cNvPr>
                  <p:cNvSpPr/>
                  <p:nvPr/>
                </p:nvSpPr>
                <p:spPr>
                  <a:xfrm>
                    <a:off x="8389845" y="4532116"/>
                    <a:ext cx="25828" cy="4455"/>
                  </a:xfrm>
                  <a:custGeom>
                    <a:avLst/>
                    <a:gdLst>
                      <a:gd name="connsiteX0" fmla="*/ 25829 w 25828"/>
                      <a:gd name="connsiteY0" fmla="*/ 4164 h 4455"/>
                      <a:gd name="connsiteX1" fmla="*/ 1064 w 25828"/>
                      <a:gd name="connsiteY1" fmla="*/ 2259 h 4455"/>
                      <a:gd name="connsiteX2" fmla="*/ 25829 w 25828"/>
                      <a:gd name="connsiteY2" fmla="*/ 4164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828" h="4455">
                        <a:moveTo>
                          <a:pt x="25829" y="4164"/>
                        </a:moveTo>
                        <a:cubicBezTo>
                          <a:pt x="13446" y="2259"/>
                          <a:pt x="8684" y="7022"/>
                          <a:pt x="1064" y="2259"/>
                        </a:cubicBezTo>
                        <a:cubicBezTo>
                          <a:pt x="-5604" y="-2503"/>
                          <a:pt x="21066" y="1307"/>
                          <a:pt x="25829" y="416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7ADC5237-FCCC-48E6-B620-AFFD64A06327}"/>
                      </a:ext>
                    </a:extLst>
                  </p:cNvPr>
                  <p:cNvSpPr/>
                  <p:nvPr/>
                </p:nvSpPr>
                <p:spPr>
                  <a:xfrm>
                    <a:off x="8391796" y="4533899"/>
                    <a:ext cx="22925" cy="2381"/>
                  </a:xfrm>
                  <a:custGeom>
                    <a:avLst/>
                    <a:gdLst>
                      <a:gd name="connsiteX0" fmla="*/ 65 w 22925"/>
                      <a:gd name="connsiteY0" fmla="*/ 476 h 2381"/>
                      <a:gd name="connsiteX1" fmla="*/ 22926 w 22925"/>
                      <a:gd name="connsiteY1" fmla="*/ 2381 h 2381"/>
                      <a:gd name="connsiteX2" fmla="*/ 65 w 22925"/>
                      <a:gd name="connsiteY2" fmla="*/ 476 h 2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25" h="2381">
                        <a:moveTo>
                          <a:pt x="65" y="476"/>
                        </a:moveTo>
                        <a:cubicBezTo>
                          <a:pt x="-887" y="476"/>
                          <a:pt x="8638" y="-1429"/>
                          <a:pt x="22926" y="2381"/>
                        </a:cubicBezTo>
                        <a:cubicBezTo>
                          <a:pt x="9590" y="-1429"/>
                          <a:pt x="1018" y="476"/>
                          <a:pt x="65" y="47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4" name="Graphic 7">
                  <a:extLst>
                    <a:ext uri="{FF2B5EF4-FFF2-40B4-BE49-F238E27FC236}">
                      <a16:creationId xmlns:a16="http://schemas.microsoft.com/office/drawing/2014/main" id="{263161A5-10D0-4D14-B97F-CA150C84DE36}"/>
                    </a:ext>
                  </a:extLst>
                </p:cNvPr>
                <p:cNvGrpSpPr/>
                <p:nvPr/>
              </p:nvGrpSpPr>
              <p:grpSpPr>
                <a:xfrm>
                  <a:off x="8391544" y="4506753"/>
                  <a:ext cx="5149" cy="23466"/>
                  <a:chOff x="8391544" y="4506753"/>
                  <a:chExt cx="5149" cy="23466"/>
                </a:xfrm>
              </p:grpSpPr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31886525-83E9-49E0-BFDA-F47B131D065E}"/>
                      </a:ext>
                    </a:extLst>
                  </p:cNvPr>
                  <p:cNvSpPr/>
                  <p:nvPr/>
                </p:nvSpPr>
                <p:spPr>
                  <a:xfrm>
                    <a:off x="8391544" y="4506753"/>
                    <a:ext cx="5149" cy="23466"/>
                  </a:xfrm>
                  <a:custGeom>
                    <a:avLst/>
                    <a:gdLst>
                      <a:gd name="connsiteX0" fmla="*/ 5080 w 5149"/>
                      <a:gd name="connsiteY0" fmla="*/ 0 h 23466"/>
                      <a:gd name="connsiteX1" fmla="*/ 2222 w 5149"/>
                      <a:gd name="connsiteY1" fmla="*/ 22860 h 23466"/>
                      <a:gd name="connsiteX2" fmla="*/ 5080 w 5149"/>
                      <a:gd name="connsiteY2" fmla="*/ 0 h 2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9" h="23466">
                        <a:moveTo>
                          <a:pt x="5080" y="0"/>
                        </a:moveTo>
                        <a:cubicBezTo>
                          <a:pt x="3175" y="11430"/>
                          <a:pt x="7938" y="18097"/>
                          <a:pt x="2222" y="22860"/>
                        </a:cubicBezTo>
                        <a:cubicBezTo>
                          <a:pt x="-2540" y="27622"/>
                          <a:pt x="1270" y="2857"/>
                          <a:pt x="508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9A227B4E-7A45-4B6D-AFED-AE10945CB088}"/>
                      </a:ext>
                    </a:extLst>
                  </p:cNvPr>
                  <p:cNvSpPr/>
                  <p:nvPr/>
                </p:nvSpPr>
                <p:spPr>
                  <a:xfrm>
                    <a:off x="8392915" y="4508658"/>
                    <a:ext cx="2757" cy="20955"/>
                  </a:xfrm>
                  <a:custGeom>
                    <a:avLst/>
                    <a:gdLst>
                      <a:gd name="connsiteX0" fmla="*/ 852 w 2757"/>
                      <a:gd name="connsiteY0" fmla="*/ 20955 h 20955"/>
                      <a:gd name="connsiteX1" fmla="*/ 2757 w 2757"/>
                      <a:gd name="connsiteY1" fmla="*/ 0 h 20955"/>
                      <a:gd name="connsiteX2" fmla="*/ 852 w 2757"/>
                      <a:gd name="connsiteY2" fmla="*/ 2095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7" h="20955">
                        <a:moveTo>
                          <a:pt x="852" y="20955"/>
                        </a:moveTo>
                        <a:cubicBezTo>
                          <a:pt x="-101" y="20955"/>
                          <a:pt x="-1053" y="11430"/>
                          <a:pt x="2757" y="0"/>
                        </a:cubicBezTo>
                        <a:cubicBezTo>
                          <a:pt x="-1053" y="9525"/>
                          <a:pt x="1804" y="20003"/>
                          <a:pt x="852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7" name="Graphic 7">
                  <a:extLst>
                    <a:ext uri="{FF2B5EF4-FFF2-40B4-BE49-F238E27FC236}">
                      <a16:creationId xmlns:a16="http://schemas.microsoft.com/office/drawing/2014/main" id="{AE53725D-0826-4BE5-8185-CF7B822B56F3}"/>
                    </a:ext>
                  </a:extLst>
                </p:cNvPr>
                <p:cNvGrpSpPr/>
                <p:nvPr/>
              </p:nvGrpSpPr>
              <p:grpSpPr>
                <a:xfrm>
                  <a:off x="8373764" y="4504848"/>
                  <a:ext cx="20918" cy="28707"/>
                  <a:chOff x="8373764" y="4504848"/>
                  <a:chExt cx="20918" cy="28707"/>
                </a:xfrm>
              </p:grpSpPr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796047D7-A312-469C-A69F-F5682BBA4591}"/>
                      </a:ext>
                    </a:extLst>
                  </p:cNvPr>
                  <p:cNvSpPr/>
                  <p:nvPr/>
                </p:nvSpPr>
                <p:spPr>
                  <a:xfrm>
                    <a:off x="8374716" y="4504848"/>
                    <a:ext cx="19966" cy="28707"/>
                  </a:xfrm>
                  <a:custGeom>
                    <a:avLst/>
                    <a:gdLst>
                      <a:gd name="connsiteX0" fmla="*/ 0 w 19966"/>
                      <a:gd name="connsiteY0" fmla="*/ 0 h 28707"/>
                      <a:gd name="connsiteX1" fmla="*/ 18098 w 19966"/>
                      <a:gd name="connsiteY1" fmla="*/ 28575 h 28707"/>
                      <a:gd name="connsiteX2" fmla="*/ 0 w 19966"/>
                      <a:gd name="connsiteY2" fmla="*/ 0 h 2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966" h="28707">
                        <a:moveTo>
                          <a:pt x="0" y="0"/>
                        </a:moveTo>
                        <a:cubicBezTo>
                          <a:pt x="9525" y="11430"/>
                          <a:pt x="12383" y="30480"/>
                          <a:pt x="18098" y="28575"/>
                        </a:cubicBezTo>
                        <a:cubicBezTo>
                          <a:pt x="24765" y="22860"/>
                          <a:pt x="12383" y="57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9CAA01B2-0E5C-402A-BA2D-6610A181B29D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04848"/>
                    <a:ext cx="18177" cy="27622"/>
                  </a:xfrm>
                  <a:custGeom>
                    <a:avLst/>
                    <a:gdLst>
                      <a:gd name="connsiteX0" fmla="*/ 18097 w 18177"/>
                      <a:gd name="connsiteY0" fmla="*/ 27622 h 27622"/>
                      <a:gd name="connsiteX1" fmla="*/ 0 w 18177"/>
                      <a:gd name="connsiteY1" fmla="*/ 0 h 27622"/>
                      <a:gd name="connsiteX2" fmla="*/ 18097 w 18177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77" h="27622">
                        <a:moveTo>
                          <a:pt x="18097" y="27622"/>
                        </a:moveTo>
                        <a:cubicBezTo>
                          <a:pt x="19050" y="27622"/>
                          <a:pt x="11430" y="4763"/>
                          <a:pt x="0" y="0"/>
                        </a:cubicBezTo>
                        <a:cubicBezTo>
                          <a:pt x="12383" y="6668"/>
                          <a:pt x="17145" y="27622"/>
                          <a:pt x="18097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0" name="Graphic 7">
                  <a:extLst>
                    <a:ext uri="{FF2B5EF4-FFF2-40B4-BE49-F238E27FC236}">
                      <a16:creationId xmlns:a16="http://schemas.microsoft.com/office/drawing/2014/main" id="{DECC6EE2-3884-410E-9A9F-E0FE23D96656}"/>
                    </a:ext>
                  </a:extLst>
                </p:cNvPr>
                <p:cNvGrpSpPr/>
                <p:nvPr/>
              </p:nvGrpSpPr>
              <p:grpSpPr>
                <a:xfrm>
                  <a:off x="8392643" y="4523855"/>
                  <a:ext cx="28746" cy="11058"/>
                  <a:chOff x="8392643" y="4523855"/>
                  <a:chExt cx="28746" cy="11058"/>
                </a:xfrm>
              </p:grpSpPr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2E7DC71B-14E2-4863-9AAC-7601840D386B}"/>
                      </a:ext>
                    </a:extLst>
                  </p:cNvPr>
                  <p:cNvSpPr/>
                  <p:nvPr/>
                </p:nvSpPr>
                <p:spPr>
                  <a:xfrm>
                    <a:off x="8392643" y="4523855"/>
                    <a:ext cx="28746" cy="11058"/>
                  </a:xfrm>
                  <a:custGeom>
                    <a:avLst/>
                    <a:gdLst>
                      <a:gd name="connsiteX0" fmla="*/ 28746 w 28746"/>
                      <a:gd name="connsiteY0" fmla="*/ 996 h 11058"/>
                      <a:gd name="connsiteX1" fmla="*/ 171 w 28746"/>
                      <a:gd name="connsiteY1" fmla="*/ 8615 h 11058"/>
                      <a:gd name="connsiteX2" fmla="*/ 28746 w 28746"/>
                      <a:gd name="connsiteY2" fmla="*/ 996 h 1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46" h="11058">
                        <a:moveTo>
                          <a:pt x="28746" y="996"/>
                        </a:moveTo>
                        <a:cubicBezTo>
                          <a:pt x="21126" y="-910"/>
                          <a:pt x="2076" y="-910"/>
                          <a:pt x="171" y="8615"/>
                        </a:cubicBezTo>
                        <a:cubicBezTo>
                          <a:pt x="-1734" y="16236"/>
                          <a:pt x="12554" y="3853"/>
                          <a:pt x="28746" y="9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1A27E288-F73A-433E-B293-6A932E2DEF37}"/>
                      </a:ext>
                    </a:extLst>
                  </p:cNvPr>
                  <p:cNvSpPr/>
                  <p:nvPr/>
                </p:nvSpPr>
                <p:spPr>
                  <a:xfrm>
                    <a:off x="8392814" y="4524851"/>
                    <a:ext cx="27622" cy="7693"/>
                  </a:xfrm>
                  <a:custGeom>
                    <a:avLst/>
                    <a:gdLst>
                      <a:gd name="connsiteX0" fmla="*/ 0 w 27622"/>
                      <a:gd name="connsiteY0" fmla="*/ 7620 h 7693"/>
                      <a:gd name="connsiteX1" fmla="*/ 27622 w 27622"/>
                      <a:gd name="connsiteY1" fmla="*/ 0 h 7693"/>
                      <a:gd name="connsiteX2" fmla="*/ 0 w 27622"/>
                      <a:gd name="connsiteY2" fmla="*/ 7620 h 7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7693">
                        <a:moveTo>
                          <a:pt x="0" y="7620"/>
                        </a:moveTo>
                        <a:cubicBezTo>
                          <a:pt x="0" y="8572"/>
                          <a:pt x="9525" y="0"/>
                          <a:pt x="27622" y="0"/>
                        </a:cubicBezTo>
                        <a:cubicBezTo>
                          <a:pt x="9525" y="0"/>
                          <a:pt x="0" y="6668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7">
                  <a:extLst>
                    <a:ext uri="{FF2B5EF4-FFF2-40B4-BE49-F238E27FC236}">
                      <a16:creationId xmlns:a16="http://schemas.microsoft.com/office/drawing/2014/main" id="{9C67D16D-BACF-4AB2-998E-E879A8319B45}"/>
                    </a:ext>
                  </a:extLst>
                </p:cNvPr>
                <p:cNvGrpSpPr/>
                <p:nvPr/>
              </p:nvGrpSpPr>
              <p:grpSpPr>
                <a:xfrm>
                  <a:off x="8363286" y="4523324"/>
                  <a:ext cx="29479" cy="11701"/>
                  <a:chOff x="8363286" y="4523324"/>
                  <a:chExt cx="29479" cy="11701"/>
                </a:xfrm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0F741D6E-3A26-4C32-A9CD-5521CD962C22}"/>
                      </a:ext>
                    </a:extLst>
                  </p:cNvPr>
                  <p:cNvSpPr/>
                  <p:nvPr/>
                </p:nvSpPr>
                <p:spPr>
                  <a:xfrm>
                    <a:off x="8363286" y="4523324"/>
                    <a:ext cx="29479" cy="11701"/>
                  </a:xfrm>
                  <a:custGeom>
                    <a:avLst/>
                    <a:gdLst>
                      <a:gd name="connsiteX0" fmla="*/ 0 w 29479"/>
                      <a:gd name="connsiteY0" fmla="*/ 574 h 11701"/>
                      <a:gd name="connsiteX1" fmla="*/ 27623 w 29479"/>
                      <a:gd name="connsiteY1" fmla="*/ 8195 h 11701"/>
                      <a:gd name="connsiteX2" fmla="*/ 0 w 29479"/>
                      <a:gd name="connsiteY2" fmla="*/ 574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479" h="11701">
                        <a:moveTo>
                          <a:pt x="0" y="574"/>
                        </a:moveTo>
                        <a:cubicBezTo>
                          <a:pt x="5715" y="-378"/>
                          <a:pt x="21908" y="-1330"/>
                          <a:pt x="27623" y="8195"/>
                        </a:cubicBezTo>
                        <a:cubicBezTo>
                          <a:pt x="35242" y="17720"/>
                          <a:pt x="18098" y="5337"/>
                          <a:pt x="0" y="5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792446B0-5AF7-4D7F-804D-CC56CFA94D7F}"/>
                      </a:ext>
                    </a:extLst>
                  </p:cNvPr>
                  <p:cNvSpPr/>
                  <p:nvPr/>
                </p:nvSpPr>
                <p:spPr>
                  <a:xfrm>
                    <a:off x="8365191" y="4523898"/>
                    <a:ext cx="26757" cy="8664"/>
                  </a:xfrm>
                  <a:custGeom>
                    <a:avLst/>
                    <a:gdLst>
                      <a:gd name="connsiteX0" fmla="*/ 26670 w 26757"/>
                      <a:gd name="connsiteY0" fmla="*/ 8572 h 8664"/>
                      <a:gd name="connsiteX1" fmla="*/ 0 w 26757"/>
                      <a:gd name="connsiteY1" fmla="*/ 0 h 8664"/>
                      <a:gd name="connsiteX2" fmla="*/ 26670 w 26757"/>
                      <a:gd name="connsiteY2" fmla="*/ 8572 h 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57" h="8664">
                        <a:moveTo>
                          <a:pt x="26670" y="8572"/>
                        </a:moveTo>
                        <a:cubicBezTo>
                          <a:pt x="27623" y="9525"/>
                          <a:pt x="20955" y="2858"/>
                          <a:pt x="0" y="0"/>
                        </a:cubicBezTo>
                        <a:cubicBezTo>
                          <a:pt x="19050" y="1905"/>
                          <a:pt x="25718" y="7620"/>
                          <a:pt x="26670" y="85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86" name="Graphic 7">
                <a:extLst>
                  <a:ext uri="{FF2B5EF4-FFF2-40B4-BE49-F238E27FC236}">
                    <a16:creationId xmlns:a16="http://schemas.microsoft.com/office/drawing/2014/main" id="{0B9027D8-55B6-4E4D-9559-C5AD99201B84}"/>
                  </a:ext>
                </a:extLst>
              </p:cNvPr>
              <p:cNvGrpSpPr/>
              <p:nvPr/>
            </p:nvGrpSpPr>
            <p:grpSpPr>
              <a:xfrm>
                <a:off x="8396624" y="4393406"/>
                <a:ext cx="285750" cy="246697"/>
                <a:chOff x="8396624" y="4393406"/>
                <a:chExt cx="285750" cy="246697"/>
              </a:xfrm>
            </p:grpSpPr>
            <p:grpSp>
              <p:nvGrpSpPr>
                <p:cNvPr id="1287" name="Graphic 7">
                  <a:extLst>
                    <a:ext uri="{FF2B5EF4-FFF2-40B4-BE49-F238E27FC236}">
                      <a16:creationId xmlns:a16="http://schemas.microsoft.com/office/drawing/2014/main" id="{07075CFE-8C34-4FA9-95D0-9BF3FBC404DF}"/>
                    </a:ext>
                  </a:extLst>
                </p:cNvPr>
                <p:cNvGrpSpPr/>
                <p:nvPr/>
              </p:nvGrpSpPr>
              <p:grpSpPr>
                <a:xfrm>
                  <a:off x="8488673" y="4419930"/>
                  <a:ext cx="72733" cy="27775"/>
                  <a:chOff x="8488673" y="4419930"/>
                  <a:chExt cx="72733" cy="27775"/>
                </a:xfrm>
              </p:grpSpPr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6B90660C-A518-4FBB-849D-076F7990B039}"/>
                      </a:ext>
                    </a:extLst>
                  </p:cNvPr>
                  <p:cNvSpPr/>
                  <p:nvPr/>
                </p:nvSpPr>
                <p:spPr>
                  <a:xfrm>
                    <a:off x="8488673" y="4419930"/>
                    <a:ext cx="72733" cy="27775"/>
                  </a:xfrm>
                  <a:custGeom>
                    <a:avLst/>
                    <a:gdLst>
                      <a:gd name="connsiteX0" fmla="*/ 72734 w 72733"/>
                      <a:gd name="connsiteY0" fmla="*/ 26815 h 27775"/>
                      <a:gd name="connsiteX1" fmla="*/ 2249 w 72733"/>
                      <a:gd name="connsiteY1" fmla="*/ 13480 h 27775"/>
                      <a:gd name="connsiteX2" fmla="*/ 72734 w 72733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3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4" y="-15095"/>
                          <a:pt x="62256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51FB05CF-4DEC-4617-9A04-8B2E36F0A03E}"/>
                      </a:ext>
                    </a:extLst>
                  </p:cNvPr>
                  <p:cNvSpPr/>
                  <p:nvPr/>
                </p:nvSpPr>
                <p:spPr>
                  <a:xfrm>
                    <a:off x="8493689" y="4429002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0" name="Graphic 7">
                  <a:extLst>
                    <a:ext uri="{FF2B5EF4-FFF2-40B4-BE49-F238E27FC236}">
                      <a16:creationId xmlns:a16="http://schemas.microsoft.com/office/drawing/2014/main" id="{B2F65AFB-1078-477A-B924-CE5772CF4232}"/>
                    </a:ext>
                  </a:extLst>
                </p:cNvPr>
                <p:cNvGrpSpPr/>
                <p:nvPr/>
              </p:nvGrpSpPr>
              <p:grpSpPr>
                <a:xfrm>
                  <a:off x="8461419" y="4393406"/>
                  <a:ext cx="39701" cy="38231"/>
                  <a:chOff x="8461419" y="4393406"/>
                  <a:chExt cx="39701" cy="38231"/>
                </a:xfrm>
              </p:grpSpPr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5B7014BC-C4CF-4F4A-A149-66C8A13B8AF2}"/>
                      </a:ext>
                    </a:extLst>
                  </p:cNvPr>
                  <p:cNvSpPr/>
                  <p:nvPr/>
                </p:nvSpPr>
                <p:spPr>
                  <a:xfrm>
                    <a:off x="8461419" y="4393406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4290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47D3C819-C77A-4C92-A294-EFA77D82C82D}"/>
                      </a:ext>
                    </a:extLst>
                  </p:cNvPr>
                  <p:cNvSpPr/>
                  <p:nvPr/>
                </p:nvSpPr>
                <p:spPr>
                  <a:xfrm>
                    <a:off x="8474924" y="4393406"/>
                    <a:ext cx="23617" cy="36194"/>
                  </a:xfrm>
                  <a:custGeom>
                    <a:avLst/>
                    <a:gdLst>
                      <a:gd name="connsiteX0" fmla="*/ 2662 w 23617"/>
                      <a:gd name="connsiteY0" fmla="*/ 36195 h 36194"/>
                      <a:gd name="connsiteX1" fmla="*/ 23617 w 23617"/>
                      <a:gd name="connsiteY1" fmla="*/ 0 h 36194"/>
                      <a:gd name="connsiteX2" fmla="*/ 2662 w 23617"/>
                      <a:gd name="connsiteY2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4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6472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3" name="Graphic 7">
                  <a:extLst>
                    <a:ext uri="{FF2B5EF4-FFF2-40B4-BE49-F238E27FC236}">
                      <a16:creationId xmlns:a16="http://schemas.microsoft.com/office/drawing/2014/main" id="{14ED54AA-8E01-4E71-8F81-E13F720900C3}"/>
                    </a:ext>
                  </a:extLst>
                </p:cNvPr>
                <p:cNvGrpSpPr/>
                <p:nvPr/>
              </p:nvGrpSpPr>
              <p:grpSpPr>
                <a:xfrm>
                  <a:off x="8396624" y="4422699"/>
                  <a:ext cx="69430" cy="34803"/>
                  <a:chOff x="8396624" y="4422699"/>
                  <a:chExt cx="69430" cy="34803"/>
                </a:xfrm>
              </p:grpSpPr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036C547A-8B55-433A-B3CB-93CD55864FED}"/>
                      </a:ext>
                    </a:extLst>
                  </p:cNvPr>
                  <p:cNvSpPr/>
                  <p:nvPr/>
                </p:nvSpPr>
                <p:spPr>
                  <a:xfrm>
                    <a:off x="8396624" y="4422699"/>
                    <a:ext cx="69430" cy="34803"/>
                  </a:xfrm>
                  <a:custGeom>
                    <a:avLst/>
                    <a:gdLst>
                      <a:gd name="connsiteX0" fmla="*/ 0 w 69430"/>
                      <a:gd name="connsiteY0" fmla="*/ 5949 h 34803"/>
                      <a:gd name="connsiteX1" fmla="*/ 66675 w 69430"/>
                      <a:gd name="connsiteY1" fmla="*/ 23094 h 34803"/>
                      <a:gd name="connsiteX2" fmla="*/ 0 w 69430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803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27C4904-FC74-4387-A3A2-C3B36DE4DE9C}"/>
                      </a:ext>
                    </a:extLst>
                  </p:cNvPr>
                  <p:cNvSpPr/>
                  <p:nvPr/>
                </p:nvSpPr>
                <p:spPr>
                  <a:xfrm>
                    <a:off x="8399482" y="4428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3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6" name="Freeform: Shape 1295">
                  <a:extLst>
                    <a:ext uri="{FF2B5EF4-FFF2-40B4-BE49-F238E27FC236}">
                      <a16:creationId xmlns:a16="http://schemas.microsoft.com/office/drawing/2014/main" id="{975AB30B-2069-4193-853A-67337A6C89FB}"/>
                    </a:ext>
                  </a:extLst>
                </p:cNvPr>
                <p:cNvSpPr/>
                <p:nvPr/>
              </p:nvSpPr>
              <p:spPr>
                <a:xfrm>
                  <a:off x="8479491" y="4555331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7 h 84772"/>
                    <a:gd name="connsiteX9" fmla="*/ 172403 w 202882"/>
                    <a:gd name="connsiteY9" fmla="*/ 20002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2 h 84772"/>
                    <a:gd name="connsiteX17" fmla="*/ 0 w 202882"/>
                    <a:gd name="connsiteY17" fmla="*/ 39052 h 84772"/>
                    <a:gd name="connsiteX18" fmla="*/ 0 w 202882"/>
                    <a:gd name="connsiteY18" fmla="*/ 41910 h 84772"/>
                    <a:gd name="connsiteX19" fmla="*/ 0 w 202882"/>
                    <a:gd name="connsiteY19" fmla="*/ 44767 h 84772"/>
                    <a:gd name="connsiteX20" fmla="*/ 103823 w 202882"/>
                    <a:gd name="connsiteY20" fmla="*/ 44767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7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7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2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7"/>
                        <a:pt x="185738" y="6667"/>
                      </a:cubicBezTo>
                      <a:cubicBezTo>
                        <a:pt x="182880" y="12382"/>
                        <a:pt x="178118" y="16192"/>
                        <a:pt x="172403" y="20002"/>
                      </a:cubicBezTo>
                      <a:cubicBezTo>
                        <a:pt x="175260" y="12382"/>
                        <a:pt x="171450" y="3810"/>
                        <a:pt x="166688" y="0"/>
                      </a:cubicBezTo>
                      <a:cubicBezTo>
                        <a:pt x="163830" y="6667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7"/>
                        <a:pt x="111443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7"/>
                        <a:pt x="91440" y="23813"/>
                      </a:cubicBezTo>
                      <a:cubicBezTo>
                        <a:pt x="100965" y="25717"/>
                        <a:pt x="109538" y="29527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2"/>
                      </a:cubicBezTo>
                      <a:lnTo>
                        <a:pt x="0" y="39052"/>
                      </a:lnTo>
                      <a:cubicBezTo>
                        <a:pt x="0" y="39052"/>
                        <a:pt x="0" y="40957"/>
                        <a:pt x="0" y="41910"/>
                      </a:cubicBezTo>
                      <a:cubicBezTo>
                        <a:pt x="0" y="43815"/>
                        <a:pt x="0" y="44767"/>
                        <a:pt x="0" y="44767"/>
                      </a:cubicBezTo>
                      <a:lnTo>
                        <a:pt x="103823" y="44767"/>
                      </a:lnTo>
                      <a:cubicBezTo>
                        <a:pt x="104775" y="44767"/>
                        <a:pt x="105728" y="44767"/>
                        <a:pt x="106680" y="45720"/>
                      </a:cubicBezTo>
                      <a:cubicBezTo>
                        <a:pt x="108585" y="47625"/>
                        <a:pt x="112395" y="48577"/>
                        <a:pt x="117158" y="49530"/>
                      </a:cubicBezTo>
                      <a:cubicBezTo>
                        <a:pt x="113348" y="53340"/>
                        <a:pt x="109538" y="58102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2"/>
                        <a:pt x="100965" y="79057"/>
                      </a:cubicBezTo>
                      <a:cubicBezTo>
                        <a:pt x="115253" y="79057"/>
                        <a:pt x="137160" y="76200"/>
                        <a:pt x="149543" y="68580"/>
                      </a:cubicBezTo>
                      <a:cubicBezTo>
                        <a:pt x="150495" y="73342"/>
                        <a:pt x="151448" y="78105"/>
                        <a:pt x="148590" y="84772"/>
                      </a:cubicBezTo>
                      <a:cubicBezTo>
                        <a:pt x="156210" y="82867"/>
                        <a:pt x="164783" y="75247"/>
                        <a:pt x="169545" y="67627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2"/>
                      </a:cubicBezTo>
                      <a:cubicBezTo>
                        <a:pt x="192405" y="53340"/>
                        <a:pt x="197168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7" name="Freeform: Shape 1296">
                  <a:extLst>
                    <a:ext uri="{FF2B5EF4-FFF2-40B4-BE49-F238E27FC236}">
                      <a16:creationId xmlns:a16="http://schemas.microsoft.com/office/drawing/2014/main" id="{77CD689B-BAC4-4258-9230-D84624F1B70F}"/>
                    </a:ext>
                  </a:extLst>
                </p:cNvPr>
                <p:cNvSpPr/>
                <p:nvPr/>
              </p:nvSpPr>
              <p:spPr>
                <a:xfrm>
                  <a:off x="8474729" y="4481035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3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8" name="Freeform: Shape 1297">
                  <a:extLst>
                    <a:ext uri="{FF2B5EF4-FFF2-40B4-BE49-F238E27FC236}">
                      <a16:creationId xmlns:a16="http://schemas.microsoft.com/office/drawing/2014/main" id="{9D604CE4-32AC-4EC0-AA22-D578455E4278}"/>
                    </a:ext>
                  </a:extLst>
                </p:cNvPr>
                <p:cNvSpPr/>
                <p:nvPr/>
              </p:nvSpPr>
              <p:spPr>
                <a:xfrm>
                  <a:off x="8462347" y="443055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3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99" name="Graphic 7">
                  <a:extLst>
                    <a:ext uri="{FF2B5EF4-FFF2-40B4-BE49-F238E27FC236}">
                      <a16:creationId xmlns:a16="http://schemas.microsoft.com/office/drawing/2014/main" id="{43058636-57E2-4852-993F-5B84E58821E6}"/>
                    </a:ext>
                  </a:extLst>
                </p:cNvPr>
                <p:cNvGrpSpPr/>
                <p:nvPr/>
              </p:nvGrpSpPr>
              <p:grpSpPr>
                <a:xfrm>
                  <a:off x="8462781" y="4454742"/>
                  <a:ext cx="29548" cy="52964"/>
                  <a:chOff x="8462781" y="4454742"/>
                  <a:chExt cx="29548" cy="52964"/>
                </a:xfrm>
              </p:grpSpPr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68D61115-A558-4F9E-A2FB-E287F92A3DF1}"/>
                      </a:ext>
                    </a:extLst>
                  </p:cNvPr>
                  <p:cNvSpPr/>
                  <p:nvPr/>
                </p:nvSpPr>
                <p:spPr>
                  <a:xfrm>
                    <a:off x="8462781" y="4454742"/>
                    <a:ext cx="29548" cy="52964"/>
                  </a:xfrm>
                  <a:custGeom>
                    <a:avLst/>
                    <a:gdLst>
                      <a:gd name="connsiteX0" fmla="*/ 13853 w 29548"/>
                      <a:gd name="connsiteY0" fmla="*/ 52964 h 52964"/>
                      <a:gd name="connsiteX1" fmla="*/ 13853 w 29548"/>
                      <a:gd name="connsiteY1" fmla="*/ 2481 h 52964"/>
                      <a:gd name="connsiteX2" fmla="*/ 13853 w 29548"/>
                      <a:gd name="connsiteY2" fmla="*/ 52964 h 52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4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E812A363-6F0B-4EE2-A7DD-037AB0841E24}"/>
                      </a:ext>
                    </a:extLst>
                  </p:cNvPr>
                  <p:cNvSpPr/>
                  <p:nvPr/>
                </p:nvSpPr>
                <p:spPr>
                  <a:xfrm>
                    <a:off x="8473999" y="4458128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50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000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2" name="Graphic 7">
                  <a:extLst>
                    <a:ext uri="{FF2B5EF4-FFF2-40B4-BE49-F238E27FC236}">
                      <a16:creationId xmlns:a16="http://schemas.microsoft.com/office/drawing/2014/main" id="{2E9FE919-9C71-4B2D-BEDE-3D2899B48873}"/>
                    </a:ext>
                  </a:extLst>
                </p:cNvPr>
                <p:cNvGrpSpPr/>
                <p:nvPr/>
              </p:nvGrpSpPr>
              <p:grpSpPr>
                <a:xfrm>
                  <a:off x="8441977" y="4451508"/>
                  <a:ext cx="43820" cy="52387"/>
                  <a:chOff x="8441977" y="4451508"/>
                  <a:chExt cx="43820" cy="52387"/>
                </a:xfrm>
              </p:grpSpPr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B5ADF83E-02A7-4211-B658-97D611380F8D}"/>
                      </a:ext>
                    </a:extLst>
                  </p:cNvPr>
                  <p:cNvSpPr/>
                  <p:nvPr/>
                </p:nvSpPr>
                <p:spPr>
                  <a:xfrm>
                    <a:off x="8441977" y="4451508"/>
                    <a:ext cx="43820" cy="52387"/>
                  </a:xfrm>
                  <a:custGeom>
                    <a:avLst/>
                    <a:gdLst>
                      <a:gd name="connsiteX0" fmla="*/ 3225 w 43820"/>
                      <a:gd name="connsiteY0" fmla="*/ 52388 h 52387"/>
                      <a:gd name="connsiteX1" fmla="*/ 30847 w 43820"/>
                      <a:gd name="connsiteY1" fmla="*/ 0 h 52387"/>
                      <a:gd name="connsiteX2" fmla="*/ 3225 w 43820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0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7512" y="18098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4ACAC3D1-ACF2-4E45-984F-966809EE39B6}"/>
                      </a:ext>
                    </a:extLst>
                  </p:cNvPr>
                  <p:cNvSpPr/>
                  <p:nvPr/>
                </p:nvSpPr>
                <p:spPr>
                  <a:xfrm>
                    <a:off x="8445202" y="4453413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5" name="Graphic 7">
                  <a:extLst>
                    <a:ext uri="{FF2B5EF4-FFF2-40B4-BE49-F238E27FC236}">
                      <a16:creationId xmlns:a16="http://schemas.microsoft.com/office/drawing/2014/main" id="{D4D1684A-2F9E-45C3-BA5E-2A24A570F41C}"/>
                    </a:ext>
                  </a:extLst>
                </p:cNvPr>
                <p:cNvGrpSpPr/>
                <p:nvPr/>
              </p:nvGrpSpPr>
              <p:grpSpPr>
                <a:xfrm>
                  <a:off x="8472797" y="4442526"/>
                  <a:ext cx="46755" cy="53749"/>
                  <a:chOff x="8472797" y="4442526"/>
                  <a:chExt cx="46755" cy="53749"/>
                </a:xfrm>
              </p:grpSpPr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F476C68-5238-48DA-BFF8-018000499443}"/>
                      </a:ext>
                    </a:extLst>
                  </p:cNvPr>
                  <p:cNvSpPr/>
                  <p:nvPr/>
                </p:nvSpPr>
                <p:spPr>
                  <a:xfrm>
                    <a:off x="8472797" y="4442526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14EF3A7-6361-4068-8210-80E9E7A10985}"/>
                      </a:ext>
                    </a:extLst>
                  </p:cNvPr>
                  <p:cNvSpPr/>
                  <p:nvPr/>
                </p:nvSpPr>
                <p:spPr>
                  <a:xfrm>
                    <a:off x="8474729" y="445187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8" name="Graphic 7">
                  <a:extLst>
                    <a:ext uri="{FF2B5EF4-FFF2-40B4-BE49-F238E27FC236}">
                      <a16:creationId xmlns:a16="http://schemas.microsoft.com/office/drawing/2014/main" id="{99B45E62-42C4-4A6E-B3C6-D6E7DA418CD4}"/>
                    </a:ext>
                  </a:extLst>
                </p:cNvPr>
                <p:cNvGrpSpPr/>
                <p:nvPr/>
              </p:nvGrpSpPr>
              <p:grpSpPr>
                <a:xfrm>
                  <a:off x="8477956" y="4403186"/>
                  <a:ext cx="73925" cy="42000"/>
                  <a:chOff x="8477956" y="4403186"/>
                  <a:chExt cx="73925" cy="42000"/>
                </a:xfrm>
              </p:grpSpPr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927E4640-2237-4B51-BB3F-98CC255EF946}"/>
                      </a:ext>
                    </a:extLst>
                  </p:cNvPr>
                  <p:cNvSpPr/>
                  <p:nvPr/>
                </p:nvSpPr>
                <p:spPr>
                  <a:xfrm>
                    <a:off x="8477956" y="4403186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7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3F89E0E4-1A97-46B3-B29F-AFEBBF758D0A}"/>
                      </a:ext>
                    </a:extLst>
                  </p:cNvPr>
                  <p:cNvSpPr/>
                  <p:nvPr/>
                </p:nvSpPr>
                <p:spPr>
                  <a:xfrm>
                    <a:off x="8489357" y="4406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1" name="Graphic 7">
                  <a:extLst>
                    <a:ext uri="{FF2B5EF4-FFF2-40B4-BE49-F238E27FC236}">
                      <a16:creationId xmlns:a16="http://schemas.microsoft.com/office/drawing/2014/main" id="{8F61E224-9E45-47F8-97F7-F29F5C1A1C63}"/>
                    </a:ext>
                  </a:extLst>
                </p:cNvPr>
                <p:cNvGrpSpPr/>
                <p:nvPr/>
              </p:nvGrpSpPr>
              <p:grpSpPr>
                <a:xfrm>
                  <a:off x="8409007" y="4403308"/>
                  <a:ext cx="81760" cy="47375"/>
                  <a:chOff x="8409007" y="4403308"/>
                  <a:chExt cx="81760" cy="47375"/>
                </a:xfrm>
              </p:grpSpPr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5CB57ADA-6D1C-4229-8DD1-A5BD3BD1AAA7}"/>
                      </a:ext>
                    </a:extLst>
                  </p:cNvPr>
                  <p:cNvSpPr/>
                  <p:nvPr/>
                </p:nvSpPr>
                <p:spPr>
                  <a:xfrm>
                    <a:off x="8409007" y="4403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2C7C4B1E-129A-4225-B4B0-E114EE82DCF2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08219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1435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4" name="Graphic 7">
                  <a:extLst>
                    <a:ext uri="{FF2B5EF4-FFF2-40B4-BE49-F238E27FC236}">
                      <a16:creationId xmlns:a16="http://schemas.microsoft.com/office/drawing/2014/main" id="{E41A53B4-8E13-492B-98F3-648F538DA3DC}"/>
                    </a:ext>
                  </a:extLst>
                </p:cNvPr>
                <p:cNvGrpSpPr/>
                <p:nvPr/>
              </p:nvGrpSpPr>
              <p:grpSpPr>
                <a:xfrm>
                  <a:off x="8470957" y="4437264"/>
                  <a:ext cx="80924" cy="57106"/>
                  <a:chOff x="8470957" y="4437264"/>
                  <a:chExt cx="80924" cy="57106"/>
                </a:xfrm>
              </p:grpSpPr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08245371-7425-4E6E-AF2C-E88C87D99B4B}"/>
                      </a:ext>
                    </a:extLst>
                  </p:cNvPr>
                  <p:cNvSpPr/>
                  <p:nvPr/>
                </p:nvSpPr>
                <p:spPr>
                  <a:xfrm>
                    <a:off x="8470957" y="4437264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F034C663-361E-4FCA-907A-D36C77C0C793}"/>
                      </a:ext>
                    </a:extLst>
                  </p:cNvPr>
                  <p:cNvSpPr/>
                  <p:nvPr/>
                </p:nvSpPr>
                <p:spPr>
                  <a:xfrm>
                    <a:off x="8485022" y="4442235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7" name="Graphic 7">
                  <a:extLst>
                    <a:ext uri="{FF2B5EF4-FFF2-40B4-BE49-F238E27FC236}">
                      <a16:creationId xmlns:a16="http://schemas.microsoft.com/office/drawing/2014/main" id="{64386BBC-F4BA-4253-ADF6-D213FF665BA7}"/>
                    </a:ext>
                  </a:extLst>
                </p:cNvPr>
                <p:cNvGrpSpPr/>
                <p:nvPr/>
              </p:nvGrpSpPr>
              <p:grpSpPr>
                <a:xfrm>
                  <a:off x="8408054" y="4438295"/>
                  <a:ext cx="74129" cy="45598"/>
                  <a:chOff x="8408054" y="4438295"/>
                  <a:chExt cx="74129" cy="45598"/>
                </a:xfrm>
              </p:grpSpPr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C217D7CC-C796-4816-B023-D06D6F599012}"/>
                      </a:ext>
                    </a:extLst>
                  </p:cNvPr>
                  <p:cNvSpPr/>
                  <p:nvPr/>
                </p:nvSpPr>
                <p:spPr>
                  <a:xfrm>
                    <a:off x="8408054" y="4438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B9BE9584-1ACC-4F72-8FEE-8E5EF0F800BD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45953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20" name="Graphic 7">
                <a:extLst>
                  <a:ext uri="{FF2B5EF4-FFF2-40B4-BE49-F238E27FC236}">
                    <a16:creationId xmlns:a16="http://schemas.microsoft.com/office/drawing/2014/main" id="{191BB388-D505-4CC6-A968-C2FF7A24B8C7}"/>
                  </a:ext>
                </a:extLst>
              </p:cNvPr>
              <p:cNvGrpSpPr/>
              <p:nvPr/>
            </p:nvGrpSpPr>
            <p:grpSpPr>
              <a:xfrm>
                <a:off x="7724159" y="4368641"/>
                <a:ext cx="220027" cy="189547"/>
                <a:chOff x="7724159" y="4368641"/>
                <a:chExt cx="220027" cy="189547"/>
              </a:xfrm>
            </p:grpSpPr>
            <p:grpSp>
              <p:nvGrpSpPr>
                <p:cNvPr id="1321" name="Graphic 7">
                  <a:extLst>
                    <a:ext uri="{FF2B5EF4-FFF2-40B4-BE49-F238E27FC236}">
                      <a16:creationId xmlns:a16="http://schemas.microsoft.com/office/drawing/2014/main" id="{E5D204EF-CBBB-456F-B1B3-86092C097597}"/>
                    </a:ext>
                  </a:extLst>
                </p:cNvPr>
                <p:cNvGrpSpPr/>
                <p:nvPr/>
              </p:nvGrpSpPr>
              <p:grpSpPr>
                <a:xfrm>
                  <a:off x="7795550" y="4389661"/>
                  <a:ext cx="56244" cy="21369"/>
                  <a:chOff x="7795550" y="4389661"/>
                  <a:chExt cx="56244" cy="21369"/>
                </a:xfrm>
              </p:grpSpPr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8DF3A278-77B8-4004-B0DA-66C0FAB04B4B}"/>
                      </a:ext>
                    </a:extLst>
                  </p:cNvPr>
                  <p:cNvSpPr/>
                  <p:nvPr/>
                </p:nvSpPr>
                <p:spPr>
                  <a:xfrm>
                    <a:off x="7795550" y="4389661"/>
                    <a:ext cx="56244" cy="21369"/>
                  </a:xfrm>
                  <a:custGeom>
                    <a:avLst/>
                    <a:gdLst>
                      <a:gd name="connsiteX0" fmla="*/ 56244 w 56244"/>
                      <a:gd name="connsiteY0" fmla="*/ 20890 h 21369"/>
                      <a:gd name="connsiteX1" fmla="*/ 1952 w 56244"/>
                      <a:gd name="connsiteY1" fmla="*/ 10412 h 21369"/>
                      <a:gd name="connsiteX2" fmla="*/ 56244 w 56244"/>
                      <a:gd name="connsiteY2" fmla="*/ 20890 h 21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44" h="21369">
                        <a:moveTo>
                          <a:pt x="56244" y="20890"/>
                        </a:moveTo>
                        <a:cubicBezTo>
                          <a:pt x="28622" y="13270"/>
                          <a:pt x="15287" y="32320"/>
                          <a:pt x="1952" y="10412"/>
                        </a:cubicBezTo>
                        <a:cubicBezTo>
                          <a:pt x="-11383" y="-11495"/>
                          <a:pt x="47672" y="5650"/>
                          <a:pt x="56244" y="208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9BCCC9D7-766A-4DA9-8E70-82EFA9D9BA19}"/>
                      </a:ext>
                    </a:extLst>
                  </p:cNvPr>
                  <p:cNvSpPr/>
                  <p:nvPr/>
                </p:nvSpPr>
                <p:spPr>
                  <a:xfrm>
                    <a:off x="7799375" y="4396739"/>
                    <a:ext cx="50513" cy="10953"/>
                  </a:xfrm>
                  <a:custGeom>
                    <a:avLst/>
                    <a:gdLst>
                      <a:gd name="connsiteX0" fmla="*/ 31 w 50513"/>
                      <a:gd name="connsiteY0" fmla="*/ 3334 h 10953"/>
                      <a:gd name="connsiteX1" fmla="*/ 50514 w 50513"/>
                      <a:gd name="connsiteY1" fmla="*/ 10954 h 10953"/>
                      <a:gd name="connsiteX2" fmla="*/ 31 w 50513"/>
                      <a:gd name="connsiteY2" fmla="*/ 3334 h 10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3" h="10953">
                        <a:moveTo>
                          <a:pt x="31" y="3334"/>
                        </a:moveTo>
                        <a:cubicBezTo>
                          <a:pt x="-921" y="1429"/>
                          <a:pt x="20034" y="-6191"/>
                          <a:pt x="50514" y="10954"/>
                        </a:cubicBezTo>
                        <a:cubicBezTo>
                          <a:pt x="23844" y="-4286"/>
                          <a:pt x="984" y="5239"/>
                          <a:pt x="31" y="33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4" name="Graphic 7">
                  <a:extLst>
                    <a:ext uri="{FF2B5EF4-FFF2-40B4-BE49-F238E27FC236}">
                      <a16:creationId xmlns:a16="http://schemas.microsoft.com/office/drawing/2014/main" id="{C3E7E761-46C6-4100-B934-20698B4D76F4}"/>
                    </a:ext>
                  </a:extLst>
                </p:cNvPr>
                <p:cNvGrpSpPr/>
                <p:nvPr/>
              </p:nvGrpSpPr>
              <p:grpSpPr>
                <a:xfrm>
                  <a:off x="7774249" y="4368641"/>
                  <a:ext cx="30138" cy="28922"/>
                  <a:chOff x="7774249" y="4368641"/>
                  <a:chExt cx="30138" cy="28922"/>
                </a:xfrm>
              </p:grpSpPr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E4D2030D-2970-4EC4-A497-F8618D3BA133}"/>
                      </a:ext>
                    </a:extLst>
                  </p:cNvPr>
                  <p:cNvSpPr/>
                  <p:nvPr/>
                </p:nvSpPr>
                <p:spPr>
                  <a:xfrm>
                    <a:off x="7774249" y="4368641"/>
                    <a:ext cx="30138" cy="28922"/>
                  </a:xfrm>
                  <a:custGeom>
                    <a:avLst/>
                    <a:gdLst>
                      <a:gd name="connsiteX0" fmla="*/ 29920 w 30138"/>
                      <a:gd name="connsiteY0" fmla="*/ 0 h 28922"/>
                      <a:gd name="connsiteX1" fmla="*/ 11822 w 30138"/>
                      <a:gd name="connsiteY1" fmla="*/ 28575 h 28922"/>
                      <a:gd name="connsiteX2" fmla="*/ 29920 w 30138"/>
                      <a:gd name="connsiteY2" fmla="*/ 0 h 28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38" h="28922">
                        <a:moveTo>
                          <a:pt x="29920" y="0"/>
                        </a:moveTo>
                        <a:cubicBezTo>
                          <a:pt x="28015" y="16192"/>
                          <a:pt x="37540" y="31432"/>
                          <a:pt x="11822" y="28575"/>
                        </a:cubicBezTo>
                        <a:cubicBezTo>
                          <a:pt x="-13895" y="27622"/>
                          <a:pt x="7060" y="953"/>
                          <a:pt x="2992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735BF9B2-3B92-42E4-A096-ACF441426765}"/>
                      </a:ext>
                    </a:extLst>
                  </p:cNvPr>
                  <p:cNvSpPr/>
                  <p:nvPr/>
                </p:nvSpPr>
                <p:spPr>
                  <a:xfrm>
                    <a:off x="7784856" y="4369593"/>
                    <a:ext cx="18360" cy="27622"/>
                  </a:xfrm>
                  <a:custGeom>
                    <a:avLst/>
                    <a:gdLst>
                      <a:gd name="connsiteX0" fmla="*/ 2168 w 18360"/>
                      <a:gd name="connsiteY0" fmla="*/ 27622 h 27622"/>
                      <a:gd name="connsiteX1" fmla="*/ 18360 w 18360"/>
                      <a:gd name="connsiteY1" fmla="*/ 0 h 27622"/>
                      <a:gd name="connsiteX2" fmla="*/ 2168 w 18360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360" h="27622">
                        <a:moveTo>
                          <a:pt x="2168" y="27622"/>
                        </a:moveTo>
                        <a:cubicBezTo>
                          <a:pt x="-690" y="27622"/>
                          <a:pt x="-4500" y="10477"/>
                          <a:pt x="18360" y="0"/>
                        </a:cubicBezTo>
                        <a:cubicBezTo>
                          <a:pt x="-2595" y="8572"/>
                          <a:pt x="4073" y="27622"/>
                          <a:pt x="2168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7" name="Graphic 7">
                  <a:extLst>
                    <a:ext uri="{FF2B5EF4-FFF2-40B4-BE49-F238E27FC236}">
                      <a16:creationId xmlns:a16="http://schemas.microsoft.com/office/drawing/2014/main" id="{100251E1-BB06-4403-9B61-635C255F2374}"/>
                    </a:ext>
                  </a:extLst>
                </p:cNvPr>
                <p:cNvGrpSpPr/>
                <p:nvPr/>
              </p:nvGrpSpPr>
              <p:grpSpPr>
                <a:xfrm>
                  <a:off x="7724159" y="4391234"/>
                  <a:ext cx="53634" cy="26795"/>
                  <a:chOff x="7724159" y="4391234"/>
                  <a:chExt cx="53634" cy="26795"/>
                </a:xfrm>
              </p:grpSpPr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EA513C0-D9F8-47FB-B0AB-6A334000233B}"/>
                      </a:ext>
                    </a:extLst>
                  </p:cNvPr>
                  <p:cNvSpPr/>
                  <p:nvPr/>
                </p:nvSpPr>
                <p:spPr>
                  <a:xfrm>
                    <a:off x="7724159" y="4391234"/>
                    <a:ext cx="53634" cy="26795"/>
                  </a:xfrm>
                  <a:custGeom>
                    <a:avLst/>
                    <a:gdLst>
                      <a:gd name="connsiteX0" fmla="*/ 0 w 53634"/>
                      <a:gd name="connsiteY0" fmla="*/ 5029 h 26795"/>
                      <a:gd name="connsiteX1" fmla="*/ 51435 w 53634"/>
                      <a:gd name="connsiteY1" fmla="*/ 17411 h 26795"/>
                      <a:gd name="connsiteX2" fmla="*/ 0 w 53634"/>
                      <a:gd name="connsiteY2" fmla="*/ 5029 h 26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34" h="26795">
                        <a:moveTo>
                          <a:pt x="0" y="5029"/>
                        </a:moveTo>
                        <a:cubicBezTo>
                          <a:pt x="10477" y="-686"/>
                          <a:pt x="40958" y="-6402"/>
                          <a:pt x="51435" y="17411"/>
                        </a:cubicBezTo>
                        <a:cubicBezTo>
                          <a:pt x="61913" y="42176"/>
                          <a:pt x="33338" y="10744"/>
                          <a:pt x="0" y="50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308B2008-FEF8-4831-805A-4EF9B4E88F87}"/>
                      </a:ext>
                    </a:extLst>
                  </p:cNvPr>
                  <p:cNvSpPr/>
                  <p:nvPr/>
                </p:nvSpPr>
                <p:spPr>
                  <a:xfrm>
                    <a:off x="7726064" y="4396089"/>
                    <a:ext cx="48635" cy="14617"/>
                  </a:xfrm>
                  <a:custGeom>
                    <a:avLst/>
                    <a:gdLst>
                      <a:gd name="connsiteX0" fmla="*/ 48577 w 48635"/>
                      <a:gd name="connsiteY0" fmla="*/ 14462 h 14617"/>
                      <a:gd name="connsiteX1" fmla="*/ 0 w 48635"/>
                      <a:gd name="connsiteY1" fmla="*/ 174 h 14617"/>
                      <a:gd name="connsiteX2" fmla="*/ 48577 w 48635"/>
                      <a:gd name="connsiteY2" fmla="*/ 14462 h 14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35" h="14617">
                        <a:moveTo>
                          <a:pt x="48577" y="14462"/>
                        </a:moveTo>
                        <a:cubicBezTo>
                          <a:pt x="49530" y="16367"/>
                          <a:pt x="39052" y="174"/>
                          <a:pt x="0" y="174"/>
                        </a:cubicBezTo>
                        <a:cubicBezTo>
                          <a:pt x="37147" y="-1731"/>
                          <a:pt x="47625" y="12557"/>
                          <a:pt x="48577" y="1446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30" name="Freeform: Shape 1329">
                  <a:extLst>
                    <a:ext uri="{FF2B5EF4-FFF2-40B4-BE49-F238E27FC236}">
                      <a16:creationId xmlns:a16="http://schemas.microsoft.com/office/drawing/2014/main" id="{6F2858DE-E0F1-44DE-8132-0095480B550B}"/>
                    </a:ext>
                  </a:extLst>
                </p:cNvPr>
                <p:cNvSpPr/>
                <p:nvPr/>
              </p:nvSpPr>
              <p:spPr>
                <a:xfrm>
                  <a:off x="7788929" y="4493418"/>
                  <a:ext cx="155257" cy="64769"/>
                </a:xfrm>
                <a:custGeom>
                  <a:avLst/>
                  <a:gdLst>
                    <a:gd name="connsiteX0" fmla="*/ 155257 w 155257"/>
                    <a:gd name="connsiteY0" fmla="*/ 40957 h 64769"/>
                    <a:gd name="connsiteX1" fmla="*/ 155257 w 155257"/>
                    <a:gd name="connsiteY1" fmla="*/ 40957 h 64769"/>
                    <a:gd name="connsiteX2" fmla="*/ 155257 w 155257"/>
                    <a:gd name="connsiteY2" fmla="*/ 40957 h 64769"/>
                    <a:gd name="connsiteX3" fmla="*/ 155257 w 155257"/>
                    <a:gd name="connsiteY3" fmla="*/ 40957 h 64769"/>
                    <a:gd name="connsiteX4" fmla="*/ 142875 w 155257"/>
                    <a:gd name="connsiteY4" fmla="*/ 27622 h 64769"/>
                    <a:gd name="connsiteX5" fmla="*/ 142875 w 155257"/>
                    <a:gd name="connsiteY5" fmla="*/ 5715 h 64769"/>
                    <a:gd name="connsiteX6" fmla="*/ 142875 w 155257"/>
                    <a:gd name="connsiteY6" fmla="*/ 5715 h 64769"/>
                    <a:gd name="connsiteX7" fmla="*/ 142875 w 155257"/>
                    <a:gd name="connsiteY7" fmla="*/ 5715 h 64769"/>
                    <a:gd name="connsiteX8" fmla="*/ 141923 w 155257"/>
                    <a:gd name="connsiteY8" fmla="*/ 4763 h 64769"/>
                    <a:gd name="connsiteX9" fmla="*/ 131445 w 155257"/>
                    <a:gd name="connsiteY9" fmla="*/ 15240 h 64769"/>
                    <a:gd name="connsiteX10" fmla="*/ 127635 w 155257"/>
                    <a:gd name="connsiteY10" fmla="*/ 0 h 64769"/>
                    <a:gd name="connsiteX11" fmla="*/ 117157 w 155257"/>
                    <a:gd name="connsiteY11" fmla="*/ 14288 h 64769"/>
                    <a:gd name="connsiteX12" fmla="*/ 85725 w 155257"/>
                    <a:gd name="connsiteY12" fmla="*/ 4763 h 64769"/>
                    <a:gd name="connsiteX13" fmla="*/ 98107 w 155257"/>
                    <a:gd name="connsiteY13" fmla="*/ 19050 h 64769"/>
                    <a:gd name="connsiteX14" fmla="*/ 70485 w 155257"/>
                    <a:gd name="connsiteY14" fmla="*/ 19050 h 64769"/>
                    <a:gd name="connsiteX15" fmla="*/ 89535 w 155257"/>
                    <a:gd name="connsiteY15" fmla="*/ 26670 h 64769"/>
                    <a:gd name="connsiteX16" fmla="*/ 68580 w 155257"/>
                    <a:gd name="connsiteY16" fmla="*/ 31432 h 64769"/>
                    <a:gd name="connsiteX17" fmla="*/ 0 w 155257"/>
                    <a:gd name="connsiteY17" fmla="*/ 31432 h 64769"/>
                    <a:gd name="connsiteX18" fmla="*/ 0 w 155257"/>
                    <a:gd name="connsiteY18" fmla="*/ 33338 h 64769"/>
                    <a:gd name="connsiteX19" fmla="*/ 0 w 155257"/>
                    <a:gd name="connsiteY19" fmla="*/ 35242 h 64769"/>
                    <a:gd name="connsiteX20" fmla="*/ 80010 w 155257"/>
                    <a:gd name="connsiteY20" fmla="*/ 35242 h 64769"/>
                    <a:gd name="connsiteX21" fmla="*/ 81915 w 155257"/>
                    <a:gd name="connsiteY21" fmla="*/ 36195 h 64769"/>
                    <a:gd name="connsiteX22" fmla="*/ 89535 w 155257"/>
                    <a:gd name="connsiteY22" fmla="*/ 39052 h 64769"/>
                    <a:gd name="connsiteX23" fmla="*/ 76200 w 155257"/>
                    <a:gd name="connsiteY23" fmla="*/ 48577 h 64769"/>
                    <a:gd name="connsiteX24" fmla="*/ 98107 w 155257"/>
                    <a:gd name="connsiteY24" fmla="*/ 43815 h 64769"/>
                    <a:gd name="connsiteX25" fmla="*/ 77152 w 155257"/>
                    <a:gd name="connsiteY25" fmla="*/ 60960 h 64769"/>
                    <a:gd name="connsiteX26" fmla="*/ 114300 w 155257"/>
                    <a:gd name="connsiteY26" fmla="*/ 52388 h 64769"/>
                    <a:gd name="connsiteX27" fmla="*/ 113348 w 155257"/>
                    <a:gd name="connsiteY27" fmla="*/ 64770 h 64769"/>
                    <a:gd name="connsiteX28" fmla="*/ 129540 w 155257"/>
                    <a:gd name="connsiteY28" fmla="*/ 51435 h 64769"/>
                    <a:gd name="connsiteX29" fmla="*/ 143827 w 155257"/>
                    <a:gd name="connsiteY29" fmla="*/ 60960 h 64769"/>
                    <a:gd name="connsiteX30" fmla="*/ 142875 w 155257"/>
                    <a:gd name="connsiteY30" fmla="*/ 40957 h 64769"/>
                    <a:gd name="connsiteX31" fmla="*/ 155257 w 155257"/>
                    <a:gd name="connsiteY31" fmla="*/ 40957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5257" h="64769">
                      <a:moveTo>
                        <a:pt x="155257" y="40957"/>
                      </a:moveTo>
                      <a:cubicBezTo>
                        <a:pt x="155257" y="40957"/>
                        <a:pt x="155257" y="40957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4305" y="35242"/>
                        <a:pt x="148590" y="30480"/>
                        <a:pt x="142875" y="27622"/>
                      </a:cubicBezTo>
                      <a:cubicBezTo>
                        <a:pt x="148590" y="20955"/>
                        <a:pt x="149542" y="11430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1923" y="4763"/>
                      </a:cubicBezTo>
                      <a:cubicBezTo>
                        <a:pt x="140017" y="9525"/>
                        <a:pt x="136207" y="12382"/>
                        <a:pt x="131445" y="15240"/>
                      </a:cubicBezTo>
                      <a:cubicBezTo>
                        <a:pt x="133350" y="9525"/>
                        <a:pt x="130492" y="2857"/>
                        <a:pt x="127635" y="0"/>
                      </a:cubicBezTo>
                      <a:cubicBezTo>
                        <a:pt x="125730" y="5715"/>
                        <a:pt x="120967" y="10477"/>
                        <a:pt x="117157" y="14288"/>
                      </a:cubicBezTo>
                      <a:cubicBezTo>
                        <a:pt x="110490" y="8572"/>
                        <a:pt x="94298" y="4763"/>
                        <a:pt x="85725" y="4763"/>
                      </a:cubicBezTo>
                      <a:cubicBezTo>
                        <a:pt x="92392" y="8572"/>
                        <a:pt x="96202" y="14288"/>
                        <a:pt x="98107" y="19050"/>
                      </a:cubicBezTo>
                      <a:cubicBezTo>
                        <a:pt x="88582" y="17145"/>
                        <a:pt x="76200" y="18097"/>
                        <a:pt x="70485" y="19050"/>
                      </a:cubicBezTo>
                      <a:cubicBezTo>
                        <a:pt x="78105" y="20955"/>
                        <a:pt x="84773" y="23813"/>
                        <a:pt x="89535" y="26670"/>
                      </a:cubicBezTo>
                      <a:cubicBezTo>
                        <a:pt x="80963" y="26670"/>
                        <a:pt x="73342" y="29527"/>
                        <a:pt x="68580" y="31432"/>
                      </a:cubicBezTo>
                      <a:lnTo>
                        <a:pt x="0" y="31432"/>
                      </a:lnTo>
                      <a:cubicBezTo>
                        <a:pt x="0" y="31432"/>
                        <a:pt x="0" y="32385"/>
                        <a:pt x="0" y="33338"/>
                      </a:cubicBezTo>
                      <a:cubicBezTo>
                        <a:pt x="0" y="34290"/>
                        <a:pt x="0" y="35242"/>
                        <a:pt x="0" y="35242"/>
                      </a:cubicBezTo>
                      <a:lnTo>
                        <a:pt x="80010" y="35242"/>
                      </a:lnTo>
                      <a:cubicBezTo>
                        <a:pt x="80963" y="35242"/>
                        <a:pt x="81915" y="35242"/>
                        <a:pt x="81915" y="36195"/>
                      </a:cubicBezTo>
                      <a:cubicBezTo>
                        <a:pt x="83820" y="37147"/>
                        <a:pt x="86677" y="38100"/>
                        <a:pt x="89535" y="39052"/>
                      </a:cubicBezTo>
                      <a:cubicBezTo>
                        <a:pt x="86677" y="41910"/>
                        <a:pt x="83820" y="45720"/>
                        <a:pt x="76200" y="48577"/>
                      </a:cubicBezTo>
                      <a:cubicBezTo>
                        <a:pt x="81915" y="48577"/>
                        <a:pt x="90488" y="46672"/>
                        <a:pt x="98107" y="43815"/>
                      </a:cubicBezTo>
                      <a:cubicBezTo>
                        <a:pt x="93345" y="50482"/>
                        <a:pt x="86677" y="57150"/>
                        <a:pt x="77152" y="60960"/>
                      </a:cubicBezTo>
                      <a:cubicBezTo>
                        <a:pt x="87630" y="60960"/>
                        <a:pt x="104775" y="59055"/>
                        <a:pt x="114300" y="52388"/>
                      </a:cubicBezTo>
                      <a:cubicBezTo>
                        <a:pt x="115252" y="56197"/>
                        <a:pt x="116205" y="60007"/>
                        <a:pt x="113348" y="64770"/>
                      </a:cubicBezTo>
                      <a:cubicBezTo>
                        <a:pt x="119063" y="62865"/>
                        <a:pt x="125730" y="57150"/>
                        <a:pt x="129540" y="51435"/>
                      </a:cubicBezTo>
                      <a:cubicBezTo>
                        <a:pt x="135255" y="53340"/>
                        <a:pt x="140017" y="56197"/>
                        <a:pt x="143827" y="60960"/>
                      </a:cubicBezTo>
                      <a:cubicBezTo>
                        <a:pt x="149542" y="56197"/>
                        <a:pt x="147638" y="47625"/>
                        <a:pt x="142875" y="40957"/>
                      </a:cubicBezTo>
                      <a:cubicBezTo>
                        <a:pt x="146685" y="40957"/>
                        <a:pt x="150495" y="40957"/>
                        <a:pt x="155257" y="4095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1" name="Freeform: Shape 1330">
                  <a:extLst>
                    <a:ext uri="{FF2B5EF4-FFF2-40B4-BE49-F238E27FC236}">
                      <a16:creationId xmlns:a16="http://schemas.microsoft.com/office/drawing/2014/main" id="{E5C21228-EF27-4578-8E25-C5661B5E705C}"/>
                    </a:ext>
                  </a:extLst>
                </p:cNvPr>
                <p:cNvSpPr/>
                <p:nvPr/>
              </p:nvSpPr>
              <p:spPr>
                <a:xfrm>
                  <a:off x="7785119" y="4437220"/>
                  <a:ext cx="7620" cy="91440"/>
                </a:xfrm>
                <a:custGeom>
                  <a:avLst/>
                  <a:gdLst>
                    <a:gd name="connsiteX0" fmla="*/ 3810 w 7620"/>
                    <a:gd name="connsiteY0" fmla="*/ 91440 h 91440"/>
                    <a:gd name="connsiteX1" fmla="*/ 0 w 7620"/>
                    <a:gd name="connsiteY1" fmla="*/ 87630 h 91440"/>
                    <a:gd name="connsiteX2" fmla="*/ 0 w 7620"/>
                    <a:gd name="connsiteY2" fmla="*/ 3810 h 91440"/>
                    <a:gd name="connsiteX3" fmla="*/ 3810 w 7620"/>
                    <a:gd name="connsiteY3" fmla="*/ 0 h 91440"/>
                    <a:gd name="connsiteX4" fmla="*/ 7620 w 7620"/>
                    <a:gd name="connsiteY4" fmla="*/ 3810 h 91440"/>
                    <a:gd name="connsiteX5" fmla="*/ 7620 w 7620"/>
                    <a:gd name="connsiteY5" fmla="*/ 87630 h 91440"/>
                    <a:gd name="connsiteX6" fmla="*/ 3810 w 7620"/>
                    <a:gd name="connsiteY6" fmla="*/ 9144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91440">
                      <a:moveTo>
                        <a:pt x="3810" y="91440"/>
                      </a:moveTo>
                      <a:cubicBezTo>
                        <a:pt x="1905" y="91440"/>
                        <a:pt x="0" y="89535"/>
                        <a:pt x="0" y="87630"/>
                      </a:cubicBezTo>
                      <a:lnTo>
                        <a:pt x="0" y="3810"/>
                      </a:lnTo>
                      <a:cubicBezTo>
                        <a:pt x="0" y="1905"/>
                        <a:pt x="1905" y="0"/>
                        <a:pt x="3810" y="0"/>
                      </a:cubicBezTo>
                      <a:cubicBezTo>
                        <a:pt x="5715" y="0"/>
                        <a:pt x="7620" y="1905"/>
                        <a:pt x="7620" y="3810"/>
                      </a:cubicBezTo>
                      <a:lnTo>
                        <a:pt x="7620" y="87630"/>
                      </a:lnTo>
                      <a:cubicBezTo>
                        <a:pt x="7620" y="89535"/>
                        <a:pt x="5715" y="91440"/>
                        <a:pt x="3810" y="91440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2" name="Freeform: Shape 1331">
                  <a:extLst>
                    <a:ext uri="{FF2B5EF4-FFF2-40B4-BE49-F238E27FC236}">
                      <a16:creationId xmlns:a16="http://schemas.microsoft.com/office/drawing/2014/main" id="{4DDF16A8-B90D-4560-A907-C35903978FC4}"/>
                    </a:ext>
                  </a:extLst>
                </p:cNvPr>
                <p:cNvSpPr/>
                <p:nvPr/>
              </p:nvSpPr>
              <p:spPr>
                <a:xfrm>
                  <a:off x="7775594" y="4397216"/>
                  <a:ext cx="26670" cy="47625"/>
                </a:xfrm>
                <a:custGeom>
                  <a:avLst/>
                  <a:gdLst>
                    <a:gd name="connsiteX0" fmla="*/ 26670 w 26670"/>
                    <a:gd name="connsiteY0" fmla="*/ 23813 h 47625"/>
                    <a:gd name="connsiteX1" fmla="*/ 13335 w 26670"/>
                    <a:gd name="connsiteY1" fmla="*/ 47625 h 47625"/>
                    <a:gd name="connsiteX2" fmla="*/ 0 w 26670"/>
                    <a:gd name="connsiteY2" fmla="*/ 23813 h 47625"/>
                    <a:gd name="connsiteX3" fmla="*/ 13335 w 26670"/>
                    <a:gd name="connsiteY3" fmla="*/ 0 h 47625"/>
                    <a:gd name="connsiteX4" fmla="*/ 26670 w 26670"/>
                    <a:gd name="connsiteY4" fmla="*/ 23813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70" h="47625">
                      <a:moveTo>
                        <a:pt x="26670" y="23813"/>
                      </a:moveTo>
                      <a:cubicBezTo>
                        <a:pt x="26670" y="36964"/>
                        <a:pt x="20700" y="47625"/>
                        <a:pt x="13335" y="47625"/>
                      </a:cubicBezTo>
                      <a:cubicBezTo>
                        <a:pt x="5970" y="47625"/>
                        <a:pt x="0" y="36964"/>
                        <a:pt x="0" y="23813"/>
                      </a:cubicBezTo>
                      <a:cubicBezTo>
                        <a:pt x="0" y="10661"/>
                        <a:pt x="5970" y="0"/>
                        <a:pt x="13335" y="0"/>
                      </a:cubicBezTo>
                      <a:cubicBezTo>
                        <a:pt x="20700" y="0"/>
                        <a:pt x="26670" y="10661"/>
                        <a:pt x="26670" y="23813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33" name="Graphic 7">
                  <a:extLst>
                    <a:ext uri="{FF2B5EF4-FFF2-40B4-BE49-F238E27FC236}">
                      <a16:creationId xmlns:a16="http://schemas.microsoft.com/office/drawing/2014/main" id="{947AD24B-B12C-4F88-8F18-8D731F35981F}"/>
                    </a:ext>
                  </a:extLst>
                </p:cNvPr>
                <p:cNvGrpSpPr/>
                <p:nvPr/>
              </p:nvGrpSpPr>
              <p:grpSpPr>
                <a:xfrm>
                  <a:off x="7775236" y="4416833"/>
                  <a:ext cx="23232" cy="40390"/>
                  <a:chOff x="7775236" y="4416833"/>
                  <a:chExt cx="23232" cy="40390"/>
                </a:xfrm>
              </p:grpSpPr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681CFDAA-4023-423F-8507-4DCE71CBEABD}"/>
                      </a:ext>
                    </a:extLst>
                  </p:cNvPr>
                  <p:cNvSpPr/>
                  <p:nvPr/>
                </p:nvSpPr>
                <p:spPr>
                  <a:xfrm>
                    <a:off x="7775236" y="4416833"/>
                    <a:ext cx="23232" cy="40390"/>
                  </a:xfrm>
                  <a:custGeom>
                    <a:avLst/>
                    <a:gdLst>
                      <a:gd name="connsiteX0" fmla="*/ 10836 w 23232"/>
                      <a:gd name="connsiteY0" fmla="*/ 40390 h 40390"/>
                      <a:gd name="connsiteX1" fmla="*/ 10836 w 23232"/>
                      <a:gd name="connsiteY1" fmla="*/ 2290 h 40390"/>
                      <a:gd name="connsiteX2" fmla="*/ 10836 w 23232"/>
                      <a:gd name="connsiteY2" fmla="*/ 40390 h 40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32" h="40390">
                        <a:moveTo>
                          <a:pt x="10836" y="40390"/>
                        </a:moveTo>
                        <a:cubicBezTo>
                          <a:pt x="3216" y="33723"/>
                          <a:pt x="-9167" y="12768"/>
                          <a:pt x="10836" y="2290"/>
                        </a:cubicBezTo>
                        <a:cubicBezTo>
                          <a:pt x="31791" y="-9140"/>
                          <a:pt x="22266" y="25150"/>
                          <a:pt x="10836" y="4039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B0B6FCC7-8146-44C6-A81F-25FC8AEFE250}"/>
                      </a:ext>
                    </a:extLst>
                  </p:cNvPr>
                  <p:cNvSpPr/>
                  <p:nvPr/>
                </p:nvSpPr>
                <p:spPr>
                  <a:xfrm>
                    <a:off x="7784222" y="4419064"/>
                    <a:ext cx="5157" cy="36254"/>
                  </a:xfrm>
                  <a:custGeom>
                    <a:avLst/>
                    <a:gdLst>
                      <a:gd name="connsiteX0" fmla="*/ 4707 w 5157"/>
                      <a:gd name="connsiteY0" fmla="*/ 59 h 36254"/>
                      <a:gd name="connsiteX1" fmla="*/ 1850 w 5157"/>
                      <a:gd name="connsiteY1" fmla="*/ 36254 h 36254"/>
                      <a:gd name="connsiteX2" fmla="*/ 4707 w 5157"/>
                      <a:gd name="connsiteY2" fmla="*/ 59 h 36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" h="36254">
                        <a:moveTo>
                          <a:pt x="4707" y="59"/>
                        </a:moveTo>
                        <a:cubicBezTo>
                          <a:pt x="6612" y="-893"/>
                          <a:pt x="1850" y="9584"/>
                          <a:pt x="1850" y="36254"/>
                        </a:cubicBezTo>
                        <a:cubicBezTo>
                          <a:pt x="-2913" y="15299"/>
                          <a:pt x="2802" y="1012"/>
                          <a:pt x="4707" y="59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6" name="Graphic 7">
                  <a:extLst>
                    <a:ext uri="{FF2B5EF4-FFF2-40B4-BE49-F238E27FC236}">
                      <a16:creationId xmlns:a16="http://schemas.microsoft.com/office/drawing/2014/main" id="{E920220F-56DB-45A1-8D1E-0B2DC0C7E63B}"/>
                    </a:ext>
                  </a:extLst>
                </p:cNvPr>
                <p:cNvGrpSpPr/>
                <p:nvPr/>
              </p:nvGrpSpPr>
              <p:grpSpPr>
                <a:xfrm>
                  <a:off x="7758714" y="4414360"/>
                  <a:ext cx="34343" cy="40005"/>
                  <a:chOff x="7758714" y="4414360"/>
                  <a:chExt cx="34343" cy="40005"/>
                </a:xfrm>
              </p:grpSpPr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AF2EC505-E197-4ACE-A22D-B57092F468AC}"/>
                      </a:ext>
                    </a:extLst>
                  </p:cNvPr>
                  <p:cNvSpPr/>
                  <p:nvPr/>
                </p:nvSpPr>
                <p:spPr>
                  <a:xfrm>
                    <a:off x="7758714" y="4414360"/>
                    <a:ext cx="34343" cy="40005"/>
                  </a:xfrm>
                  <a:custGeom>
                    <a:avLst/>
                    <a:gdLst>
                      <a:gd name="connsiteX0" fmla="*/ 2593 w 34343"/>
                      <a:gd name="connsiteY0" fmla="*/ 40005 h 40005"/>
                      <a:gd name="connsiteX1" fmla="*/ 24500 w 34343"/>
                      <a:gd name="connsiteY1" fmla="*/ 0 h 40005"/>
                      <a:gd name="connsiteX2" fmla="*/ 2593 w 34343"/>
                      <a:gd name="connsiteY2" fmla="*/ 40005 h 40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43" h="40005">
                        <a:moveTo>
                          <a:pt x="2593" y="40005"/>
                        </a:moveTo>
                        <a:cubicBezTo>
                          <a:pt x="-2170" y="28575"/>
                          <a:pt x="-3122" y="0"/>
                          <a:pt x="24500" y="0"/>
                        </a:cubicBezTo>
                        <a:cubicBezTo>
                          <a:pt x="52123" y="0"/>
                          <a:pt x="14023" y="13335"/>
                          <a:pt x="2593" y="4000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104A9DF7-455A-4575-928E-458F25A4DFB1}"/>
                      </a:ext>
                    </a:extLst>
                  </p:cNvPr>
                  <p:cNvSpPr/>
                  <p:nvPr/>
                </p:nvSpPr>
                <p:spPr>
                  <a:xfrm>
                    <a:off x="7762259" y="4415313"/>
                    <a:ext cx="23149" cy="36194"/>
                  </a:xfrm>
                  <a:custGeom>
                    <a:avLst/>
                    <a:gdLst>
                      <a:gd name="connsiteX0" fmla="*/ 22860 w 23149"/>
                      <a:gd name="connsiteY0" fmla="*/ 0 h 36194"/>
                      <a:gd name="connsiteX1" fmla="*/ 0 w 23149"/>
                      <a:gd name="connsiteY1" fmla="*/ 36195 h 36194"/>
                      <a:gd name="connsiteX2" fmla="*/ 22860 w 23149"/>
                      <a:gd name="connsiteY2" fmla="*/ 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49" h="36194">
                        <a:moveTo>
                          <a:pt x="22860" y="0"/>
                        </a:moveTo>
                        <a:cubicBezTo>
                          <a:pt x="25718" y="0"/>
                          <a:pt x="6668" y="2857"/>
                          <a:pt x="0" y="36195"/>
                        </a:cubicBezTo>
                        <a:cubicBezTo>
                          <a:pt x="2858" y="3810"/>
                          <a:pt x="20002" y="0"/>
                          <a:pt x="2286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9" name="Graphic 7">
                  <a:extLst>
                    <a:ext uri="{FF2B5EF4-FFF2-40B4-BE49-F238E27FC236}">
                      <a16:creationId xmlns:a16="http://schemas.microsoft.com/office/drawing/2014/main" id="{496F821D-9660-4D27-9577-C7FE6BFADDCB}"/>
                    </a:ext>
                  </a:extLst>
                </p:cNvPr>
                <p:cNvGrpSpPr/>
                <p:nvPr/>
              </p:nvGrpSpPr>
              <p:grpSpPr>
                <a:xfrm>
                  <a:off x="7784040" y="4406727"/>
                  <a:ext cx="35387" cy="40971"/>
                  <a:chOff x="7784040" y="4406727"/>
                  <a:chExt cx="35387" cy="40971"/>
                </a:xfrm>
              </p:grpSpPr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E44E8CB1-9E84-4ADE-BA94-9B27E294918A}"/>
                      </a:ext>
                    </a:extLst>
                  </p:cNvPr>
                  <p:cNvSpPr/>
                  <p:nvPr/>
                </p:nvSpPr>
                <p:spPr>
                  <a:xfrm>
                    <a:off x="7784040" y="4406727"/>
                    <a:ext cx="35387" cy="40971"/>
                  </a:xfrm>
                  <a:custGeom>
                    <a:avLst/>
                    <a:gdLst>
                      <a:gd name="connsiteX0" fmla="*/ 35369 w 35387"/>
                      <a:gd name="connsiteY0" fmla="*/ 40971 h 40971"/>
                      <a:gd name="connsiteX1" fmla="*/ 126 w 35387"/>
                      <a:gd name="connsiteY1" fmla="*/ 6681 h 40971"/>
                      <a:gd name="connsiteX2" fmla="*/ 35369 w 35387"/>
                      <a:gd name="connsiteY2" fmla="*/ 40971 h 4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387" h="40971">
                        <a:moveTo>
                          <a:pt x="35369" y="40971"/>
                        </a:moveTo>
                        <a:cubicBezTo>
                          <a:pt x="18224" y="21921"/>
                          <a:pt x="-1779" y="29541"/>
                          <a:pt x="126" y="6681"/>
                        </a:cubicBezTo>
                        <a:cubicBezTo>
                          <a:pt x="1079" y="-16179"/>
                          <a:pt x="36321" y="25731"/>
                          <a:pt x="35369" y="4097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B8AEF438-C413-44AC-B324-816B7EC375BC}"/>
                      </a:ext>
                    </a:extLst>
                  </p:cNvPr>
                  <p:cNvSpPr/>
                  <p:nvPr/>
                </p:nvSpPr>
                <p:spPr>
                  <a:xfrm>
                    <a:off x="7785090" y="4413992"/>
                    <a:ext cx="33366" cy="31801"/>
                  </a:xfrm>
                  <a:custGeom>
                    <a:avLst/>
                    <a:gdLst>
                      <a:gd name="connsiteX0" fmla="*/ 29 w 33366"/>
                      <a:gd name="connsiteY0" fmla="*/ 368 h 31801"/>
                      <a:gd name="connsiteX1" fmla="*/ 33366 w 33366"/>
                      <a:gd name="connsiteY1" fmla="*/ 31801 h 31801"/>
                      <a:gd name="connsiteX2" fmla="*/ 29 w 33366"/>
                      <a:gd name="connsiteY2" fmla="*/ 368 h 31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66" h="31801">
                        <a:moveTo>
                          <a:pt x="29" y="368"/>
                        </a:moveTo>
                        <a:cubicBezTo>
                          <a:pt x="29" y="-1536"/>
                          <a:pt x="20031" y="3226"/>
                          <a:pt x="33366" y="31801"/>
                        </a:cubicBezTo>
                        <a:cubicBezTo>
                          <a:pt x="21936" y="6083"/>
                          <a:pt x="-924" y="2273"/>
                          <a:pt x="29" y="3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2" name="Graphic 7">
                  <a:extLst>
                    <a:ext uri="{FF2B5EF4-FFF2-40B4-BE49-F238E27FC236}">
                      <a16:creationId xmlns:a16="http://schemas.microsoft.com/office/drawing/2014/main" id="{34D07F24-4F89-45AB-94E9-7E79254F67CB}"/>
                    </a:ext>
                  </a:extLst>
                </p:cNvPr>
                <p:cNvGrpSpPr/>
                <p:nvPr/>
              </p:nvGrpSpPr>
              <p:grpSpPr>
                <a:xfrm>
                  <a:off x="7787405" y="4376700"/>
                  <a:ext cx="56769" cy="32417"/>
                  <a:chOff x="7787405" y="4376700"/>
                  <a:chExt cx="56769" cy="32417"/>
                </a:xfrm>
              </p:grpSpPr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5A120620-375B-484D-9614-ED04EA2B1729}"/>
                      </a:ext>
                    </a:extLst>
                  </p:cNvPr>
                  <p:cNvSpPr/>
                  <p:nvPr/>
                </p:nvSpPr>
                <p:spPr>
                  <a:xfrm>
                    <a:off x="7787405" y="4376700"/>
                    <a:ext cx="56769" cy="32417"/>
                  </a:xfrm>
                  <a:custGeom>
                    <a:avLst/>
                    <a:gdLst>
                      <a:gd name="connsiteX0" fmla="*/ 56769 w 56769"/>
                      <a:gd name="connsiteY0" fmla="*/ 3370 h 32417"/>
                      <a:gd name="connsiteX1" fmla="*/ 7239 w 56769"/>
                      <a:gd name="connsiteY1" fmla="*/ 28135 h 32417"/>
                      <a:gd name="connsiteX2" fmla="*/ 56769 w 56769"/>
                      <a:gd name="connsiteY2" fmla="*/ 3370 h 32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69" h="32417">
                        <a:moveTo>
                          <a:pt x="56769" y="3370"/>
                        </a:moveTo>
                        <a:cubicBezTo>
                          <a:pt x="30099" y="13848"/>
                          <a:pt x="34862" y="43375"/>
                          <a:pt x="7239" y="28135"/>
                        </a:cubicBezTo>
                        <a:cubicBezTo>
                          <a:pt x="-20383" y="11943"/>
                          <a:pt x="38672" y="-8060"/>
                          <a:pt x="56769" y="337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25845796-8821-4D2D-8BCB-2796A43BD9A3}"/>
                      </a:ext>
                    </a:extLst>
                  </p:cNvPr>
                  <p:cNvSpPr/>
                  <p:nvPr/>
                </p:nvSpPr>
                <p:spPr>
                  <a:xfrm>
                    <a:off x="7796105" y="4379093"/>
                    <a:ext cx="45211" cy="24814"/>
                  </a:xfrm>
                  <a:custGeom>
                    <a:avLst/>
                    <a:gdLst>
                      <a:gd name="connsiteX0" fmla="*/ 444 w 45211"/>
                      <a:gd name="connsiteY0" fmla="*/ 24790 h 24814"/>
                      <a:gd name="connsiteX1" fmla="*/ 45212 w 45211"/>
                      <a:gd name="connsiteY1" fmla="*/ 25 h 24814"/>
                      <a:gd name="connsiteX2" fmla="*/ 444 w 45211"/>
                      <a:gd name="connsiteY2" fmla="*/ 24790 h 24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11" h="24814">
                        <a:moveTo>
                          <a:pt x="444" y="24790"/>
                        </a:moveTo>
                        <a:cubicBezTo>
                          <a:pt x="-2413" y="22885"/>
                          <a:pt x="8064" y="977"/>
                          <a:pt x="45212" y="25"/>
                        </a:cubicBezTo>
                        <a:cubicBezTo>
                          <a:pt x="11874" y="-928"/>
                          <a:pt x="2349" y="25742"/>
                          <a:pt x="444" y="247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5" name="Graphic 7">
                  <a:extLst>
                    <a:ext uri="{FF2B5EF4-FFF2-40B4-BE49-F238E27FC236}">
                      <a16:creationId xmlns:a16="http://schemas.microsoft.com/office/drawing/2014/main" id="{BFF06D15-91C4-4FF0-86FB-F6FC0974885C}"/>
                    </a:ext>
                  </a:extLst>
                </p:cNvPr>
                <p:cNvGrpSpPr/>
                <p:nvPr/>
              </p:nvGrpSpPr>
              <p:grpSpPr>
                <a:xfrm>
                  <a:off x="7733684" y="4376734"/>
                  <a:ext cx="63043" cy="35915"/>
                  <a:chOff x="7733684" y="4376734"/>
                  <a:chExt cx="63043" cy="35915"/>
                </a:xfrm>
              </p:grpSpPr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8A53FF09-F8B9-47EE-96E6-4CC8A9E86D8F}"/>
                      </a:ext>
                    </a:extLst>
                  </p:cNvPr>
                  <p:cNvSpPr/>
                  <p:nvPr/>
                </p:nvSpPr>
                <p:spPr>
                  <a:xfrm>
                    <a:off x="7733684" y="4376734"/>
                    <a:ext cx="63043" cy="35915"/>
                  </a:xfrm>
                  <a:custGeom>
                    <a:avLst/>
                    <a:gdLst>
                      <a:gd name="connsiteX0" fmla="*/ 0 w 63043"/>
                      <a:gd name="connsiteY0" fmla="*/ 5242 h 35915"/>
                      <a:gd name="connsiteX1" fmla="*/ 57150 w 63043"/>
                      <a:gd name="connsiteY1" fmla="*/ 32864 h 35915"/>
                      <a:gd name="connsiteX2" fmla="*/ 0 w 63043"/>
                      <a:gd name="connsiteY2" fmla="*/ 5242 h 35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43" h="35915">
                        <a:moveTo>
                          <a:pt x="0" y="5242"/>
                        </a:moveTo>
                        <a:cubicBezTo>
                          <a:pt x="32385" y="11909"/>
                          <a:pt x="36195" y="46199"/>
                          <a:pt x="57150" y="32864"/>
                        </a:cubicBezTo>
                        <a:cubicBezTo>
                          <a:pt x="80963" y="13814"/>
                          <a:pt x="26670" y="-10951"/>
                          <a:pt x="0" y="5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14520647-8108-4DAA-9D00-A19E5280F08C}"/>
                      </a:ext>
                    </a:extLst>
                  </p:cNvPr>
                  <p:cNvSpPr/>
                  <p:nvPr/>
                </p:nvSpPr>
                <p:spPr>
                  <a:xfrm>
                    <a:off x="7735589" y="4380120"/>
                    <a:ext cx="54561" cy="28603"/>
                  </a:xfrm>
                  <a:custGeom>
                    <a:avLst/>
                    <a:gdLst>
                      <a:gd name="connsiteX0" fmla="*/ 54292 w 54561"/>
                      <a:gd name="connsiteY0" fmla="*/ 28525 h 28603"/>
                      <a:gd name="connsiteX1" fmla="*/ 0 w 54561"/>
                      <a:gd name="connsiteY1" fmla="*/ 903 h 28603"/>
                      <a:gd name="connsiteX2" fmla="*/ 54292 w 54561"/>
                      <a:gd name="connsiteY2" fmla="*/ 28525 h 2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561" h="28603">
                        <a:moveTo>
                          <a:pt x="54292" y="28525"/>
                        </a:moveTo>
                        <a:cubicBezTo>
                          <a:pt x="57150" y="26620"/>
                          <a:pt x="37147" y="-5765"/>
                          <a:pt x="0" y="903"/>
                        </a:cubicBezTo>
                        <a:cubicBezTo>
                          <a:pt x="39052" y="-2907"/>
                          <a:pt x="51435" y="30430"/>
                          <a:pt x="54292" y="285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8" name="Graphic 7">
                  <a:extLst>
                    <a:ext uri="{FF2B5EF4-FFF2-40B4-BE49-F238E27FC236}">
                      <a16:creationId xmlns:a16="http://schemas.microsoft.com/office/drawing/2014/main" id="{049964D7-4776-4B98-97EC-D4C79A62C1CC}"/>
                    </a:ext>
                  </a:extLst>
                </p:cNvPr>
                <p:cNvGrpSpPr/>
                <p:nvPr/>
              </p:nvGrpSpPr>
              <p:grpSpPr>
                <a:xfrm>
                  <a:off x="7780974" y="4402206"/>
                  <a:ext cx="63200" cy="44539"/>
                  <a:chOff x="7780974" y="4402206"/>
                  <a:chExt cx="63200" cy="44539"/>
                </a:xfrm>
              </p:grpSpPr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A1653D19-5F8A-4033-AD69-FAA1A5483F22}"/>
                      </a:ext>
                    </a:extLst>
                  </p:cNvPr>
                  <p:cNvSpPr/>
                  <p:nvPr/>
                </p:nvSpPr>
                <p:spPr>
                  <a:xfrm>
                    <a:off x="7780974" y="4402206"/>
                    <a:ext cx="62247" cy="44539"/>
                  </a:xfrm>
                  <a:custGeom>
                    <a:avLst/>
                    <a:gdLst>
                      <a:gd name="connsiteX0" fmla="*/ 62248 w 62247"/>
                      <a:gd name="connsiteY0" fmla="*/ 44539 h 44539"/>
                      <a:gd name="connsiteX1" fmla="*/ 8908 w 62247"/>
                      <a:gd name="connsiteY1" fmla="*/ 3582 h 44539"/>
                      <a:gd name="connsiteX2" fmla="*/ 62248 w 62247"/>
                      <a:gd name="connsiteY2" fmla="*/ 44539 h 44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7" h="44539">
                        <a:moveTo>
                          <a:pt x="62248" y="44539"/>
                        </a:moveTo>
                        <a:cubicBezTo>
                          <a:pt x="62248" y="25489"/>
                          <a:pt x="48913" y="-11658"/>
                          <a:pt x="8908" y="3582"/>
                        </a:cubicBezTo>
                        <a:cubicBezTo>
                          <a:pt x="-23477" y="16917"/>
                          <a:pt x="41293" y="17870"/>
                          <a:pt x="62248" y="445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92EE2F2B-BF5D-47A4-ACE7-7D803073FDB5}"/>
                      </a:ext>
                    </a:extLst>
                  </p:cNvPr>
                  <p:cNvSpPr/>
                  <p:nvPr/>
                </p:nvSpPr>
                <p:spPr>
                  <a:xfrm>
                    <a:off x="7792603" y="4406598"/>
                    <a:ext cx="51571" cy="39194"/>
                  </a:xfrm>
                  <a:custGeom>
                    <a:avLst/>
                    <a:gdLst>
                      <a:gd name="connsiteX0" fmla="*/ 136 w 51571"/>
                      <a:gd name="connsiteY0" fmla="*/ 142 h 39194"/>
                      <a:gd name="connsiteX1" fmla="*/ 51571 w 51571"/>
                      <a:gd name="connsiteY1" fmla="*/ 39195 h 39194"/>
                      <a:gd name="connsiteX2" fmla="*/ 136 w 51571"/>
                      <a:gd name="connsiteY2" fmla="*/ 142 h 39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1" h="39194">
                        <a:moveTo>
                          <a:pt x="136" y="142"/>
                        </a:moveTo>
                        <a:cubicBezTo>
                          <a:pt x="-2721" y="2047"/>
                          <a:pt x="40141" y="2047"/>
                          <a:pt x="51571" y="39195"/>
                        </a:cubicBezTo>
                        <a:cubicBezTo>
                          <a:pt x="38236" y="2047"/>
                          <a:pt x="2994" y="-810"/>
                          <a:pt x="136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1" name="Graphic 7">
                  <a:extLst>
                    <a:ext uri="{FF2B5EF4-FFF2-40B4-BE49-F238E27FC236}">
                      <a16:creationId xmlns:a16="http://schemas.microsoft.com/office/drawing/2014/main" id="{425CC860-1723-4289-8C0E-1A66743DFACF}"/>
                    </a:ext>
                  </a:extLst>
                </p:cNvPr>
                <p:cNvGrpSpPr/>
                <p:nvPr/>
              </p:nvGrpSpPr>
              <p:grpSpPr>
                <a:xfrm>
                  <a:off x="7733684" y="4403859"/>
                  <a:ext cx="56817" cy="35266"/>
                  <a:chOff x="7733684" y="4403859"/>
                  <a:chExt cx="56817" cy="35266"/>
                </a:xfrm>
              </p:grpSpPr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C50ED1FD-3F30-4738-9DE1-B5B715BFC53F}"/>
                      </a:ext>
                    </a:extLst>
                  </p:cNvPr>
                  <p:cNvSpPr/>
                  <p:nvPr/>
                </p:nvSpPr>
                <p:spPr>
                  <a:xfrm>
                    <a:off x="7733684" y="4403859"/>
                    <a:ext cx="56817" cy="35266"/>
                  </a:xfrm>
                  <a:custGeom>
                    <a:avLst/>
                    <a:gdLst>
                      <a:gd name="connsiteX0" fmla="*/ 0 w 56817"/>
                      <a:gd name="connsiteY0" fmla="*/ 35267 h 35266"/>
                      <a:gd name="connsiteX1" fmla="*/ 47625 w 56817"/>
                      <a:gd name="connsiteY1" fmla="*/ 4787 h 35266"/>
                      <a:gd name="connsiteX2" fmla="*/ 0 w 56817"/>
                      <a:gd name="connsiteY2" fmla="*/ 35267 h 3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17" h="35266">
                        <a:moveTo>
                          <a:pt x="0" y="35267"/>
                        </a:moveTo>
                        <a:cubicBezTo>
                          <a:pt x="1905" y="20979"/>
                          <a:pt x="18098" y="-12358"/>
                          <a:pt x="47625" y="4787"/>
                        </a:cubicBezTo>
                        <a:cubicBezTo>
                          <a:pt x="77152" y="21932"/>
                          <a:pt x="28575" y="13359"/>
                          <a:pt x="0" y="352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739A1B2D-F613-4FC0-8120-139159EA0769}"/>
                      </a:ext>
                    </a:extLst>
                  </p:cNvPr>
                  <p:cNvSpPr/>
                  <p:nvPr/>
                </p:nvSpPr>
                <p:spPr>
                  <a:xfrm>
                    <a:off x="7734636" y="4409908"/>
                    <a:ext cx="47866" cy="27312"/>
                  </a:xfrm>
                  <a:custGeom>
                    <a:avLst/>
                    <a:gdLst>
                      <a:gd name="connsiteX0" fmla="*/ 47625 w 47866"/>
                      <a:gd name="connsiteY0" fmla="*/ 1595 h 27312"/>
                      <a:gd name="connsiteX1" fmla="*/ 0 w 47866"/>
                      <a:gd name="connsiteY1" fmla="*/ 27312 h 27312"/>
                      <a:gd name="connsiteX2" fmla="*/ 47625 w 47866"/>
                      <a:gd name="connsiteY2" fmla="*/ 1595 h 2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866" h="27312">
                        <a:moveTo>
                          <a:pt x="47625" y="1595"/>
                        </a:moveTo>
                        <a:cubicBezTo>
                          <a:pt x="50483" y="3500"/>
                          <a:pt x="27623" y="-5073"/>
                          <a:pt x="0" y="27312"/>
                        </a:cubicBezTo>
                        <a:cubicBezTo>
                          <a:pt x="24765" y="-6025"/>
                          <a:pt x="44768" y="-310"/>
                          <a:pt x="47625" y="15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4" name="Graphic 7">
                <a:extLst>
                  <a:ext uri="{FF2B5EF4-FFF2-40B4-BE49-F238E27FC236}">
                    <a16:creationId xmlns:a16="http://schemas.microsoft.com/office/drawing/2014/main" id="{2FAADAE7-7D74-4192-9786-0751590ADADF}"/>
                  </a:ext>
                </a:extLst>
              </p:cNvPr>
              <p:cNvGrpSpPr/>
              <p:nvPr/>
            </p:nvGrpSpPr>
            <p:grpSpPr>
              <a:xfrm>
                <a:off x="8605222" y="4496276"/>
                <a:ext cx="583882" cy="361950"/>
                <a:chOff x="8605222" y="4496276"/>
                <a:chExt cx="583882" cy="361950"/>
              </a:xfrm>
            </p:grpSpPr>
            <p:sp>
              <p:nvSpPr>
                <p:cNvPr id="1355" name="Freeform: Shape 1354">
                  <a:extLst>
                    <a:ext uri="{FF2B5EF4-FFF2-40B4-BE49-F238E27FC236}">
                      <a16:creationId xmlns:a16="http://schemas.microsoft.com/office/drawing/2014/main" id="{42096872-3489-40B4-91D1-A73B6DCB6D69}"/>
                    </a:ext>
                  </a:extLst>
                </p:cNvPr>
                <p:cNvSpPr/>
                <p:nvPr/>
              </p:nvSpPr>
              <p:spPr>
                <a:xfrm>
                  <a:off x="8663324" y="4593431"/>
                  <a:ext cx="525779" cy="264794"/>
                </a:xfrm>
                <a:custGeom>
                  <a:avLst/>
                  <a:gdLst>
                    <a:gd name="connsiteX0" fmla="*/ 154305 w 525779"/>
                    <a:gd name="connsiteY0" fmla="*/ 0 h 264794"/>
                    <a:gd name="connsiteX1" fmla="*/ 64770 w 525779"/>
                    <a:gd name="connsiteY1" fmla="*/ 51435 h 264794"/>
                    <a:gd name="connsiteX2" fmla="*/ 71438 w 525779"/>
                    <a:gd name="connsiteY2" fmla="*/ 55245 h 264794"/>
                    <a:gd name="connsiteX3" fmla="*/ 0 w 525779"/>
                    <a:gd name="connsiteY3" fmla="*/ 55245 h 264794"/>
                    <a:gd name="connsiteX4" fmla="*/ 0 w 525779"/>
                    <a:gd name="connsiteY4" fmla="*/ 102870 h 264794"/>
                    <a:gd name="connsiteX5" fmla="*/ 155258 w 525779"/>
                    <a:gd name="connsiteY5" fmla="*/ 102870 h 264794"/>
                    <a:gd name="connsiteX6" fmla="*/ 156210 w 525779"/>
                    <a:gd name="connsiteY6" fmla="*/ 103822 h 264794"/>
                    <a:gd name="connsiteX7" fmla="*/ 83820 w 525779"/>
                    <a:gd name="connsiteY7" fmla="*/ 103822 h 264794"/>
                    <a:gd name="connsiteX8" fmla="*/ 83820 w 525779"/>
                    <a:gd name="connsiteY8" fmla="*/ 151447 h 264794"/>
                    <a:gd name="connsiteX9" fmla="*/ 239078 w 525779"/>
                    <a:gd name="connsiteY9" fmla="*/ 151447 h 264794"/>
                    <a:gd name="connsiteX10" fmla="*/ 240983 w 525779"/>
                    <a:gd name="connsiteY10" fmla="*/ 152400 h 264794"/>
                    <a:gd name="connsiteX11" fmla="*/ 168592 w 525779"/>
                    <a:gd name="connsiteY11" fmla="*/ 152400 h 264794"/>
                    <a:gd name="connsiteX12" fmla="*/ 168592 w 525779"/>
                    <a:gd name="connsiteY12" fmla="*/ 200025 h 264794"/>
                    <a:gd name="connsiteX13" fmla="*/ 323850 w 525779"/>
                    <a:gd name="connsiteY13" fmla="*/ 200025 h 264794"/>
                    <a:gd name="connsiteX14" fmla="*/ 324803 w 525779"/>
                    <a:gd name="connsiteY14" fmla="*/ 200977 h 264794"/>
                    <a:gd name="connsiteX15" fmla="*/ 251460 w 525779"/>
                    <a:gd name="connsiteY15" fmla="*/ 200977 h 264794"/>
                    <a:gd name="connsiteX16" fmla="*/ 251460 w 525779"/>
                    <a:gd name="connsiteY16" fmla="*/ 248602 h 264794"/>
                    <a:gd name="connsiteX17" fmla="*/ 408623 w 525779"/>
                    <a:gd name="connsiteY17" fmla="*/ 248602 h 264794"/>
                    <a:gd name="connsiteX18" fmla="*/ 437198 w 525779"/>
                    <a:gd name="connsiteY18" fmla="*/ 264795 h 264794"/>
                    <a:gd name="connsiteX19" fmla="*/ 525780 w 525779"/>
                    <a:gd name="connsiteY19" fmla="*/ 213360 h 2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5779" h="264794">
                      <a:moveTo>
                        <a:pt x="154305" y="0"/>
                      </a:moveTo>
                      <a:lnTo>
                        <a:pt x="64770" y="51435"/>
                      </a:lnTo>
                      <a:lnTo>
                        <a:pt x="71438" y="55245"/>
                      </a:lnTo>
                      <a:lnTo>
                        <a:pt x="0" y="55245"/>
                      </a:lnTo>
                      <a:lnTo>
                        <a:pt x="0" y="102870"/>
                      </a:lnTo>
                      <a:lnTo>
                        <a:pt x="155258" y="102870"/>
                      </a:lnTo>
                      <a:lnTo>
                        <a:pt x="156210" y="103822"/>
                      </a:lnTo>
                      <a:lnTo>
                        <a:pt x="83820" y="103822"/>
                      </a:lnTo>
                      <a:lnTo>
                        <a:pt x="83820" y="151447"/>
                      </a:lnTo>
                      <a:lnTo>
                        <a:pt x="239078" y="151447"/>
                      </a:lnTo>
                      <a:lnTo>
                        <a:pt x="240983" y="152400"/>
                      </a:lnTo>
                      <a:lnTo>
                        <a:pt x="168592" y="152400"/>
                      </a:lnTo>
                      <a:lnTo>
                        <a:pt x="168592" y="200025"/>
                      </a:lnTo>
                      <a:lnTo>
                        <a:pt x="323850" y="200025"/>
                      </a:lnTo>
                      <a:lnTo>
                        <a:pt x="324803" y="200977"/>
                      </a:lnTo>
                      <a:lnTo>
                        <a:pt x="251460" y="200977"/>
                      </a:lnTo>
                      <a:lnTo>
                        <a:pt x="251460" y="248602"/>
                      </a:lnTo>
                      <a:lnTo>
                        <a:pt x="408623" y="248602"/>
                      </a:lnTo>
                      <a:lnTo>
                        <a:pt x="437198" y="264795"/>
                      </a:lnTo>
                      <a:lnTo>
                        <a:pt x="525780" y="21336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56" name="Graphic 7">
                  <a:extLst>
                    <a:ext uri="{FF2B5EF4-FFF2-40B4-BE49-F238E27FC236}">
                      <a16:creationId xmlns:a16="http://schemas.microsoft.com/office/drawing/2014/main" id="{9563FAEC-4991-4345-8E09-DE955BEECBA2}"/>
                    </a:ext>
                  </a:extLst>
                </p:cNvPr>
                <p:cNvGrpSpPr/>
                <p:nvPr/>
              </p:nvGrpSpPr>
              <p:grpSpPr>
                <a:xfrm>
                  <a:off x="8631891" y="4521993"/>
                  <a:ext cx="72390" cy="174307"/>
                  <a:chOff x="8631891" y="4521993"/>
                  <a:chExt cx="72390" cy="174307"/>
                </a:xfrm>
              </p:grpSpPr>
              <p:grpSp>
                <p:nvGrpSpPr>
                  <p:cNvPr id="1357" name="Graphic 7">
                    <a:extLst>
                      <a:ext uri="{FF2B5EF4-FFF2-40B4-BE49-F238E27FC236}">
                        <a16:creationId xmlns:a16="http://schemas.microsoft.com/office/drawing/2014/main" id="{20D3D267-DFE3-479F-90CB-71DE37D7454B}"/>
                      </a:ext>
                    </a:extLst>
                  </p:cNvPr>
                  <p:cNvGrpSpPr/>
                  <p:nvPr/>
                </p:nvGrpSpPr>
                <p:grpSpPr>
                  <a:xfrm>
                    <a:off x="8631891" y="4630578"/>
                    <a:ext cx="72390" cy="65722"/>
                    <a:chOff x="8631891" y="4630578"/>
                    <a:chExt cx="72390" cy="65722"/>
                  </a:xfrm>
                </p:grpSpPr>
                <p:sp>
                  <p:nvSpPr>
                    <p:cNvPr id="1358" name="Freeform: Shape 1357">
                      <a:extLst>
                        <a:ext uri="{FF2B5EF4-FFF2-40B4-BE49-F238E27FC236}">
                          <a16:creationId xmlns:a16="http://schemas.microsoft.com/office/drawing/2014/main" id="{E0D4EEAD-BC7D-47F6-9F5C-3D0C393B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54391"/>
                      <a:ext cx="31432" cy="41909"/>
                    </a:xfrm>
                    <a:custGeom>
                      <a:avLst/>
                      <a:gdLst>
                        <a:gd name="connsiteX0" fmla="*/ 31433 w 31432"/>
                        <a:gd name="connsiteY0" fmla="*/ 41910 h 41909"/>
                        <a:gd name="connsiteX1" fmla="*/ 0 w 31432"/>
                        <a:gd name="connsiteY1" fmla="*/ 23813 h 41909"/>
                        <a:gd name="connsiteX2" fmla="*/ 0 w 31432"/>
                        <a:gd name="connsiteY2" fmla="*/ 0 h 41909"/>
                        <a:gd name="connsiteX3" fmla="*/ 31433 w 31432"/>
                        <a:gd name="connsiteY3" fmla="*/ 18097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432" h="41909">
                          <a:moveTo>
                            <a:pt x="31433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1433" y="18097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9" name="Freeform: Shape 1358">
                      <a:extLst>
                        <a:ext uri="{FF2B5EF4-FFF2-40B4-BE49-F238E27FC236}">
                          <a16:creationId xmlns:a16="http://schemas.microsoft.com/office/drawing/2014/main" id="{624267A6-BA23-412F-BF8E-F16E00896B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3324" y="4648676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0" name="Freeform: Shape 1359">
                      <a:extLst>
                        <a:ext uri="{FF2B5EF4-FFF2-40B4-BE49-F238E27FC236}">
                          <a16:creationId xmlns:a16="http://schemas.microsoft.com/office/drawing/2014/main" id="{411E22A8-593F-4D2A-AB35-B1467F41DE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30578"/>
                      <a:ext cx="72390" cy="41909"/>
                    </a:xfrm>
                    <a:custGeom>
                      <a:avLst/>
                      <a:gdLst>
                        <a:gd name="connsiteX0" fmla="*/ 72390 w 72390"/>
                        <a:gd name="connsiteY0" fmla="*/ 18097 h 41909"/>
                        <a:gd name="connsiteX1" fmla="*/ 41910 w 72390"/>
                        <a:gd name="connsiteY1" fmla="*/ 0 h 41909"/>
                        <a:gd name="connsiteX2" fmla="*/ 0 w 72390"/>
                        <a:gd name="connsiteY2" fmla="*/ 23813 h 41909"/>
                        <a:gd name="connsiteX3" fmla="*/ 31433 w 72390"/>
                        <a:gd name="connsiteY3" fmla="*/ 4191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72390" y="18097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1433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1" name="Graphic 7">
                    <a:extLst>
                      <a:ext uri="{FF2B5EF4-FFF2-40B4-BE49-F238E27FC236}">
                        <a16:creationId xmlns:a16="http://schemas.microsoft.com/office/drawing/2014/main" id="{B505BBAD-7224-409F-A4F5-7CFF733C7D29}"/>
                      </a:ext>
                    </a:extLst>
                  </p:cNvPr>
                  <p:cNvGrpSpPr/>
                  <p:nvPr/>
                </p:nvGrpSpPr>
                <p:grpSpPr>
                  <a:xfrm>
                    <a:off x="8641416" y="4521993"/>
                    <a:ext cx="54292" cy="145732"/>
                    <a:chOff x="8641416" y="4521993"/>
                    <a:chExt cx="54292" cy="145732"/>
                  </a:xfrm>
                </p:grpSpPr>
                <p:sp>
                  <p:nvSpPr>
                    <p:cNvPr id="1362" name="Freeform: Shape 1361">
                      <a:extLst>
                        <a:ext uri="{FF2B5EF4-FFF2-40B4-BE49-F238E27FC236}">
                          <a16:creationId xmlns:a16="http://schemas.microsoft.com/office/drawing/2014/main" id="{8D97177D-45E4-4BA8-ADF5-9780661D8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41995"/>
                      <a:ext cx="20002" cy="125730"/>
                    </a:xfrm>
                    <a:custGeom>
                      <a:avLst/>
                      <a:gdLst>
                        <a:gd name="connsiteX0" fmla="*/ 20003 w 20002"/>
                        <a:gd name="connsiteY0" fmla="*/ 125730 h 125730"/>
                        <a:gd name="connsiteX1" fmla="*/ 0 w 20002"/>
                        <a:gd name="connsiteY1" fmla="*/ 113348 h 125730"/>
                        <a:gd name="connsiteX2" fmla="*/ 0 w 20002"/>
                        <a:gd name="connsiteY2" fmla="*/ 0 h 125730"/>
                        <a:gd name="connsiteX3" fmla="*/ 20003 w 20002"/>
                        <a:gd name="connsiteY3" fmla="*/ 12383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5730">
                          <a:moveTo>
                            <a:pt x="20003" y="125730"/>
                          </a:moveTo>
                          <a:lnTo>
                            <a:pt x="0" y="113348"/>
                          </a:lnTo>
                          <a:lnTo>
                            <a:pt x="0" y="0"/>
                          </a:lnTo>
                          <a:lnTo>
                            <a:pt x="20003" y="12383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3" name="Freeform: Shape 1362">
                      <a:extLst>
                        <a:ext uri="{FF2B5EF4-FFF2-40B4-BE49-F238E27FC236}">
                          <a16:creationId xmlns:a16="http://schemas.microsoft.com/office/drawing/2014/main" id="{37CD5D6B-CBE3-4165-A03E-3E5ACD901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4274" y="4562951"/>
                      <a:ext cx="14287" cy="87630"/>
                    </a:xfrm>
                    <a:custGeom>
                      <a:avLst/>
                      <a:gdLst>
                        <a:gd name="connsiteX0" fmla="*/ 14288 w 14287"/>
                        <a:gd name="connsiteY0" fmla="*/ 87630 h 87630"/>
                        <a:gd name="connsiteX1" fmla="*/ 0 w 14287"/>
                        <a:gd name="connsiteY1" fmla="*/ 79057 h 87630"/>
                        <a:gd name="connsiteX2" fmla="*/ 0 w 14287"/>
                        <a:gd name="connsiteY2" fmla="*/ 0 h 87630"/>
                        <a:gd name="connsiteX3" fmla="*/ 14288 w 14287"/>
                        <a:gd name="connsiteY3" fmla="*/ 8572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7630">
                          <a:moveTo>
                            <a:pt x="14288" y="87630"/>
                          </a:moveTo>
                          <a:lnTo>
                            <a:pt x="0" y="79057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4" name="Freeform: Shape 1363">
                      <a:extLst>
                        <a:ext uri="{FF2B5EF4-FFF2-40B4-BE49-F238E27FC236}">
                          <a16:creationId xmlns:a16="http://schemas.microsoft.com/office/drawing/2014/main" id="{E2F46811-9DC1-47B8-80A2-A5A954E9E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5227" y="4565808"/>
                      <a:ext cx="12382" cy="81915"/>
                    </a:xfrm>
                    <a:custGeom>
                      <a:avLst/>
                      <a:gdLst>
                        <a:gd name="connsiteX0" fmla="*/ 12383 w 12382"/>
                        <a:gd name="connsiteY0" fmla="*/ 81915 h 81915"/>
                        <a:gd name="connsiteX1" fmla="*/ 0 w 12382"/>
                        <a:gd name="connsiteY1" fmla="*/ 75248 h 81915"/>
                        <a:gd name="connsiteX2" fmla="*/ 0 w 12382"/>
                        <a:gd name="connsiteY2" fmla="*/ 0 h 81915"/>
                        <a:gd name="connsiteX3" fmla="*/ 12383 w 12382"/>
                        <a:gd name="connsiteY3" fmla="*/ 6668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5">
                          <a:moveTo>
                            <a:pt x="12383" y="81915"/>
                          </a:moveTo>
                          <a:lnTo>
                            <a:pt x="0" y="75248"/>
                          </a:lnTo>
                          <a:lnTo>
                            <a:pt x="0" y="0"/>
                          </a:lnTo>
                          <a:lnTo>
                            <a:pt x="12383" y="666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5" name="Freeform: Shape 1364">
                      <a:extLst>
                        <a:ext uri="{FF2B5EF4-FFF2-40B4-BE49-F238E27FC236}">
                          <a16:creationId xmlns:a16="http://schemas.microsoft.com/office/drawing/2014/main" id="{5F1E1C21-42A4-4924-9F34-587BC81FA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1419" y="4534376"/>
                      <a:ext cx="34290" cy="133350"/>
                    </a:xfrm>
                    <a:custGeom>
                      <a:avLst/>
                      <a:gdLst>
                        <a:gd name="connsiteX0" fmla="*/ 0 w 34290"/>
                        <a:gd name="connsiteY0" fmla="*/ 133350 h 133350"/>
                        <a:gd name="connsiteX1" fmla="*/ 34290 w 34290"/>
                        <a:gd name="connsiteY1" fmla="*/ 113347 h 133350"/>
                        <a:gd name="connsiteX2" fmla="*/ 34290 w 34290"/>
                        <a:gd name="connsiteY2" fmla="*/ 0 h 133350"/>
                        <a:gd name="connsiteX3" fmla="*/ 0 w 34290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33350">
                          <a:moveTo>
                            <a:pt x="0" y="133350"/>
                          </a:moveTo>
                          <a:lnTo>
                            <a:pt x="34290" y="113347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6" name="Freeform: Shape 1365">
                      <a:extLst>
                        <a:ext uri="{FF2B5EF4-FFF2-40B4-BE49-F238E27FC236}">
                          <a16:creationId xmlns:a16="http://schemas.microsoft.com/office/drawing/2014/main" id="{B54329CA-6FF2-419A-9CFC-3606E761F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21993"/>
                      <a:ext cx="54292" cy="32384"/>
                    </a:xfrm>
                    <a:custGeom>
                      <a:avLst/>
                      <a:gdLst>
                        <a:gd name="connsiteX0" fmla="*/ 54293 w 54292"/>
                        <a:gd name="connsiteY0" fmla="*/ 12382 h 32384"/>
                        <a:gd name="connsiteX1" fmla="*/ 34290 w 54292"/>
                        <a:gd name="connsiteY1" fmla="*/ 0 h 32384"/>
                        <a:gd name="connsiteX2" fmla="*/ 0 w 54292"/>
                        <a:gd name="connsiteY2" fmla="*/ 20002 h 32384"/>
                        <a:gd name="connsiteX3" fmla="*/ 20003 w 54292"/>
                        <a:gd name="connsiteY3" fmla="*/ 32385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2384">
                          <a:moveTo>
                            <a:pt x="54293" y="12382"/>
                          </a:moveTo>
                          <a:lnTo>
                            <a:pt x="34290" y="0"/>
                          </a:lnTo>
                          <a:lnTo>
                            <a:pt x="0" y="20002"/>
                          </a:lnTo>
                          <a:lnTo>
                            <a:pt x="20003" y="32385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7" name="Graphic 7">
                  <a:extLst>
                    <a:ext uri="{FF2B5EF4-FFF2-40B4-BE49-F238E27FC236}">
                      <a16:creationId xmlns:a16="http://schemas.microsoft.com/office/drawing/2014/main" id="{308D9823-616F-4CD1-B88F-F7E4BF9CEDD9}"/>
                    </a:ext>
                  </a:extLst>
                </p:cNvPr>
                <p:cNvGrpSpPr/>
                <p:nvPr/>
              </p:nvGrpSpPr>
              <p:grpSpPr>
                <a:xfrm>
                  <a:off x="8673802" y="4561998"/>
                  <a:ext cx="62864" cy="105727"/>
                  <a:chOff x="8673802" y="4561998"/>
                  <a:chExt cx="62864" cy="105727"/>
                </a:xfrm>
              </p:grpSpPr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B308BEF1-C676-4771-8C73-8F4637CA41D2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2951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7 w 40172"/>
                      <a:gd name="connsiteY1" fmla="*/ 64770 h 70484"/>
                      <a:gd name="connsiteX2" fmla="*/ 10477 w 40172"/>
                      <a:gd name="connsiteY2" fmla="*/ 64770 h 70484"/>
                      <a:gd name="connsiteX3" fmla="*/ 10477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7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64770"/>
                        </a:lnTo>
                        <a:lnTo>
                          <a:pt x="10477" y="64770"/>
                        </a:lnTo>
                        <a:cubicBezTo>
                          <a:pt x="10477" y="44768"/>
                          <a:pt x="21908" y="21907"/>
                          <a:pt x="37147" y="30480"/>
                        </a:cubicBezTo>
                        <a:cubicBezTo>
                          <a:pt x="51435" y="39053"/>
                          <a:pt x="10477" y="0"/>
                          <a:pt x="10477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9" name="Graphic 7">
                    <a:extLst>
                      <a:ext uri="{FF2B5EF4-FFF2-40B4-BE49-F238E27FC236}">
                        <a16:creationId xmlns:a16="http://schemas.microsoft.com/office/drawing/2014/main" id="{3084BF11-A1C0-4323-901C-A5C18F4E9F21}"/>
                      </a:ext>
                    </a:extLst>
                  </p:cNvPr>
                  <p:cNvGrpSpPr/>
                  <p:nvPr/>
                </p:nvGrpSpPr>
                <p:grpSpPr>
                  <a:xfrm>
                    <a:off x="8676659" y="4603609"/>
                    <a:ext cx="60007" cy="64116"/>
                    <a:chOff x="8676659" y="4603609"/>
                    <a:chExt cx="60007" cy="64116"/>
                  </a:xfrm>
                </p:grpSpPr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C1234C0A-CB0E-4D70-8F3F-D22FFA51A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7611" y="4603609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5541"/>
                            <a:pt x="47625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1" name="Freeform: Shape 1370">
                      <a:extLst>
                        <a:ext uri="{FF2B5EF4-FFF2-40B4-BE49-F238E27FC236}">
                          <a16:creationId xmlns:a16="http://schemas.microsoft.com/office/drawing/2014/main" id="{810F0E83-8026-436C-9D3E-0C6BBF656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6659" y="4609325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7" y="11728"/>
                            <a:pt x="26670" y="3155"/>
                          </a:cubicBezTo>
                          <a:cubicBezTo>
                            <a:pt x="12382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2D2AAB73-ECD6-4E60-BD8F-931BBF12DB6D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8666"/>
                    <a:ext cx="53339" cy="95250"/>
                  </a:xfrm>
                  <a:custGeom>
                    <a:avLst/>
                    <a:gdLst>
                      <a:gd name="connsiteX0" fmla="*/ 0 w 53339"/>
                      <a:gd name="connsiteY0" fmla="*/ 0 h 95250"/>
                      <a:gd name="connsiteX1" fmla="*/ 0 w 53339"/>
                      <a:gd name="connsiteY1" fmla="*/ 64770 h 95250"/>
                      <a:gd name="connsiteX2" fmla="*/ 0 w 53339"/>
                      <a:gd name="connsiteY2" fmla="*/ 64770 h 95250"/>
                      <a:gd name="connsiteX3" fmla="*/ 0 w 53339"/>
                      <a:gd name="connsiteY3" fmla="*/ 64770 h 95250"/>
                      <a:gd name="connsiteX4" fmla="*/ 26670 w 53339"/>
                      <a:gd name="connsiteY4" fmla="*/ 43815 h 95250"/>
                      <a:gd name="connsiteX5" fmla="*/ 53340 w 53339"/>
                      <a:gd name="connsiteY5" fmla="*/ 95250 h 95250"/>
                      <a:gd name="connsiteX6" fmla="*/ 53340 w 53339"/>
                      <a:gd name="connsiteY6" fmla="*/ 95250 h 95250"/>
                      <a:gd name="connsiteX7" fmla="*/ 53340 w 53339"/>
                      <a:gd name="connsiteY7" fmla="*/ 30480 h 95250"/>
                      <a:gd name="connsiteX8" fmla="*/ 0 w 53339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39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7"/>
                          <a:pt x="11430" y="36195"/>
                          <a:pt x="26670" y="43815"/>
                        </a:cubicBezTo>
                        <a:cubicBezTo>
                          <a:pt x="40958" y="52388"/>
                          <a:pt x="53340" y="75247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052BC60-D5D8-4575-88E4-F5E405D116A3}"/>
                      </a:ext>
                    </a:extLst>
                  </p:cNvPr>
                  <p:cNvSpPr/>
                  <p:nvPr/>
                </p:nvSpPr>
                <p:spPr>
                  <a:xfrm>
                    <a:off x="8687136" y="4590573"/>
                    <a:ext cx="25717" cy="26670"/>
                  </a:xfrm>
                  <a:custGeom>
                    <a:avLst/>
                    <a:gdLst>
                      <a:gd name="connsiteX0" fmla="*/ 25717 w 25717"/>
                      <a:gd name="connsiteY0" fmla="*/ 26670 h 26670"/>
                      <a:gd name="connsiteX1" fmla="*/ 0 w 25717"/>
                      <a:gd name="connsiteY1" fmla="*/ 12383 h 26670"/>
                      <a:gd name="connsiteX2" fmla="*/ 0 w 25717"/>
                      <a:gd name="connsiteY2" fmla="*/ 0 h 26670"/>
                      <a:gd name="connsiteX3" fmla="*/ 25717 w 25717"/>
                      <a:gd name="connsiteY3" fmla="*/ 14288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26670">
                        <a:moveTo>
                          <a:pt x="25717" y="26670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25717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B7E7AF3-005C-44AB-B349-C72C7CEBC203}"/>
                      </a:ext>
                    </a:extLst>
                  </p:cNvPr>
                  <p:cNvSpPr/>
                  <p:nvPr/>
                </p:nvSpPr>
                <p:spPr>
                  <a:xfrm>
                    <a:off x="8688089" y="4591526"/>
                    <a:ext cx="23812" cy="24765"/>
                  </a:xfrm>
                  <a:custGeom>
                    <a:avLst/>
                    <a:gdLst>
                      <a:gd name="connsiteX0" fmla="*/ 23813 w 23812"/>
                      <a:gd name="connsiteY0" fmla="*/ 24765 h 24765"/>
                      <a:gd name="connsiteX1" fmla="*/ 0 w 23812"/>
                      <a:gd name="connsiteY1" fmla="*/ 11430 h 24765"/>
                      <a:gd name="connsiteX2" fmla="*/ 0 w 23812"/>
                      <a:gd name="connsiteY2" fmla="*/ 0 h 24765"/>
                      <a:gd name="connsiteX3" fmla="*/ 23813 w 23812"/>
                      <a:gd name="connsiteY3" fmla="*/ 14288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24765">
                        <a:moveTo>
                          <a:pt x="23813" y="24765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23813" y="1428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B31A65EE-097F-421F-8D07-31669B4E5579}"/>
                      </a:ext>
                    </a:extLst>
                  </p:cNvPr>
                  <p:cNvSpPr/>
                  <p:nvPr/>
                </p:nvSpPr>
                <p:spPr>
                  <a:xfrm>
                    <a:off x="8726189" y="4592478"/>
                    <a:ext cx="10477" cy="71437"/>
                  </a:xfrm>
                  <a:custGeom>
                    <a:avLst/>
                    <a:gdLst>
                      <a:gd name="connsiteX0" fmla="*/ 0 w 10477"/>
                      <a:gd name="connsiteY0" fmla="*/ 71438 h 71437"/>
                      <a:gd name="connsiteX1" fmla="*/ 10477 w 10477"/>
                      <a:gd name="connsiteY1" fmla="*/ 65722 h 71437"/>
                      <a:gd name="connsiteX2" fmla="*/ 10477 w 10477"/>
                      <a:gd name="connsiteY2" fmla="*/ 0 h 71437"/>
                      <a:gd name="connsiteX3" fmla="*/ 0 w 10477"/>
                      <a:gd name="connsiteY3" fmla="*/ 6667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1437">
                        <a:moveTo>
                          <a:pt x="0" y="71438"/>
                        </a:moveTo>
                        <a:lnTo>
                          <a:pt x="10477" y="65722"/>
                        </a:lnTo>
                        <a:lnTo>
                          <a:pt x="10477" y="0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289AE1B-52A0-4636-827C-4E1FDB5828BE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1998"/>
                    <a:ext cx="62864" cy="37147"/>
                  </a:xfrm>
                  <a:custGeom>
                    <a:avLst/>
                    <a:gdLst>
                      <a:gd name="connsiteX0" fmla="*/ 62865 w 62864"/>
                      <a:gd name="connsiteY0" fmla="*/ 30480 h 37147"/>
                      <a:gd name="connsiteX1" fmla="*/ 10477 w 62864"/>
                      <a:gd name="connsiteY1" fmla="*/ 0 h 37147"/>
                      <a:gd name="connsiteX2" fmla="*/ 0 w 62864"/>
                      <a:gd name="connsiteY2" fmla="*/ 6668 h 37147"/>
                      <a:gd name="connsiteX3" fmla="*/ 52388 w 62864"/>
                      <a:gd name="connsiteY3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64" h="37147">
                        <a:moveTo>
                          <a:pt x="62865" y="30480"/>
                        </a:moveTo>
                        <a:lnTo>
                          <a:pt x="10477" y="0"/>
                        </a:lnTo>
                        <a:lnTo>
                          <a:pt x="0" y="6668"/>
                        </a:lnTo>
                        <a:lnTo>
                          <a:pt x="52388" y="37147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7">
                  <a:extLst>
                    <a:ext uri="{FF2B5EF4-FFF2-40B4-BE49-F238E27FC236}">
                      <a16:creationId xmlns:a16="http://schemas.microsoft.com/office/drawing/2014/main" id="{7196BF42-CBB7-4344-9D3A-A153DCDECC73}"/>
                    </a:ext>
                  </a:extLst>
                </p:cNvPr>
                <p:cNvGrpSpPr/>
                <p:nvPr/>
              </p:nvGrpSpPr>
              <p:grpSpPr>
                <a:xfrm>
                  <a:off x="8605222" y="4496276"/>
                  <a:ext cx="181927" cy="111442"/>
                  <a:chOff x="8605222" y="4496276"/>
                  <a:chExt cx="181927" cy="111442"/>
                </a:xfrm>
              </p:grpSpPr>
              <p:grpSp>
                <p:nvGrpSpPr>
                  <p:cNvPr id="1378" name="Graphic 7">
                    <a:extLst>
                      <a:ext uri="{FF2B5EF4-FFF2-40B4-BE49-F238E27FC236}">
                        <a16:creationId xmlns:a16="http://schemas.microsoft.com/office/drawing/2014/main" id="{68B4CA02-837A-4A98-9D1A-9638920DA85F}"/>
                      </a:ext>
                    </a:extLst>
                  </p:cNvPr>
                  <p:cNvGrpSpPr/>
                  <p:nvPr/>
                </p:nvGrpSpPr>
                <p:grpSpPr>
                  <a:xfrm>
                    <a:off x="8605222" y="4496276"/>
                    <a:ext cx="181927" cy="111442"/>
                    <a:chOff x="8605222" y="4496276"/>
                    <a:chExt cx="181927" cy="111442"/>
                  </a:xfrm>
                </p:grpSpPr>
                <p:sp>
                  <p:nvSpPr>
                    <p:cNvPr id="1379" name="Freeform: Shape 1378">
                      <a:extLst>
                        <a:ext uri="{FF2B5EF4-FFF2-40B4-BE49-F238E27FC236}">
                          <a16:creationId xmlns:a16="http://schemas.microsoft.com/office/drawing/2014/main" id="{5D3374A5-E474-4D70-B40D-282A66BDF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6174" y="4496276"/>
                      <a:ext cx="82867" cy="55244"/>
                    </a:xfrm>
                    <a:custGeom>
                      <a:avLst/>
                      <a:gdLst>
                        <a:gd name="connsiteX0" fmla="*/ 0 w 82867"/>
                        <a:gd name="connsiteY0" fmla="*/ 46672 h 55244"/>
                        <a:gd name="connsiteX1" fmla="*/ 79058 w 82867"/>
                        <a:gd name="connsiteY1" fmla="*/ 0 h 55244"/>
                        <a:gd name="connsiteX2" fmla="*/ 82867 w 82867"/>
                        <a:gd name="connsiteY2" fmla="*/ 10478 h 55244"/>
                        <a:gd name="connsiteX3" fmla="*/ 26670 w 82867"/>
                        <a:gd name="connsiteY3" fmla="*/ 55245 h 55244"/>
                        <a:gd name="connsiteX4" fmla="*/ 1905 w 82867"/>
                        <a:gd name="connsiteY4" fmla="*/ 5048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67" h="55244">
                          <a:moveTo>
                            <a:pt x="0" y="46672"/>
                          </a:moveTo>
                          <a:lnTo>
                            <a:pt x="79058" y="0"/>
                          </a:lnTo>
                          <a:lnTo>
                            <a:pt x="82867" y="10478"/>
                          </a:lnTo>
                          <a:lnTo>
                            <a:pt x="26670" y="55245"/>
                          </a:lnTo>
                          <a:lnTo>
                            <a:pt x="1905" y="5048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0" name="Freeform: Shape 1379">
                      <a:extLst>
                        <a:ext uri="{FF2B5EF4-FFF2-40B4-BE49-F238E27FC236}">
                          <a16:creationId xmlns:a16="http://schemas.microsoft.com/office/drawing/2014/main" id="{306BC2BA-AA23-452D-AC50-8D1B2C864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232" y="4496276"/>
                      <a:ext cx="101917" cy="70484"/>
                    </a:xfrm>
                    <a:custGeom>
                      <a:avLst/>
                      <a:gdLst>
                        <a:gd name="connsiteX0" fmla="*/ 0 w 101917"/>
                        <a:gd name="connsiteY0" fmla="*/ 0 h 70484"/>
                        <a:gd name="connsiteX1" fmla="*/ 101917 w 101917"/>
                        <a:gd name="connsiteY1" fmla="*/ 59055 h 70484"/>
                        <a:gd name="connsiteX2" fmla="*/ 100965 w 101917"/>
                        <a:gd name="connsiteY2" fmla="*/ 62865 h 70484"/>
                        <a:gd name="connsiteX3" fmla="*/ 90488 w 101917"/>
                        <a:gd name="connsiteY3" fmla="*/ 67628 h 70484"/>
                        <a:gd name="connsiteX4" fmla="*/ 84772 w 101917"/>
                        <a:gd name="connsiteY4" fmla="*/ 70485 h 70484"/>
                        <a:gd name="connsiteX5" fmla="*/ 0 w 101917"/>
                        <a:gd name="connsiteY5" fmla="*/ 20003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1917" h="70484">
                          <a:moveTo>
                            <a:pt x="0" y="0"/>
                          </a:moveTo>
                          <a:lnTo>
                            <a:pt x="101917" y="59055"/>
                          </a:lnTo>
                          <a:lnTo>
                            <a:pt x="100965" y="62865"/>
                          </a:lnTo>
                          <a:lnTo>
                            <a:pt x="90488" y="67628"/>
                          </a:lnTo>
                          <a:lnTo>
                            <a:pt x="84772" y="70485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1" name="Freeform: Shape 1380">
                      <a:extLst>
                        <a:ext uri="{FF2B5EF4-FFF2-40B4-BE49-F238E27FC236}">
                          <a16:creationId xmlns:a16="http://schemas.microsoft.com/office/drawing/2014/main" id="{B0C654BC-15BC-48B1-8F76-A102D39A7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5222" y="4533423"/>
                      <a:ext cx="116204" cy="74295"/>
                    </a:xfrm>
                    <a:custGeom>
                      <a:avLst/>
                      <a:gdLst>
                        <a:gd name="connsiteX0" fmla="*/ 116205 w 116204"/>
                        <a:gd name="connsiteY0" fmla="*/ 50483 h 74295"/>
                        <a:gd name="connsiteX1" fmla="*/ 28575 w 116204"/>
                        <a:gd name="connsiteY1" fmla="*/ 0 h 74295"/>
                        <a:gd name="connsiteX2" fmla="*/ 0 w 116204"/>
                        <a:gd name="connsiteY2" fmla="*/ 9525 h 74295"/>
                        <a:gd name="connsiteX3" fmla="*/ 7620 w 116204"/>
                        <a:gd name="connsiteY3" fmla="*/ 20003 h 74295"/>
                        <a:gd name="connsiteX4" fmla="*/ 101917 w 116204"/>
                        <a:gd name="connsiteY4" fmla="*/ 74295 h 74295"/>
                        <a:gd name="connsiteX5" fmla="*/ 116205 w 116204"/>
                        <a:gd name="connsiteY5" fmla="*/ 50483 h 7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204" h="74295">
                          <a:moveTo>
                            <a:pt x="116205" y="50483"/>
                          </a:moveTo>
                          <a:lnTo>
                            <a:pt x="28575" y="0"/>
                          </a:lnTo>
                          <a:cubicBezTo>
                            <a:pt x="28575" y="0"/>
                            <a:pt x="6667" y="17145"/>
                            <a:pt x="0" y="9525"/>
                          </a:cubicBezTo>
                          <a:cubicBezTo>
                            <a:pt x="0" y="13335"/>
                            <a:pt x="4763" y="17145"/>
                            <a:pt x="7620" y="20003"/>
                          </a:cubicBezTo>
                          <a:lnTo>
                            <a:pt x="101917" y="74295"/>
                          </a:lnTo>
                          <a:lnTo>
                            <a:pt x="116205" y="50483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2" name="Freeform: Shape 1381">
                      <a:extLst>
                        <a:ext uri="{FF2B5EF4-FFF2-40B4-BE49-F238E27FC236}">
                          <a16:creationId xmlns:a16="http://schemas.microsoft.com/office/drawing/2014/main" id="{01A9B2C5-7582-4A19-9D0B-5FE770A9B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091" y="4555331"/>
                      <a:ext cx="79057" cy="51434"/>
                    </a:xfrm>
                    <a:custGeom>
                      <a:avLst/>
                      <a:gdLst>
                        <a:gd name="connsiteX0" fmla="*/ 13335 w 79057"/>
                        <a:gd name="connsiteY0" fmla="*/ 28575 h 51434"/>
                        <a:gd name="connsiteX1" fmla="*/ 63818 w 79057"/>
                        <a:gd name="connsiteY1" fmla="*/ 0 h 51434"/>
                        <a:gd name="connsiteX2" fmla="*/ 79058 w 79057"/>
                        <a:gd name="connsiteY2" fmla="*/ 0 h 51434"/>
                        <a:gd name="connsiteX3" fmla="*/ 70485 w 79057"/>
                        <a:gd name="connsiteY3" fmla="*/ 10477 h 51434"/>
                        <a:gd name="connsiteX4" fmla="*/ 0 w 79057"/>
                        <a:gd name="connsiteY4" fmla="*/ 51435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57" h="51434">
                          <a:moveTo>
                            <a:pt x="13335" y="28575"/>
                          </a:moveTo>
                          <a:lnTo>
                            <a:pt x="63818" y="0"/>
                          </a:lnTo>
                          <a:lnTo>
                            <a:pt x="79058" y="0"/>
                          </a:lnTo>
                          <a:lnTo>
                            <a:pt x="70485" y="10477"/>
                          </a:lnTo>
                          <a:lnTo>
                            <a:pt x="0" y="51435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3" name="Freeform: Shape 1382">
                      <a:extLst>
                        <a:ext uri="{FF2B5EF4-FFF2-40B4-BE49-F238E27FC236}">
                          <a16:creationId xmlns:a16="http://schemas.microsoft.com/office/drawing/2014/main" id="{0FF0DDED-51DB-4636-A1C3-06A2DE2B9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503895"/>
                      <a:ext cx="124777" cy="72390"/>
                    </a:xfrm>
                    <a:custGeom>
                      <a:avLst/>
                      <a:gdLst>
                        <a:gd name="connsiteX0" fmla="*/ 74295 w 124777"/>
                        <a:gd name="connsiteY0" fmla="*/ 72390 h 72390"/>
                        <a:gd name="connsiteX1" fmla="*/ 124777 w 124777"/>
                        <a:gd name="connsiteY1" fmla="*/ 42863 h 72390"/>
                        <a:gd name="connsiteX2" fmla="*/ 51435 w 124777"/>
                        <a:gd name="connsiteY2" fmla="*/ 0 h 72390"/>
                        <a:gd name="connsiteX3" fmla="*/ 0 w 124777"/>
                        <a:gd name="connsiteY3" fmla="*/ 29528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4777" h="72390">
                          <a:moveTo>
                            <a:pt x="74295" y="72390"/>
                          </a:moveTo>
                          <a:lnTo>
                            <a:pt x="124777" y="42863"/>
                          </a:lnTo>
                          <a:lnTo>
                            <a:pt x="51435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25C4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84" name="Graphic 7">
                    <a:extLst>
                      <a:ext uri="{FF2B5EF4-FFF2-40B4-BE49-F238E27FC236}">
                        <a16:creationId xmlns:a16="http://schemas.microsoft.com/office/drawing/2014/main" id="{201EDAA8-2FC6-4065-A0E5-923BCAAFDBB7}"/>
                      </a:ext>
                    </a:extLst>
                  </p:cNvPr>
                  <p:cNvGrpSpPr/>
                  <p:nvPr/>
                </p:nvGrpSpPr>
                <p:grpSpPr>
                  <a:xfrm>
                    <a:off x="8633797" y="4496276"/>
                    <a:ext cx="139064" cy="87630"/>
                    <a:chOff x="8633797" y="4496276"/>
                    <a:chExt cx="139064" cy="87630"/>
                  </a:xfrm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D7365876-A0A3-4DBA-80CD-F22E1914F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549616"/>
                      <a:ext cx="41909" cy="29527"/>
                    </a:xfrm>
                    <a:custGeom>
                      <a:avLst/>
                      <a:gdLst>
                        <a:gd name="connsiteX0" fmla="*/ 41910 w 41909"/>
                        <a:gd name="connsiteY0" fmla="*/ 5715 h 29527"/>
                        <a:gd name="connsiteX1" fmla="*/ 0 w 41909"/>
                        <a:gd name="connsiteY1" fmla="*/ 29528 h 29527"/>
                        <a:gd name="connsiteX2" fmla="*/ 20955 w 41909"/>
                        <a:gd name="connsiteY2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29527">
                          <a:moveTo>
                            <a:pt x="41910" y="5715"/>
                          </a:moveTo>
                          <a:lnTo>
                            <a:pt x="0" y="29528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71634A20-354E-4784-9357-01767476C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55909"/>
                      <a:ext cx="7620" cy="8367"/>
                    </a:xfrm>
                    <a:custGeom>
                      <a:avLst/>
                      <a:gdLst>
                        <a:gd name="connsiteX0" fmla="*/ 7620 w 7620"/>
                        <a:gd name="connsiteY0" fmla="*/ 2279 h 8367"/>
                        <a:gd name="connsiteX1" fmla="*/ 3810 w 7620"/>
                        <a:gd name="connsiteY1" fmla="*/ 7994 h 8367"/>
                        <a:gd name="connsiteX2" fmla="*/ 0 w 7620"/>
                        <a:gd name="connsiteY2" fmla="*/ 6089 h 8367"/>
                        <a:gd name="connsiteX3" fmla="*/ 3810 w 7620"/>
                        <a:gd name="connsiteY3" fmla="*/ 374 h 8367"/>
                        <a:gd name="connsiteX4" fmla="*/ 7620 w 7620"/>
                        <a:gd name="connsiteY4" fmla="*/ 2279 h 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8367">
                          <a:moveTo>
                            <a:pt x="7620" y="2279"/>
                          </a:moveTo>
                          <a:cubicBezTo>
                            <a:pt x="7620" y="4184"/>
                            <a:pt x="5715" y="7041"/>
                            <a:pt x="3810" y="7994"/>
                          </a:cubicBezTo>
                          <a:cubicBezTo>
                            <a:pt x="1905" y="8946"/>
                            <a:pt x="0" y="7994"/>
                            <a:pt x="0" y="6089"/>
                          </a:cubicBezTo>
                          <a:cubicBezTo>
                            <a:pt x="0" y="4184"/>
                            <a:pt x="1905" y="1326"/>
                            <a:pt x="3810" y="374"/>
                          </a:cubicBezTo>
                          <a:cubicBezTo>
                            <a:pt x="5715" y="-579"/>
                            <a:pt x="7620" y="374"/>
                            <a:pt x="7620" y="2279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05A7AB7E-D1AA-42B7-AD01-45B214EAF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427" y="4546758"/>
                      <a:ext cx="51434" cy="37147"/>
                    </a:xfrm>
                    <a:custGeom>
                      <a:avLst/>
                      <a:gdLst>
                        <a:gd name="connsiteX0" fmla="*/ 27622 w 51434"/>
                        <a:gd name="connsiteY0" fmla="*/ 4763 h 37147"/>
                        <a:gd name="connsiteX1" fmla="*/ 47625 w 51434"/>
                        <a:gd name="connsiteY1" fmla="*/ 10478 h 37147"/>
                        <a:gd name="connsiteX2" fmla="*/ 51435 w 51434"/>
                        <a:gd name="connsiteY2" fmla="*/ 7620 h 37147"/>
                        <a:gd name="connsiteX3" fmla="*/ 25717 w 51434"/>
                        <a:gd name="connsiteY3" fmla="*/ 0 h 37147"/>
                        <a:gd name="connsiteX4" fmla="*/ 0 w 51434"/>
                        <a:gd name="connsiteY4" fmla="*/ 37148 h 37147"/>
                        <a:gd name="connsiteX5" fmla="*/ 7620 w 51434"/>
                        <a:gd name="connsiteY5" fmla="*/ 33338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7147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7148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1E9E3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8BDAEF8A-E5C0-4232-8463-6F0DF4D9F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496276"/>
                      <a:ext cx="113347" cy="87630"/>
                    </a:xfrm>
                    <a:custGeom>
                      <a:avLst/>
                      <a:gdLst>
                        <a:gd name="connsiteX0" fmla="*/ 113347 w 113347"/>
                        <a:gd name="connsiteY0" fmla="*/ 50482 h 87630"/>
                        <a:gd name="connsiteX1" fmla="*/ 87630 w 113347"/>
                        <a:gd name="connsiteY1" fmla="*/ 87630 h 87630"/>
                        <a:gd name="connsiteX2" fmla="*/ 0 w 113347"/>
                        <a:gd name="connsiteY2" fmla="*/ 37147 h 87630"/>
                        <a:gd name="connsiteX3" fmla="*/ 25717 w 113347"/>
                        <a:gd name="connsiteY3" fmla="*/ 0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87630">
                          <a:moveTo>
                            <a:pt x="113347" y="50482"/>
                          </a:moveTo>
                          <a:lnTo>
                            <a:pt x="87630" y="87630"/>
                          </a:lnTo>
                          <a:lnTo>
                            <a:pt x="0" y="37147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9" name="Freeform: Shape 1388">
                      <a:extLst>
                        <a:ext uri="{FF2B5EF4-FFF2-40B4-BE49-F238E27FC236}">
                          <a16:creationId xmlns:a16="http://schemas.microsoft.com/office/drawing/2014/main" id="{A7680403-ECCE-45BF-B6F2-C7B1F081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9514" y="4496276"/>
                      <a:ext cx="113347" cy="58102"/>
                    </a:xfrm>
                    <a:custGeom>
                      <a:avLst/>
                      <a:gdLst>
                        <a:gd name="connsiteX0" fmla="*/ 87630 w 113347"/>
                        <a:gd name="connsiteY0" fmla="*/ 50482 h 58102"/>
                        <a:gd name="connsiteX1" fmla="*/ 113347 w 113347"/>
                        <a:gd name="connsiteY1" fmla="*/ 58103 h 58102"/>
                        <a:gd name="connsiteX2" fmla="*/ 25717 w 113347"/>
                        <a:gd name="connsiteY2" fmla="*/ 7620 h 58102"/>
                        <a:gd name="connsiteX3" fmla="*/ 0 w 113347"/>
                        <a:gd name="connsiteY3" fmla="*/ 0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58102">
                          <a:moveTo>
                            <a:pt x="87630" y="50482"/>
                          </a:moveTo>
                          <a:lnTo>
                            <a:pt x="113347" y="58103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90" name="Graphic 7">
                  <a:extLst>
                    <a:ext uri="{FF2B5EF4-FFF2-40B4-BE49-F238E27FC236}">
                      <a16:creationId xmlns:a16="http://schemas.microsoft.com/office/drawing/2014/main" id="{8564A51A-7833-4085-A822-165F6E47E38A}"/>
                    </a:ext>
                  </a:extLst>
                </p:cNvPr>
                <p:cNvGrpSpPr/>
                <p:nvPr/>
              </p:nvGrpSpPr>
              <p:grpSpPr>
                <a:xfrm>
                  <a:off x="8716664" y="4550568"/>
                  <a:ext cx="71437" cy="194309"/>
                  <a:chOff x="8716664" y="4550568"/>
                  <a:chExt cx="71437" cy="194309"/>
                </a:xfrm>
              </p:grpSpPr>
              <p:grpSp>
                <p:nvGrpSpPr>
                  <p:cNvPr id="1391" name="Graphic 7">
                    <a:extLst>
                      <a:ext uri="{FF2B5EF4-FFF2-40B4-BE49-F238E27FC236}">
                        <a16:creationId xmlns:a16="http://schemas.microsoft.com/office/drawing/2014/main" id="{0DA7D241-4C25-472C-9FF1-6F9625ED80E2}"/>
                      </a:ext>
                    </a:extLst>
                  </p:cNvPr>
                  <p:cNvGrpSpPr/>
                  <p:nvPr/>
                </p:nvGrpSpPr>
                <p:grpSpPr>
                  <a:xfrm>
                    <a:off x="8716664" y="4680108"/>
                    <a:ext cx="71437" cy="64770"/>
                    <a:chOff x="8716664" y="4680108"/>
                    <a:chExt cx="71437" cy="64770"/>
                  </a:xfrm>
                </p:grpSpPr>
                <p:sp>
                  <p:nvSpPr>
                    <p:cNvPr id="1392" name="Freeform: Shape 1391">
                      <a:extLst>
                        <a:ext uri="{FF2B5EF4-FFF2-40B4-BE49-F238E27FC236}">
                          <a16:creationId xmlns:a16="http://schemas.microsoft.com/office/drawing/2014/main" id="{252FA993-8349-4766-9180-C6AA827EEE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703920"/>
                      <a:ext cx="30479" cy="40957"/>
                    </a:xfrm>
                    <a:custGeom>
                      <a:avLst/>
                      <a:gdLst>
                        <a:gd name="connsiteX0" fmla="*/ 30480 w 30479"/>
                        <a:gd name="connsiteY0" fmla="*/ 40958 h 40957"/>
                        <a:gd name="connsiteX1" fmla="*/ 0 w 30479"/>
                        <a:gd name="connsiteY1" fmla="*/ 23813 h 40957"/>
                        <a:gd name="connsiteX2" fmla="*/ 0 w 30479"/>
                        <a:gd name="connsiteY2" fmla="*/ 0 h 40957"/>
                        <a:gd name="connsiteX3" fmla="*/ 30480 w 30479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0957">
                          <a:moveTo>
                            <a:pt x="30480" y="40958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3" name="Freeform: Shape 1392">
                      <a:extLst>
                        <a:ext uri="{FF2B5EF4-FFF2-40B4-BE49-F238E27FC236}">
                          <a16:creationId xmlns:a16="http://schemas.microsoft.com/office/drawing/2014/main" id="{FBC34CEB-CA15-459E-A0C9-99665B643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7144" y="4697253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4" name="Freeform: Shape 1393">
                      <a:extLst>
                        <a:ext uri="{FF2B5EF4-FFF2-40B4-BE49-F238E27FC236}">
                          <a16:creationId xmlns:a16="http://schemas.microsoft.com/office/drawing/2014/main" id="{C6B5B2AB-C25D-4215-9A03-0A8F7E1CA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680108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30480 w 71437"/>
                        <a:gd name="connsiteY3" fmla="*/ 4095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0480" y="40958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95" name="Graphic 7">
                    <a:extLst>
                      <a:ext uri="{FF2B5EF4-FFF2-40B4-BE49-F238E27FC236}">
                        <a16:creationId xmlns:a16="http://schemas.microsoft.com/office/drawing/2014/main" id="{00080B13-2C28-46C4-8A7C-8588842152BA}"/>
                      </a:ext>
                    </a:extLst>
                  </p:cNvPr>
                  <p:cNvGrpSpPr/>
                  <p:nvPr/>
                </p:nvGrpSpPr>
                <p:grpSpPr>
                  <a:xfrm>
                    <a:off x="8724284" y="4550568"/>
                    <a:ext cx="54292" cy="164782"/>
                    <a:chOff x="8724284" y="4550568"/>
                    <a:chExt cx="54292" cy="164782"/>
                  </a:xfrm>
                </p:grpSpPr>
                <p:sp>
                  <p:nvSpPr>
                    <p:cNvPr id="1396" name="Freeform: Shape 1395">
                      <a:extLst>
                        <a:ext uri="{FF2B5EF4-FFF2-40B4-BE49-F238E27FC236}">
                          <a16:creationId xmlns:a16="http://schemas.microsoft.com/office/drawing/2014/main" id="{7B083574-3B83-494A-971A-D6962B63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6961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2 h 145732"/>
                        <a:gd name="connsiteX1" fmla="*/ 0 w 20954"/>
                        <a:gd name="connsiteY1" fmla="*/ 134302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2382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2"/>
                          </a:moveTo>
                          <a:lnTo>
                            <a:pt x="0" y="134302"/>
                          </a:lnTo>
                          <a:lnTo>
                            <a:pt x="0" y="0"/>
                          </a:lnTo>
                          <a:lnTo>
                            <a:pt x="20955" y="12382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7" name="Freeform: Shape 1396">
                      <a:extLst>
                        <a:ext uri="{FF2B5EF4-FFF2-40B4-BE49-F238E27FC236}">
                          <a16:creationId xmlns:a16="http://schemas.microsoft.com/office/drawing/2014/main" id="{85196ECC-5B81-4468-99B3-767512663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7141" y="4603908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762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762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8" name="Freeform: Shape 1397">
                      <a:extLst>
                        <a:ext uri="{FF2B5EF4-FFF2-40B4-BE49-F238E27FC236}">
                          <a16:creationId xmlns:a16="http://schemas.microsoft.com/office/drawing/2014/main" id="{F02BD192-A0F1-4F14-B75F-130C4B765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606766"/>
                      <a:ext cx="12382" cy="88582"/>
                    </a:xfrm>
                    <a:custGeom>
                      <a:avLst/>
                      <a:gdLst>
                        <a:gd name="connsiteX0" fmla="*/ 12383 w 12382"/>
                        <a:gd name="connsiteY0" fmla="*/ 88582 h 88582"/>
                        <a:gd name="connsiteX1" fmla="*/ 0 w 12382"/>
                        <a:gd name="connsiteY1" fmla="*/ 81915 h 88582"/>
                        <a:gd name="connsiteX2" fmla="*/ 0 w 12382"/>
                        <a:gd name="connsiteY2" fmla="*/ 0 h 88582"/>
                        <a:gd name="connsiteX3" fmla="*/ 12383 w 12382"/>
                        <a:gd name="connsiteY3" fmla="*/ 6667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8582">
                          <a:moveTo>
                            <a:pt x="12383" y="88582"/>
                          </a:moveTo>
                          <a:lnTo>
                            <a:pt x="0" y="8191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9" name="Freeform: Shape 1398">
                      <a:extLst>
                        <a:ext uri="{FF2B5EF4-FFF2-40B4-BE49-F238E27FC236}">
                          <a16:creationId xmlns:a16="http://schemas.microsoft.com/office/drawing/2014/main" id="{BE7EF9DF-B9F9-43B2-A21F-B99381641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61998"/>
                      <a:ext cx="33337" cy="153352"/>
                    </a:xfrm>
                    <a:custGeom>
                      <a:avLst/>
                      <a:gdLst>
                        <a:gd name="connsiteX0" fmla="*/ 0 w 33337"/>
                        <a:gd name="connsiteY0" fmla="*/ 153353 h 153352"/>
                        <a:gd name="connsiteX1" fmla="*/ 33338 w 33337"/>
                        <a:gd name="connsiteY1" fmla="*/ 134303 h 153352"/>
                        <a:gd name="connsiteX2" fmla="*/ 33338 w 33337"/>
                        <a:gd name="connsiteY2" fmla="*/ 0 h 153352"/>
                        <a:gd name="connsiteX3" fmla="*/ 0 w 33337"/>
                        <a:gd name="connsiteY3" fmla="*/ 20003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153352">
                          <a:moveTo>
                            <a:pt x="0" y="153353"/>
                          </a:moveTo>
                          <a:lnTo>
                            <a:pt x="33338" y="134303"/>
                          </a:lnTo>
                          <a:lnTo>
                            <a:pt x="33338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0" name="Freeform: Shape 1399">
                      <a:extLst>
                        <a:ext uri="{FF2B5EF4-FFF2-40B4-BE49-F238E27FC236}">
                          <a16:creationId xmlns:a16="http://schemas.microsoft.com/office/drawing/2014/main" id="{5A00A14F-1F7E-4AF3-848C-8892F25D1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5056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19050 h 31432"/>
                        <a:gd name="connsiteX3" fmla="*/ 20955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19050"/>
                          </a:lnTo>
                          <a:lnTo>
                            <a:pt x="20955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01" name="Graphic 7">
                  <a:extLst>
                    <a:ext uri="{FF2B5EF4-FFF2-40B4-BE49-F238E27FC236}">
                      <a16:creationId xmlns:a16="http://schemas.microsoft.com/office/drawing/2014/main" id="{E08FBCA2-58EB-4ABF-B6AB-13625D914FAC}"/>
                    </a:ext>
                  </a:extLst>
                </p:cNvPr>
                <p:cNvGrpSpPr/>
                <p:nvPr/>
              </p:nvGrpSpPr>
              <p:grpSpPr>
                <a:xfrm>
                  <a:off x="8756669" y="4590573"/>
                  <a:ext cx="75247" cy="148590"/>
                  <a:chOff x="8756669" y="4590573"/>
                  <a:chExt cx="75247" cy="148590"/>
                </a:xfrm>
              </p:grpSpPr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8DC82C70-88B3-4C53-9B8E-06383A576C7C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47479" cy="68580"/>
                  </a:xfrm>
                  <a:custGeom>
                    <a:avLst/>
                    <a:gdLst>
                      <a:gd name="connsiteX0" fmla="*/ 0 w 47479"/>
                      <a:gd name="connsiteY0" fmla="*/ 68580 h 68580"/>
                      <a:gd name="connsiteX1" fmla="*/ 12383 w 47479"/>
                      <a:gd name="connsiteY1" fmla="*/ 60960 h 68580"/>
                      <a:gd name="connsiteX2" fmla="*/ 12383 w 47479"/>
                      <a:gd name="connsiteY2" fmla="*/ 60960 h 68580"/>
                      <a:gd name="connsiteX3" fmla="*/ 12383 w 47479"/>
                      <a:gd name="connsiteY3" fmla="*/ 60960 h 68580"/>
                      <a:gd name="connsiteX4" fmla="*/ 43815 w 47479"/>
                      <a:gd name="connsiteY4" fmla="*/ 36195 h 68580"/>
                      <a:gd name="connsiteX5" fmla="*/ 12383 w 47479"/>
                      <a:gd name="connsiteY5" fmla="*/ 0 h 68580"/>
                      <a:gd name="connsiteX6" fmla="*/ 0 w 47479"/>
                      <a:gd name="connsiteY6" fmla="*/ 7620 h 68580"/>
                      <a:gd name="connsiteX7" fmla="*/ 0 w 47479"/>
                      <a:gd name="connsiteY7" fmla="*/ 68580 h 6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479" h="68580">
                        <a:moveTo>
                          <a:pt x="0" y="68580"/>
                        </a:moveTo>
                        <a:lnTo>
                          <a:pt x="12383" y="60960"/>
                        </a:lnTo>
                        <a:lnTo>
                          <a:pt x="12383" y="60960"/>
                        </a:lnTo>
                        <a:lnTo>
                          <a:pt x="12383" y="60960"/>
                        </a:lnTo>
                        <a:cubicBezTo>
                          <a:pt x="12383" y="37147"/>
                          <a:pt x="26670" y="26670"/>
                          <a:pt x="43815" y="36195"/>
                        </a:cubicBezTo>
                        <a:cubicBezTo>
                          <a:pt x="60960" y="45720"/>
                          <a:pt x="12383" y="0"/>
                          <a:pt x="12383" y="0"/>
                        </a:cubicBezTo>
                        <a:lnTo>
                          <a:pt x="0" y="7620"/>
                        </a:lnTo>
                        <a:lnTo>
                          <a:pt x="0" y="68580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03" name="Graphic 7">
                    <a:extLst>
                      <a:ext uri="{FF2B5EF4-FFF2-40B4-BE49-F238E27FC236}">
                        <a16:creationId xmlns:a16="http://schemas.microsoft.com/office/drawing/2014/main" id="{5154AD45-B5FB-4106-88A3-3AA10DF6A77A}"/>
                      </a:ext>
                    </a:extLst>
                  </p:cNvPr>
                  <p:cNvGrpSpPr/>
                  <p:nvPr/>
                </p:nvGrpSpPr>
                <p:grpSpPr>
                  <a:xfrm>
                    <a:off x="8759527" y="4623865"/>
                    <a:ext cx="70655" cy="115297"/>
                    <a:chOff x="8759527" y="4623865"/>
                    <a:chExt cx="70655" cy="115297"/>
                  </a:xfrm>
                </p:grpSpPr>
                <p:sp>
                  <p:nvSpPr>
                    <p:cNvPr id="1404" name="Freeform: Shape 1403">
                      <a:extLst>
                        <a:ext uri="{FF2B5EF4-FFF2-40B4-BE49-F238E27FC236}">
                          <a16:creationId xmlns:a16="http://schemas.microsoft.com/office/drawing/2014/main" id="{EC73821A-8741-4C96-B713-1FDE27DA5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1432" y="4623865"/>
                      <a:ext cx="68750" cy="114345"/>
                    </a:xfrm>
                    <a:custGeom>
                      <a:avLst/>
                      <a:gdLst>
                        <a:gd name="connsiteX0" fmla="*/ 38100 w 68750"/>
                        <a:gd name="connsiteY0" fmla="*/ 3855 h 114345"/>
                        <a:gd name="connsiteX1" fmla="*/ 18097 w 68750"/>
                        <a:gd name="connsiteY1" fmla="*/ 1950 h 114345"/>
                        <a:gd name="connsiteX2" fmla="*/ 18097 w 68750"/>
                        <a:gd name="connsiteY2" fmla="*/ 1950 h 114345"/>
                        <a:gd name="connsiteX3" fmla="*/ 18097 w 68750"/>
                        <a:gd name="connsiteY3" fmla="*/ 1950 h 114345"/>
                        <a:gd name="connsiteX4" fmla="*/ 7620 w 68750"/>
                        <a:gd name="connsiteY4" fmla="*/ 7665 h 114345"/>
                        <a:gd name="connsiteX5" fmla="*/ 0 w 68750"/>
                        <a:gd name="connsiteY5" fmla="*/ 30525 h 114345"/>
                        <a:gd name="connsiteX6" fmla="*/ 0 w 68750"/>
                        <a:gd name="connsiteY6" fmla="*/ 81960 h 114345"/>
                        <a:gd name="connsiteX7" fmla="*/ 2858 w 68750"/>
                        <a:gd name="connsiteY7" fmla="*/ 85770 h 114345"/>
                        <a:gd name="connsiteX8" fmla="*/ 11430 w 68750"/>
                        <a:gd name="connsiteY8" fmla="*/ 81008 h 114345"/>
                        <a:gd name="connsiteX9" fmla="*/ 11430 w 68750"/>
                        <a:gd name="connsiteY9" fmla="*/ 32430 h 114345"/>
                        <a:gd name="connsiteX10" fmla="*/ 19050 w 68750"/>
                        <a:gd name="connsiteY10" fmla="*/ 9570 h 114345"/>
                        <a:gd name="connsiteX11" fmla="*/ 34290 w 68750"/>
                        <a:gd name="connsiteY11" fmla="*/ 17190 h 114345"/>
                        <a:gd name="connsiteX12" fmla="*/ 58103 w 68750"/>
                        <a:gd name="connsiteY12" fmla="*/ 67673 h 114345"/>
                        <a:gd name="connsiteX13" fmla="*/ 60008 w 68750"/>
                        <a:gd name="connsiteY13" fmla="*/ 114345 h 114345"/>
                        <a:gd name="connsiteX14" fmla="*/ 68580 w 68750"/>
                        <a:gd name="connsiteY14" fmla="*/ 109583 h 114345"/>
                        <a:gd name="connsiteX15" fmla="*/ 68580 w 68750"/>
                        <a:gd name="connsiteY15" fmla="*/ 64815 h 114345"/>
                        <a:gd name="connsiteX16" fmla="*/ 38100 w 68750"/>
                        <a:gd name="connsiteY16" fmla="*/ 3855 h 114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8750" h="114345">
                          <a:moveTo>
                            <a:pt x="38100" y="3855"/>
                          </a:moveTo>
                          <a:cubicBezTo>
                            <a:pt x="30480" y="-907"/>
                            <a:pt x="23813" y="-907"/>
                            <a:pt x="18097" y="1950"/>
                          </a:cubicBezTo>
                          <a:lnTo>
                            <a:pt x="18097" y="1950"/>
                          </a:lnTo>
                          <a:lnTo>
                            <a:pt x="18097" y="1950"/>
                          </a:lnTo>
                          <a:cubicBezTo>
                            <a:pt x="18097" y="1950"/>
                            <a:pt x="7620" y="7665"/>
                            <a:pt x="7620" y="7665"/>
                          </a:cubicBezTo>
                          <a:lnTo>
                            <a:pt x="0" y="30525"/>
                          </a:lnTo>
                          <a:lnTo>
                            <a:pt x="0" y="81960"/>
                          </a:lnTo>
                          <a:lnTo>
                            <a:pt x="2858" y="85770"/>
                          </a:lnTo>
                          <a:lnTo>
                            <a:pt x="11430" y="81008"/>
                          </a:lnTo>
                          <a:lnTo>
                            <a:pt x="11430" y="32430"/>
                          </a:lnTo>
                          <a:cubicBezTo>
                            <a:pt x="11430" y="21000"/>
                            <a:pt x="14288" y="12428"/>
                            <a:pt x="19050" y="9570"/>
                          </a:cubicBezTo>
                          <a:cubicBezTo>
                            <a:pt x="22860" y="6713"/>
                            <a:pt x="25717" y="12428"/>
                            <a:pt x="34290" y="17190"/>
                          </a:cubicBezTo>
                          <a:cubicBezTo>
                            <a:pt x="48578" y="25763"/>
                            <a:pt x="58103" y="48623"/>
                            <a:pt x="58103" y="67673"/>
                          </a:cubicBezTo>
                          <a:lnTo>
                            <a:pt x="60008" y="114345"/>
                          </a:lnTo>
                          <a:lnTo>
                            <a:pt x="68580" y="109583"/>
                          </a:lnTo>
                          <a:lnTo>
                            <a:pt x="68580" y="64815"/>
                          </a:lnTo>
                          <a:cubicBezTo>
                            <a:pt x="70485" y="41003"/>
                            <a:pt x="56197" y="13380"/>
                            <a:pt x="38100" y="385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5" name="Freeform: Shape 1404">
                      <a:extLst>
                        <a:ext uri="{FF2B5EF4-FFF2-40B4-BE49-F238E27FC236}">
                          <a16:creationId xmlns:a16="http://schemas.microsoft.com/office/drawing/2014/main" id="{EEFD1406-5029-40BC-B958-52778A6AD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9527" y="4629536"/>
                      <a:ext cx="62864" cy="109627"/>
                    </a:xfrm>
                    <a:custGeom>
                      <a:avLst/>
                      <a:gdLst>
                        <a:gd name="connsiteX0" fmla="*/ 5715 w 62864"/>
                        <a:gd name="connsiteY0" fmla="*/ 81052 h 109627"/>
                        <a:gd name="connsiteX1" fmla="*/ 5715 w 62864"/>
                        <a:gd name="connsiteY1" fmla="*/ 32475 h 109627"/>
                        <a:gd name="connsiteX2" fmla="*/ 31433 w 62864"/>
                        <a:gd name="connsiteY2" fmla="*/ 12472 h 109627"/>
                        <a:gd name="connsiteX3" fmla="*/ 57150 w 62864"/>
                        <a:gd name="connsiteY3" fmla="*/ 62955 h 109627"/>
                        <a:gd name="connsiteX4" fmla="*/ 57150 w 62864"/>
                        <a:gd name="connsiteY4" fmla="*/ 105817 h 109627"/>
                        <a:gd name="connsiteX5" fmla="*/ 62865 w 62864"/>
                        <a:gd name="connsiteY5" fmla="*/ 109627 h 109627"/>
                        <a:gd name="connsiteX6" fmla="*/ 62865 w 62864"/>
                        <a:gd name="connsiteY6" fmla="*/ 64860 h 109627"/>
                        <a:gd name="connsiteX7" fmla="*/ 31433 w 62864"/>
                        <a:gd name="connsiteY7" fmla="*/ 3900 h 109627"/>
                        <a:gd name="connsiteX8" fmla="*/ 0 w 62864"/>
                        <a:gd name="connsiteY8" fmla="*/ 28665 h 109627"/>
                        <a:gd name="connsiteX9" fmla="*/ 0 w 62864"/>
                        <a:gd name="connsiteY9" fmla="*/ 78195 h 109627"/>
                        <a:gd name="connsiteX10" fmla="*/ 5715 w 62864"/>
                        <a:gd name="connsiteY10" fmla="*/ 81052 h 109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864" h="109627">
                          <a:moveTo>
                            <a:pt x="5715" y="81052"/>
                          </a:moveTo>
                          <a:lnTo>
                            <a:pt x="5715" y="32475"/>
                          </a:lnTo>
                          <a:cubicBezTo>
                            <a:pt x="5715" y="13425"/>
                            <a:pt x="13335" y="1042"/>
                            <a:pt x="31433" y="12472"/>
                          </a:cubicBezTo>
                          <a:cubicBezTo>
                            <a:pt x="45720" y="21045"/>
                            <a:pt x="57150" y="42952"/>
                            <a:pt x="57150" y="62955"/>
                          </a:cubicBezTo>
                          <a:lnTo>
                            <a:pt x="57150" y="105817"/>
                          </a:lnTo>
                          <a:lnTo>
                            <a:pt x="62865" y="109627"/>
                          </a:lnTo>
                          <a:lnTo>
                            <a:pt x="62865" y="64860"/>
                          </a:lnTo>
                          <a:cubicBezTo>
                            <a:pt x="62865" y="41047"/>
                            <a:pt x="48577" y="13425"/>
                            <a:pt x="31433" y="3900"/>
                          </a:cubicBezTo>
                          <a:cubicBezTo>
                            <a:pt x="14288" y="-6578"/>
                            <a:pt x="0" y="4852"/>
                            <a:pt x="0" y="28665"/>
                          </a:cubicBezTo>
                          <a:lnTo>
                            <a:pt x="0" y="78195"/>
                          </a:lnTo>
                          <a:lnTo>
                            <a:pt x="5715" y="81052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6500E34C-41D4-4C7C-A78C-A94AD2BDA07E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8193"/>
                    <a:ext cx="62865" cy="97154"/>
                  </a:xfrm>
                  <a:custGeom>
                    <a:avLst/>
                    <a:gdLst>
                      <a:gd name="connsiteX0" fmla="*/ 0 w 62865"/>
                      <a:gd name="connsiteY0" fmla="*/ 0 h 97154"/>
                      <a:gd name="connsiteX1" fmla="*/ 0 w 62865"/>
                      <a:gd name="connsiteY1" fmla="*/ 60960 h 97154"/>
                      <a:gd name="connsiteX2" fmla="*/ 0 w 62865"/>
                      <a:gd name="connsiteY2" fmla="*/ 60960 h 97154"/>
                      <a:gd name="connsiteX3" fmla="*/ 0 w 62865"/>
                      <a:gd name="connsiteY3" fmla="*/ 60960 h 97154"/>
                      <a:gd name="connsiteX4" fmla="*/ 31433 w 62865"/>
                      <a:gd name="connsiteY4" fmla="*/ 36195 h 97154"/>
                      <a:gd name="connsiteX5" fmla="*/ 62865 w 62865"/>
                      <a:gd name="connsiteY5" fmla="*/ 97155 h 97154"/>
                      <a:gd name="connsiteX6" fmla="*/ 62865 w 62865"/>
                      <a:gd name="connsiteY6" fmla="*/ 97155 h 97154"/>
                      <a:gd name="connsiteX7" fmla="*/ 62865 w 62865"/>
                      <a:gd name="connsiteY7" fmla="*/ 36195 h 97154"/>
                      <a:gd name="connsiteX8" fmla="*/ 0 w 62865"/>
                      <a:gd name="connsiteY8" fmla="*/ 0 h 97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65" h="97154">
                        <a:moveTo>
                          <a:pt x="0" y="0"/>
                        </a:moveTo>
                        <a:lnTo>
                          <a:pt x="0" y="60960"/>
                        </a:lnTo>
                        <a:lnTo>
                          <a:pt x="0" y="60960"/>
                        </a:lnTo>
                        <a:lnTo>
                          <a:pt x="0" y="60960"/>
                        </a:lnTo>
                        <a:cubicBezTo>
                          <a:pt x="0" y="37147"/>
                          <a:pt x="14288" y="26670"/>
                          <a:pt x="31433" y="36195"/>
                        </a:cubicBezTo>
                        <a:cubicBezTo>
                          <a:pt x="48578" y="45720"/>
                          <a:pt x="62865" y="73342"/>
                          <a:pt x="62865" y="97155"/>
                        </a:cubicBezTo>
                        <a:lnTo>
                          <a:pt x="62865" y="97155"/>
                        </a:lnTo>
                        <a:lnTo>
                          <a:pt x="62865" y="361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36C823D1-18F9-4EFF-A9F6-354BBB9AEC27}"/>
                      </a:ext>
                    </a:extLst>
                  </p:cNvPr>
                  <p:cNvSpPr/>
                  <p:nvPr/>
                </p:nvSpPr>
                <p:spPr>
                  <a:xfrm>
                    <a:off x="8770957" y="4609623"/>
                    <a:ext cx="32384" cy="31432"/>
                  </a:xfrm>
                  <a:custGeom>
                    <a:avLst/>
                    <a:gdLst>
                      <a:gd name="connsiteX0" fmla="*/ 32385 w 32384"/>
                      <a:gd name="connsiteY0" fmla="*/ 31433 h 31432"/>
                      <a:gd name="connsiteX1" fmla="*/ 0 w 32384"/>
                      <a:gd name="connsiteY1" fmla="*/ 12383 h 31432"/>
                      <a:gd name="connsiteX2" fmla="*/ 0 w 32384"/>
                      <a:gd name="connsiteY2" fmla="*/ 0 h 31432"/>
                      <a:gd name="connsiteX3" fmla="*/ 32385 w 32384"/>
                      <a:gd name="connsiteY3" fmla="*/ 1905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84" h="31432">
                        <a:moveTo>
                          <a:pt x="32385" y="3143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32385" y="1905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A86181A2-24EF-4EE0-AFFD-7D7BB02B575A}"/>
                      </a:ext>
                    </a:extLst>
                  </p:cNvPr>
                  <p:cNvSpPr/>
                  <p:nvPr/>
                </p:nvSpPr>
                <p:spPr>
                  <a:xfrm>
                    <a:off x="8771909" y="4611528"/>
                    <a:ext cx="29527" cy="27622"/>
                  </a:xfrm>
                  <a:custGeom>
                    <a:avLst/>
                    <a:gdLst>
                      <a:gd name="connsiteX0" fmla="*/ 29527 w 29527"/>
                      <a:gd name="connsiteY0" fmla="*/ 27622 h 27622"/>
                      <a:gd name="connsiteX1" fmla="*/ 0 w 29527"/>
                      <a:gd name="connsiteY1" fmla="*/ 10478 h 27622"/>
                      <a:gd name="connsiteX2" fmla="*/ 0 w 29527"/>
                      <a:gd name="connsiteY2" fmla="*/ 0 h 27622"/>
                      <a:gd name="connsiteX3" fmla="*/ 29527 w 29527"/>
                      <a:gd name="connsiteY3" fmla="*/ 17145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" h="27622">
                        <a:moveTo>
                          <a:pt x="29527" y="27622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9527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CF8D8485-3A32-4605-B972-04540F2ABD52}"/>
                      </a:ext>
                    </a:extLst>
                  </p:cNvPr>
                  <p:cNvSpPr/>
                  <p:nvPr/>
                </p:nvSpPr>
                <p:spPr>
                  <a:xfrm>
                    <a:off x="8818582" y="4626768"/>
                    <a:ext cx="13334" cy="67627"/>
                  </a:xfrm>
                  <a:custGeom>
                    <a:avLst/>
                    <a:gdLst>
                      <a:gd name="connsiteX0" fmla="*/ 0 w 13334"/>
                      <a:gd name="connsiteY0" fmla="*/ 67627 h 67627"/>
                      <a:gd name="connsiteX1" fmla="*/ 13335 w 13334"/>
                      <a:gd name="connsiteY1" fmla="*/ 60960 h 67627"/>
                      <a:gd name="connsiteX2" fmla="*/ 13335 w 13334"/>
                      <a:gd name="connsiteY2" fmla="*/ 0 h 67627"/>
                      <a:gd name="connsiteX3" fmla="*/ 0 w 13334"/>
                      <a:gd name="connsiteY3" fmla="*/ 762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67627">
                        <a:moveTo>
                          <a:pt x="0" y="67627"/>
                        </a:moveTo>
                        <a:lnTo>
                          <a:pt x="13335" y="60960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ACECFA1C-5E93-4E86-B03B-A641655A9AF6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75247" cy="43815"/>
                  </a:xfrm>
                  <a:custGeom>
                    <a:avLst/>
                    <a:gdLst>
                      <a:gd name="connsiteX0" fmla="*/ 75247 w 75247"/>
                      <a:gd name="connsiteY0" fmla="*/ 36195 h 43815"/>
                      <a:gd name="connsiteX1" fmla="*/ 12383 w 75247"/>
                      <a:gd name="connsiteY1" fmla="*/ 0 h 43815"/>
                      <a:gd name="connsiteX2" fmla="*/ 0 w 75247"/>
                      <a:gd name="connsiteY2" fmla="*/ 7620 h 43815"/>
                      <a:gd name="connsiteX3" fmla="*/ 61913 w 75247"/>
                      <a:gd name="connsiteY3" fmla="*/ 43815 h 4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47" h="43815">
                        <a:moveTo>
                          <a:pt x="75247" y="36195"/>
                        </a:moveTo>
                        <a:lnTo>
                          <a:pt x="12383" y="0"/>
                        </a:lnTo>
                        <a:lnTo>
                          <a:pt x="0" y="7620"/>
                        </a:lnTo>
                        <a:lnTo>
                          <a:pt x="61913" y="4381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1" name="Graphic 7">
                  <a:extLst>
                    <a:ext uri="{FF2B5EF4-FFF2-40B4-BE49-F238E27FC236}">
                      <a16:creationId xmlns:a16="http://schemas.microsoft.com/office/drawing/2014/main" id="{5272B05B-63A5-49EB-9D0E-AF7DB6AB2118}"/>
                    </a:ext>
                  </a:extLst>
                </p:cNvPr>
                <p:cNvGrpSpPr/>
                <p:nvPr/>
              </p:nvGrpSpPr>
              <p:grpSpPr>
                <a:xfrm>
                  <a:off x="8800484" y="4599145"/>
                  <a:ext cx="71437" cy="194310"/>
                  <a:chOff x="8800484" y="4599145"/>
                  <a:chExt cx="71437" cy="194310"/>
                </a:xfrm>
              </p:grpSpPr>
              <p:grpSp>
                <p:nvGrpSpPr>
                  <p:cNvPr id="1412" name="Graphic 7">
                    <a:extLst>
                      <a:ext uri="{FF2B5EF4-FFF2-40B4-BE49-F238E27FC236}">
                        <a16:creationId xmlns:a16="http://schemas.microsoft.com/office/drawing/2014/main" id="{139EFB01-E34C-4D3D-A213-016F24200A40}"/>
                      </a:ext>
                    </a:extLst>
                  </p:cNvPr>
                  <p:cNvGrpSpPr/>
                  <p:nvPr/>
                </p:nvGrpSpPr>
                <p:grpSpPr>
                  <a:xfrm>
                    <a:off x="8800484" y="4727733"/>
                    <a:ext cx="71437" cy="65722"/>
                    <a:chOff x="8800484" y="4727733"/>
                    <a:chExt cx="71437" cy="65722"/>
                  </a:xfrm>
                </p:grpSpPr>
                <p:sp>
                  <p:nvSpPr>
                    <p:cNvPr id="1413" name="Freeform: Shape 1412">
                      <a:extLst>
                        <a:ext uri="{FF2B5EF4-FFF2-40B4-BE49-F238E27FC236}">
                          <a16:creationId xmlns:a16="http://schemas.microsoft.com/office/drawing/2014/main" id="{C845346F-CA24-46AD-A49C-04A13C8F7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51545"/>
                      <a:ext cx="30479" cy="41910"/>
                    </a:xfrm>
                    <a:custGeom>
                      <a:avLst/>
                      <a:gdLst>
                        <a:gd name="connsiteX0" fmla="*/ 30480 w 30479"/>
                        <a:gd name="connsiteY0" fmla="*/ 41910 h 41910"/>
                        <a:gd name="connsiteX1" fmla="*/ 0 w 30479"/>
                        <a:gd name="connsiteY1" fmla="*/ 23813 h 41910"/>
                        <a:gd name="connsiteX2" fmla="*/ 0 w 30479"/>
                        <a:gd name="connsiteY2" fmla="*/ 0 h 41910"/>
                        <a:gd name="connsiteX3" fmla="*/ 30480 w 30479"/>
                        <a:gd name="connsiteY3" fmla="*/ 18098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1910">
                          <a:moveTo>
                            <a:pt x="30480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809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4" name="Freeform: Shape 1413">
                      <a:extLst>
                        <a:ext uri="{FF2B5EF4-FFF2-40B4-BE49-F238E27FC236}">
                          <a16:creationId xmlns:a16="http://schemas.microsoft.com/office/drawing/2014/main" id="{41F9C9D7-2E5D-4B88-897F-8C48F6E72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964" y="4745831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5" name="Freeform: Shape 1414">
                      <a:extLst>
                        <a:ext uri="{FF2B5EF4-FFF2-40B4-BE49-F238E27FC236}">
                          <a16:creationId xmlns:a16="http://schemas.microsoft.com/office/drawing/2014/main" id="{0E5775C2-8DDC-4ED5-BF65-2392232D88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27733"/>
                      <a:ext cx="71437" cy="41910"/>
                    </a:xfrm>
                    <a:custGeom>
                      <a:avLst/>
                      <a:gdLst>
                        <a:gd name="connsiteX0" fmla="*/ 71438 w 71437"/>
                        <a:gd name="connsiteY0" fmla="*/ 18098 h 41910"/>
                        <a:gd name="connsiteX1" fmla="*/ 40957 w 71437"/>
                        <a:gd name="connsiteY1" fmla="*/ 0 h 41910"/>
                        <a:gd name="connsiteX2" fmla="*/ 0 w 71437"/>
                        <a:gd name="connsiteY2" fmla="*/ 23813 h 41910"/>
                        <a:gd name="connsiteX3" fmla="*/ 30480 w 71437"/>
                        <a:gd name="connsiteY3" fmla="*/ 41910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1910">
                          <a:moveTo>
                            <a:pt x="71438" y="18098"/>
                          </a:moveTo>
                          <a:lnTo>
                            <a:pt x="40957" y="0"/>
                          </a:lnTo>
                          <a:lnTo>
                            <a:pt x="0" y="23813"/>
                          </a:lnTo>
                          <a:lnTo>
                            <a:pt x="30480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16" name="Graphic 7">
                    <a:extLst>
                      <a:ext uri="{FF2B5EF4-FFF2-40B4-BE49-F238E27FC236}">
                        <a16:creationId xmlns:a16="http://schemas.microsoft.com/office/drawing/2014/main" id="{11927C87-17EC-4193-BE97-642DBDE543CE}"/>
                      </a:ext>
                    </a:extLst>
                  </p:cNvPr>
                  <p:cNvGrpSpPr/>
                  <p:nvPr/>
                </p:nvGrpSpPr>
                <p:grpSpPr>
                  <a:xfrm>
                    <a:off x="8809057" y="4599145"/>
                    <a:ext cx="55245" cy="165735"/>
                    <a:chOff x="8809057" y="4599145"/>
                    <a:chExt cx="55245" cy="165735"/>
                  </a:xfrm>
                </p:grpSpPr>
                <p:sp>
                  <p:nvSpPr>
                    <p:cNvPr id="1417" name="Freeform: Shape 1416">
                      <a:extLst>
                        <a:ext uri="{FF2B5EF4-FFF2-40B4-BE49-F238E27FC236}">
                          <a16:creationId xmlns:a16="http://schemas.microsoft.com/office/drawing/2014/main" id="{6B53FF4D-EA59-4D7C-9E88-2CCD5DEC7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61914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3 h 145732"/>
                        <a:gd name="connsiteX1" fmla="*/ 0 w 20954"/>
                        <a:gd name="connsiteY1" fmla="*/ 133350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143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3"/>
                          </a:moveTo>
                          <a:lnTo>
                            <a:pt x="0" y="133350"/>
                          </a:lnTo>
                          <a:lnTo>
                            <a:pt x="0" y="0"/>
                          </a:lnTo>
                          <a:lnTo>
                            <a:pt x="20955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8" name="Freeform: Shape 1417">
                      <a:extLst>
                        <a:ext uri="{FF2B5EF4-FFF2-40B4-BE49-F238E27FC236}">
                          <a16:creationId xmlns:a16="http://schemas.microsoft.com/office/drawing/2014/main" id="{F5A10C80-F2AD-46AA-9ED8-DA16AB677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2866" y="4652485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8572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9" name="Freeform: Shape 1418">
                      <a:extLst>
                        <a:ext uri="{FF2B5EF4-FFF2-40B4-BE49-F238E27FC236}">
                          <a16:creationId xmlns:a16="http://schemas.microsoft.com/office/drawing/2014/main" id="{B3323693-6319-437D-A11E-8DA3E8363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3819" y="4655343"/>
                      <a:ext cx="11429" cy="89534"/>
                    </a:xfrm>
                    <a:custGeom>
                      <a:avLst/>
                      <a:gdLst>
                        <a:gd name="connsiteX0" fmla="*/ 11430 w 11429"/>
                        <a:gd name="connsiteY0" fmla="*/ 89535 h 89534"/>
                        <a:gd name="connsiteX1" fmla="*/ 0 w 11429"/>
                        <a:gd name="connsiteY1" fmla="*/ 82867 h 89534"/>
                        <a:gd name="connsiteX2" fmla="*/ 0 w 11429"/>
                        <a:gd name="connsiteY2" fmla="*/ 0 h 89534"/>
                        <a:gd name="connsiteX3" fmla="*/ 11430 w 11429"/>
                        <a:gd name="connsiteY3" fmla="*/ 7620 h 8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429" h="89534">
                          <a:moveTo>
                            <a:pt x="11430" y="89535"/>
                          </a:moveTo>
                          <a:lnTo>
                            <a:pt x="0" y="82867"/>
                          </a:lnTo>
                          <a:lnTo>
                            <a:pt x="0" y="0"/>
                          </a:lnTo>
                          <a:lnTo>
                            <a:pt x="11430" y="76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0" name="Freeform: Shape 1419">
                      <a:extLst>
                        <a:ext uri="{FF2B5EF4-FFF2-40B4-BE49-F238E27FC236}">
                          <a16:creationId xmlns:a16="http://schemas.microsoft.com/office/drawing/2014/main" id="{C53BD210-EBFD-4CCC-95D3-C93085BA3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011" y="4611528"/>
                      <a:ext cx="34290" cy="153352"/>
                    </a:xfrm>
                    <a:custGeom>
                      <a:avLst/>
                      <a:gdLst>
                        <a:gd name="connsiteX0" fmla="*/ 0 w 34290"/>
                        <a:gd name="connsiteY0" fmla="*/ 153353 h 153352"/>
                        <a:gd name="connsiteX1" fmla="*/ 34290 w 34290"/>
                        <a:gd name="connsiteY1" fmla="*/ 133350 h 153352"/>
                        <a:gd name="connsiteX2" fmla="*/ 34290 w 34290"/>
                        <a:gd name="connsiteY2" fmla="*/ 0 h 153352"/>
                        <a:gd name="connsiteX3" fmla="*/ 0 w 34290"/>
                        <a:gd name="connsiteY3" fmla="*/ 19050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53352">
                          <a:moveTo>
                            <a:pt x="0" y="153353"/>
                          </a:moveTo>
                          <a:lnTo>
                            <a:pt x="34290" y="133350"/>
                          </a:lnTo>
                          <a:lnTo>
                            <a:pt x="34290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1" name="Freeform: Shape 1420">
                      <a:extLst>
                        <a:ext uri="{FF2B5EF4-FFF2-40B4-BE49-F238E27FC236}">
                          <a16:creationId xmlns:a16="http://schemas.microsoft.com/office/drawing/2014/main" id="{5B44BAF0-F184-469C-B968-FAC3911FE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599145"/>
                      <a:ext cx="55245" cy="31432"/>
                    </a:xfrm>
                    <a:custGeom>
                      <a:avLst/>
                      <a:gdLst>
                        <a:gd name="connsiteX0" fmla="*/ 55245 w 55245"/>
                        <a:gd name="connsiteY0" fmla="*/ 12383 h 31432"/>
                        <a:gd name="connsiteX1" fmla="*/ 34290 w 55245"/>
                        <a:gd name="connsiteY1" fmla="*/ 0 h 31432"/>
                        <a:gd name="connsiteX2" fmla="*/ 0 w 55245"/>
                        <a:gd name="connsiteY2" fmla="*/ 20003 h 31432"/>
                        <a:gd name="connsiteX3" fmla="*/ 20955 w 55245"/>
                        <a:gd name="connsiteY3" fmla="*/ 31433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5" h="31432">
                          <a:moveTo>
                            <a:pt x="55245" y="12383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955" y="31433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2" name="Graphic 7">
                  <a:extLst>
                    <a:ext uri="{FF2B5EF4-FFF2-40B4-BE49-F238E27FC236}">
                      <a16:creationId xmlns:a16="http://schemas.microsoft.com/office/drawing/2014/main" id="{4CB3ADD8-04CE-4487-8AEC-402F52336BFA}"/>
                    </a:ext>
                  </a:extLst>
                </p:cNvPr>
                <p:cNvGrpSpPr/>
                <p:nvPr/>
              </p:nvGrpSpPr>
              <p:grpSpPr>
                <a:xfrm>
                  <a:off x="8842394" y="4660106"/>
                  <a:ext cx="63817" cy="104775"/>
                  <a:chOff x="8842394" y="4660106"/>
                  <a:chExt cx="63817" cy="104775"/>
                </a:xfrm>
              </p:grpSpPr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E9125212-AD5F-4D14-9EAB-F806169DA162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8 w 40172"/>
                      <a:gd name="connsiteY1" fmla="*/ 64770 h 70484"/>
                      <a:gd name="connsiteX2" fmla="*/ 10478 w 40172"/>
                      <a:gd name="connsiteY2" fmla="*/ 64770 h 70484"/>
                      <a:gd name="connsiteX3" fmla="*/ 10478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8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8" y="64770"/>
                        </a:lnTo>
                        <a:lnTo>
                          <a:pt x="10478" y="64770"/>
                        </a:lnTo>
                        <a:lnTo>
                          <a:pt x="10478" y="64770"/>
                        </a:lnTo>
                        <a:cubicBezTo>
                          <a:pt x="10478" y="44767"/>
                          <a:pt x="21908" y="21907"/>
                          <a:pt x="37147" y="30480"/>
                        </a:cubicBezTo>
                        <a:cubicBezTo>
                          <a:pt x="51435" y="39052"/>
                          <a:pt x="10478" y="0"/>
                          <a:pt x="10478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4" name="Graphic 7">
                    <a:extLst>
                      <a:ext uri="{FF2B5EF4-FFF2-40B4-BE49-F238E27FC236}">
                        <a16:creationId xmlns:a16="http://schemas.microsoft.com/office/drawing/2014/main" id="{12629E0B-8DB5-4BCA-9078-4733BF16898F}"/>
                      </a:ext>
                    </a:extLst>
                  </p:cNvPr>
                  <p:cNvGrpSpPr/>
                  <p:nvPr/>
                </p:nvGrpSpPr>
                <p:grpSpPr>
                  <a:xfrm>
                    <a:off x="8845252" y="4701717"/>
                    <a:ext cx="60959" cy="63163"/>
                    <a:chOff x="8845252" y="4701717"/>
                    <a:chExt cx="60959" cy="63163"/>
                  </a:xfrm>
                </p:grpSpPr>
                <p:sp>
                  <p:nvSpPr>
                    <p:cNvPr id="1425" name="Freeform: Shape 1424">
                      <a:extLst>
                        <a:ext uri="{FF2B5EF4-FFF2-40B4-BE49-F238E27FC236}">
                          <a16:creationId xmlns:a16="http://schemas.microsoft.com/office/drawing/2014/main" id="{22FA192D-632B-4B1C-B5C8-911000041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7157" y="4701717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4589"/>
                            <a:pt x="46672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6" name="Freeform: Shape 1425">
                      <a:extLst>
                        <a:ext uri="{FF2B5EF4-FFF2-40B4-BE49-F238E27FC236}">
                          <a16:creationId xmlns:a16="http://schemas.microsoft.com/office/drawing/2014/main" id="{5E45BFA5-1FB4-41D7-8995-96EAEF6DE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706480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8" y="11728"/>
                            <a:pt x="26670" y="3155"/>
                          </a:cubicBezTo>
                          <a:cubicBezTo>
                            <a:pt x="12383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B11C50C4-D4A1-498C-97D1-3DA69C04B3EC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5820"/>
                    <a:ext cx="53340" cy="95250"/>
                  </a:xfrm>
                  <a:custGeom>
                    <a:avLst/>
                    <a:gdLst>
                      <a:gd name="connsiteX0" fmla="*/ 0 w 53340"/>
                      <a:gd name="connsiteY0" fmla="*/ 0 h 95250"/>
                      <a:gd name="connsiteX1" fmla="*/ 0 w 53340"/>
                      <a:gd name="connsiteY1" fmla="*/ 64770 h 95250"/>
                      <a:gd name="connsiteX2" fmla="*/ 0 w 53340"/>
                      <a:gd name="connsiteY2" fmla="*/ 64770 h 95250"/>
                      <a:gd name="connsiteX3" fmla="*/ 0 w 53340"/>
                      <a:gd name="connsiteY3" fmla="*/ 64770 h 95250"/>
                      <a:gd name="connsiteX4" fmla="*/ 26670 w 53340"/>
                      <a:gd name="connsiteY4" fmla="*/ 43815 h 95250"/>
                      <a:gd name="connsiteX5" fmla="*/ 53340 w 53340"/>
                      <a:gd name="connsiteY5" fmla="*/ 95250 h 95250"/>
                      <a:gd name="connsiteX6" fmla="*/ 53340 w 53340"/>
                      <a:gd name="connsiteY6" fmla="*/ 95250 h 95250"/>
                      <a:gd name="connsiteX7" fmla="*/ 53340 w 53340"/>
                      <a:gd name="connsiteY7" fmla="*/ 30480 h 95250"/>
                      <a:gd name="connsiteX8" fmla="*/ 0 w 53340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40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8"/>
                          <a:pt x="11430" y="36195"/>
                          <a:pt x="26670" y="43815"/>
                        </a:cubicBezTo>
                        <a:cubicBezTo>
                          <a:pt x="41910" y="51435"/>
                          <a:pt x="53340" y="75248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11536AB4-D829-4F77-9385-34E4109BE6F3}"/>
                      </a:ext>
                    </a:extLst>
                  </p:cNvPr>
                  <p:cNvSpPr/>
                  <p:nvPr/>
                </p:nvSpPr>
                <p:spPr>
                  <a:xfrm>
                    <a:off x="8856682" y="4687728"/>
                    <a:ext cx="24765" cy="27622"/>
                  </a:xfrm>
                  <a:custGeom>
                    <a:avLst/>
                    <a:gdLst>
                      <a:gd name="connsiteX0" fmla="*/ 24765 w 24765"/>
                      <a:gd name="connsiteY0" fmla="*/ 27622 h 27622"/>
                      <a:gd name="connsiteX1" fmla="*/ 0 w 24765"/>
                      <a:gd name="connsiteY1" fmla="*/ 12382 h 27622"/>
                      <a:gd name="connsiteX2" fmla="*/ 0 w 24765"/>
                      <a:gd name="connsiteY2" fmla="*/ 0 h 27622"/>
                      <a:gd name="connsiteX3" fmla="*/ 24765 w 24765"/>
                      <a:gd name="connsiteY3" fmla="*/ 1524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27622">
                        <a:moveTo>
                          <a:pt x="24765" y="27622"/>
                        </a:moveTo>
                        <a:lnTo>
                          <a:pt x="0" y="12382"/>
                        </a:lnTo>
                        <a:lnTo>
                          <a:pt x="0" y="0"/>
                        </a:lnTo>
                        <a:lnTo>
                          <a:pt x="24765" y="1524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19FBB964-5C7A-4BC1-8DF0-80C1D2667334}"/>
                      </a:ext>
                    </a:extLst>
                  </p:cNvPr>
                  <p:cNvSpPr/>
                  <p:nvPr/>
                </p:nvSpPr>
                <p:spPr>
                  <a:xfrm>
                    <a:off x="8857634" y="4689633"/>
                    <a:ext cx="22859" cy="23812"/>
                  </a:xfrm>
                  <a:custGeom>
                    <a:avLst/>
                    <a:gdLst>
                      <a:gd name="connsiteX0" fmla="*/ 22860 w 22859"/>
                      <a:gd name="connsiteY0" fmla="*/ 23813 h 23812"/>
                      <a:gd name="connsiteX1" fmla="*/ 0 w 22859"/>
                      <a:gd name="connsiteY1" fmla="*/ 10478 h 23812"/>
                      <a:gd name="connsiteX2" fmla="*/ 0 w 22859"/>
                      <a:gd name="connsiteY2" fmla="*/ 0 h 23812"/>
                      <a:gd name="connsiteX3" fmla="*/ 22860 w 22859"/>
                      <a:gd name="connsiteY3" fmla="*/ 13335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23812">
                        <a:moveTo>
                          <a:pt x="22860" y="23813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2860" y="1333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0506F0B-F937-4824-9D34-151E44052846}"/>
                      </a:ext>
                    </a:extLst>
                  </p:cNvPr>
                  <p:cNvSpPr/>
                  <p:nvPr/>
                </p:nvSpPr>
                <p:spPr>
                  <a:xfrm>
                    <a:off x="8895734" y="4690585"/>
                    <a:ext cx="10477" cy="70484"/>
                  </a:xfrm>
                  <a:custGeom>
                    <a:avLst/>
                    <a:gdLst>
                      <a:gd name="connsiteX0" fmla="*/ 0 w 10477"/>
                      <a:gd name="connsiteY0" fmla="*/ 70485 h 70484"/>
                      <a:gd name="connsiteX1" fmla="*/ 10477 w 10477"/>
                      <a:gd name="connsiteY1" fmla="*/ 64770 h 70484"/>
                      <a:gd name="connsiteX2" fmla="*/ 10477 w 10477"/>
                      <a:gd name="connsiteY2" fmla="*/ 0 h 70484"/>
                      <a:gd name="connsiteX3" fmla="*/ 0 w 10477"/>
                      <a:gd name="connsiteY3" fmla="*/ 571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97363516-9EE6-4CC5-9710-DBE32A7400D1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63817" cy="36194"/>
                  </a:xfrm>
                  <a:custGeom>
                    <a:avLst/>
                    <a:gdLst>
                      <a:gd name="connsiteX0" fmla="*/ 63817 w 63817"/>
                      <a:gd name="connsiteY0" fmla="*/ 30480 h 36194"/>
                      <a:gd name="connsiteX1" fmla="*/ 10478 w 63817"/>
                      <a:gd name="connsiteY1" fmla="*/ 0 h 36194"/>
                      <a:gd name="connsiteX2" fmla="*/ 0 w 63817"/>
                      <a:gd name="connsiteY2" fmla="*/ 5715 h 36194"/>
                      <a:gd name="connsiteX3" fmla="*/ 53340 w 63817"/>
                      <a:gd name="connsiteY3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817" h="36194">
                        <a:moveTo>
                          <a:pt x="63817" y="30480"/>
                        </a:moveTo>
                        <a:lnTo>
                          <a:pt x="10478" y="0"/>
                        </a:lnTo>
                        <a:lnTo>
                          <a:pt x="0" y="5715"/>
                        </a:lnTo>
                        <a:lnTo>
                          <a:pt x="53340" y="3619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2" name="Graphic 7">
                  <a:extLst>
                    <a:ext uri="{FF2B5EF4-FFF2-40B4-BE49-F238E27FC236}">
                      <a16:creationId xmlns:a16="http://schemas.microsoft.com/office/drawing/2014/main" id="{BDBCC149-1AD8-42EE-A836-4EAF5998DA2A}"/>
                    </a:ext>
                  </a:extLst>
                </p:cNvPr>
                <p:cNvGrpSpPr/>
                <p:nvPr/>
              </p:nvGrpSpPr>
              <p:grpSpPr>
                <a:xfrm>
                  <a:off x="8885257" y="4668678"/>
                  <a:ext cx="71437" cy="173354"/>
                  <a:chOff x="8885257" y="4668678"/>
                  <a:chExt cx="71437" cy="173354"/>
                </a:xfrm>
              </p:grpSpPr>
              <p:grpSp>
                <p:nvGrpSpPr>
                  <p:cNvPr id="1433" name="Graphic 7">
                    <a:extLst>
                      <a:ext uri="{FF2B5EF4-FFF2-40B4-BE49-F238E27FC236}">
                        <a16:creationId xmlns:a16="http://schemas.microsoft.com/office/drawing/2014/main" id="{4B5CCA49-8341-421F-BE6F-FC0756451130}"/>
                      </a:ext>
                    </a:extLst>
                  </p:cNvPr>
                  <p:cNvGrpSpPr/>
                  <p:nvPr/>
                </p:nvGrpSpPr>
                <p:grpSpPr>
                  <a:xfrm>
                    <a:off x="8885257" y="4777263"/>
                    <a:ext cx="71437" cy="64769"/>
                    <a:chOff x="8885257" y="4777263"/>
                    <a:chExt cx="71437" cy="64769"/>
                  </a:xfrm>
                </p:grpSpPr>
                <p:sp>
                  <p:nvSpPr>
                    <p:cNvPr id="1434" name="Freeform: Shape 1433">
                      <a:extLst>
                        <a:ext uri="{FF2B5EF4-FFF2-40B4-BE49-F238E27FC236}">
                          <a16:creationId xmlns:a16="http://schemas.microsoft.com/office/drawing/2014/main" id="{9D7D0889-1607-46FA-B0A6-3CAA21121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801076"/>
                      <a:ext cx="29527" cy="40957"/>
                    </a:xfrm>
                    <a:custGeom>
                      <a:avLst/>
                      <a:gdLst>
                        <a:gd name="connsiteX0" fmla="*/ 29528 w 29527"/>
                        <a:gd name="connsiteY0" fmla="*/ 40957 h 40957"/>
                        <a:gd name="connsiteX1" fmla="*/ 0 w 29527"/>
                        <a:gd name="connsiteY1" fmla="*/ 23813 h 40957"/>
                        <a:gd name="connsiteX2" fmla="*/ 0 w 29527"/>
                        <a:gd name="connsiteY2" fmla="*/ 0 h 40957"/>
                        <a:gd name="connsiteX3" fmla="*/ 29528 w 29527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527" h="40957">
                          <a:moveTo>
                            <a:pt x="29528" y="40957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29528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5" name="Freeform: Shape 1434">
                      <a:extLst>
                        <a:ext uri="{FF2B5EF4-FFF2-40B4-BE49-F238E27FC236}">
                          <a16:creationId xmlns:a16="http://schemas.microsoft.com/office/drawing/2014/main" id="{AEE4752F-1DFA-419D-9923-15AD5F3CC8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794408"/>
                      <a:ext cx="41909" cy="47625"/>
                    </a:xfrm>
                    <a:custGeom>
                      <a:avLst/>
                      <a:gdLst>
                        <a:gd name="connsiteX0" fmla="*/ 0 w 41909"/>
                        <a:gd name="connsiteY0" fmla="*/ 47625 h 47625"/>
                        <a:gd name="connsiteX1" fmla="*/ 41910 w 41909"/>
                        <a:gd name="connsiteY1" fmla="*/ 23813 h 47625"/>
                        <a:gd name="connsiteX2" fmla="*/ 41910 w 41909"/>
                        <a:gd name="connsiteY2" fmla="*/ 0 h 47625"/>
                        <a:gd name="connsiteX3" fmla="*/ 0 w 41909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47625">
                          <a:moveTo>
                            <a:pt x="0" y="47625"/>
                          </a:moveTo>
                          <a:lnTo>
                            <a:pt x="41910" y="23813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6" name="Freeform: Shape 1435">
                      <a:extLst>
                        <a:ext uri="{FF2B5EF4-FFF2-40B4-BE49-F238E27FC236}">
                          <a16:creationId xmlns:a16="http://schemas.microsoft.com/office/drawing/2014/main" id="{37545919-0587-4618-8C83-DBB23C50C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777263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29528 w 71437"/>
                        <a:gd name="connsiteY3" fmla="*/ 4095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29528" y="4095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37" name="Graphic 7">
                    <a:extLst>
                      <a:ext uri="{FF2B5EF4-FFF2-40B4-BE49-F238E27FC236}">
                        <a16:creationId xmlns:a16="http://schemas.microsoft.com/office/drawing/2014/main" id="{AAAECA2F-A049-4CEB-8466-01DB001530AA}"/>
                      </a:ext>
                    </a:extLst>
                  </p:cNvPr>
                  <p:cNvGrpSpPr/>
                  <p:nvPr/>
                </p:nvGrpSpPr>
                <p:grpSpPr>
                  <a:xfrm>
                    <a:off x="8894782" y="4668678"/>
                    <a:ext cx="54292" cy="144779"/>
                    <a:chOff x="8894782" y="4668678"/>
                    <a:chExt cx="54292" cy="144779"/>
                  </a:xfrm>
                </p:grpSpPr>
                <p:sp>
                  <p:nvSpPr>
                    <p:cNvPr id="1438" name="Freeform: Shape 1437">
                      <a:extLst>
                        <a:ext uri="{FF2B5EF4-FFF2-40B4-BE49-F238E27FC236}">
                          <a16:creationId xmlns:a16="http://schemas.microsoft.com/office/drawing/2014/main" id="{3260FBAE-9C0F-477F-80FB-F67324F23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88681"/>
                      <a:ext cx="20002" cy="124777"/>
                    </a:xfrm>
                    <a:custGeom>
                      <a:avLst/>
                      <a:gdLst>
                        <a:gd name="connsiteX0" fmla="*/ 20003 w 20002"/>
                        <a:gd name="connsiteY0" fmla="*/ 124777 h 124777"/>
                        <a:gd name="connsiteX1" fmla="*/ 0 w 20002"/>
                        <a:gd name="connsiteY1" fmla="*/ 113347 h 124777"/>
                        <a:gd name="connsiteX2" fmla="*/ 0 w 20002"/>
                        <a:gd name="connsiteY2" fmla="*/ 0 h 124777"/>
                        <a:gd name="connsiteX3" fmla="*/ 20003 w 20002"/>
                        <a:gd name="connsiteY3" fmla="*/ 11430 h 124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4777">
                          <a:moveTo>
                            <a:pt x="20003" y="124777"/>
                          </a:moveTo>
                          <a:lnTo>
                            <a:pt x="0" y="113347"/>
                          </a:lnTo>
                          <a:lnTo>
                            <a:pt x="0" y="0"/>
                          </a:lnTo>
                          <a:lnTo>
                            <a:pt x="20003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9" name="Freeform: Shape 1438">
                      <a:extLst>
                        <a:ext uri="{FF2B5EF4-FFF2-40B4-BE49-F238E27FC236}">
                          <a16:creationId xmlns:a16="http://schemas.microsoft.com/office/drawing/2014/main" id="{48791C5A-F7A9-440F-B5DA-742C119A3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7639" y="4708683"/>
                      <a:ext cx="14287" cy="88582"/>
                    </a:xfrm>
                    <a:custGeom>
                      <a:avLst/>
                      <a:gdLst>
                        <a:gd name="connsiteX0" fmla="*/ 14288 w 14287"/>
                        <a:gd name="connsiteY0" fmla="*/ 88583 h 88582"/>
                        <a:gd name="connsiteX1" fmla="*/ 0 w 14287"/>
                        <a:gd name="connsiteY1" fmla="*/ 80010 h 88582"/>
                        <a:gd name="connsiteX2" fmla="*/ 0 w 14287"/>
                        <a:gd name="connsiteY2" fmla="*/ 0 h 88582"/>
                        <a:gd name="connsiteX3" fmla="*/ 14288 w 14287"/>
                        <a:gd name="connsiteY3" fmla="*/ 8573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8582">
                          <a:moveTo>
                            <a:pt x="14288" y="88583"/>
                          </a:moveTo>
                          <a:lnTo>
                            <a:pt x="0" y="80010"/>
                          </a:lnTo>
                          <a:lnTo>
                            <a:pt x="0" y="0"/>
                          </a:lnTo>
                          <a:lnTo>
                            <a:pt x="14288" y="8573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0" name="Freeform: Shape 1439">
                      <a:extLst>
                        <a:ext uri="{FF2B5EF4-FFF2-40B4-BE49-F238E27FC236}">
                          <a16:creationId xmlns:a16="http://schemas.microsoft.com/office/drawing/2014/main" id="{4E49397C-3BCF-43F5-BA85-B64D29549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8591" y="4712493"/>
                      <a:ext cx="12382" cy="81914"/>
                    </a:xfrm>
                    <a:custGeom>
                      <a:avLst/>
                      <a:gdLst>
                        <a:gd name="connsiteX0" fmla="*/ 12383 w 12382"/>
                        <a:gd name="connsiteY0" fmla="*/ 81915 h 81914"/>
                        <a:gd name="connsiteX1" fmla="*/ 0 w 12382"/>
                        <a:gd name="connsiteY1" fmla="*/ 74295 h 81914"/>
                        <a:gd name="connsiteX2" fmla="*/ 0 w 12382"/>
                        <a:gd name="connsiteY2" fmla="*/ 0 h 81914"/>
                        <a:gd name="connsiteX3" fmla="*/ 12383 w 12382"/>
                        <a:gd name="connsiteY3" fmla="*/ 6667 h 8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4">
                          <a:moveTo>
                            <a:pt x="12383" y="81915"/>
                          </a:moveTo>
                          <a:lnTo>
                            <a:pt x="0" y="7429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1" name="Freeform: Shape 1440">
                      <a:extLst>
                        <a:ext uri="{FF2B5EF4-FFF2-40B4-BE49-F238E27FC236}">
                          <a16:creationId xmlns:a16="http://schemas.microsoft.com/office/drawing/2014/main" id="{AC40586F-AC13-4656-9AE9-C8DB9AD5F8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680108"/>
                      <a:ext cx="34289" cy="133350"/>
                    </a:xfrm>
                    <a:custGeom>
                      <a:avLst/>
                      <a:gdLst>
                        <a:gd name="connsiteX0" fmla="*/ 0 w 34289"/>
                        <a:gd name="connsiteY0" fmla="*/ 133350 h 133350"/>
                        <a:gd name="connsiteX1" fmla="*/ 34290 w 34289"/>
                        <a:gd name="connsiteY1" fmla="*/ 114300 h 133350"/>
                        <a:gd name="connsiteX2" fmla="*/ 34290 w 34289"/>
                        <a:gd name="connsiteY2" fmla="*/ 0 h 133350"/>
                        <a:gd name="connsiteX3" fmla="*/ 0 w 34289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89" h="133350">
                          <a:moveTo>
                            <a:pt x="0" y="133350"/>
                          </a:moveTo>
                          <a:lnTo>
                            <a:pt x="34290" y="114300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2" name="Freeform: Shape 1441">
                      <a:extLst>
                        <a:ext uri="{FF2B5EF4-FFF2-40B4-BE49-F238E27FC236}">
                          <a16:creationId xmlns:a16="http://schemas.microsoft.com/office/drawing/2014/main" id="{C6EE84B5-5D8D-4FC7-BEC3-2CD46992A3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6867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20003 h 31432"/>
                        <a:gd name="connsiteX3" fmla="*/ 20003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003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43" name="Graphic 7">
                  <a:extLst>
                    <a:ext uri="{FF2B5EF4-FFF2-40B4-BE49-F238E27FC236}">
                      <a16:creationId xmlns:a16="http://schemas.microsoft.com/office/drawing/2014/main" id="{A2F37299-4D95-4547-85EF-5568A84384F6}"/>
                    </a:ext>
                  </a:extLst>
                </p:cNvPr>
                <p:cNvGrpSpPr/>
                <p:nvPr/>
              </p:nvGrpSpPr>
              <p:grpSpPr>
                <a:xfrm>
                  <a:off x="8805247" y="4602956"/>
                  <a:ext cx="180022" cy="115966"/>
                  <a:chOff x="8805247" y="4602956"/>
                  <a:chExt cx="180022" cy="115966"/>
                </a:xfrm>
              </p:grpSpPr>
              <p:grpSp>
                <p:nvGrpSpPr>
                  <p:cNvPr id="1444" name="Graphic 7">
                    <a:extLst>
                      <a:ext uri="{FF2B5EF4-FFF2-40B4-BE49-F238E27FC236}">
                        <a16:creationId xmlns:a16="http://schemas.microsoft.com/office/drawing/2014/main" id="{6085F043-954E-4C99-B72F-558C41A32562}"/>
                      </a:ext>
                    </a:extLst>
                  </p:cNvPr>
                  <p:cNvGrpSpPr/>
                  <p:nvPr/>
                </p:nvGrpSpPr>
                <p:grpSpPr>
                  <a:xfrm>
                    <a:off x="8805247" y="4610576"/>
                    <a:ext cx="180022" cy="108346"/>
                    <a:chOff x="8805247" y="4610576"/>
                    <a:chExt cx="180022" cy="108346"/>
                  </a:xfrm>
                </p:grpSpPr>
                <p:sp>
                  <p:nvSpPr>
                    <p:cNvPr id="1445" name="Freeform: Shape 1444">
                      <a:extLst>
                        <a:ext uri="{FF2B5EF4-FFF2-40B4-BE49-F238E27FC236}">
                          <a16:creationId xmlns:a16="http://schemas.microsoft.com/office/drawing/2014/main" id="{A0F61FA6-2BCF-4C03-A6CF-DDD79A84A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969" y="4610576"/>
                      <a:ext cx="114300" cy="70484"/>
                    </a:xfrm>
                    <a:custGeom>
                      <a:avLst/>
                      <a:gdLst>
                        <a:gd name="connsiteX0" fmla="*/ 25717 w 114300"/>
                        <a:gd name="connsiteY0" fmla="*/ 8572 h 70484"/>
                        <a:gd name="connsiteX1" fmla="*/ 114300 w 114300"/>
                        <a:gd name="connsiteY1" fmla="*/ 59055 h 70484"/>
                        <a:gd name="connsiteX2" fmla="*/ 113347 w 114300"/>
                        <a:gd name="connsiteY2" fmla="*/ 62865 h 70484"/>
                        <a:gd name="connsiteX3" fmla="*/ 102870 w 114300"/>
                        <a:gd name="connsiteY3" fmla="*/ 67628 h 70484"/>
                        <a:gd name="connsiteX4" fmla="*/ 97155 w 114300"/>
                        <a:gd name="connsiteY4" fmla="*/ 70485 h 70484"/>
                        <a:gd name="connsiteX5" fmla="*/ 0 w 114300"/>
                        <a:gd name="connsiteY5" fmla="*/ 0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4300" h="70484">
                          <a:moveTo>
                            <a:pt x="25717" y="8572"/>
                          </a:moveTo>
                          <a:lnTo>
                            <a:pt x="114300" y="59055"/>
                          </a:lnTo>
                          <a:lnTo>
                            <a:pt x="113347" y="62865"/>
                          </a:lnTo>
                          <a:lnTo>
                            <a:pt x="102870" y="67628"/>
                          </a:lnTo>
                          <a:lnTo>
                            <a:pt x="97155" y="7048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6" name="Freeform: Shape 1445">
                      <a:extLst>
                        <a:ext uri="{FF2B5EF4-FFF2-40B4-BE49-F238E27FC236}">
                          <a16:creationId xmlns:a16="http://schemas.microsoft.com/office/drawing/2014/main" id="{6E113BD4-3845-4DCC-9245-BD5FCB2D8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3354" y="4712493"/>
                      <a:ext cx="4762" cy="5715"/>
                    </a:xfrm>
                    <a:custGeom>
                      <a:avLst/>
                      <a:gdLst>
                        <a:gd name="connsiteX0" fmla="*/ 0 w 4762"/>
                        <a:gd name="connsiteY0" fmla="*/ 0 h 5715"/>
                        <a:gd name="connsiteX1" fmla="*/ 4762 w 4762"/>
                        <a:gd name="connsiteY1" fmla="*/ 0 h 5715"/>
                        <a:gd name="connsiteX2" fmla="*/ 4762 w 4762"/>
                        <a:gd name="connsiteY2" fmla="*/ 5715 h 5715"/>
                        <a:gd name="connsiteX3" fmla="*/ 0 w 4762"/>
                        <a:gd name="connsiteY3" fmla="*/ 5715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0" y="0"/>
                          </a:moveTo>
                          <a:lnTo>
                            <a:pt x="4762" y="0"/>
                          </a:lnTo>
                          <a:lnTo>
                            <a:pt x="4762" y="5715"/>
                          </a:lnTo>
                          <a:lnTo>
                            <a:pt x="0" y="5715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7" name="Freeform: Shape 1446">
                      <a:extLst>
                        <a:ext uri="{FF2B5EF4-FFF2-40B4-BE49-F238E27FC236}">
                          <a16:creationId xmlns:a16="http://schemas.microsoft.com/office/drawing/2014/main" id="{0DF18AFC-7DB4-4157-8F2F-CDA3D2052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5247" y="4641056"/>
                      <a:ext cx="100012" cy="77866"/>
                    </a:xfrm>
                    <a:custGeom>
                      <a:avLst/>
                      <a:gdLst>
                        <a:gd name="connsiteX0" fmla="*/ 100013 w 100012"/>
                        <a:gd name="connsiteY0" fmla="*/ 49530 h 77866"/>
                        <a:gd name="connsiteX1" fmla="*/ 14288 w 100012"/>
                        <a:gd name="connsiteY1" fmla="*/ 0 h 77866"/>
                        <a:gd name="connsiteX2" fmla="*/ 0 w 100012"/>
                        <a:gd name="connsiteY2" fmla="*/ 22860 h 77866"/>
                        <a:gd name="connsiteX3" fmla="*/ 91440 w 100012"/>
                        <a:gd name="connsiteY3" fmla="*/ 76200 h 77866"/>
                        <a:gd name="connsiteX4" fmla="*/ 99060 w 100012"/>
                        <a:gd name="connsiteY4" fmla="*/ 75247 h 77866"/>
                        <a:gd name="connsiteX5" fmla="*/ 100013 w 100012"/>
                        <a:gd name="connsiteY5" fmla="*/ 49530 h 77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012" h="77866">
                          <a:moveTo>
                            <a:pt x="100013" y="49530"/>
                          </a:moveTo>
                          <a:lnTo>
                            <a:pt x="14288" y="0"/>
                          </a:lnTo>
                          <a:lnTo>
                            <a:pt x="0" y="22860"/>
                          </a:lnTo>
                          <a:lnTo>
                            <a:pt x="91440" y="76200"/>
                          </a:lnTo>
                          <a:cubicBezTo>
                            <a:pt x="95250" y="78105"/>
                            <a:pt x="99060" y="79057"/>
                            <a:pt x="99060" y="75247"/>
                          </a:cubicBezTo>
                          <a:lnTo>
                            <a:pt x="100013" y="495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8" name="Freeform: Shape 1447">
                      <a:extLst>
                        <a:ext uri="{FF2B5EF4-FFF2-40B4-BE49-F238E27FC236}">
                          <a16:creationId xmlns:a16="http://schemas.microsoft.com/office/drawing/2014/main" id="{FBB384D8-E0C6-45A2-B24B-D039C427D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61058"/>
                      <a:ext cx="80009" cy="57864"/>
                    </a:xfrm>
                    <a:custGeom>
                      <a:avLst/>
                      <a:gdLst>
                        <a:gd name="connsiteX0" fmla="*/ 0 w 80009"/>
                        <a:gd name="connsiteY0" fmla="*/ 29528 h 57864"/>
                        <a:gd name="connsiteX1" fmla="*/ 51435 w 80009"/>
                        <a:gd name="connsiteY1" fmla="*/ 0 h 57864"/>
                        <a:gd name="connsiteX2" fmla="*/ 80010 w 80009"/>
                        <a:gd name="connsiteY2" fmla="*/ 9525 h 57864"/>
                        <a:gd name="connsiteX3" fmla="*/ 72390 w 80009"/>
                        <a:gd name="connsiteY3" fmla="*/ 20003 h 57864"/>
                        <a:gd name="connsiteX4" fmla="*/ 9525 w 80009"/>
                        <a:gd name="connsiteY4" fmla="*/ 56198 h 57864"/>
                        <a:gd name="connsiteX5" fmla="*/ 1905 w 80009"/>
                        <a:gd name="connsiteY5" fmla="*/ 55245 h 57864"/>
                        <a:gd name="connsiteX6" fmla="*/ 0 w 80009"/>
                        <a:gd name="connsiteY6" fmla="*/ 29528 h 57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0009" h="57864">
                          <a:moveTo>
                            <a:pt x="0" y="29528"/>
                          </a:moveTo>
                          <a:lnTo>
                            <a:pt x="51435" y="0"/>
                          </a:lnTo>
                          <a:cubicBezTo>
                            <a:pt x="51435" y="0"/>
                            <a:pt x="73342" y="17145"/>
                            <a:pt x="80010" y="9525"/>
                          </a:cubicBezTo>
                          <a:cubicBezTo>
                            <a:pt x="80010" y="13335"/>
                            <a:pt x="75247" y="17145"/>
                            <a:pt x="72390" y="20003"/>
                          </a:cubicBezTo>
                          <a:lnTo>
                            <a:pt x="9525" y="56198"/>
                          </a:lnTo>
                          <a:cubicBezTo>
                            <a:pt x="5715" y="58103"/>
                            <a:pt x="1905" y="59055"/>
                            <a:pt x="1905" y="55245"/>
                          </a:cubicBez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9" name="Freeform: Shape 1448">
                      <a:extLst>
                        <a:ext uri="{FF2B5EF4-FFF2-40B4-BE49-F238E27FC236}">
                          <a16:creationId xmlns:a16="http://schemas.microsoft.com/office/drawing/2014/main" id="{086FF407-12EB-4669-B236-198AA0D46F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10576"/>
                      <a:ext cx="137159" cy="80009"/>
                    </a:xfrm>
                    <a:custGeom>
                      <a:avLst/>
                      <a:gdLst>
                        <a:gd name="connsiteX0" fmla="*/ 85725 w 137159"/>
                        <a:gd name="connsiteY0" fmla="*/ 80010 h 80009"/>
                        <a:gd name="connsiteX1" fmla="*/ 137160 w 137159"/>
                        <a:gd name="connsiteY1" fmla="*/ 49530 h 80009"/>
                        <a:gd name="connsiteX2" fmla="*/ 51435 w 137159"/>
                        <a:gd name="connsiteY2" fmla="*/ 0 h 80009"/>
                        <a:gd name="connsiteX3" fmla="*/ 0 w 137159"/>
                        <a:gd name="connsiteY3" fmla="*/ 30480 h 80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7159" h="80009">
                          <a:moveTo>
                            <a:pt x="85725" y="80010"/>
                          </a:moveTo>
                          <a:lnTo>
                            <a:pt x="137160" y="49530"/>
                          </a:lnTo>
                          <a:lnTo>
                            <a:pt x="51435" y="0"/>
                          </a:lnTo>
                          <a:lnTo>
                            <a:pt x="0" y="3048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50" name="Graphic 7">
                    <a:extLst>
                      <a:ext uri="{FF2B5EF4-FFF2-40B4-BE49-F238E27FC236}">
                        <a16:creationId xmlns:a16="http://schemas.microsoft.com/office/drawing/2014/main" id="{9E59F7DF-B3B0-4CE0-9775-2F368E2F10F5}"/>
                      </a:ext>
                    </a:extLst>
                  </p:cNvPr>
                  <p:cNvGrpSpPr/>
                  <p:nvPr/>
                </p:nvGrpSpPr>
                <p:grpSpPr>
                  <a:xfrm>
                    <a:off x="8819534" y="4602956"/>
                    <a:ext cx="137159" cy="87629"/>
                    <a:chOff x="8819534" y="4602956"/>
                    <a:chExt cx="137159" cy="87629"/>
                  </a:xfrm>
                </p:grpSpPr>
                <p:sp>
                  <p:nvSpPr>
                    <p:cNvPr id="1451" name="Freeform: Shape 1450">
                      <a:extLst>
                        <a:ext uri="{FF2B5EF4-FFF2-40B4-BE49-F238E27FC236}">
                          <a16:creationId xmlns:a16="http://schemas.microsoft.com/office/drawing/2014/main" id="{D627A36B-D577-49D6-8427-6D2D1252A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1927" y="4655343"/>
                      <a:ext cx="41909" cy="30479"/>
                    </a:xfrm>
                    <a:custGeom>
                      <a:avLst/>
                      <a:gdLst>
                        <a:gd name="connsiteX0" fmla="*/ 41910 w 41909"/>
                        <a:gd name="connsiteY0" fmla="*/ 5715 h 30479"/>
                        <a:gd name="connsiteX1" fmla="*/ 0 w 41909"/>
                        <a:gd name="connsiteY1" fmla="*/ 30480 h 30479"/>
                        <a:gd name="connsiteX2" fmla="*/ 20955 w 41909"/>
                        <a:gd name="connsiteY2" fmla="*/ 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30479">
                          <a:moveTo>
                            <a:pt x="41910" y="5715"/>
                          </a:moveTo>
                          <a:lnTo>
                            <a:pt x="0" y="30480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2" name="Freeform: Shape 1451">
                      <a:extLst>
                        <a:ext uri="{FF2B5EF4-FFF2-40B4-BE49-F238E27FC236}">
                          <a16:creationId xmlns:a16="http://schemas.microsoft.com/office/drawing/2014/main" id="{2793ACB6-2A6C-4A9E-B00B-47743BA2D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9072" y="4661972"/>
                      <a:ext cx="7619" cy="8984"/>
                    </a:xfrm>
                    <a:custGeom>
                      <a:avLst/>
                      <a:gdLst>
                        <a:gd name="connsiteX0" fmla="*/ 7620 w 7619"/>
                        <a:gd name="connsiteY0" fmla="*/ 2896 h 8984"/>
                        <a:gd name="connsiteX1" fmla="*/ 3810 w 7619"/>
                        <a:gd name="connsiteY1" fmla="*/ 8611 h 8984"/>
                        <a:gd name="connsiteX2" fmla="*/ 0 w 7619"/>
                        <a:gd name="connsiteY2" fmla="*/ 6706 h 8984"/>
                        <a:gd name="connsiteX3" fmla="*/ 3810 w 7619"/>
                        <a:gd name="connsiteY3" fmla="*/ 991 h 8984"/>
                        <a:gd name="connsiteX4" fmla="*/ 7620 w 7619"/>
                        <a:gd name="connsiteY4" fmla="*/ 2896 h 8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8984">
                          <a:moveTo>
                            <a:pt x="7620" y="2896"/>
                          </a:moveTo>
                          <a:cubicBezTo>
                            <a:pt x="7620" y="4801"/>
                            <a:pt x="5715" y="7659"/>
                            <a:pt x="3810" y="8611"/>
                          </a:cubicBezTo>
                          <a:cubicBezTo>
                            <a:pt x="1905" y="9564"/>
                            <a:pt x="0" y="8611"/>
                            <a:pt x="0" y="6706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3" name="Freeform: Shape 1452">
                      <a:extLst>
                        <a:ext uri="{FF2B5EF4-FFF2-40B4-BE49-F238E27FC236}">
                          <a16:creationId xmlns:a16="http://schemas.microsoft.com/office/drawing/2014/main" id="{A117169A-54AC-401C-B41C-BE67B8BB4C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52485"/>
                      <a:ext cx="51434" cy="38100"/>
                    </a:xfrm>
                    <a:custGeom>
                      <a:avLst/>
                      <a:gdLst>
                        <a:gd name="connsiteX0" fmla="*/ 27622 w 51434"/>
                        <a:gd name="connsiteY0" fmla="*/ 4763 h 38100"/>
                        <a:gd name="connsiteX1" fmla="*/ 47625 w 51434"/>
                        <a:gd name="connsiteY1" fmla="*/ 10478 h 38100"/>
                        <a:gd name="connsiteX2" fmla="*/ 51435 w 51434"/>
                        <a:gd name="connsiteY2" fmla="*/ 7620 h 38100"/>
                        <a:gd name="connsiteX3" fmla="*/ 25717 w 51434"/>
                        <a:gd name="connsiteY3" fmla="*/ 0 h 38100"/>
                        <a:gd name="connsiteX4" fmla="*/ 0 w 51434"/>
                        <a:gd name="connsiteY4" fmla="*/ 38100 h 38100"/>
                        <a:gd name="connsiteX5" fmla="*/ 7620 w 51434"/>
                        <a:gd name="connsiteY5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8100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8100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4" name="Freeform: Shape 1453">
                      <a:extLst>
                        <a:ext uri="{FF2B5EF4-FFF2-40B4-BE49-F238E27FC236}">
                          <a16:creationId xmlns:a16="http://schemas.microsoft.com/office/drawing/2014/main" id="{D6520449-E8B3-4E6F-811B-E2E40104D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02956"/>
                      <a:ext cx="111442" cy="87629"/>
                    </a:xfrm>
                    <a:custGeom>
                      <a:avLst/>
                      <a:gdLst>
                        <a:gd name="connsiteX0" fmla="*/ 111442 w 111442"/>
                        <a:gd name="connsiteY0" fmla="*/ 49530 h 87629"/>
                        <a:gd name="connsiteX1" fmla="*/ 85725 w 111442"/>
                        <a:gd name="connsiteY1" fmla="*/ 87630 h 87629"/>
                        <a:gd name="connsiteX2" fmla="*/ 0 w 111442"/>
                        <a:gd name="connsiteY2" fmla="*/ 38100 h 87629"/>
                        <a:gd name="connsiteX3" fmla="*/ 25717 w 111442"/>
                        <a:gd name="connsiteY3" fmla="*/ 0 h 8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87629">
                          <a:moveTo>
                            <a:pt x="111442" y="49530"/>
                          </a:moveTo>
                          <a:lnTo>
                            <a:pt x="85725" y="87630"/>
                          </a:lnTo>
                          <a:lnTo>
                            <a:pt x="0" y="38100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5" name="Freeform: Shape 1454">
                      <a:extLst>
                        <a:ext uri="{FF2B5EF4-FFF2-40B4-BE49-F238E27FC236}">
                          <a16:creationId xmlns:a16="http://schemas.microsoft.com/office/drawing/2014/main" id="{94A1300B-E91D-4D24-BC8B-BA27142AC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602956"/>
                      <a:ext cx="111442" cy="57150"/>
                    </a:xfrm>
                    <a:custGeom>
                      <a:avLst/>
                      <a:gdLst>
                        <a:gd name="connsiteX0" fmla="*/ 85725 w 111442"/>
                        <a:gd name="connsiteY0" fmla="*/ 49530 h 57150"/>
                        <a:gd name="connsiteX1" fmla="*/ 111442 w 111442"/>
                        <a:gd name="connsiteY1" fmla="*/ 57150 h 57150"/>
                        <a:gd name="connsiteX2" fmla="*/ 25717 w 111442"/>
                        <a:gd name="connsiteY2" fmla="*/ 7620 h 57150"/>
                        <a:gd name="connsiteX3" fmla="*/ 0 w 111442"/>
                        <a:gd name="connsiteY3" fmla="*/ 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57150">
                          <a:moveTo>
                            <a:pt x="85725" y="49530"/>
                          </a:moveTo>
                          <a:lnTo>
                            <a:pt x="111442" y="57150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56" name="Graphic 7">
                  <a:extLst>
                    <a:ext uri="{FF2B5EF4-FFF2-40B4-BE49-F238E27FC236}">
                      <a16:creationId xmlns:a16="http://schemas.microsoft.com/office/drawing/2014/main" id="{CBF50AB1-3AD9-4110-B185-7008F10929B7}"/>
                    </a:ext>
                  </a:extLst>
                </p:cNvPr>
                <p:cNvGrpSpPr/>
                <p:nvPr/>
              </p:nvGrpSpPr>
              <p:grpSpPr>
                <a:xfrm>
                  <a:off x="8684279" y="4506753"/>
                  <a:ext cx="225742" cy="133349"/>
                  <a:chOff x="8684279" y="4506753"/>
                  <a:chExt cx="225742" cy="133349"/>
                </a:xfrm>
              </p:grpSpPr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8889FAEA-BB8B-4EDE-9484-6A8F29356CAA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06753"/>
                    <a:ext cx="87630" cy="55244"/>
                  </a:xfrm>
                  <a:custGeom>
                    <a:avLst/>
                    <a:gdLst>
                      <a:gd name="connsiteX0" fmla="*/ 0 w 87630"/>
                      <a:gd name="connsiteY0" fmla="*/ 45720 h 55244"/>
                      <a:gd name="connsiteX1" fmla="*/ 80010 w 87630"/>
                      <a:gd name="connsiteY1" fmla="*/ 0 h 55244"/>
                      <a:gd name="connsiteX2" fmla="*/ 87630 w 87630"/>
                      <a:gd name="connsiteY2" fmla="*/ 12382 h 55244"/>
                      <a:gd name="connsiteX3" fmla="*/ 26670 w 87630"/>
                      <a:gd name="connsiteY3" fmla="*/ 55245 h 55244"/>
                      <a:gd name="connsiteX4" fmla="*/ 2858 w 87630"/>
                      <a:gd name="connsiteY4" fmla="*/ 49530 h 55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55244">
                        <a:moveTo>
                          <a:pt x="0" y="45720"/>
                        </a:moveTo>
                        <a:lnTo>
                          <a:pt x="80010" y="0"/>
                        </a:lnTo>
                        <a:lnTo>
                          <a:pt x="87630" y="12382"/>
                        </a:lnTo>
                        <a:lnTo>
                          <a:pt x="26670" y="55245"/>
                        </a:lnTo>
                        <a:lnTo>
                          <a:pt x="2858" y="4953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DC9B92F1-AC21-445E-B627-5E66F4B01648}"/>
                      </a:ext>
                    </a:extLst>
                  </p:cNvPr>
                  <p:cNvSpPr/>
                  <p:nvPr/>
                </p:nvSpPr>
                <p:spPr>
                  <a:xfrm>
                    <a:off x="8764289" y="4506753"/>
                    <a:ext cx="145732" cy="95250"/>
                  </a:xfrm>
                  <a:custGeom>
                    <a:avLst/>
                    <a:gdLst>
                      <a:gd name="connsiteX0" fmla="*/ 0 w 145732"/>
                      <a:gd name="connsiteY0" fmla="*/ 0 h 95250"/>
                      <a:gd name="connsiteX1" fmla="*/ 145733 w 145732"/>
                      <a:gd name="connsiteY1" fmla="*/ 83820 h 95250"/>
                      <a:gd name="connsiteX2" fmla="*/ 143827 w 145732"/>
                      <a:gd name="connsiteY2" fmla="*/ 87630 h 95250"/>
                      <a:gd name="connsiteX3" fmla="*/ 134302 w 145732"/>
                      <a:gd name="connsiteY3" fmla="*/ 93345 h 95250"/>
                      <a:gd name="connsiteX4" fmla="*/ 128588 w 145732"/>
                      <a:gd name="connsiteY4" fmla="*/ 95250 h 95250"/>
                      <a:gd name="connsiteX5" fmla="*/ 0 w 145732"/>
                      <a:gd name="connsiteY5" fmla="*/ 190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732" h="95250">
                        <a:moveTo>
                          <a:pt x="0" y="0"/>
                        </a:moveTo>
                        <a:lnTo>
                          <a:pt x="145733" y="83820"/>
                        </a:lnTo>
                        <a:lnTo>
                          <a:pt x="143827" y="87630"/>
                        </a:lnTo>
                        <a:lnTo>
                          <a:pt x="134302" y="93345"/>
                        </a:lnTo>
                        <a:lnTo>
                          <a:pt x="128588" y="952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ED196ED9-943B-45F4-9AD4-4E12A9FC110D}"/>
                      </a:ext>
                    </a:extLst>
                  </p:cNvPr>
                  <p:cNvSpPr/>
                  <p:nvPr/>
                </p:nvSpPr>
                <p:spPr>
                  <a:xfrm>
                    <a:off x="8828107" y="4634388"/>
                    <a:ext cx="4762" cy="5715"/>
                  </a:xfrm>
                  <a:custGeom>
                    <a:avLst/>
                    <a:gdLst>
                      <a:gd name="connsiteX0" fmla="*/ 0 w 4762"/>
                      <a:gd name="connsiteY0" fmla="*/ 0 h 5715"/>
                      <a:gd name="connsiteX1" fmla="*/ 4763 w 4762"/>
                      <a:gd name="connsiteY1" fmla="*/ 0 h 5715"/>
                      <a:gd name="connsiteX2" fmla="*/ 4763 w 4762"/>
                      <a:gd name="connsiteY2" fmla="*/ 5715 h 5715"/>
                      <a:gd name="connsiteX3" fmla="*/ 0 w 4762"/>
                      <a:gd name="connsiteY3" fmla="*/ 5715 h 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5715">
                        <a:moveTo>
                          <a:pt x="0" y="0"/>
                        </a:moveTo>
                        <a:lnTo>
                          <a:pt x="4763" y="0"/>
                        </a:lnTo>
                        <a:lnTo>
                          <a:pt x="4763" y="5715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65220E0D-C551-4B6E-9D45-92025DD787D5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43901"/>
                    <a:ext cx="145732" cy="95964"/>
                  </a:xfrm>
                  <a:custGeom>
                    <a:avLst/>
                    <a:gdLst>
                      <a:gd name="connsiteX0" fmla="*/ 145733 w 145732"/>
                      <a:gd name="connsiteY0" fmla="*/ 67628 h 95964"/>
                      <a:gd name="connsiteX1" fmla="*/ 28575 w 145732"/>
                      <a:gd name="connsiteY1" fmla="*/ 0 h 95964"/>
                      <a:gd name="connsiteX2" fmla="*/ 0 w 145732"/>
                      <a:gd name="connsiteY2" fmla="*/ 9525 h 95964"/>
                      <a:gd name="connsiteX3" fmla="*/ 7620 w 145732"/>
                      <a:gd name="connsiteY3" fmla="*/ 20003 h 95964"/>
                      <a:gd name="connsiteX4" fmla="*/ 137160 w 145732"/>
                      <a:gd name="connsiteY4" fmla="*/ 94297 h 95964"/>
                      <a:gd name="connsiteX5" fmla="*/ 144780 w 145732"/>
                      <a:gd name="connsiteY5" fmla="*/ 93345 h 95964"/>
                      <a:gd name="connsiteX6" fmla="*/ 145733 w 145732"/>
                      <a:gd name="connsiteY6" fmla="*/ 67628 h 9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732" h="95964">
                        <a:moveTo>
                          <a:pt x="145733" y="67628"/>
                        </a:moveTo>
                        <a:lnTo>
                          <a:pt x="28575" y="0"/>
                        </a:lnTo>
                        <a:cubicBezTo>
                          <a:pt x="28575" y="0"/>
                          <a:pt x="6668" y="17145"/>
                          <a:pt x="0" y="9525"/>
                        </a:cubicBezTo>
                        <a:cubicBezTo>
                          <a:pt x="0" y="13335"/>
                          <a:pt x="4763" y="17145"/>
                          <a:pt x="7620" y="20003"/>
                        </a:cubicBezTo>
                        <a:lnTo>
                          <a:pt x="137160" y="94297"/>
                        </a:lnTo>
                        <a:cubicBezTo>
                          <a:pt x="140970" y="96203"/>
                          <a:pt x="144780" y="97155"/>
                          <a:pt x="144780" y="93345"/>
                        </a:cubicBezTo>
                        <a:lnTo>
                          <a:pt x="145733" y="67628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74B8F7EB-B69E-4DA9-833C-5D9EA1B343AD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82001"/>
                    <a:ext cx="80010" cy="57864"/>
                  </a:xfrm>
                  <a:custGeom>
                    <a:avLst/>
                    <a:gdLst>
                      <a:gd name="connsiteX0" fmla="*/ 0 w 80010"/>
                      <a:gd name="connsiteY0" fmla="*/ 29528 h 57864"/>
                      <a:gd name="connsiteX1" fmla="*/ 51435 w 80010"/>
                      <a:gd name="connsiteY1" fmla="*/ 0 h 57864"/>
                      <a:gd name="connsiteX2" fmla="*/ 80010 w 80010"/>
                      <a:gd name="connsiteY2" fmla="*/ 9525 h 57864"/>
                      <a:gd name="connsiteX3" fmla="*/ 72390 w 80010"/>
                      <a:gd name="connsiteY3" fmla="*/ 20003 h 57864"/>
                      <a:gd name="connsiteX4" fmla="*/ 9525 w 80010"/>
                      <a:gd name="connsiteY4" fmla="*/ 56197 h 57864"/>
                      <a:gd name="connsiteX5" fmla="*/ 1905 w 80010"/>
                      <a:gd name="connsiteY5" fmla="*/ 55245 h 57864"/>
                      <a:gd name="connsiteX6" fmla="*/ 0 w 80010"/>
                      <a:gd name="connsiteY6" fmla="*/ 29528 h 5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10" h="57864">
                        <a:moveTo>
                          <a:pt x="0" y="29528"/>
                        </a:moveTo>
                        <a:lnTo>
                          <a:pt x="51435" y="0"/>
                        </a:lnTo>
                        <a:cubicBezTo>
                          <a:pt x="51435" y="0"/>
                          <a:pt x="73342" y="17145"/>
                          <a:pt x="80010" y="9525"/>
                        </a:cubicBezTo>
                        <a:cubicBezTo>
                          <a:pt x="80010" y="13335"/>
                          <a:pt x="75248" y="17145"/>
                          <a:pt x="72390" y="20003"/>
                        </a:cubicBezTo>
                        <a:lnTo>
                          <a:pt x="9525" y="56197"/>
                        </a:lnTo>
                        <a:cubicBezTo>
                          <a:pt x="5715" y="58103"/>
                          <a:pt x="1905" y="59055"/>
                          <a:pt x="1905" y="55245"/>
                        </a:cubicBez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76494A9D-E717-4131-AFAD-65B5D29503FF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13420"/>
                    <a:ext cx="168592" cy="98107"/>
                  </a:xfrm>
                  <a:custGeom>
                    <a:avLst/>
                    <a:gdLst>
                      <a:gd name="connsiteX0" fmla="*/ 117158 w 168592"/>
                      <a:gd name="connsiteY0" fmla="*/ 98108 h 98107"/>
                      <a:gd name="connsiteX1" fmla="*/ 168593 w 168592"/>
                      <a:gd name="connsiteY1" fmla="*/ 68580 h 98107"/>
                      <a:gd name="connsiteX2" fmla="*/ 51435 w 168592"/>
                      <a:gd name="connsiteY2" fmla="*/ 0 h 98107"/>
                      <a:gd name="connsiteX3" fmla="*/ 0 w 168592"/>
                      <a:gd name="connsiteY3" fmla="*/ 2952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98107">
                        <a:moveTo>
                          <a:pt x="117158" y="98108"/>
                        </a:moveTo>
                        <a:lnTo>
                          <a:pt x="168593" y="68580"/>
                        </a:lnTo>
                        <a:lnTo>
                          <a:pt x="51435" y="0"/>
                        </a:ln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7">
                  <a:extLst>
                    <a:ext uri="{FF2B5EF4-FFF2-40B4-BE49-F238E27FC236}">
                      <a16:creationId xmlns:a16="http://schemas.microsoft.com/office/drawing/2014/main" id="{21BCFC47-D123-410F-9678-3F592F965229}"/>
                    </a:ext>
                  </a:extLst>
                </p:cNvPr>
                <p:cNvGrpSpPr/>
                <p:nvPr/>
              </p:nvGrpSpPr>
              <p:grpSpPr>
                <a:xfrm>
                  <a:off x="8712854" y="4505801"/>
                  <a:ext cx="168592" cy="105727"/>
                  <a:chOff x="8712854" y="4505801"/>
                  <a:chExt cx="168592" cy="105727"/>
                </a:xfrm>
              </p:grpSpPr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7588CF7F-F199-472D-A4FA-804D76D36022}"/>
                      </a:ext>
                    </a:extLst>
                  </p:cNvPr>
                  <p:cNvSpPr/>
                  <p:nvPr/>
                </p:nvSpPr>
                <p:spPr>
                  <a:xfrm>
                    <a:off x="8836679" y="4577238"/>
                    <a:ext cx="41910" cy="29527"/>
                  </a:xfrm>
                  <a:custGeom>
                    <a:avLst/>
                    <a:gdLst>
                      <a:gd name="connsiteX0" fmla="*/ 41910 w 41910"/>
                      <a:gd name="connsiteY0" fmla="*/ 4763 h 29527"/>
                      <a:gd name="connsiteX1" fmla="*/ 0 w 41910"/>
                      <a:gd name="connsiteY1" fmla="*/ 29528 h 29527"/>
                      <a:gd name="connsiteX2" fmla="*/ 20955 w 41910"/>
                      <a:gd name="connsiteY2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10" h="29527">
                        <a:moveTo>
                          <a:pt x="41910" y="4763"/>
                        </a:moveTo>
                        <a:lnTo>
                          <a:pt x="0" y="29528"/>
                        </a:lnTo>
                        <a:lnTo>
                          <a:pt x="20955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629795F3-CB40-406B-9FC3-DECC60DC2999}"/>
                      </a:ext>
                    </a:extLst>
                  </p:cNvPr>
                  <p:cNvSpPr/>
                  <p:nvPr/>
                </p:nvSpPr>
                <p:spPr>
                  <a:xfrm>
                    <a:off x="8853824" y="4583532"/>
                    <a:ext cx="7620" cy="8367"/>
                  </a:xfrm>
                  <a:custGeom>
                    <a:avLst/>
                    <a:gdLst>
                      <a:gd name="connsiteX0" fmla="*/ 7620 w 7620"/>
                      <a:gd name="connsiteY0" fmla="*/ 2279 h 8367"/>
                      <a:gd name="connsiteX1" fmla="*/ 3810 w 7620"/>
                      <a:gd name="connsiteY1" fmla="*/ 7994 h 8367"/>
                      <a:gd name="connsiteX2" fmla="*/ 0 w 7620"/>
                      <a:gd name="connsiteY2" fmla="*/ 6088 h 8367"/>
                      <a:gd name="connsiteX3" fmla="*/ 3810 w 7620"/>
                      <a:gd name="connsiteY3" fmla="*/ 374 h 8367"/>
                      <a:gd name="connsiteX4" fmla="*/ 7620 w 7620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" h="8367">
                        <a:moveTo>
                          <a:pt x="7620" y="2279"/>
                        </a:moveTo>
                        <a:cubicBezTo>
                          <a:pt x="7620" y="4184"/>
                          <a:pt x="5715" y="7041"/>
                          <a:pt x="3810" y="7994"/>
                        </a:cubicBezTo>
                        <a:cubicBezTo>
                          <a:pt x="1905" y="8946"/>
                          <a:pt x="0" y="7994"/>
                          <a:pt x="0" y="6088"/>
                        </a:cubicBezTo>
                        <a:cubicBezTo>
                          <a:pt x="0" y="4184"/>
                          <a:pt x="1905" y="1326"/>
                          <a:pt x="3810" y="374"/>
                        </a:cubicBezTo>
                        <a:cubicBezTo>
                          <a:pt x="5715" y="-579"/>
                          <a:pt x="7620" y="374"/>
                          <a:pt x="762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4E068799-774F-40C5-A76E-E439B3B710A4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74381"/>
                    <a:ext cx="51435" cy="37147"/>
                  </a:xfrm>
                  <a:custGeom>
                    <a:avLst/>
                    <a:gdLst>
                      <a:gd name="connsiteX0" fmla="*/ 27623 w 51435"/>
                      <a:gd name="connsiteY0" fmla="*/ 3810 h 37147"/>
                      <a:gd name="connsiteX1" fmla="*/ 47625 w 51435"/>
                      <a:gd name="connsiteY1" fmla="*/ 9525 h 37147"/>
                      <a:gd name="connsiteX2" fmla="*/ 51435 w 51435"/>
                      <a:gd name="connsiteY2" fmla="*/ 7620 h 37147"/>
                      <a:gd name="connsiteX3" fmla="*/ 25717 w 51435"/>
                      <a:gd name="connsiteY3" fmla="*/ 0 h 37147"/>
                      <a:gd name="connsiteX4" fmla="*/ 0 w 51435"/>
                      <a:gd name="connsiteY4" fmla="*/ 37147 h 37147"/>
                      <a:gd name="connsiteX5" fmla="*/ 6667 w 51435"/>
                      <a:gd name="connsiteY5" fmla="*/ 33338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5" h="37147">
                        <a:moveTo>
                          <a:pt x="27623" y="3810"/>
                        </a:moveTo>
                        <a:lnTo>
                          <a:pt x="47625" y="9525"/>
                        </a:lnTo>
                        <a:lnTo>
                          <a:pt x="51435" y="7620"/>
                        </a:lnTo>
                        <a:lnTo>
                          <a:pt x="25717" y="0"/>
                        </a:lnTo>
                        <a:lnTo>
                          <a:pt x="0" y="37147"/>
                        </a:lnTo>
                        <a:lnTo>
                          <a:pt x="6667" y="3333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DFA3591C-8808-4772-9246-52F9F9368C29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05801"/>
                    <a:ext cx="142875" cy="105727"/>
                  </a:xfrm>
                  <a:custGeom>
                    <a:avLst/>
                    <a:gdLst>
                      <a:gd name="connsiteX0" fmla="*/ 142875 w 142875"/>
                      <a:gd name="connsiteY0" fmla="*/ 68580 h 105727"/>
                      <a:gd name="connsiteX1" fmla="*/ 117158 w 142875"/>
                      <a:gd name="connsiteY1" fmla="*/ 105728 h 105727"/>
                      <a:gd name="connsiteX2" fmla="*/ 0 w 142875"/>
                      <a:gd name="connsiteY2" fmla="*/ 37147 h 105727"/>
                      <a:gd name="connsiteX3" fmla="*/ 25718 w 142875"/>
                      <a:gd name="connsiteY3" fmla="*/ 0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105727">
                        <a:moveTo>
                          <a:pt x="142875" y="68580"/>
                        </a:moveTo>
                        <a:lnTo>
                          <a:pt x="117158" y="105728"/>
                        </a:lnTo>
                        <a:lnTo>
                          <a:pt x="0" y="37147"/>
                        </a:lnTo>
                        <a:lnTo>
                          <a:pt x="25718" y="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AE23706E-D7D9-4930-911D-998B0755C950}"/>
                      </a:ext>
                    </a:extLst>
                  </p:cNvPr>
                  <p:cNvSpPr/>
                  <p:nvPr/>
                </p:nvSpPr>
                <p:spPr>
                  <a:xfrm>
                    <a:off x="8738572" y="4505801"/>
                    <a:ext cx="142875" cy="76200"/>
                  </a:xfrm>
                  <a:custGeom>
                    <a:avLst/>
                    <a:gdLst>
                      <a:gd name="connsiteX0" fmla="*/ 117157 w 142875"/>
                      <a:gd name="connsiteY0" fmla="*/ 68580 h 76200"/>
                      <a:gd name="connsiteX1" fmla="*/ 142875 w 142875"/>
                      <a:gd name="connsiteY1" fmla="*/ 76200 h 76200"/>
                      <a:gd name="connsiteX2" fmla="*/ 25717 w 142875"/>
                      <a:gd name="connsiteY2" fmla="*/ 7620 h 76200"/>
                      <a:gd name="connsiteX3" fmla="*/ 0 w 14287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76200">
                        <a:moveTo>
                          <a:pt x="117157" y="68580"/>
                        </a:moveTo>
                        <a:lnTo>
                          <a:pt x="142875" y="76200"/>
                        </a:lnTo>
                        <a:lnTo>
                          <a:pt x="25717" y="76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69" name="Graphic 7">
                <a:extLst>
                  <a:ext uri="{FF2B5EF4-FFF2-40B4-BE49-F238E27FC236}">
                    <a16:creationId xmlns:a16="http://schemas.microsoft.com/office/drawing/2014/main" id="{BADC5522-D998-4D66-806D-E4649B93B5B5}"/>
                  </a:ext>
                </a:extLst>
              </p:cNvPr>
              <p:cNvGrpSpPr/>
              <p:nvPr/>
            </p:nvGrpSpPr>
            <p:grpSpPr>
              <a:xfrm>
                <a:off x="9987299" y="2312193"/>
                <a:ext cx="206692" cy="168592"/>
                <a:chOff x="9987299" y="2312193"/>
                <a:chExt cx="206692" cy="168592"/>
              </a:xfrm>
            </p:grpSpPr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5EE49489-D35B-455F-9B0B-3A286713CB60}"/>
                    </a:ext>
                  </a:extLst>
                </p:cNvPr>
                <p:cNvSpPr/>
                <p:nvPr/>
              </p:nvSpPr>
              <p:spPr>
                <a:xfrm>
                  <a:off x="10030162" y="2384583"/>
                  <a:ext cx="163829" cy="96202"/>
                </a:xfrm>
                <a:custGeom>
                  <a:avLst/>
                  <a:gdLst>
                    <a:gd name="connsiteX0" fmla="*/ 99060 w 163829"/>
                    <a:gd name="connsiteY0" fmla="*/ 50482 h 96202"/>
                    <a:gd name="connsiteX1" fmla="*/ 147638 w 163829"/>
                    <a:gd name="connsiteY1" fmla="*/ 42863 h 96202"/>
                    <a:gd name="connsiteX2" fmla="*/ 109538 w 163829"/>
                    <a:gd name="connsiteY2" fmla="*/ 42863 h 96202"/>
                    <a:gd name="connsiteX3" fmla="*/ 163830 w 163829"/>
                    <a:gd name="connsiteY3" fmla="*/ 22860 h 96202"/>
                    <a:gd name="connsiteX4" fmla="*/ 91440 w 163829"/>
                    <a:gd name="connsiteY4" fmla="*/ 36195 h 96202"/>
                    <a:gd name="connsiteX5" fmla="*/ 115252 w 163829"/>
                    <a:gd name="connsiteY5" fmla="*/ 10477 h 96202"/>
                    <a:gd name="connsiteX6" fmla="*/ 85725 w 163829"/>
                    <a:gd name="connsiteY6" fmla="*/ 27622 h 96202"/>
                    <a:gd name="connsiteX7" fmla="*/ 84772 w 163829"/>
                    <a:gd name="connsiteY7" fmla="*/ 0 h 96202"/>
                    <a:gd name="connsiteX8" fmla="*/ 61913 w 163829"/>
                    <a:gd name="connsiteY8" fmla="*/ 32385 h 96202"/>
                    <a:gd name="connsiteX9" fmla="*/ 59055 w 163829"/>
                    <a:gd name="connsiteY9" fmla="*/ 32385 h 96202"/>
                    <a:gd name="connsiteX10" fmla="*/ 46672 w 163829"/>
                    <a:gd name="connsiteY10" fmla="*/ 9525 h 96202"/>
                    <a:gd name="connsiteX11" fmla="*/ 46672 w 163829"/>
                    <a:gd name="connsiteY11" fmla="*/ 31432 h 96202"/>
                    <a:gd name="connsiteX12" fmla="*/ 29527 w 163829"/>
                    <a:gd name="connsiteY12" fmla="*/ 20955 h 96202"/>
                    <a:gd name="connsiteX13" fmla="*/ 41910 w 163829"/>
                    <a:gd name="connsiteY13" fmla="*/ 38100 h 96202"/>
                    <a:gd name="connsiteX14" fmla="*/ 0 w 163829"/>
                    <a:gd name="connsiteY14" fmla="*/ 57150 h 96202"/>
                    <a:gd name="connsiteX15" fmla="*/ 43815 w 163829"/>
                    <a:gd name="connsiteY15" fmla="*/ 50482 h 96202"/>
                    <a:gd name="connsiteX16" fmla="*/ 16192 w 163829"/>
                    <a:gd name="connsiteY16" fmla="*/ 73342 h 96202"/>
                    <a:gd name="connsiteX17" fmla="*/ 44767 w 163829"/>
                    <a:gd name="connsiteY17" fmla="*/ 60960 h 96202"/>
                    <a:gd name="connsiteX18" fmla="*/ 46672 w 163829"/>
                    <a:gd name="connsiteY18" fmla="*/ 85725 h 96202"/>
                    <a:gd name="connsiteX19" fmla="*/ 57150 w 163829"/>
                    <a:gd name="connsiteY19" fmla="*/ 65722 h 96202"/>
                    <a:gd name="connsiteX20" fmla="*/ 69532 w 163829"/>
                    <a:gd name="connsiteY20" fmla="*/ 89535 h 96202"/>
                    <a:gd name="connsiteX21" fmla="*/ 71438 w 163829"/>
                    <a:gd name="connsiteY21" fmla="*/ 71438 h 96202"/>
                    <a:gd name="connsiteX22" fmla="*/ 88582 w 163829"/>
                    <a:gd name="connsiteY22" fmla="*/ 96202 h 96202"/>
                    <a:gd name="connsiteX23" fmla="*/ 86677 w 163829"/>
                    <a:gd name="connsiteY23" fmla="*/ 67627 h 96202"/>
                    <a:gd name="connsiteX24" fmla="*/ 107632 w 163829"/>
                    <a:gd name="connsiteY24" fmla="*/ 80010 h 96202"/>
                    <a:gd name="connsiteX25" fmla="*/ 89535 w 163829"/>
                    <a:gd name="connsiteY25" fmla="*/ 60960 h 96202"/>
                    <a:gd name="connsiteX26" fmla="*/ 153352 w 163829"/>
                    <a:gd name="connsiteY26" fmla="*/ 78105 h 96202"/>
                    <a:gd name="connsiteX27" fmla="*/ 99060 w 163829"/>
                    <a:gd name="connsiteY27" fmla="*/ 50482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3829" h="96202">
                      <a:moveTo>
                        <a:pt x="99060" y="50482"/>
                      </a:moveTo>
                      <a:cubicBezTo>
                        <a:pt x="119063" y="49530"/>
                        <a:pt x="143827" y="45720"/>
                        <a:pt x="147638" y="42863"/>
                      </a:cubicBezTo>
                      <a:cubicBezTo>
                        <a:pt x="132397" y="43815"/>
                        <a:pt x="120015" y="43815"/>
                        <a:pt x="109538" y="42863"/>
                      </a:cubicBezTo>
                      <a:cubicBezTo>
                        <a:pt x="133350" y="36195"/>
                        <a:pt x="158115" y="27622"/>
                        <a:pt x="163830" y="22860"/>
                      </a:cubicBezTo>
                      <a:cubicBezTo>
                        <a:pt x="132397" y="31432"/>
                        <a:pt x="109538" y="33338"/>
                        <a:pt x="91440" y="36195"/>
                      </a:cubicBezTo>
                      <a:cubicBezTo>
                        <a:pt x="102870" y="26670"/>
                        <a:pt x="115252" y="15240"/>
                        <a:pt x="115252" y="10477"/>
                      </a:cubicBezTo>
                      <a:cubicBezTo>
                        <a:pt x="104775" y="19050"/>
                        <a:pt x="94297" y="23813"/>
                        <a:pt x="85725" y="27622"/>
                      </a:cubicBezTo>
                      <a:cubicBezTo>
                        <a:pt x="88582" y="18097"/>
                        <a:pt x="87630" y="6667"/>
                        <a:pt x="84772" y="0"/>
                      </a:cubicBezTo>
                      <a:cubicBezTo>
                        <a:pt x="80963" y="12382"/>
                        <a:pt x="70485" y="23813"/>
                        <a:pt x="61913" y="32385"/>
                      </a:cubicBezTo>
                      <a:cubicBezTo>
                        <a:pt x="60960" y="32385"/>
                        <a:pt x="60007" y="32385"/>
                        <a:pt x="59055" y="32385"/>
                      </a:cubicBezTo>
                      <a:cubicBezTo>
                        <a:pt x="56197" y="22860"/>
                        <a:pt x="51435" y="12382"/>
                        <a:pt x="46672" y="9525"/>
                      </a:cubicBezTo>
                      <a:cubicBezTo>
                        <a:pt x="48577" y="19050"/>
                        <a:pt x="47625" y="25717"/>
                        <a:pt x="46672" y="31432"/>
                      </a:cubicBezTo>
                      <a:cubicBezTo>
                        <a:pt x="40957" y="26670"/>
                        <a:pt x="34290" y="22860"/>
                        <a:pt x="29527" y="20955"/>
                      </a:cubicBezTo>
                      <a:cubicBezTo>
                        <a:pt x="35242" y="26670"/>
                        <a:pt x="39052" y="32385"/>
                        <a:pt x="41910" y="38100"/>
                      </a:cubicBezTo>
                      <a:cubicBezTo>
                        <a:pt x="23813" y="43815"/>
                        <a:pt x="26670" y="48577"/>
                        <a:pt x="0" y="57150"/>
                      </a:cubicBezTo>
                      <a:cubicBezTo>
                        <a:pt x="24765" y="57150"/>
                        <a:pt x="33338" y="57150"/>
                        <a:pt x="43815" y="50482"/>
                      </a:cubicBezTo>
                      <a:cubicBezTo>
                        <a:pt x="37147" y="56197"/>
                        <a:pt x="31432" y="63817"/>
                        <a:pt x="16192" y="73342"/>
                      </a:cubicBezTo>
                      <a:cubicBezTo>
                        <a:pt x="21907" y="72390"/>
                        <a:pt x="33338" y="66675"/>
                        <a:pt x="44767" y="60960"/>
                      </a:cubicBezTo>
                      <a:cubicBezTo>
                        <a:pt x="45720" y="67627"/>
                        <a:pt x="48577" y="74295"/>
                        <a:pt x="46672" y="85725"/>
                      </a:cubicBezTo>
                      <a:cubicBezTo>
                        <a:pt x="50482" y="82867"/>
                        <a:pt x="54292" y="74295"/>
                        <a:pt x="57150" y="65722"/>
                      </a:cubicBezTo>
                      <a:cubicBezTo>
                        <a:pt x="60960" y="71438"/>
                        <a:pt x="66675" y="79057"/>
                        <a:pt x="69532" y="89535"/>
                      </a:cubicBezTo>
                      <a:cubicBezTo>
                        <a:pt x="72390" y="86677"/>
                        <a:pt x="72390" y="79057"/>
                        <a:pt x="71438" y="71438"/>
                      </a:cubicBezTo>
                      <a:cubicBezTo>
                        <a:pt x="78105" y="79057"/>
                        <a:pt x="84772" y="87630"/>
                        <a:pt x="88582" y="96202"/>
                      </a:cubicBezTo>
                      <a:cubicBezTo>
                        <a:pt x="91440" y="90488"/>
                        <a:pt x="92392" y="79057"/>
                        <a:pt x="86677" y="67627"/>
                      </a:cubicBezTo>
                      <a:cubicBezTo>
                        <a:pt x="92392" y="70485"/>
                        <a:pt x="100013" y="74295"/>
                        <a:pt x="107632" y="80010"/>
                      </a:cubicBezTo>
                      <a:cubicBezTo>
                        <a:pt x="107632" y="76200"/>
                        <a:pt x="99060" y="67627"/>
                        <a:pt x="89535" y="60960"/>
                      </a:cubicBezTo>
                      <a:cubicBezTo>
                        <a:pt x="109538" y="64770"/>
                        <a:pt x="134302" y="70485"/>
                        <a:pt x="153352" y="78105"/>
                      </a:cubicBezTo>
                      <a:cubicBezTo>
                        <a:pt x="144780" y="68580"/>
                        <a:pt x="120967" y="56197"/>
                        <a:pt x="99060" y="5048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1" name="Graphic 7">
                  <a:extLst>
                    <a:ext uri="{FF2B5EF4-FFF2-40B4-BE49-F238E27FC236}">
                      <a16:creationId xmlns:a16="http://schemas.microsoft.com/office/drawing/2014/main" id="{DE642F07-10DE-47EB-A6DD-7A6BA7B9B96A}"/>
                    </a:ext>
                  </a:extLst>
                </p:cNvPr>
                <p:cNvGrpSpPr/>
                <p:nvPr/>
              </p:nvGrpSpPr>
              <p:grpSpPr>
                <a:xfrm>
                  <a:off x="10078213" y="2312193"/>
                  <a:ext cx="60533" cy="104553"/>
                  <a:chOff x="10078213" y="2312193"/>
                  <a:chExt cx="60533" cy="104553"/>
                </a:xfrm>
              </p:grpSpPr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A8426D48-C514-4BFE-8DC8-C71DE2643825}"/>
                      </a:ext>
                    </a:extLst>
                  </p:cNvPr>
                  <p:cNvSpPr/>
                  <p:nvPr/>
                </p:nvSpPr>
                <p:spPr>
                  <a:xfrm>
                    <a:off x="10078213" y="2312193"/>
                    <a:ext cx="60533" cy="104553"/>
                  </a:xfrm>
                  <a:custGeom>
                    <a:avLst/>
                    <a:gdLst>
                      <a:gd name="connsiteX0" fmla="*/ 60534 w 60533"/>
                      <a:gd name="connsiteY0" fmla="*/ 0 h 104553"/>
                      <a:gd name="connsiteX1" fmla="*/ 9099 w 60533"/>
                      <a:gd name="connsiteY1" fmla="*/ 101918 h 104553"/>
                      <a:gd name="connsiteX2" fmla="*/ 60534 w 60533"/>
                      <a:gd name="connsiteY2" fmla="*/ 0 h 10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533" h="104553">
                        <a:moveTo>
                          <a:pt x="60534" y="0"/>
                        </a:moveTo>
                        <a:cubicBezTo>
                          <a:pt x="31959" y="51435"/>
                          <a:pt x="41484" y="80963"/>
                          <a:pt x="9099" y="101918"/>
                        </a:cubicBezTo>
                        <a:cubicBezTo>
                          <a:pt x="-23286" y="122873"/>
                          <a:pt x="39579" y="12383"/>
                          <a:pt x="6053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8436AAC-504C-44AE-9173-607A06E19493}"/>
                      </a:ext>
                    </a:extLst>
                  </p:cNvPr>
                  <p:cNvSpPr/>
                  <p:nvPr/>
                </p:nvSpPr>
                <p:spPr>
                  <a:xfrm>
                    <a:off x="10088716" y="2315051"/>
                    <a:ext cx="47173" cy="95312"/>
                  </a:xfrm>
                  <a:custGeom>
                    <a:avLst/>
                    <a:gdLst>
                      <a:gd name="connsiteX0" fmla="*/ 501 w 47173"/>
                      <a:gd name="connsiteY0" fmla="*/ 95250 h 95312"/>
                      <a:gd name="connsiteX1" fmla="*/ 47173 w 47173"/>
                      <a:gd name="connsiteY1" fmla="*/ 0 h 95312"/>
                      <a:gd name="connsiteX2" fmla="*/ 501 w 47173"/>
                      <a:gd name="connsiteY2" fmla="*/ 95250 h 95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173" h="95312">
                        <a:moveTo>
                          <a:pt x="501" y="95250"/>
                        </a:moveTo>
                        <a:cubicBezTo>
                          <a:pt x="-2357" y="97155"/>
                          <a:pt x="6216" y="55245"/>
                          <a:pt x="47173" y="0"/>
                        </a:cubicBezTo>
                        <a:cubicBezTo>
                          <a:pt x="10026" y="48577"/>
                          <a:pt x="3358" y="93345"/>
                          <a:pt x="501" y="952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4" name="Graphic 7">
                  <a:extLst>
                    <a:ext uri="{FF2B5EF4-FFF2-40B4-BE49-F238E27FC236}">
                      <a16:creationId xmlns:a16="http://schemas.microsoft.com/office/drawing/2014/main" id="{2BDA3704-4F74-4D06-82EA-9FE528077C2F}"/>
                    </a:ext>
                  </a:extLst>
                </p:cNvPr>
                <p:cNvGrpSpPr/>
                <p:nvPr/>
              </p:nvGrpSpPr>
              <p:grpSpPr>
                <a:xfrm>
                  <a:off x="10002539" y="2403737"/>
                  <a:ext cx="88579" cy="18348"/>
                  <a:chOff x="10002539" y="2403737"/>
                  <a:chExt cx="88579" cy="18348"/>
                </a:xfrm>
              </p:grpSpPr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9A7B082A-C799-49C0-8604-53B3E612D5BB}"/>
                      </a:ext>
                    </a:extLst>
                  </p:cNvPr>
                  <p:cNvSpPr/>
                  <p:nvPr/>
                </p:nvSpPr>
                <p:spPr>
                  <a:xfrm>
                    <a:off x="10002539" y="2403737"/>
                    <a:ext cx="88579" cy="18348"/>
                  </a:xfrm>
                  <a:custGeom>
                    <a:avLst/>
                    <a:gdLst>
                      <a:gd name="connsiteX0" fmla="*/ 0 w 88579"/>
                      <a:gd name="connsiteY0" fmla="*/ 2753 h 18348"/>
                      <a:gd name="connsiteX1" fmla="*/ 83820 w 88579"/>
                      <a:gd name="connsiteY1" fmla="*/ 15136 h 18348"/>
                      <a:gd name="connsiteX2" fmla="*/ 0 w 88579"/>
                      <a:gd name="connsiteY2" fmla="*/ 2753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79" h="18348">
                        <a:moveTo>
                          <a:pt x="0" y="2753"/>
                        </a:moveTo>
                        <a:cubicBezTo>
                          <a:pt x="43815" y="7516"/>
                          <a:pt x="57150" y="25614"/>
                          <a:pt x="83820" y="15136"/>
                        </a:cubicBezTo>
                        <a:cubicBezTo>
                          <a:pt x="110490" y="4659"/>
                          <a:pt x="17145" y="-4866"/>
                          <a:pt x="0" y="275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5B2EB567-BA76-4535-8C3B-E91E8EF32A03}"/>
                      </a:ext>
                    </a:extLst>
                  </p:cNvPr>
                  <p:cNvSpPr/>
                  <p:nvPr/>
                </p:nvSpPr>
                <p:spPr>
                  <a:xfrm>
                    <a:off x="10005397" y="2406305"/>
                    <a:ext cx="78294" cy="12611"/>
                  </a:xfrm>
                  <a:custGeom>
                    <a:avLst/>
                    <a:gdLst>
                      <a:gd name="connsiteX0" fmla="*/ 78105 w 78294"/>
                      <a:gd name="connsiteY0" fmla="*/ 12569 h 12611"/>
                      <a:gd name="connsiteX1" fmla="*/ 0 w 78294"/>
                      <a:gd name="connsiteY1" fmla="*/ 186 h 12611"/>
                      <a:gd name="connsiteX2" fmla="*/ 78105 w 78294"/>
                      <a:gd name="connsiteY2" fmla="*/ 12569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94" h="12611">
                        <a:moveTo>
                          <a:pt x="78105" y="12569"/>
                        </a:moveTo>
                        <a:cubicBezTo>
                          <a:pt x="80963" y="11616"/>
                          <a:pt x="51435" y="-1719"/>
                          <a:pt x="0" y="186"/>
                        </a:cubicBezTo>
                        <a:cubicBezTo>
                          <a:pt x="45720" y="-1719"/>
                          <a:pt x="76200" y="13521"/>
                          <a:pt x="78105" y="125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7" name="Graphic 7">
                  <a:extLst>
                    <a:ext uri="{FF2B5EF4-FFF2-40B4-BE49-F238E27FC236}">
                      <a16:creationId xmlns:a16="http://schemas.microsoft.com/office/drawing/2014/main" id="{AEF9ECEE-D0EC-4EBD-9D66-025365082E9B}"/>
                    </a:ext>
                  </a:extLst>
                </p:cNvPr>
                <p:cNvGrpSpPr/>
                <p:nvPr/>
              </p:nvGrpSpPr>
              <p:grpSpPr>
                <a:xfrm>
                  <a:off x="10019684" y="2368390"/>
                  <a:ext cx="61401" cy="38117"/>
                  <a:chOff x="10019684" y="2368390"/>
                  <a:chExt cx="61401" cy="38117"/>
                </a:xfrm>
              </p:grpSpPr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93BE70CD-DB38-4EC9-82B2-3AD1E0CD17D5}"/>
                      </a:ext>
                    </a:extLst>
                  </p:cNvPr>
                  <p:cNvSpPr/>
                  <p:nvPr/>
                </p:nvSpPr>
                <p:spPr>
                  <a:xfrm>
                    <a:off x="10019684" y="2368390"/>
                    <a:ext cx="61401" cy="38117"/>
                  </a:xfrm>
                  <a:custGeom>
                    <a:avLst/>
                    <a:gdLst>
                      <a:gd name="connsiteX0" fmla="*/ 0 w 61401"/>
                      <a:gd name="connsiteY0" fmla="*/ 0 h 38117"/>
                      <a:gd name="connsiteX1" fmla="*/ 56197 w 61401"/>
                      <a:gd name="connsiteY1" fmla="*/ 38100 h 38117"/>
                      <a:gd name="connsiteX2" fmla="*/ 0 w 61401"/>
                      <a:gd name="connsiteY2" fmla="*/ 0 h 3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01" h="38117">
                        <a:moveTo>
                          <a:pt x="0" y="0"/>
                        </a:moveTo>
                        <a:cubicBezTo>
                          <a:pt x="29528" y="19050"/>
                          <a:pt x="33338" y="36195"/>
                          <a:pt x="56197" y="38100"/>
                        </a:cubicBezTo>
                        <a:cubicBezTo>
                          <a:pt x="80010" y="39052"/>
                          <a:pt x="1524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7DDF7DAA-4292-493D-8BC9-AD707B12846C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68390"/>
                    <a:ext cx="51584" cy="36195"/>
                  </a:xfrm>
                  <a:custGeom>
                    <a:avLst/>
                    <a:gdLst>
                      <a:gd name="connsiteX0" fmla="*/ 51435 w 51584"/>
                      <a:gd name="connsiteY0" fmla="*/ 36195 h 36195"/>
                      <a:gd name="connsiteX1" fmla="*/ 0 w 51584"/>
                      <a:gd name="connsiteY1" fmla="*/ 0 h 36195"/>
                      <a:gd name="connsiteX2" fmla="*/ 51435 w 51584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84" h="36195">
                        <a:moveTo>
                          <a:pt x="51435" y="36195"/>
                        </a:moveTo>
                        <a:cubicBezTo>
                          <a:pt x="53340" y="36195"/>
                          <a:pt x="37147" y="17145"/>
                          <a:pt x="0" y="0"/>
                        </a:cubicBezTo>
                        <a:cubicBezTo>
                          <a:pt x="32385" y="15240"/>
                          <a:pt x="48578" y="36195"/>
                          <a:pt x="51435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0" name="Graphic 7">
                  <a:extLst>
                    <a:ext uri="{FF2B5EF4-FFF2-40B4-BE49-F238E27FC236}">
                      <a16:creationId xmlns:a16="http://schemas.microsoft.com/office/drawing/2014/main" id="{E5FEF354-F6F7-400D-BC61-1DE3CD4EDBBB}"/>
                    </a:ext>
                  </a:extLst>
                </p:cNvPr>
                <p:cNvGrpSpPr/>
                <p:nvPr/>
              </p:nvGrpSpPr>
              <p:grpSpPr>
                <a:xfrm>
                  <a:off x="10009207" y="2416350"/>
                  <a:ext cx="82586" cy="14488"/>
                  <a:chOff x="10009207" y="2416350"/>
                  <a:chExt cx="82586" cy="14488"/>
                </a:xfrm>
              </p:grpSpPr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7B93E51B-CD29-4064-9D95-2C0A402B42C8}"/>
                      </a:ext>
                    </a:extLst>
                  </p:cNvPr>
                  <p:cNvSpPr/>
                  <p:nvPr/>
                </p:nvSpPr>
                <p:spPr>
                  <a:xfrm>
                    <a:off x="10009207" y="2416350"/>
                    <a:ext cx="82586" cy="14488"/>
                  </a:xfrm>
                  <a:custGeom>
                    <a:avLst/>
                    <a:gdLst>
                      <a:gd name="connsiteX0" fmla="*/ 0 w 82586"/>
                      <a:gd name="connsiteY0" fmla="*/ 12048 h 14488"/>
                      <a:gd name="connsiteX1" fmla="*/ 79057 w 82586"/>
                      <a:gd name="connsiteY1" fmla="*/ 7286 h 14488"/>
                      <a:gd name="connsiteX2" fmla="*/ 0 w 825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86" h="14488">
                        <a:moveTo>
                          <a:pt x="0" y="12048"/>
                        </a:moveTo>
                        <a:cubicBezTo>
                          <a:pt x="40957" y="8238"/>
                          <a:pt x="57150" y="22526"/>
                          <a:pt x="79057" y="7286"/>
                        </a:cubicBezTo>
                        <a:cubicBezTo>
                          <a:pt x="100965" y="-7002"/>
                          <a:pt x="14288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3CA937D8-68FE-48B4-99DB-8BFF65ED21B6}"/>
                      </a:ext>
                    </a:extLst>
                  </p:cNvPr>
                  <p:cNvSpPr/>
                  <p:nvPr/>
                </p:nvSpPr>
                <p:spPr>
                  <a:xfrm>
                    <a:off x="10012064" y="2421315"/>
                    <a:ext cx="73429" cy="6130"/>
                  </a:xfrm>
                  <a:custGeom>
                    <a:avLst/>
                    <a:gdLst>
                      <a:gd name="connsiteX0" fmla="*/ 73343 w 73429"/>
                      <a:gd name="connsiteY0" fmla="*/ 3273 h 6130"/>
                      <a:gd name="connsiteX1" fmla="*/ 0 w 73429"/>
                      <a:gd name="connsiteY1" fmla="*/ 6131 h 6130"/>
                      <a:gd name="connsiteX2" fmla="*/ 73343 w 7342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29" h="6130">
                        <a:moveTo>
                          <a:pt x="73343" y="3273"/>
                        </a:moveTo>
                        <a:cubicBezTo>
                          <a:pt x="75248" y="1368"/>
                          <a:pt x="45720" y="-4347"/>
                          <a:pt x="0" y="6131"/>
                        </a:cubicBezTo>
                        <a:cubicBezTo>
                          <a:pt x="40958" y="-4347"/>
                          <a:pt x="71438" y="4226"/>
                          <a:pt x="73343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3" name="Graphic 7">
                  <a:extLst>
                    <a:ext uri="{FF2B5EF4-FFF2-40B4-BE49-F238E27FC236}">
                      <a16:creationId xmlns:a16="http://schemas.microsoft.com/office/drawing/2014/main" id="{00F3367F-827A-4CDE-B1AC-199E09E2452D}"/>
                    </a:ext>
                  </a:extLst>
                </p:cNvPr>
                <p:cNvGrpSpPr/>
                <p:nvPr/>
              </p:nvGrpSpPr>
              <p:grpSpPr>
                <a:xfrm>
                  <a:off x="10033972" y="2405381"/>
                  <a:ext cx="64735" cy="53496"/>
                  <a:chOff x="10033972" y="2405381"/>
                  <a:chExt cx="64735" cy="53496"/>
                </a:xfrm>
              </p:grpSpPr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1D7F1D66-169E-4E27-9A34-3F7115CC575E}"/>
                      </a:ext>
                    </a:extLst>
                  </p:cNvPr>
                  <p:cNvSpPr/>
                  <p:nvPr/>
                </p:nvSpPr>
                <p:spPr>
                  <a:xfrm>
                    <a:off x="10033972" y="2405381"/>
                    <a:ext cx="64735" cy="53496"/>
                  </a:xfrm>
                  <a:custGeom>
                    <a:avLst/>
                    <a:gdLst>
                      <a:gd name="connsiteX0" fmla="*/ 0 w 64735"/>
                      <a:gd name="connsiteY0" fmla="*/ 53497 h 53496"/>
                      <a:gd name="connsiteX1" fmla="*/ 63817 w 64735"/>
                      <a:gd name="connsiteY1" fmla="*/ 5872 h 53496"/>
                      <a:gd name="connsiteX2" fmla="*/ 0 w 64735"/>
                      <a:gd name="connsiteY2" fmla="*/ 53497 h 53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735" h="53496">
                        <a:moveTo>
                          <a:pt x="0" y="53497"/>
                        </a:moveTo>
                        <a:cubicBezTo>
                          <a:pt x="32385" y="27779"/>
                          <a:pt x="53340" y="30637"/>
                          <a:pt x="63817" y="5872"/>
                        </a:cubicBezTo>
                        <a:cubicBezTo>
                          <a:pt x="73342" y="-17941"/>
                          <a:pt x="5715" y="37304"/>
                          <a:pt x="0" y="5349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25ABF7E4-455A-4FBB-9E71-A9A15E837DC1}"/>
                      </a:ext>
                    </a:extLst>
                  </p:cNvPr>
                  <p:cNvSpPr/>
                  <p:nvPr/>
                </p:nvSpPr>
                <p:spPr>
                  <a:xfrm>
                    <a:off x="10035876" y="2412738"/>
                    <a:ext cx="59079" cy="43282"/>
                  </a:xfrm>
                  <a:custGeom>
                    <a:avLst/>
                    <a:gdLst>
                      <a:gd name="connsiteX0" fmla="*/ 59055 w 59079"/>
                      <a:gd name="connsiteY0" fmla="*/ 420 h 43282"/>
                      <a:gd name="connsiteX1" fmla="*/ 0 w 59079"/>
                      <a:gd name="connsiteY1" fmla="*/ 43283 h 43282"/>
                      <a:gd name="connsiteX2" fmla="*/ 59055 w 59079"/>
                      <a:gd name="connsiteY2" fmla="*/ 420 h 43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9" h="43282">
                        <a:moveTo>
                          <a:pt x="59055" y="420"/>
                        </a:moveTo>
                        <a:cubicBezTo>
                          <a:pt x="60008" y="-2437"/>
                          <a:pt x="32385" y="8993"/>
                          <a:pt x="0" y="43283"/>
                        </a:cubicBezTo>
                        <a:cubicBezTo>
                          <a:pt x="28575" y="12803"/>
                          <a:pt x="58103" y="3278"/>
                          <a:pt x="59055" y="4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6" name="Graphic 7">
                  <a:extLst>
                    <a:ext uri="{FF2B5EF4-FFF2-40B4-BE49-F238E27FC236}">
                      <a16:creationId xmlns:a16="http://schemas.microsoft.com/office/drawing/2014/main" id="{5A7D399F-A222-4F6D-95DF-FF9FF2C3039D}"/>
                    </a:ext>
                  </a:extLst>
                </p:cNvPr>
                <p:cNvGrpSpPr/>
                <p:nvPr/>
              </p:nvGrpSpPr>
              <p:grpSpPr>
                <a:xfrm>
                  <a:off x="10088713" y="2359818"/>
                  <a:ext cx="74798" cy="46728"/>
                  <a:chOff x="10088713" y="2359818"/>
                  <a:chExt cx="74798" cy="46728"/>
                </a:xfrm>
              </p:grpSpPr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BDB6881-8C15-4010-BA37-2C688EBE3E94}"/>
                      </a:ext>
                    </a:extLst>
                  </p:cNvPr>
                  <p:cNvSpPr/>
                  <p:nvPr/>
                </p:nvSpPr>
                <p:spPr>
                  <a:xfrm>
                    <a:off x="10088713" y="2359818"/>
                    <a:ext cx="74798" cy="46728"/>
                  </a:xfrm>
                  <a:custGeom>
                    <a:avLst/>
                    <a:gdLst>
                      <a:gd name="connsiteX0" fmla="*/ 74798 w 74798"/>
                      <a:gd name="connsiteY0" fmla="*/ 0 h 46728"/>
                      <a:gd name="connsiteX1" fmla="*/ 6218 w 74798"/>
                      <a:gd name="connsiteY1" fmla="*/ 46673 h 46728"/>
                      <a:gd name="connsiteX2" fmla="*/ 74798 w 74798"/>
                      <a:gd name="connsiteY2" fmla="*/ 0 h 4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798" h="46728">
                        <a:moveTo>
                          <a:pt x="74798" y="0"/>
                        </a:moveTo>
                        <a:cubicBezTo>
                          <a:pt x="38603" y="22860"/>
                          <a:pt x="33840" y="44768"/>
                          <a:pt x="6218" y="46673"/>
                        </a:cubicBezTo>
                        <a:cubicBezTo>
                          <a:pt x="-22357" y="48578"/>
                          <a:pt x="55748" y="953"/>
                          <a:pt x="7479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F55BE8A5-0A7D-405A-9A27-73269632E5A5}"/>
                      </a:ext>
                    </a:extLst>
                  </p:cNvPr>
                  <p:cNvSpPr/>
                  <p:nvPr/>
                </p:nvSpPr>
                <p:spPr>
                  <a:xfrm>
                    <a:off x="10096569" y="2360771"/>
                    <a:ext cx="63131" cy="43814"/>
                  </a:xfrm>
                  <a:custGeom>
                    <a:avLst/>
                    <a:gdLst>
                      <a:gd name="connsiteX0" fmla="*/ 267 w 63131"/>
                      <a:gd name="connsiteY0" fmla="*/ 43815 h 43814"/>
                      <a:gd name="connsiteX1" fmla="*/ 63132 w 63131"/>
                      <a:gd name="connsiteY1" fmla="*/ 0 h 43814"/>
                      <a:gd name="connsiteX2" fmla="*/ 267 w 63131"/>
                      <a:gd name="connsiteY2" fmla="*/ 43815 h 43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31" h="43814">
                        <a:moveTo>
                          <a:pt x="267" y="43815"/>
                        </a:moveTo>
                        <a:cubicBezTo>
                          <a:pt x="-2590" y="43815"/>
                          <a:pt x="17412" y="20002"/>
                          <a:pt x="63132" y="0"/>
                        </a:cubicBezTo>
                        <a:cubicBezTo>
                          <a:pt x="22175" y="18097"/>
                          <a:pt x="3125" y="43815"/>
                          <a:pt x="267" y="438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7">
                  <a:extLst>
                    <a:ext uri="{FF2B5EF4-FFF2-40B4-BE49-F238E27FC236}">
                      <a16:creationId xmlns:a16="http://schemas.microsoft.com/office/drawing/2014/main" id="{077DAEBC-EFBC-4B18-8E36-533C65C409D6}"/>
                    </a:ext>
                  </a:extLst>
                </p:cNvPr>
                <p:cNvGrpSpPr/>
                <p:nvPr/>
              </p:nvGrpSpPr>
              <p:grpSpPr>
                <a:xfrm>
                  <a:off x="10076279" y="2417403"/>
                  <a:ext cx="63419" cy="28139"/>
                  <a:chOff x="10076279" y="2417403"/>
                  <a:chExt cx="63419" cy="28139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DA9462FC-14B4-4335-BDD8-4C835400132E}"/>
                      </a:ext>
                    </a:extLst>
                  </p:cNvPr>
                  <p:cNvSpPr/>
                  <p:nvPr/>
                </p:nvSpPr>
                <p:spPr>
                  <a:xfrm>
                    <a:off x="10076279" y="2417403"/>
                    <a:ext cx="63419" cy="28139"/>
                  </a:xfrm>
                  <a:custGeom>
                    <a:avLst/>
                    <a:gdLst>
                      <a:gd name="connsiteX0" fmla="*/ 63420 w 63419"/>
                      <a:gd name="connsiteY0" fmla="*/ 28140 h 28139"/>
                      <a:gd name="connsiteX1" fmla="*/ 2460 w 63419"/>
                      <a:gd name="connsiteY1" fmla="*/ 3375 h 28139"/>
                      <a:gd name="connsiteX2" fmla="*/ 63420 w 6341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19" h="28139">
                        <a:moveTo>
                          <a:pt x="63420" y="28140"/>
                        </a:moveTo>
                        <a:cubicBezTo>
                          <a:pt x="51037" y="15757"/>
                          <a:pt x="18652" y="-9008"/>
                          <a:pt x="2460" y="3375"/>
                        </a:cubicBezTo>
                        <a:cubicBezTo>
                          <a:pt x="-10875" y="13852"/>
                          <a:pt x="32940" y="10995"/>
                          <a:pt x="6342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BA8DD9BA-CDF2-425F-8E40-7BA0D0714E38}"/>
                      </a:ext>
                    </a:extLst>
                  </p:cNvPr>
                  <p:cNvSpPr/>
                  <p:nvPr/>
                </p:nvSpPr>
                <p:spPr>
                  <a:xfrm>
                    <a:off x="10080621" y="2421003"/>
                    <a:ext cx="59078" cy="24540"/>
                  </a:xfrm>
                  <a:custGeom>
                    <a:avLst/>
                    <a:gdLst>
                      <a:gd name="connsiteX0" fmla="*/ 23 w 59078"/>
                      <a:gd name="connsiteY0" fmla="*/ 728 h 24540"/>
                      <a:gd name="connsiteX1" fmla="*/ 59078 w 59078"/>
                      <a:gd name="connsiteY1" fmla="*/ 24540 h 24540"/>
                      <a:gd name="connsiteX2" fmla="*/ 23 w 59078"/>
                      <a:gd name="connsiteY2" fmla="*/ 728 h 2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8" h="24540">
                        <a:moveTo>
                          <a:pt x="23" y="728"/>
                        </a:moveTo>
                        <a:cubicBezTo>
                          <a:pt x="-929" y="1680"/>
                          <a:pt x="27646" y="-225"/>
                          <a:pt x="59078" y="24540"/>
                        </a:cubicBezTo>
                        <a:cubicBezTo>
                          <a:pt x="25741" y="-1177"/>
                          <a:pt x="976" y="-1177"/>
                          <a:pt x="23" y="7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2" name="Graphic 7">
                  <a:extLst>
                    <a:ext uri="{FF2B5EF4-FFF2-40B4-BE49-F238E27FC236}">
                      <a16:creationId xmlns:a16="http://schemas.microsoft.com/office/drawing/2014/main" id="{E98CCF3A-2F46-43A5-865A-2CAEC7D8B189}"/>
                    </a:ext>
                  </a:extLst>
                </p:cNvPr>
                <p:cNvGrpSpPr/>
                <p:nvPr/>
              </p:nvGrpSpPr>
              <p:grpSpPr>
                <a:xfrm>
                  <a:off x="10076289" y="2412699"/>
                  <a:ext cx="86270" cy="15435"/>
                  <a:chOff x="10076289" y="2412699"/>
                  <a:chExt cx="86270" cy="15435"/>
                </a:xfrm>
              </p:grpSpPr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1D5D7A00-87C5-4C6C-AD9B-D7B8C07FB253}"/>
                      </a:ext>
                    </a:extLst>
                  </p:cNvPr>
                  <p:cNvSpPr/>
                  <p:nvPr/>
                </p:nvSpPr>
                <p:spPr>
                  <a:xfrm>
                    <a:off x="10076289" y="2412699"/>
                    <a:ext cx="86270" cy="15435"/>
                  </a:xfrm>
                  <a:custGeom>
                    <a:avLst/>
                    <a:gdLst>
                      <a:gd name="connsiteX0" fmla="*/ 86271 w 86270"/>
                      <a:gd name="connsiteY0" fmla="*/ 14747 h 15435"/>
                      <a:gd name="connsiteX1" fmla="*/ 3403 w 86270"/>
                      <a:gd name="connsiteY1" fmla="*/ 7127 h 15435"/>
                      <a:gd name="connsiteX2" fmla="*/ 86271 w 86270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270" h="15435">
                        <a:moveTo>
                          <a:pt x="86271" y="14747"/>
                        </a:moveTo>
                        <a:cubicBezTo>
                          <a:pt x="43408" y="9984"/>
                          <a:pt x="26263" y="23319"/>
                          <a:pt x="3403" y="7127"/>
                        </a:cubicBezTo>
                        <a:cubicBezTo>
                          <a:pt x="-18505" y="-8113"/>
                          <a:pt x="71983" y="4269"/>
                          <a:pt x="86271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B068BF87-3BF9-43FF-8989-7484C7C8F118}"/>
                      </a:ext>
                    </a:extLst>
                  </p:cNvPr>
                  <p:cNvSpPr/>
                  <p:nvPr/>
                </p:nvSpPr>
                <p:spPr>
                  <a:xfrm>
                    <a:off x="10083417" y="2417921"/>
                    <a:ext cx="76284" cy="8572"/>
                  </a:xfrm>
                  <a:custGeom>
                    <a:avLst/>
                    <a:gdLst>
                      <a:gd name="connsiteX0" fmla="*/ 84 w 76284"/>
                      <a:gd name="connsiteY0" fmla="*/ 2857 h 8572"/>
                      <a:gd name="connsiteX1" fmla="*/ 76284 w 76284"/>
                      <a:gd name="connsiteY1" fmla="*/ 8572 h 8572"/>
                      <a:gd name="connsiteX2" fmla="*/ 84 w 76284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284" h="8572">
                        <a:moveTo>
                          <a:pt x="84" y="2857"/>
                        </a:moveTo>
                        <a:cubicBezTo>
                          <a:pt x="-1820" y="953"/>
                          <a:pt x="28659" y="-4762"/>
                          <a:pt x="76284" y="8572"/>
                        </a:cubicBezTo>
                        <a:cubicBezTo>
                          <a:pt x="33422" y="-3810"/>
                          <a:pt x="1990" y="4763"/>
                          <a:pt x="84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5" name="Graphic 7">
                  <a:extLst>
                    <a:ext uri="{FF2B5EF4-FFF2-40B4-BE49-F238E27FC236}">
                      <a16:creationId xmlns:a16="http://schemas.microsoft.com/office/drawing/2014/main" id="{3CE5A305-B762-4B63-A827-C6F949B6026D}"/>
                    </a:ext>
                  </a:extLst>
                </p:cNvPr>
                <p:cNvGrpSpPr/>
                <p:nvPr/>
              </p:nvGrpSpPr>
              <p:grpSpPr>
                <a:xfrm>
                  <a:off x="10082655" y="2328386"/>
                  <a:ext cx="16296" cy="79951"/>
                  <a:chOff x="10082655" y="2328386"/>
                  <a:chExt cx="16296" cy="79951"/>
                </a:xfrm>
              </p:grpSpPr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8C041941-490E-49AF-9DF4-DA535B13E461}"/>
                      </a:ext>
                    </a:extLst>
                  </p:cNvPr>
                  <p:cNvSpPr/>
                  <p:nvPr/>
                </p:nvSpPr>
                <p:spPr>
                  <a:xfrm>
                    <a:off x="10082655" y="2328386"/>
                    <a:ext cx="16296" cy="79951"/>
                  </a:xfrm>
                  <a:custGeom>
                    <a:avLst/>
                    <a:gdLst>
                      <a:gd name="connsiteX0" fmla="*/ 16087 w 16296"/>
                      <a:gd name="connsiteY0" fmla="*/ 0 h 79951"/>
                      <a:gd name="connsiteX1" fmla="*/ 7514 w 16296"/>
                      <a:gd name="connsiteY1" fmla="*/ 78105 h 79951"/>
                      <a:gd name="connsiteX2" fmla="*/ 16087 w 16296"/>
                      <a:gd name="connsiteY2" fmla="*/ 0 h 79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296" h="79951">
                        <a:moveTo>
                          <a:pt x="16087" y="0"/>
                        </a:moveTo>
                        <a:cubicBezTo>
                          <a:pt x="10372" y="40005"/>
                          <a:pt x="24659" y="62865"/>
                          <a:pt x="7514" y="78105"/>
                        </a:cubicBezTo>
                        <a:cubicBezTo>
                          <a:pt x="-8678" y="93345"/>
                          <a:pt x="4657" y="9525"/>
                          <a:pt x="160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122CAB8F-B43F-4FF0-B5D0-7F4B41A80A1B}"/>
                      </a:ext>
                    </a:extLst>
                  </p:cNvPr>
                  <p:cNvSpPr/>
                  <p:nvPr/>
                </p:nvSpPr>
                <p:spPr>
                  <a:xfrm>
                    <a:off x="10088717" y="2331243"/>
                    <a:ext cx="9071" cy="72467"/>
                  </a:xfrm>
                  <a:custGeom>
                    <a:avLst/>
                    <a:gdLst>
                      <a:gd name="connsiteX0" fmla="*/ 2404 w 9071"/>
                      <a:gd name="connsiteY0" fmla="*/ 72390 h 72467"/>
                      <a:gd name="connsiteX1" fmla="*/ 9072 w 9071"/>
                      <a:gd name="connsiteY1" fmla="*/ 0 h 72467"/>
                      <a:gd name="connsiteX2" fmla="*/ 2404 w 9071"/>
                      <a:gd name="connsiteY2" fmla="*/ 72390 h 72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2467">
                        <a:moveTo>
                          <a:pt x="2404" y="72390"/>
                        </a:moveTo>
                        <a:cubicBezTo>
                          <a:pt x="499" y="74295"/>
                          <a:pt x="-4263" y="40958"/>
                          <a:pt x="9072" y="0"/>
                        </a:cubicBezTo>
                        <a:cubicBezTo>
                          <a:pt x="-4263" y="36195"/>
                          <a:pt x="3357" y="71438"/>
                          <a:pt x="2404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8" name="Graphic 7">
                  <a:extLst>
                    <a:ext uri="{FF2B5EF4-FFF2-40B4-BE49-F238E27FC236}">
                      <a16:creationId xmlns:a16="http://schemas.microsoft.com/office/drawing/2014/main" id="{7C60A718-B6FA-45E5-A20C-6DFCFC0DD11C}"/>
                    </a:ext>
                  </a:extLst>
                </p:cNvPr>
                <p:cNvGrpSpPr/>
                <p:nvPr/>
              </p:nvGrpSpPr>
              <p:grpSpPr>
                <a:xfrm>
                  <a:off x="10023494" y="2322671"/>
                  <a:ext cx="68370" cy="96170"/>
                  <a:chOff x="10023494" y="2322671"/>
                  <a:chExt cx="68370" cy="96170"/>
                </a:xfrm>
              </p:grpSpPr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B612A1E9-52DA-43D0-BD98-946A862BBA3E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22671"/>
                    <a:ext cx="68370" cy="96170"/>
                  </a:xfrm>
                  <a:custGeom>
                    <a:avLst/>
                    <a:gdLst>
                      <a:gd name="connsiteX0" fmla="*/ 0 w 68370"/>
                      <a:gd name="connsiteY0" fmla="*/ 0 h 96170"/>
                      <a:gd name="connsiteX1" fmla="*/ 61913 w 68370"/>
                      <a:gd name="connsiteY1" fmla="*/ 95250 h 96170"/>
                      <a:gd name="connsiteX2" fmla="*/ 0 w 68370"/>
                      <a:gd name="connsiteY2" fmla="*/ 0 h 96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70" h="96170">
                        <a:moveTo>
                          <a:pt x="0" y="0"/>
                        </a:moveTo>
                        <a:cubicBezTo>
                          <a:pt x="34290" y="38100"/>
                          <a:pt x="41910" y="104775"/>
                          <a:pt x="61913" y="95250"/>
                        </a:cubicBezTo>
                        <a:cubicBezTo>
                          <a:pt x="84772" y="76200"/>
                          <a:pt x="4286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4BCE2648-4B24-4044-856F-E2A705C5743C}"/>
                      </a:ext>
                    </a:extLst>
                  </p:cNvPr>
                  <p:cNvSpPr/>
                  <p:nvPr/>
                </p:nvSpPr>
                <p:spPr>
                  <a:xfrm>
                    <a:off x="10024447" y="2322671"/>
                    <a:ext cx="60231" cy="92401"/>
                  </a:xfrm>
                  <a:custGeom>
                    <a:avLst/>
                    <a:gdLst>
                      <a:gd name="connsiteX0" fmla="*/ 60007 w 60231"/>
                      <a:gd name="connsiteY0" fmla="*/ 92392 h 92401"/>
                      <a:gd name="connsiteX1" fmla="*/ 0 w 60231"/>
                      <a:gd name="connsiteY1" fmla="*/ 0 h 92401"/>
                      <a:gd name="connsiteX2" fmla="*/ 60007 w 60231"/>
                      <a:gd name="connsiteY2" fmla="*/ 92392 h 9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231" h="92401">
                        <a:moveTo>
                          <a:pt x="60007" y="92392"/>
                        </a:moveTo>
                        <a:cubicBezTo>
                          <a:pt x="62865" y="91440"/>
                          <a:pt x="38100" y="15240"/>
                          <a:pt x="0" y="0"/>
                        </a:cubicBezTo>
                        <a:cubicBezTo>
                          <a:pt x="40005" y="21907"/>
                          <a:pt x="57150" y="93345"/>
                          <a:pt x="60007" y="923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1" name="Graphic 7">
                  <a:extLst>
                    <a:ext uri="{FF2B5EF4-FFF2-40B4-BE49-F238E27FC236}">
                      <a16:creationId xmlns:a16="http://schemas.microsoft.com/office/drawing/2014/main" id="{14AF78EB-6F84-4E1B-91F2-4C0D12530E8F}"/>
                    </a:ext>
                  </a:extLst>
                </p:cNvPr>
                <p:cNvGrpSpPr/>
                <p:nvPr/>
              </p:nvGrpSpPr>
              <p:grpSpPr>
                <a:xfrm>
                  <a:off x="10084812" y="2387811"/>
                  <a:ext cx="97749" cy="35718"/>
                  <a:chOff x="10084812" y="2387811"/>
                  <a:chExt cx="97749" cy="35718"/>
                </a:xfrm>
              </p:grpSpPr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EE3886DF-F69F-4C5D-BB8A-91EA71026E4D}"/>
                      </a:ext>
                    </a:extLst>
                  </p:cNvPr>
                  <p:cNvSpPr/>
                  <p:nvPr/>
                </p:nvSpPr>
                <p:spPr>
                  <a:xfrm>
                    <a:off x="10084812" y="2387811"/>
                    <a:ext cx="97749" cy="35718"/>
                  </a:xfrm>
                  <a:custGeom>
                    <a:avLst/>
                    <a:gdLst>
                      <a:gd name="connsiteX0" fmla="*/ 97750 w 97749"/>
                      <a:gd name="connsiteY0" fmla="*/ 2487 h 35718"/>
                      <a:gd name="connsiteX1" fmla="*/ 595 w 97749"/>
                      <a:gd name="connsiteY1" fmla="*/ 28204 h 35718"/>
                      <a:gd name="connsiteX2" fmla="*/ 97750 w 97749"/>
                      <a:gd name="connsiteY2" fmla="*/ 2487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749" h="35718">
                        <a:moveTo>
                          <a:pt x="97750" y="2487"/>
                        </a:moveTo>
                        <a:cubicBezTo>
                          <a:pt x="71080" y="-2276"/>
                          <a:pt x="9167" y="-3228"/>
                          <a:pt x="595" y="28204"/>
                        </a:cubicBezTo>
                        <a:cubicBezTo>
                          <a:pt x="-6073" y="52969"/>
                          <a:pt x="44410" y="9154"/>
                          <a:pt x="9775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907D2298-9D8D-4D69-B1B0-EC1EBA2428C1}"/>
                      </a:ext>
                    </a:extLst>
                  </p:cNvPr>
                  <p:cNvSpPr/>
                  <p:nvPr/>
                </p:nvSpPr>
                <p:spPr>
                  <a:xfrm>
                    <a:off x="10088264" y="2389257"/>
                    <a:ext cx="94297" cy="25048"/>
                  </a:xfrm>
                  <a:custGeom>
                    <a:avLst/>
                    <a:gdLst>
                      <a:gd name="connsiteX0" fmla="*/ 0 w 94297"/>
                      <a:gd name="connsiteY0" fmla="*/ 24853 h 25048"/>
                      <a:gd name="connsiteX1" fmla="*/ 94298 w 94297"/>
                      <a:gd name="connsiteY1" fmla="*/ 88 h 25048"/>
                      <a:gd name="connsiteX2" fmla="*/ 0 w 94297"/>
                      <a:gd name="connsiteY2" fmla="*/ 24853 h 2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297" h="25048">
                        <a:moveTo>
                          <a:pt x="0" y="24853"/>
                        </a:moveTo>
                        <a:cubicBezTo>
                          <a:pt x="0" y="27711"/>
                          <a:pt x="32385" y="-1817"/>
                          <a:pt x="94298" y="88"/>
                        </a:cubicBezTo>
                        <a:cubicBezTo>
                          <a:pt x="30480" y="-864"/>
                          <a:pt x="0" y="22948"/>
                          <a:pt x="0" y="248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4" name="Graphic 7">
                  <a:extLst>
                    <a:ext uri="{FF2B5EF4-FFF2-40B4-BE49-F238E27FC236}">
                      <a16:creationId xmlns:a16="http://schemas.microsoft.com/office/drawing/2014/main" id="{6FB3A6F4-D125-4E98-BCDC-25E5AB9E4E1E}"/>
                    </a:ext>
                  </a:extLst>
                </p:cNvPr>
                <p:cNvGrpSpPr/>
                <p:nvPr/>
              </p:nvGrpSpPr>
              <p:grpSpPr>
                <a:xfrm>
                  <a:off x="9987299" y="2384001"/>
                  <a:ext cx="100397" cy="39463"/>
                  <a:chOff x="9987299" y="2384001"/>
                  <a:chExt cx="100397" cy="39463"/>
                </a:xfrm>
              </p:grpSpPr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29277137-375A-4793-8458-64F2740AC4E9}"/>
                      </a:ext>
                    </a:extLst>
                  </p:cNvPr>
                  <p:cNvSpPr/>
                  <p:nvPr/>
                </p:nvSpPr>
                <p:spPr>
                  <a:xfrm>
                    <a:off x="9987299" y="2384001"/>
                    <a:ext cx="100397" cy="39463"/>
                  </a:xfrm>
                  <a:custGeom>
                    <a:avLst/>
                    <a:gdLst>
                      <a:gd name="connsiteX0" fmla="*/ 0 w 100397"/>
                      <a:gd name="connsiteY0" fmla="*/ 2487 h 39463"/>
                      <a:gd name="connsiteX1" fmla="*/ 95250 w 100397"/>
                      <a:gd name="connsiteY1" fmla="*/ 28204 h 39463"/>
                      <a:gd name="connsiteX2" fmla="*/ 0 w 100397"/>
                      <a:gd name="connsiteY2" fmla="*/ 2487 h 39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0397" h="39463">
                        <a:moveTo>
                          <a:pt x="0" y="2487"/>
                        </a:moveTo>
                        <a:cubicBezTo>
                          <a:pt x="18097" y="-2276"/>
                          <a:pt x="73342" y="-3228"/>
                          <a:pt x="95250" y="28204"/>
                        </a:cubicBezTo>
                        <a:cubicBezTo>
                          <a:pt x="118110" y="59637"/>
                          <a:pt x="60960" y="16774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CA8A3A14-3765-4B9A-8450-F8A00214D695}"/>
                      </a:ext>
                    </a:extLst>
                  </p:cNvPr>
                  <p:cNvSpPr/>
                  <p:nvPr/>
                </p:nvSpPr>
                <p:spPr>
                  <a:xfrm>
                    <a:off x="9991109" y="2387440"/>
                    <a:ext cx="90604" cy="27877"/>
                  </a:xfrm>
                  <a:custGeom>
                    <a:avLst/>
                    <a:gdLst>
                      <a:gd name="connsiteX0" fmla="*/ 90488 w 90604"/>
                      <a:gd name="connsiteY0" fmla="*/ 27623 h 27877"/>
                      <a:gd name="connsiteX1" fmla="*/ 0 w 90604"/>
                      <a:gd name="connsiteY1" fmla="*/ 0 h 27877"/>
                      <a:gd name="connsiteX2" fmla="*/ 90488 w 90604"/>
                      <a:gd name="connsiteY2" fmla="*/ 27623 h 2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604" h="27877">
                        <a:moveTo>
                          <a:pt x="90488" y="27623"/>
                        </a:moveTo>
                        <a:cubicBezTo>
                          <a:pt x="92392" y="30480"/>
                          <a:pt x="71438" y="8573"/>
                          <a:pt x="0" y="0"/>
                        </a:cubicBezTo>
                        <a:cubicBezTo>
                          <a:pt x="67628" y="4763"/>
                          <a:pt x="88582" y="23813"/>
                          <a:pt x="90488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07" name="Graphic 7">
                <a:extLst>
                  <a:ext uri="{FF2B5EF4-FFF2-40B4-BE49-F238E27FC236}">
                    <a16:creationId xmlns:a16="http://schemas.microsoft.com/office/drawing/2014/main" id="{254947E0-6F81-4DC9-B9F5-B955AEACD5E1}"/>
                  </a:ext>
                </a:extLst>
              </p:cNvPr>
              <p:cNvGrpSpPr/>
              <p:nvPr/>
            </p:nvGrpSpPr>
            <p:grpSpPr>
              <a:xfrm>
                <a:off x="10007301" y="2451258"/>
                <a:ext cx="487680" cy="371475"/>
                <a:chOff x="10007301" y="2451258"/>
                <a:chExt cx="487680" cy="37147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18B398C1-C868-4C74-8DB9-7CF0A004E5FA}"/>
                    </a:ext>
                  </a:extLst>
                </p:cNvPr>
                <p:cNvSpPr/>
                <p:nvPr/>
              </p:nvSpPr>
              <p:spPr>
                <a:xfrm>
                  <a:off x="10067309" y="2620803"/>
                  <a:ext cx="427672" cy="201930"/>
                </a:xfrm>
                <a:custGeom>
                  <a:avLst/>
                  <a:gdLst>
                    <a:gd name="connsiteX0" fmla="*/ 192405 w 427672"/>
                    <a:gd name="connsiteY0" fmla="*/ 0 h 201930"/>
                    <a:gd name="connsiteX1" fmla="*/ 106680 w 427672"/>
                    <a:gd name="connsiteY1" fmla="*/ 86677 h 201930"/>
                    <a:gd name="connsiteX2" fmla="*/ 0 w 427672"/>
                    <a:gd name="connsiteY2" fmla="*/ 86677 h 201930"/>
                    <a:gd name="connsiteX3" fmla="*/ 0 w 427672"/>
                    <a:gd name="connsiteY3" fmla="*/ 142875 h 201930"/>
                    <a:gd name="connsiteX4" fmla="*/ 102870 w 427672"/>
                    <a:gd name="connsiteY4" fmla="*/ 142875 h 201930"/>
                    <a:gd name="connsiteX5" fmla="*/ 102870 w 427672"/>
                    <a:gd name="connsiteY5" fmla="*/ 201930 h 201930"/>
                    <a:gd name="connsiteX6" fmla="*/ 313372 w 427672"/>
                    <a:gd name="connsiteY6" fmla="*/ 201930 h 201930"/>
                    <a:gd name="connsiteX7" fmla="*/ 427672 w 427672"/>
                    <a:gd name="connsiteY7" fmla="*/ 136208 h 201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7672" h="201930">
                      <a:moveTo>
                        <a:pt x="192405" y="0"/>
                      </a:moveTo>
                      <a:lnTo>
                        <a:pt x="106680" y="86677"/>
                      </a:lnTo>
                      <a:lnTo>
                        <a:pt x="0" y="86677"/>
                      </a:lnTo>
                      <a:lnTo>
                        <a:pt x="0" y="142875"/>
                      </a:lnTo>
                      <a:lnTo>
                        <a:pt x="102870" y="142875"/>
                      </a:lnTo>
                      <a:lnTo>
                        <a:pt x="102870" y="201930"/>
                      </a:lnTo>
                      <a:lnTo>
                        <a:pt x="313372" y="201930"/>
                      </a:lnTo>
                      <a:lnTo>
                        <a:pt x="427672" y="13620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09" name="Graphic 7">
                  <a:extLst>
                    <a:ext uri="{FF2B5EF4-FFF2-40B4-BE49-F238E27FC236}">
                      <a16:creationId xmlns:a16="http://schemas.microsoft.com/office/drawing/2014/main" id="{0C711ECC-C9DC-4703-A627-D7E00D9E3118}"/>
                    </a:ext>
                  </a:extLst>
                </p:cNvPr>
                <p:cNvGrpSpPr/>
                <p:nvPr/>
              </p:nvGrpSpPr>
              <p:grpSpPr>
                <a:xfrm>
                  <a:off x="10021589" y="2610326"/>
                  <a:ext cx="214312" cy="153352"/>
                  <a:chOff x="10021589" y="2610326"/>
                  <a:chExt cx="214312" cy="153352"/>
                </a:xfrm>
              </p:grpSpPr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DE1AA1DC-C1E5-4251-8E05-C0C92D7E74BF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610326"/>
                    <a:ext cx="214312" cy="122872"/>
                  </a:xfrm>
                  <a:custGeom>
                    <a:avLst/>
                    <a:gdLst>
                      <a:gd name="connsiteX0" fmla="*/ 45720 w 214312"/>
                      <a:gd name="connsiteY0" fmla="*/ 122873 h 122872"/>
                      <a:gd name="connsiteX1" fmla="*/ 0 w 214312"/>
                      <a:gd name="connsiteY1" fmla="*/ 97155 h 122872"/>
                      <a:gd name="connsiteX2" fmla="*/ 168593 w 214312"/>
                      <a:gd name="connsiteY2" fmla="*/ 0 h 122872"/>
                      <a:gd name="connsiteX3" fmla="*/ 214313 w 214312"/>
                      <a:gd name="connsiteY3" fmla="*/ 25717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2872">
                        <a:moveTo>
                          <a:pt x="45720" y="122873"/>
                        </a:moveTo>
                        <a:lnTo>
                          <a:pt x="0" y="97155"/>
                        </a:lnTo>
                        <a:lnTo>
                          <a:pt x="168593" y="0"/>
                        </a:lnTo>
                        <a:lnTo>
                          <a:pt x="214313" y="25717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7451C8E7-78C8-4E07-8770-6F4B63106978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707480"/>
                    <a:ext cx="45720" cy="56197"/>
                  </a:xfrm>
                  <a:custGeom>
                    <a:avLst/>
                    <a:gdLst>
                      <a:gd name="connsiteX0" fmla="*/ 45720 w 45720"/>
                      <a:gd name="connsiteY0" fmla="*/ 56198 h 56197"/>
                      <a:gd name="connsiteX1" fmla="*/ 0 w 45720"/>
                      <a:gd name="connsiteY1" fmla="*/ 29528 h 56197"/>
                      <a:gd name="connsiteX2" fmla="*/ 0 w 45720"/>
                      <a:gd name="connsiteY2" fmla="*/ 0 h 56197"/>
                      <a:gd name="connsiteX3" fmla="*/ 45720 w 45720"/>
                      <a:gd name="connsiteY3" fmla="*/ 25718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20" h="56197">
                        <a:moveTo>
                          <a:pt x="45720" y="56198"/>
                        </a:moveTo>
                        <a:lnTo>
                          <a:pt x="0" y="29528"/>
                        </a:lnTo>
                        <a:lnTo>
                          <a:pt x="0" y="0"/>
                        </a:lnTo>
                        <a:lnTo>
                          <a:pt x="45720" y="2571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72E2D801-EACF-4319-8C70-AD469C65AB26}"/>
                      </a:ext>
                    </a:extLst>
                  </p:cNvPr>
                  <p:cNvSpPr/>
                  <p:nvPr/>
                </p:nvSpPr>
                <p:spPr>
                  <a:xfrm>
                    <a:off x="10067309" y="2636043"/>
                    <a:ext cx="168592" cy="127635"/>
                  </a:xfrm>
                  <a:custGeom>
                    <a:avLst/>
                    <a:gdLst>
                      <a:gd name="connsiteX0" fmla="*/ 168592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7155 h 127635"/>
                      <a:gd name="connsiteX3" fmla="*/ 168592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2" y="30480"/>
                        </a:moveTo>
                        <a:lnTo>
                          <a:pt x="0" y="127635"/>
                        </a:lnTo>
                        <a:lnTo>
                          <a:pt x="0" y="97155"/>
                        </a:lnTo>
                        <a:lnTo>
                          <a:pt x="168592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13" name="Graphic 7">
                  <a:extLst>
                    <a:ext uri="{FF2B5EF4-FFF2-40B4-BE49-F238E27FC236}">
                      <a16:creationId xmlns:a16="http://schemas.microsoft.com/office/drawing/2014/main" id="{0B666237-4434-4EFA-9A74-154BD401A350}"/>
                    </a:ext>
                  </a:extLst>
                </p:cNvPr>
                <p:cNvGrpSpPr/>
                <p:nvPr/>
              </p:nvGrpSpPr>
              <p:grpSpPr>
                <a:xfrm>
                  <a:off x="10124459" y="2669380"/>
                  <a:ext cx="214312" cy="153352"/>
                  <a:chOff x="10124459" y="2669380"/>
                  <a:chExt cx="214312" cy="153352"/>
                </a:xfrm>
              </p:grpSpPr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A4D15FB8-5CA9-4952-9E1E-A00EF90FDACB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669380"/>
                    <a:ext cx="214312" cy="123825"/>
                  </a:xfrm>
                  <a:custGeom>
                    <a:avLst/>
                    <a:gdLst>
                      <a:gd name="connsiteX0" fmla="*/ 45720 w 214312"/>
                      <a:gd name="connsiteY0" fmla="*/ 123825 h 123825"/>
                      <a:gd name="connsiteX1" fmla="*/ 0 w 214312"/>
                      <a:gd name="connsiteY1" fmla="*/ 97155 h 123825"/>
                      <a:gd name="connsiteX2" fmla="*/ 168592 w 214312"/>
                      <a:gd name="connsiteY2" fmla="*/ 0 h 123825"/>
                      <a:gd name="connsiteX3" fmla="*/ 214313 w 214312"/>
                      <a:gd name="connsiteY3" fmla="*/ 25718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3825">
                        <a:moveTo>
                          <a:pt x="45720" y="123825"/>
                        </a:moveTo>
                        <a:lnTo>
                          <a:pt x="0" y="97155"/>
                        </a:lnTo>
                        <a:lnTo>
                          <a:pt x="168592" y="0"/>
                        </a:lnTo>
                        <a:lnTo>
                          <a:pt x="214313" y="2571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B45207C6-9129-4F37-845E-11369FD16316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766536"/>
                    <a:ext cx="45719" cy="56197"/>
                  </a:xfrm>
                  <a:custGeom>
                    <a:avLst/>
                    <a:gdLst>
                      <a:gd name="connsiteX0" fmla="*/ 45720 w 45719"/>
                      <a:gd name="connsiteY0" fmla="*/ 56198 h 56197"/>
                      <a:gd name="connsiteX1" fmla="*/ 0 w 45719"/>
                      <a:gd name="connsiteY1" fmla="*/ 30480 h 56197"/>
                      <a:gd name="connsiteX2" fmla="*/ 0 w 45719"/>
                      <a:gd name="connsiteY2" fmla="*/ 0 h 56197"/>
                      <a:gd name="connsiteX3" fmla="*/ 45720 w 45719"/>
                      <a:gd name="connsiteY3" fmla="*/ 2667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19" h="56197">
                        <a:moveTo>
                          <a:pt x="45720" y="56198"/>
                        </a:moveTo>
                        <a:lnTo>
                          <a:pt x="0" y="30480"/>
                        </a:lnTo>
                        <a:lnTo>
                          <a:pt x="0" y="0"/>
                        </a:lnTo>
                        <a:lnTo>
                          <a:pt x="45720" y="2667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7FFBA427-CC3C-4F13-BE9F-E65DBDDE2CAA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95098"/>
                    <a:ext cx="168592" cy="127635"/>
                  </a:xfrm>
                  <a:custGeom>
                    <a:avLst/>
                    <a:gdLst>
                      <a:gd name="connsiteX0" fmla="*/ 168593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8107 h 127635"/>
                      <a:gd name="connsiteX3" fmla="*/ 168593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3" y="30480"/>
                        </a:moveTo>
                        <a:lnTo>
                          <a:pt x="0" y="127635"/>
                        </a:lnTo>
                        <a:lnTo>
                          <a:pt x="0" y="98107"/>
                        </a:lnTo>
                        <a:lnTo>
                          <a:pt x="168593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17" name="Graphic 7">
                  <a:extLst>
                    <a:ext uri="{FF2B5EF4-FFF2-40B4-BE49-F238E27FC236}">
                      <a16:creationId xmlns:a16="http://schemas.microsoft.com/office/drawing/2014/main" id="{DAC63E05-06AE-47B9-89AC-D80762485CB7}"/>
                    </a:ext>
                  </a:extLst>
                </p:cNvPr>
                <p:cNvGrpSpPr/>
                <p:nvPr/>
              </p:nvGrpSpPr>
              <p:grpSpPr>
                <a:xfrm>
                  <a:off x="10251141" y="2586513"/>
                  <a:ext cx="80962" cy="133350"/>
                  <a:chOff x="10251141" y="2586513"/>
                  <a:chExt cx="80962" cy="133350"/>
                </a:xfrm>
              </p:grpSpPr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0BB7F1CC-8A1F-461D-B910-1C7742B78053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586513"/>
                    <a:ext cx="80962" cy="46672"/>
                  </a:xfrm>
                  <a:custGeom>
                    <a:avLst/>
                    <a:gdLst>
                      <a:gd name="connsiteX0" fmla="*/ 40958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958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958" y="46673"/>
                        </a:moveTo>
                        <a:lnTo>
                          <a:pt x="0" y="23813"/>
                        </a:lnTo>
                        <a:lnTo>
                          <a:pt x="40958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A6480B2E-46E3-4C86-8155-BA31B6FA113E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610326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109538 h 109537"/>
                      <a:gd name="connsiteX1" fmla="*/ 0 w 40957"/>
                      <a:gd name="connsiteY1" fmla="*/ 85725 h 109537"/>
                      <a:gd name="connsiteX2" fmla="*/ 0 w 40957"/>
                      <a:gd name="connsiteY2" fmla="*/ 0 h 109537"/>
                      <a:gd name="connsiteX3" fmla="*/ 40958 w 40957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109538"/>
                        </a:moveTo>
                        <a:lnTo>
                          <a:pt x="0" y="85725"/>
                        </a:lnTo>
                        <a:lnTo>
                          <a:pt x="0" y="0"/>
                        </a:lnTo>
                        <a:lnTo>
                          <a:pt x="40958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139C3640-246F-4EBD-8BB5-A9D9EEE414F8}"/>
                      </a:ext>
                    </a:extLst>
                  </p:cNvPr>
                  <p:cNvSpPr/>
                  <p:nvPr/>
                </p:nvSpPr>
                <p:spPr>
                  <a:xfrm>
                    <a:off x="10258762" y="2635090"/>
                    <a:ext cx="25717" cy="59055"/>
                  </a:xfrm>
                  <a:custGeom>
                    <a:avLst/>
                    <a:gdLst>
                      <a:gd name="connsiteX0" fmla="*/ 25717 w 25717"/>
                      <a:gd name="connsiteY0" fmla="*/ 15240 h 59055"/>
                      <a:gd name="connsiteX1" fmla="*/ 25717 w 25717"/>
                      <a:gd name="connsiteY1" fmla="*/ 59055 h 59055"/>
                      <a:gd name="connsiteX2" fmla="*/ 0 w 25717"/>
                      <a:gd name="connsiteY2" fmla="*/ 44768 h 59055"/>
                      <a:gd name="connsiteX3" fmla="*/ 0 w 25717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59055">
                        <a:moveTo>
                          <a:pt x="25717" y="15240"/>
                        </a:moveTo>
                        <a:lnTo>
                          <a:pt x="25717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3AD94300-A838-4420-B56C-F6B601B10703}"/>
                      </a:ext>
                    </a:extLst>
                  </p:cNvPr>
                  <p:cNvSpPr/>
                  <p:nvPr/>
                </p:nvSpPr>
                <p:spPr>
                  <a:xfrm>
                    <a:off x="10292099" y="2610326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85725 h 109537"/>
                      <a:gd name="connsiteX1" fmla="*/ 0 w 40004"/>
                      <a:gd name="connsiteY1" fmla="*/ 109538 h 109537"/>
                      <a:gd name="connsiteX2" fmla="*/ 0 w 40004"/>
                      <a:gd name="connsiteY2" fmla="*/ 22860 h 109537"/>
                      <a:gd name="connsiteX3" fmla="*/ 40005 w 40004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85725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005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22" name="Graphic 7">
                    <a:extLst>
                      <a:ext uri="{FF2B5EF4-FFF2-40B4-BE49-F238E27FC236}">
                        <a16:creationId xmlns:a16="http://schemas.microsoft.com/office/drawing/2014/main" id="{018DBDB8-5ABF-4239-BD68-F709994DF035}"/>
                      </a:ext>
                    </a:extLst>
                  </p:cNvPr>
                  <p:cNvGrpSpPr/>
                  <p:nvPr/>
                </p:nvGrpSpPr>
                <p:grpSpPr>
                  <a:xfrm>
                    <a:off x="10300672" y="2635090"/>
                    <a:ext cx="24765" cy="59055"/>
                    <a:chOff x="10300672" y="2635090"/>
                    <a:chExt cx="24765" cy="59055"/>
                  </a:xfrm>
                </p:grpSpPr>
                <p:sp>
                  <p:nvSpPr>
                    <p:cNvPr id="1523" name="Freeform: Shape 1522">
                      <a:extLst>
                        <a:ext uri="{FF2B5EF4-FFF2-40B4-BE49-F238E27FC236}">
                          <a16:creationId xmlns:a16="http://schemas.microsoft.com/office/drawing/2014/main" id="{8400DDE7-ED8E-446F-AC7A-FB1AF5E7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5090"/>
                      <a:ext cx="24765" cy="59055"/>
                    </a:xfrm>
                    <a:custGeom>
                      <a:avLst/>
                      <a:gdLst>
                        <a:gd name="connsiteX0" fmla="*/ 24765 w 24765"/>
                        <a:gd name="connsiteY0" fmla="*/ 0 h 59055"/>
                        <a:gd name="connsiteX1" fmla="*/ 24765 w 24765"/>
                        <a:gd name="connsiteY1" fmla="*/ 44768 h 59055"/>
                        <a:gd name="connsiteX2" fmla="*/ 0 w 24765"/>
                        <a:gd name="connsiteY2" fmla="*/ 59055 h 59055"/>
                        <a:gd name="connsiteX3" fmla="*/ 0 w 24765"/>
                        <a:gd name="connsiteY3" fmla="*/ 54293 h 59055"/>
                        <a:gd name="connsiteX4" fmla="*/ 20955 w 24765"/>
                        <a:gd name="connsiteY4" fmla="*/ 42863 h 59055"/>
                        <a:gd name="connsiteX5" fmla="*/ 20955 w 24765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65" h="59055">
                          <a:moveTo>
                            <a:pt x="24765" y="0"/>
                          </a:moveTo>
                          <a:lnTo>
                            <a:pt x="24765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4" name="Freeform: Shape 1523">
                      <a:extLst>
                        <a:ext uri="{FF2B5EF4-FFF2-40B4-BE49-F238E27FC236}">
                          <a16:creationId xmlns:a16="http://schemas.microsoft.com/office/drawing/2014/main" id="{157D0A16-3989-4CFB-8A9B-14BC9DDF2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7948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25" name="Graphic 7">
                  <a:extLst>
                    <a:ext uri="{FF2B5EF4-FFF2-40B4-BE49-F238E27FC236}">
                      <a16:creationId xmlns:a16="http://schemas.microsoft.com/office/drawing/2014/main" id="{4D06AD3F-3832-481A-80D3-4D3C32123719}"/>
                    </a:ext>
                  </a:extLst>
                </p:cNvPr>
                <p:cNvGrpSpPr/>
                <p:nvPr/>
              </p:nvGrpSpPr>
              <p:grpSpPr>
                <a:xfrm>
                  <a:off x="10132079" y="2655093"/>
                  <a:ext cx="80962" cy="133350"/>
                  <a:chOff x="10132079" y="2655093"/>
                  <a:chExt cx="80962" cy="133350"/>
                </a:xfrm>
              </p:grpSpPr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11FE5F43-8098-4CE0-A86F-33FB9AE23945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55093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338E89D-F882-4B07-96F6-A5F1EEBC9EFA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78905"/>
                    <a:ext cx="40005" cy="109537"/>
                  </a:xfrm>
                  <a:custGeom>
                    <a:avLst/>
                    <a:gdLst>
                      <a:gd name="connsiteX0" fmla="*/ 40005 w 40005"/>
                      <a:gd name="connsiteY0" fmla="*/ 109538 h 109537"/>
                      <a:gd name="connsiteX1" fmla="*/ 0 w 40005"/>
                      <a:gd name="connsiteY1" fmla="*/ 86678 h 109537"/>
                      <a:gd name="connsiteX2" fmla="*/ 0 w 40005"/>
                      <a:gd name="connsiteY2" fmla="*/ 0 h 109537"/>
                      <a:gd name="connsiteX3" fmla="*/ 40005 w 40005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5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915625CC-8F63-4821-BD03-87E016F2B994}"/>
                      </a:ext>
                    </a:extLst>
                  </p:cNvPr>
                  <p:cNvSpPr/>
                  <p:nvPr/>
                </p:nvSpPr>
                <p:spPr>
                  <a:xfrm>
                    <a:off x="10139699" y="2704623"/>
                    <a:ext cx="24764" cy="59054"/>
                  </a:xfrm>
                  <a:custGeom>
                    <a:avLst/>
                    <a:gdLst>
                      <a:gd name="connsiteX0" fmla="*/ 24765 w 24764"/>
                      <a:gd name="connsiteY0" fmla="*/ 14288 h 59054"/>
                      <a:gd name="connsiteX1" fmla="*/ 24765 w 24764"/>
                      <a:gd name="connsiteY1" fmla="*/ 59055 h 59054"/>
                      <a:gd name="connsiteX2" fmla="*/ 0 w 24764"/>
                      <a:gd name="connsiteY2" fmla="*/ 43815 h 59054"/>
                      <a:gd name="connsiteX3" fmla="*/ 0 w 24764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4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EF0B07D5-2C29-43CA-AFBC-682B0B316370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678905"/>
                    <a:ext cx="40957" cy="109537"/>
                  </a:xfrm>
                  <a:custGeom>
                    <a:avLst/>
                    <a:gdLst>
                      <a:gd name="connsiteX0" fmla="*/ 40957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2860 h 109537"/>
                      <a:gd name="connsiteX3" fmla="*/ 40957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7" y="86678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957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0" name="Graphic 7">
                    <a:extLst>
                      <a:ext uri="{FF2B5EF4-FFF2-40B4-BE49-F238E27FC236}">
                        <a16:creationId xmlns:a16="http://schemas.microsoft.com/office/drawing/2014/main" id="{38549909-AEEB-42C5-9DF8-B999BF07285C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2704623"/>
                    <a:ext cx="25717" cy="59054"/>
                    <a:chOff x="10180657" y="2704623"/>
                    <a:chExt cx="25717" cy="59054"/>
                  </a:xfrm>
                </p:grpSpPr>
                <p:sp>
                  <p:nvSpPr>
                    <p:cNvPr id="1531" name="Freeform: Shape 1530">
                      <a:extLst>
                        <a:ext uri="{FF2B5EF4-FFF2-40B4-BE49-F238E27FC236}">
                          <a16:creationId xmlns:a16="http://schemas.microsoft.com/office/drawing/2014/main" id="{D645AD44-A70B-4323-B3AC-E6ED0433C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4623"/>
                      <a:ext cx="25717" cy="59054"/>
                    </a:xfrm>
                    <a:custGeom>
                      <a:avLst/>
                      <a:gdLst>
                        <a:gd name="connsiteX0" fmla="*/ 25718 w 25717"/>
                        <a:gd name="connsiteY0" fmla="*/ 0 h 59054"/>
                        <a:gd name="connsiteX1" fmla="*/ 25718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8" y="0"/>
                          </a:moveTo>
                          <a:lnTo>
                            <a:pt x="25718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2" name="Freeform: Shape 1531">
                      <a:extLst>
                        <a:ext uri="{FF2B5EF4-FFF2-40B4-BE49-F238E27FC236}">
                          <a16:creationId xmlns:a16="http://schemas.microsoft.com/office/drawing/2014/main" id="{EA6F3A72-708B-4F75-9699-ABD35F3248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6528"/>
                      <a:ext cx="20955" cy="52387"/>
                    </a:xfrm>
                    <a:custGeom>
                      <a:avLst/>
                      <a:gdLst>
                        <a:gd name="connsiteX0" fmla="*/ 20955 w 20955"/>
                        <a:gd name="connsiteY0" fmla="*/ 0 h 52387"/>
                        <a:gd name="connsiteX1" fmla="*/ 20955 w 20955"/>
                        <a:gd name="connsiteY1" fmla="*/ 40005 h 52387"/>
                        <a:gd name="connsiteX2" fmla="*/ 0 w 20955"/>
                        <a:gd name="connsiteY2" fmla="*/ 52388 h 52387"/>
                        <a:gd name="connsiteX3" fmla="*/ 0 w 20955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5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33" name="Graphic 7">
                  <a:extLst>
                    <a:ext uri="{FF2B5EF4-FFF2-40B4-BE49-F238E27FC236}">
                      <a16:creationId xmlns:a16="http://schemas.microsoft.com/office/drawing/2014/main" id="{2709A859-3E06-4965-97E4-90F007F8DF09}"/>
                    </a:ext>
                  </a:extLst>
                </p:cNvPr>
                <p:cNvGrpSpPr/>
                <p:nvPr/>
              </p:nvGrpSpPr>
              <p:grpSpPr>
                <a:xfrm>
                  <a:off x="10148272" y="2526505"/>
                  <a:ext cx="80962" cy="133350"/>
                  <a:chOff x="10148272" y="2526505"/>
                  <a:chExt cx="80962" cy="133350"/>
                </a:xfrm>
              </p:grpSpPr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0E88D483-57D4-4CCB-9E68-DE776BF4B649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26505"/>
                    <a:ext cx="80962" cy="47625"/>
                  </a:xfrm>
                  <a:custGeom>
                    <a:avLst/>
                    <a:gdLst>
                      <a:gd name="connsiteX0" fmla="*/ 40005 w 80962"/>
                      <a:gd name="connsiteY0" fmla="*/ 47625 h 47625"/>
                      <a:gd name="connsiteX1" fmla="*/ 0 w 80962"/>
                      <a:gd name="connsiteY1" fmla="*/ 23813 h 47625"/>
                      <a:gd name="connsiteX2" fmla="*/ 40005 w 80962"/>
                      <a:gd name="connsiteY2" fmla="*/ 0 h 47625"/>
                      <a:gd name="connsiteX3" fmla="*/ 80963 w 80962"/>
                      <a:gd name="connsiteY3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7625">
                        <a:moveTo>
                          <a:pt x="40005" y="47625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3CA4A328-A717-4D59-AFBE-3865DE71C3E8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50318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109538 h 109537"/>
                      <a:gd name="connsiteX1" fmla="*/ 0 w 40004"/>
                      <a:gd name="connsiteY1" fmla="*/ 86678 h 109537"/>
                      <a:gd name="connsiteX2" fmla="*/ 0 w 40004"/>
                      <a:gd name="connsiteY2" fmla="*/ 0 h 109537"/>
                      <a:gd name="connsiteX3" fmla="*/ 40005 w 40004"/>
                      <a:gd name="connsiteY3" fmla="*/ 23813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B7912614-B2C6-42EC-9E9F-5F3EE2BF4DA7}"/>
                      </a:ext>
                    </a:extLst>
                  </p:cNvPr>
                  <p:cNvSpPr/>
                  <p:nvPr/>
                </p:nvSpPr>
                <p:spPr>
                  <a:xfrm>
                    <a:off x="10155891" y="2576036"/>
                    <a:ext cx="24765" cy="59054"/>
                  </a:xfrm>
                  <a:custGeom>
                    <a:avLst/>
                    <a:gdLst>
                      <a:gd name="connsiteX0" fmla="*/ 24765 w 24765"/>
                      <a:gd name="connsiteY0" fmla="*/ 14288 h 59054"/>
                      <a:gd name="connsiteX1" fmla="*/ 24765 w 24765"/>
                      <a:gd name="connsiteY1" fmla="*/ 59055 h 59054"/>
                      <a:gd name="connsiteX2" fmla="*/ 0 w 24765"/>
                      <a:gd name="connsiteY2" fmla="*/ 43815 h 59054"/>
                      <a:gd name="connsiteX3" fmla="*/ 0 w 2476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FA3CD7A1-1F73-4F5A-B05A-AB1F8967FB26}"/>
                      </a:ext>
                    </a:extLst>
                  </p:cNvPr>
                  <p:cNvSpPr/>
                  <p:nvPr/>
                </p:nvSpPr>
                <p:spPr>
                  <a:xfrm>
                    <a:off x="10188276" y="2550318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3813 h 109537"/>
                      <a:gd name="connsiteX3" fmla="*/ 40958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86678"/>
                        </a:moveTo>
                        <a:lnTo>
                          <a:pt x="0" y="109538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8" name="Graphic 7">
                    <a:extLst>
                      <a:ext uri="{FF2B5EF4-FFF2-40B4-BE49-F238E27FC236}">
                        <a16:creationId xmlns:a16="http://schemas.microsoft.com/office/drawing/2014/main" id="{14AB725E-E326-4319-95A5-1799CF85DC22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576036"/>
                    <a:ext cx="25717" cy="59054"/>
                    <a:chOff x="10196849" y="2576036"/>
                    <a:chExt cx="25717" cy="59054"/>
                  </a:xfrm>
                </p:grpSpPr>
                <p:sp>
                  <p:nvSpPr>
                    <p:cNvPr id="1539" name="Freeform: Shape 1538">
                      <a:extLst>
                        <a:ext uri="{FF2B5EF4-FFF2-40B4-BE49-F238E27FC236}">
                          <a16:creationId xmlns:a16="http://schemas.microsoft.com/office/drawing/2014/main" id="{4434676C-DD19-4CD4-B1D4-2F039BF8A3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6036"/>
                      <a:ext cx="25717" cy="59054"/>
                    </a:xfrm>
                    <a:custGeom>
                      <a:avLst/>
                      <a:gdLst>
                        <a:gd name="connsiteX0" fmla="*/ 25717 w 25717"/>
                        <a:gd name="connsiteY0" fmla="*/ 0 h 59054"/>
                        <a:gd name="connsiteX1" fmla="*/ 25717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7" y="0"/>
                          </a:moveTo>
                          <a:lnTo>
                            <a:pt x="25717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0" name="Freeform: Shape 1539">
                      <a:extLst>
                        <a:ext uri="{FF2B5EF4-FFF2-40B4-BE49-F238E27FC236}">
                          <a16:creationId xmlns:a16="http://schemas.microsoft.com/office/drawing/2014/main" id="{64F714DD-CC9D-4D4A-98D4-DC5C19EA3E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7940"/>
                      <a:ext cx="20954" cy="52387"/>
                    </a:xfrm>
                    <a:custGeom>
                      <a:avLst/>
                      <a:gdLst>
                        <a:gd name="connsiteX0" fmla="*/ 20955 w 20954"/>
                        <a:gd name="connsiteY0" fmla="*/ 0 h 52387"/>
                        <a:gd name="connsiteX1" fmla="*/ 20955 w 20954"/>
                        <a:gd name="connsiteY1" fmla="*/ 40005 h 52387"/>
                        <a:gd name="connsiteX2" fmla="*/ 0 w 20954"/>
                        <a:gd name="connsiteY2" fmla="*/ 52388 h 52387"/>
                        <a:gd name="connsiteX3" fmla="*/ 0 w 20954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41" name="Graphic 7">
                  <a:extLst>
                    <a:ext uri="{FF2B5EF4-FFF2-40B4-BE49-F238E27FC236}">
                      <a16:creationId xmlns:a16="http://schemas.microsoft.com/office/drawing/2014/main" id="{5F9F5F6C-01C2-4248-998D-275888D37911}"/>
                    </a:ext>
                  </a:extLst>
                </p:cNvPr>
                <p:cNvGrpSpPr/>
                <p:nvPr/>
              </p:nvGrpSpPr>
              <p:grpSpPr>
                <a:xfrm>
                  <a:off x="10029209" y="2596038"/>
                  <a:ext cx="80962" cy="133350"/>
                  <a:chOff x="10029209" y="2596038"/>
                  <a:chExt cx="80962" cy="133350"/>
                </a:xfrm>
              </p:grpSpPr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745FF2CA-7DD1-451D-8C60-49595EE3706B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596038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2860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2860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2860"/>
                        </a:lnTo>
                        <a:lnTo>
                          <a:pt x="40005" y="0"/>
                        </a:lnTo>
                        <a:lnTo>
                          <a:pt x="80963" y="2286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176B2795-80B9-4C31-9312-C2568EB37889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618898"/>
                    <a:ext cx="40004" cy="110489"/>
                  </a:xfrm>
                  <a:custGeom>
                    <a:avLst/>
                    <a:gdLst>
                      <a:gd name="connsiteX0" fmla="*/ 40005 w 40004"/>
                      <a:gd name="connsiteY0" fmla="*/ 110490 h 110489"/>
                      <a:gd name="connsiteX1" fmla="*/ 0 w 40004"/>
                      <a:gd name="connsiteY1" fmla="*/ 86677 h 110489"/>
                      <a:gd name="connsiteX2" fmla="*/ 0 w 40004"/>
                      <a:gd name="connsiteY2" fmla="*/ 0 h 110489"/>
                      <a:gd name="connsiteX3" fmla="*/ 40005 w 40004"/>
                      <a:gd name="connsiteY3" fmla="*/ 23813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10489">
                        <a:moveTo>
                          <a:pt x="40005" y="110490"/>
                        </a:moveTo>
                        <a:lnTo>
                          <a:pt x="0" y="86677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916E0C2F-01AA-4768-AC8F-A696EDF94544}"/>
                      </a:ext>
                    </a:extLst>
                  </p:cNvPr>
                  <p:cNvSpPr/>
                  <p:nvPr/>
                </p:nvSpPr>
                <p:spPr>
                  <a:xfrm>
                    <a:off x="10036829" y="2644615"/>
                    <a:ext cx="24765" cy="59055"/>
                  </a:xfrm>
                  <a:custGeom>
                    <a:avLst/>
                    <a:gdLst>
                      <a:gd name="connsiteX0" fmla="*/ 24765 w 24765"/>
                      <a:gd name="connsiteY0" fmla="*/ 15240 h 59055"/>
                      <a:gd name="connsiteX1" fmla="*/ 24765 w 24765"/>
                      <a:gd name="connsiteY1" fmla="*/ 59055 h 59055"/>
                      <a:gd name="connsiteX2" fmla="*/ 0 w 24765"/>
                      <a:gd name="connsiteY2" fmla="*/ 44768 h 59055"/>
                      <a:gd name="connsiteX3" fmla="*/ 0 w 24765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5">
                        <a:moveTo>
                          <a:pt x="24765" y="15240"/>
                        </a:moveTo>
                        <a:lnTo>
                          <a:pt x="24765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ECB4CBC0-BA46-4ABC-A6ED-0FBF6320853F}"/>
                      </a:ext>
                    </a:extLst>
                  </p:cNvPr>
                  <p:cNvSpPr/>
                  <p:nvPr/>
                </p:nvSpPr>
                <p:spPr>
                  <a:xfrm>
                    <a:off x="10069214" y="2618898"/>
                    <a:ext cx="40957" cy="110489"/>
                  </a:xfrm>
                  <a:custGeom>
                    <a:avLst/>
                    <a:gdLst>
                      <a:gd name="connsiteX0" fmla="*/ 40958 w 40957"/>
                      <a:gd name="connsiteY0" fmla="*/ 86677 h 110489"/>
                      <a:gd name="connsiteX1" fmla="*/ 0 w 40957"/>
                      <a:gd name="connsiteY1" fmla="*/ 110490 h 110489"/>
                      <a:gd name="connsiteX2" fmla="*/ 0 w 40957"/>
                      <a:gd name="connsiteY2" fmla="*/ 23813 h 110489"/>
                      <a:gd name="connsiteX3" fmla="*/ 40958 w 40957"/>
                      <a:gd name="connsiteY3" fmla="*/ 0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10489">
                        <a:moveTo>
                          <a:pt x="40958" y="86677"/>
                        </a:moveTo>
                        <a:lnTo>
                          <a:pt x="0" y="110490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46" name="Graphic 7">
                    <a:extLst>
                      <a:ext uri="{FF2B5EF4-FFF2-40B4-BE49-F238E27FC236}">
                        <a16:creationId xmlns:a16="http://schemas.microsoft.com/office/drawing/2014/main" id="{28A88E7A-D3B0-42F7-817C-CD023474D807}"/>
                      </a:ext>
                    </a:extLst>
                  </p:cNvPr>
                  <p:cNvGrpSpPr/>
                  <p:nvPr/>
                </p:nvGrpSpPr>
                <p:grpSpPr>
                  <a:xfrm>
                    <a:off x="10077787" y="2644615"/>
                    <a:ext cx="25717" cy="59055"/>
                    <a:chOff x="10077787" y="2644615"/>
                    <a:chExt cx="25717" cy="59055"/>
                  </a:xfrm>
                </p:grpSpPr>
                <p:sp>
                  <p:nvSpPr>
                    <p:cNvPr id="1547" name="Freeform: Shape 1546">
                      <a:extLst>
                        <a:ext uri="{FF2B5EF4-FFF2-40B4-BE49-F238E27FC236}">
                          <a16:creationId xmlns:a16="http://schemas.microsoft.com/office/drawing/2014/main" id="{6C844002-CD73-419F-93CB-C0EC80100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4615"/>
                      <a:ext cx="25717" cy="59055"/>
                    </a:xfrm>
                    <a:custGeom>
                      <a:avLst/>
                      <a:gdLst>
                        <a:gd name="connsiteX0" fmla="*/ 25717 w 25717"/>
                        <a:gd name="connsiteY0" fmla="*/ 0 h 59055"/>
                        <a:gd name="connsiteX1" fmla="*/ 25717 w 25717"/>
                        <a:gd name="connsiteY1" fmla="*/ 44768 h 59055"/>
                        <a:gd name="connsiteX2" fmla="*/ 0 w 25717"/>
                        <a:gd name="connsiteY2" fmla="*/ 59055 h 59055"/>
                        <a:gd name="connsiteX3" fmla="*/ 0 w 25717"/>
                        <a:gd name="connsiteY3" fmla="*/ 54293 h 59055"/>
                        <a:gd name="connsiteX4" fmla="*/ 20955 w 25717"/>
                        <a:gd name="connsiteY4" fmla="*/ 42863 h 59055"/>
                        <a:gd name="connsiteX5" fmla="*/ 20955 w 25717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5">
                          <a:moveTo>
                            <a:pt x="25717" y="0"/>
                          </a:moveTo>
                          <a:lnTo>
                            <a:pt x="25717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8" name="Freeform: Shape 1547">
                      <a:extLst>
                        <a:ext uri="{FF2B5EF4-FFF2-40B4-BE49-F238E27FC236}">
                          <a16:creationId xmlns:a16="http://schemas.microsoft.com/office/drawing/2014/main" id="{6A2E92A3-105F-4091-B5E0-5201909F9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7473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49" name="Graphic 7">
                  <a:extLst>
                    <a:ext uri="{FF2B5EF4-FFF2-40B4-BE49-F238E27FC236}">
                      <a16:creationId xmlns:a16="http://schemas.microsoft.com/office/drawing/2014/main" id="{F271122C-1F09-4C1D-8FFF-6D2E1C9C7DAC}"/>
                    </a:ext>
                  </a:extLst>
                </p:cNvPr>
                <p:cNvGrpSpPr/>
                <p:nvPr/>
              </p:nvGrpSpPr>
              <p:grpSpPr>
                <a:xfrm>
                  <a:off x="10010159" y="2510313"/>
                  <a:ext cx="340042" cy="199204"/>
                  <a:chOff x="10010159" y="2510313"/>
                  <a:chExt cx="340042" cy="199204"/>
                </a:xfrm>
              </p:grpSpPr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76DB2B92-4D49-4214-BC24-D207A32D6D51}"/>
                      </a:ext>
                    </a:extLst>
                  </p:cNvPr>
                  <p:cNvSpPr/>
                  <p:nvPr/>
                </p:nvSpPr>
                <p:spPr>
                  <a:xfrm>
                    <a:off x="10178751" y="2510313"/>
                    <a:ext cx="171450" cy="98107"/>
                  </a:xfrm>
                  <a:custGeom>
                    <a:avLst/>
                    <a:gdLst>
                      <a:gd name="connsiteX0" fmla="*/ 171450 w 171450"/>
                      <a:gd name="connsiteY0" fmla="*/ 93345 h 98107"/>
                      <a:gd name="connsiteX1" fmla="*/ 9525 w 171450"/>
                      <a:gd name="connsiteY1" fmla="*/ 0 h 98107"/>
                      <a:gd name="connsiteX2" fmla="*/ 0 w 171450"/>
                      <a:gd name="connsiteY2" fmla="*/ 16192 h 98107"/>
                      <a:gd name="connsiteX3" fmla="*/ 102870 w 171450"/>
                      <a:gd name="connsiteY3" fmla="*/ 85725 h 98107"/>
                      <a:gd name="connsiteX4" fmla="*/ 167640 w 171450"/>
                      <a:gd name="connsiteY4" fmla="*/ 9810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98107">
                        <a:moveTo>
                          <a:pt x="171450" y="93345"/>
                        </a:moveTo>
                        <a:lnTo>
                          <a:pt x="9525" y="0"/>
                        </a:lnTo>
                        <a:lnTo>
                          <a:pt x="0" y="16192"/>
                        </a:lnTo>
                        <a:lnTo>
                          <a:pt x="102870" y="85725"/>
                        </a:lnTo>
                        <a:lnTo>
                          <a:pt x="167640" y="98108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CA5A350E-EC54-4918-BFF4-023C8592FFCB}"/>
                      </a:ext>
                    </a:extLst>
                  </p:cNvPr>
                  <p:cNvSpPr/>
                  <p:nvPr/>
                </p:nvSpPr>
                <p:spPr>
                  <a:xfrm>
                    <a:off x="10169227" y="2701766"/>
                    <a:ext cx="6667" cy="6667"/>
                  </a:xfrm>
                  <a:custGeom>
                    <a:avLst/>
                    <a:gdLst>
                      <a:gd name="connsiteX0" fmla="*/ 0 w 6667"/>
                      <a:gd name="connsiteY0" fmla="*/ 0 h 6667"/>
                      <a:gd name="connsiteX1" fmla="*/ 6668 w 6667"/>
                      <a:gd name="connsiteY1" fmla="*/ 0 h 6667"/>
                      <a:gd name="connsiteX2" fmla="*/ 6668 w 6667"/>
                      <a:gd name="connsiteY2" fmla="*/ 6667 h 6667"/>
                      <a:gd name="connsiteX3" fmla="*/ 0 w 6667"/>
                      <a:gd name="connsiteY3" fmla="*/ 6667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" h="6667">
                        <a:moveTo>
                          <a:pt x="0" y="0"/>
                        </a:moveTo>
                        <a:lnTo>
                          <a:pt x="6668" y="0"/>
                        </a:lnTo>
                        <a:lnTo>
                          <a:pt x="6668" y="6667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5CF67CDC-816A-45E7-98EB-8B693EC1C731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72226"/>
                    <a:ext cx="177165" cy="137291"/>
                  </a:xfrm>
                  <a:custGeom>
                    <a:avLst/>
                    <a:gdLst>
                      <a:gd name="connsiteX0" fmla="*/ 0 w 177165"/>
                      <a:gd name="connsiteY0" fmla="*/ 61913 h 137291"/>
                      <a:gd name="connsiteX1" fmla="*/ 107632 w 177165"/>
                      <a:gd name="connsiteY1" fmla="*/ 0 h 137291"/>
                      <a:gd name="connsiteX2" fmla="*/ 177165 w 177165"/>
                      <a:gd name="connsiteY2" fmla="*/ 31433 h 137291"/>
                      <a:gd name="connsiteX3" fmla="*/ 166688 w 177165"/>
                      <a:gd name="connsiteY3" fmla="*/ 44767 h 137291"/>
                      <a:gd name="connsiteX4" fmla="*/ 10478 w 177165"/>
                      <a:gd name="connsiteY4" fmla="*/ 135255 h 137291"/>
                      <a:gd name="connsiteX5" fmla="*/ 0 w 177165"/>
                      <a:gd name="connsiteY5" fmla="*/ 134302 h 137291"/>
                      <a:gd name="connsiteX6" fmla="*/ 0 w 177165"/>
                      <a:gd name="connsiteY6" fmla="*/ 61913 h 137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165" h="137291">
                        <a:moveTo>
                          <a:pt x="0" y="61913"/>
                        </a:moveTo>
                        <a:lnTo>
                          <a:pt x="107632" y="0"/>
                        </a:lnTo>
                        <a:cubicBezTo>
                          <a:pt x="107632" y="0"/>
                          <a:pt x="131445" y="32385"/>
                          <a:pt x="177165" y="31433"/>
                        </a:cubicBezTo>
                        <a:cubicBezTo>
                          <a:pt x="177165" y="37148"/>
                          <a:pt x="171450" y="41910"/>
                          <a:pt x="166688" y="44767"/>
                        </a:cubicBezTo>
                        <a:lnTo>
                          <a:pt x="10478" y="135255"/>
                        </a:lnTo>
                        <a:cubicBezTo>
                          <a:pt x="5715" y="137160"/>
                          <a:pt x="0" y="139065"/>
                          <a:pt x="0" y="134302"/>
                        </a:cubicBez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DFB748CD-2134-4A23-8A6D-9C4D2317C985}"/>
                      </a:ext>
                    </a:extLst>
                  </p:cNvPr>
                  <p:cNvSpPr/>
                  <p:nvPr/>
                </p:nvSpPr>
                <p:spPr>
                  <a:xfrm>
                    <a:off x="10011112" y="2510313"/>
                    <a:ext cx="177164" cy="116204"/>
                  </a:xfrm>
                  <a:custGeom>
                    <a:avLst/>
                    <a:gdLst>
                      <a:gd name="connsiteX0" fmla="*/ 177165 w 177164"/>
                      <a:gd name="connsiteY0" fmla="*/ 0 h 116204"/>
                      <a:gd name="connsiteX1" fmla="*/ 0 w 177164"/>
                      <a:gd name="connsiteY1" fmla="*/ 101917 h 116204"/>
                      <a:gd name="connsiteX2" fmla="*/ 952 w 177164"/>
                      <a:gd name="connsiteY2" fmla="*/ 106680 h 116204"/>
                      <a:gd name="connsiteX3" fmla="*/ 14288 w 177164"/>
                      <a:gd name="connsiteY3" fmla="*/ 113348 h 116204"/>
                      <a:gd name="connsiteX4" fmla="*/ 21907 w 177164"/>
                      <a:gd name="connsiteY4" fmla="*/ 116205 h 116204"/>
                      <a:gd name="connsiteX5" fmla="*/ 177165 w 177164"/>
                      <a:gd name="connsiteY5" fmla="*/ 2476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7164" h="116204">
                        <a:moveTo>
                          <a:pt x="177165" y="0"/>
                        </a:moveTo>
                        <a:lnTo>
                          <a:pt x="0" y="101917"/>
                        </a:lnTo>
                        <a:lnTo>
                          <a:pt x="952" y="106680"/>
                        </a:lnTo>
                        <a:lnTo>
                          <a:pt x="14288" y="113348"/>
                        </a:lnTo>
                        <a:lnTo>
                          <a:pt x="21907" y="116205"/>
                        </a:lnTo>
                        <a:lnTo>
                          <a:pt x="177165" y="24765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FF84B1A4-2BA5-4D1C-B461-36CB1D1E82C0}"/>
                      </a:ext>
                    </a:extLst>
                  </p:cNvPr>
                  <p:cNvSpPr/>
                  <p:nvPr/>
                </p:nvSpPr>
                <p:spPr>
                  <a:xfrm>
                    <a:off x="10010159" y="2580798"/>
                    <a:ext cx="161925" cy="127766"/>
                  </a:xfrm>
                  <a:custGeom>
                    <a:avLst/>
                    <a:gdLst>
                      <a:gd name="connsiteX0" fmla="*/ 161925 w 161925"/>
                      <a:gd name="connsiteY0" fmla="*/ 53340 h 127766"/>
                      <a:gd name="connsiteX1" fmla="*/ 69532 w 161925"/>
                      <a:gd name="connsiteY1" fmla="*/ 0 h 127766"/>
                      <a:gd name="connsiteX2" fmla="*/ 0 w 161925"/>
                      <a:gd name="connsiteY2" fmla="*/ 31432 h 127766"/>
                      <a:gd name="connsiteX3" fmla="*/ 10478 w 161925"/>
                      <a:gd name="connsiteY3" fmla="*/ 44767 h 127766"/>
                      <a:gd name="connsiteX4" fmla="*/ 151447 w 161925"/>
                      <a:gd name="connsiteY4" fmla="*/ 125730 h 127766"/>
                      <a:gd name="connsiteX5" fmla="*/ 161925 w 161925"/>
                      <a:gd name="connsiteY5" fmla="*/ 124777 h 127766"/>
                      <a:gd name="connsiteX6" fmla="*/ 161925 w 161925"/>
                      <a:gd name="connsiteY6" fmla="*/ 53340 h 12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1925" h="127766">
                        <a:moveTo>
                          <a:pt x="161925" y="53340"/>
                        </a:moveTo>
                        <a:lnTo>
                          <a:pt x="69532" y="0"/>
                        </a:lnTo>
                        <a:cubicBezTo>
                          <a:pt x="69532" y="0"/>
                          <a:pt x="45720" y="32385"/>
                          <a:pt x="0" y="31432"/>
                        </a:cubicBezTo>
                        <a:cubicBezTo>
                          <a:pt x="0" y="37148"/>
                          <a:pt x="5715" y="41910"/>
                          <a:pt x="10478" y="44767"/>
                        </a:cubicBezTo>
                        <a:lnTo>
                          <a:pt x="151447" y="125730"/>
                        </a:lnTo>
                        <a:cubicBezTo>
                          <a:pt x="156210" y="127635"/>
                          <a:pt x="161925" y="129540"/>
                          <a:pt x="161925" y="124777"/>
                        </a:cubicBezTo>
                        <a:lnTo>
                          <a:pt x="161925" y="5334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13559B4-9B68-49C6-A510-ECDDBE4B96E0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8886"/>
                    <a:ext cx="199072" cy="115252"/>
                  </a:xfrm>
                  <a:custGeom>
                    <a:avLst/>
                    <a:gdLst>
                      <a:gd name="connsiteX0" fmla="*/ 91440 w 199072"/>
                      <a:gd name="connsiteY0" fmla="*/ 115252 h 115252"/>
                      <a:gd name="connsiteX1" fmla="*/ 0 w 199072"/>
                      <a:gd name="connsiteY1" fmla="*/ 62865 h 115252"/>
                      <a:gd name="connsiteX2" fmla="*/ 107632 w 199072"/>
                      <a:gd name="connsiteY2" fmla="*/ 0 h 115252"/>
                      <a:gd name="connsiteX3" fmla="*/ 199072 w 199072"/>
                      <a:gd name="connsiteY3" fmla="*/ 5334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072" h="115252">
                        <a:moveTo>
                          <a:pt x="91440" y="115252"/>
                        </a:moveTo>
                        <a:lnTo>
                          <a:pt x="0" y="62865"/>
                        </a:lnTo>
                        <a:lnTo>
                          <a:pt x="107632" y="0"/>
                        </a:lnTo>
                        <a:lnTo>
                          <a:pt x="199072" y="53340"/>
                        </a:lnTo>
                        <a:close/>
                      </a:path>
                    </a:pathLst>
                  </a:custGeom>
                  <a:solidFill>
                    <a:srgbClr val="8C4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6" name="Graphic 7">
                  <a:extLst>
                    <a:ext uri="{FF2B5EF4-FFF2-40B4-BE49-F238E27FC236}">
                      <a16:creationId xmlns:a16="http://schemas.microsoft.com/office/drawing/2014/main" id="{C03EA159-D15E-4E21-99B4-D90C1D51CCE7}"/>
                    </a:ext>
                  </a:extLst>
                </p:cNvPr>
                <p:cNvGrpSpPr/>
                <p:nvPr/>
              </p:nvGrpSpPr>
              <p:grpSpPr>
                <a:xfrm>
                  <a:off x="10080644" y="2513171"/>
                  <a:ext cx="109537" cy="69532"/>
                  <a:chOff x="10080644" y="2513171"/>
                  <a:chExt cx="109537" cy="69532"/>
                </a:xfrm>
              </p:grpSpPr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EA9DF3BD-5951-4920-9428-B2D5C5D7683D}"/>
                      </a:ext>
                    </a:extLst>
                  </p:cNvPr>
                  <p:cNvSpPr/>
                  <p:nvPr/>
                </p:nvSpPr>
                <p:spPr>
                  <a:xfrm>
                    <a:off x="10082549" y="2515076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8" name="Freeform: Shape 1557">
                    <a:extLst>
                      <a:ext uri="{FF2B5EF4-FFF2-40B4-BE49-F238E27FC236}">
                        <a16:creationId xmlns:a16="http://schemas.microsoft.com/office/drawing/2014/main" id="{1F054E72-0EE5-4368-95FD-CEAF4DE5818D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31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1905 h 63817"/>
                      <a:gd name="connsiteX2" fmla="*/ 107632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1905"/>
                        </a:lnTo>
                        <a:lnTo>
                          <a:pt x="107632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D78A16C4-FF83-4293-9750-17A2285321D4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6667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6667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0" name="Graphic 7">
                  <a:extLst>
                    <a:ext uri="{FF2B5EF4-FFF2-40B4-BE49-F238E27FC236}">
                      <a16:creationId xmlns:a16="http://schemas.microsoft.com/office/drawing/2014/main" id="{97011893-378E-4054-A262-D0787CAB4C05}"/>
                    </a:ext>
                  </a:extLst>
                </p:cNvPr>
                <p:cNvGrpSpPr/>
                <p:nvPr/>
              </p:nvGrpSpPr>
              <p:grpSpPr>
                <a:xfrm>
                  <a:off x="10161607" y="2587465"/>
                  <a:ext cx="23812" cy="40957"/>
                  <a:chOff x="10161607" y="2587465"/>
                  <a:chExt cx="23812" cy="40957"/>
                </a:xfrm>
              </p:grpSpPr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98C31026-ACC1-42F4-8543-22CA913AAE58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95086"/>
                    <a:ext cx="10477" cy="33337"/>
                  </a:xfrm>
                  <a:custGeom>
                    <a:avLst/>
                    <a:gdLst>
                      <a:gd name="connsiteX0" fmla="*/ 10478 w 10477"/>
                      <a:gd name="connsiteY0" fmla="*/ 33338 h 33337"/>
                      <a:gd name="connsiteX1" fmla="*/ 0 w 10477"/>
                      <a:gd name="connsiteY1" fmla="*/ 26670 h 33337"/>
                      <a:gd name="connsiteX2" fmla="*/ 0 w 10477"/>
                      <a:gd name="connsiteY2" fmla="*/ 0 h 33337"/>
                      <a:gd name="connsiteX3" fmla="*/ 10478 w 10477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33337">
                        <a:moveTo>
                          <a:pt x="10478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F4C58B84-AA5D-4868-86AE-63F3751EFF62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93180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97114159-EF54-4FF8-A476-6CBEE2666178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87465"/>
                    <a:ext cx="23812" cy="13335"/>
                  </a:xfrm>
                  <a:custGeom>
                    <a:avLst/>
                    <a:gdLst>
                      <a:gd name="connsiteX0" fmla="*/ 23813 w 23812"/>
                      <a:gd name="connsiteY0" fmla="*/ 5715 h 13335"/>
                      <a:gd name="connsiteX1" fmla="*/ 13335 w 23812"/>
                      <a:gd name="connsiteY1" fmla="*/ 0 h 13335"/>
                      <a:gd name="connsiteX2" fmla="*/ 0 w 23812"/>
                      <a:gd name="connsiteY2" fmla="*/ 7620 h 13335"/>
                      <a:gd name="connsiteX3" fmla="*/ 10478 w 23812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13335">
                        <a:moveTo>
                          <a:pt x="23813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0478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4" name="Graphic 7">
                  <a:extLst>
                    <a:ext uri="{FF2B5EF4-FFF2-40B4-BE49-F238E27FC236}">
                      <a16:creationId xmlns:a16="http://schemas.microsoft.com/office/drawing/2014/main" id="{059F3E2C-076C-4EB3-9390-6817014F51E2}"/>
                    </a:ext>
                  </a:extLst>
                </p:cNvPr>
                <p:cNvGrpSpPr/>
                <p:nvPr/>
              </p:nvGrpSpPr>
              <p:grpSpPr>
                <a:xfrm>
                  <a:off x="10085407" y="2543651"/>
                  <a:ext cx="24765" cy="40957"/>
                  <a:chOff x="10085407" y="2543651"/>
                  <a:chExt cx="24765" cy="40957"/>
                </a:xfrm>
              </p:grpSpPr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EB99CE78-4456-40A5-91A3-5CB0FEB952B1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5127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6670 h 33337"/>
                      <a:gd name="connsiteX2" fmla="*/ 0 w 11430"/>
                      <a:gd name="connsiteY2" fmla="*/ 0 h 33337"/>
                      <a:gd name="connsiteX3" fmla="*/ 11430 w 11430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1430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93FB680E-66F5-4394-A51B-13208D603D7F}"/>
                      </a:ext>
                    </a:extLst>
                  </p:cNvPr>
                  <p:cNvSpPr/>
                  <p:nvPr/>
                </p:nvSpPr>
                <p:spPr>
                  <a:xfrm>
                    <a:off x="10096837" y="2549365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843168FB-2FDF-48A1-9C04-5127AEEE2398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43651"/>
                    <a:ext cx="24765" cy="13335"/>
                  </a:xfrm>
                  <a:custGeom>
                    <a:avLst/>
                    <a:gdLst>
                      <a:gd name="connsiteX0" fmla="*/ 24765 w 24765"/>
                      <a:gd name="connsiteY0" fmla="*/ 5715 h 13335"/>
                      <a:gd name="connsiteX1" fmla="*/ 13335 w 24765"/>
                      <a:gd name="connsiteY1" fmla="*/ 0 h 13335"/>
                      <a:gd name="connsiteX2" fmla="*/ 0 w 24765"/>
                      <a:gd name="connsiteY2" fmla="*/ 7620 h 13335"/>
                      <a:gd name="connsiteX3" fmla="*/ 11430 w 24765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3335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8" name="Graphic 7">
                  <a:extLst>
                    <a:ext uri="{FF2B5EF4-FFF2-40B4-BE49-F238E27FC236}">
                      <a16:creationId xmlns:a16="http://schemas.microsoft.com/office/drawing/2014/main" id="{8A708538-78BF-45F8-A850-99BBE1A5B4C5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94297" cy="60007"/>
                  <a:chOff x="10080644" y="2574130"/>
                  <a:chExt cx="94297" cy="60007"/>
                </a:xfrm>
              </p:grpSpPr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4A2750D3-16A8-48D7-8F13-DE0A2490C8DA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6667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6667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BC525AB3-1A1E-4291-B88F-09697F23552F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94297" cy="60007"/>
                  </a:xfrm>
                  <a:custGeom>
                    <a:avLst/>
                    <a:gdLst>
                      <a:gd name="connsiteX0" fmla="*/ 1905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1440 w 94297"/>
                      <a:gd name="connsiteY3" fmla="*/ 60008 h 60007"/>
                      <a:gd name="connsiteX4" fmla="*/ 91440 w 94297"/>
                      <a:gd name="connsiteY4" fmla="*/ 54293 h 60007"/>
                      <a:gd name="connsiteX5" fmla="*/ 0 w 94297"/>
                      <a:gd name="connsiteY5" fmla="*/ 953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008"/>
                        </a:lnTo>
                        <a:lnTo>
                          <a:pt x="91440" y="5429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1" name="Graphic 7">
                  <a:extLst>
                    <a:ext uri="{FF2B5EF4-FFF2-40B4-BE49-F238E27FC236}">
                      <a16:creationId xmlns:a16="http://schemas.microsoft.com/office/drawing/2014/main" id="{9E317F0E-A575-4FDD-965B-0BE1B6ED17A4}"/>
                    </a:ext>
                  </a:extLst>
                </p:cNvPr>
                <p:cNvGrpSpPr/>
                <p:nvPr/>
              </p:nvGrpSpPr>
              <p:grpSpPr>
                <a:xfrm>
                  <a:off x="10185419" y="2513171"/>
                  <a:ext cx="94297" cy="60007"/>
                  <a:chOff x="10185419" y="2513171"/>
                  <a:chExt cx="94297" cy="60007"/>
                </a:xfrm>
              </p:grpSpPr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00BD3733-DFB7-4D83-A29B-1E570364B402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5076"/>
                    <a:ext cx="92392" cy="58102"/>
                  </a:xfrm>
                  <a:custGeom>
                    <a:avLst/>
                    <a:gdLst>
                      <a:gd name="connsiteX0" fmla="*/ 0 w 92392"/>
                      <a:gd name="connsiteY0" fmla="*/ 5715 h 58102"/>
                      <a:gd name="connsiteX1" fmla="*/ 92393 w 92392"/>
                      <a:gd name="connsiteY1" fmla="*/ 58102 h 58102"/>
                      <a:gd name="connsiteX2" fmla="*/ 92393 w 92392"/>
                      <a:gd name="connsiteY2" fmla="*/ 52388 h 58102"/>
                      <a:gd name="connsiteX3" fmla="*/ 0 w 92392"/>
                      <a:gd name="connsiteY3" fmla="*/ 0 h 5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58102">
                        <a:moveTo>
                          <a:pt x="0" y="5715"/>
                        </a:moveTo>
                        <a:lnTo>
                          <a:pt x="92393" y="58102"/>
                        </a:lnTo>
                        <a:lnTo>
                          <a:pt x="92393" y="5238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0B804D28-9EB3-4D20-956B-01D0031F0AE4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3171"/>
                    <a:ext cx="94297" cy="60007"/>
                  </a:xfrm>
                  <a:custGeom>
                    <a:avLst/>
                    <a:gdLst>
                      <a:gd name="connsiteX0" fmla="*/ 2857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2393 w 94297"/>
                      <a:gd name="connsiteY3" fmla="*/ 60007 h 60007"/>
                      <a:gd name="connsiteX4" fmla="*/ 92393 w 94297"/>
                      <a:gd name="connsiteY4" fmla="*/ 54292 h 60007"/>
                      <a:gd name="connsiteX5" fmla="*/ 0 w 94297"/>
                      <a:gd name="connsiteY5" fmla="*/ 190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2857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2393" y="60007"/>
                        </a:lnTo>
                        <a:lnTo>
                          <a:pt x="92393" y="54292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4" name="Graphic 7">
                  <a:extLst>
                    <a:ext uri="{FF2B5EF4-FFF2-40B4-BE49-F238E27FC236}">
                      <a16:creationId xmlns:a16="http://schemas.microsoft.com/office/drawing/2014/main" id="{ABD4EF17-F406-4AE9-A73D-69836B81F043}"/>
                    </a:ext>
                  </a:extLst>
                </p:cNvPr>
                <p:cNvGrpSpPr/>
                <p:nvPr/>
              </p:nvGrpSpPr>
              <p:grpSpPr>
                <a:xfrm>
                  <a:off x="10250189" y="2536030"/>
                  <a:ext cx="24765" cy="40957"/>
                  <a:chOff x="10250189" y="2536030"/>
                  <a:chExt cx="24765" cy="40957"/>
                </a:xfrm>
              </p:grpSpPr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DCA2B2A2-9BD0-4B49-AC87-0AB8F14422B2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4365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7623 h 33337"/>
                      <a:gd name="connsiteX2" fmla="*/ 0 w 11430"/>
                      <a:gd name="connsiteY2" fmla="*/ 0 h 33337"/>
                      <a:gd name="connsiteX3" fmla="*/ 11430 w 11430"/>
                      <a:gd name="connsiteY3" fmla="*/ 666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7623"/>
                        </a:lnTo>
                        <a:lnTo>
                          <a:pt x="0" y="0"/>
                        </a:lnTo>
                        <a:lnTo>
                          <a:pt x="11430" y="6667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197B3D86-33A1-4D25-994C-75A37A74D6A7}"/>
                      </a:ext>
                    </a:extLst>
                  </p:cNvPr>
                  <p:cNvSpPr/>
                  <p:nvPr/>
                </p:nvSpPr>
                <p:spPr>
                  <a:xfrm>
                    <a:off x="10261619" y="2541746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2 h 35242"/>
                      <a:gd name="connsiteX1" fmla="*/ 13335 w 13334"/>
                      <a:gd name="connsiteY1" fmla="*/ 27622 h 35242"/>
                      <a:gd name="connsiteX2" fmla="*/ 13335 w 13334"/>
                      <a:gd name="connsiteY2" fmla="*/ 0 h 35242"/>
                      <a:gd name="connsiteX3" fmla="*/ 0 w 13334"/>
                      <a:gd name="connsiteY3" fmla="*/ 857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2"/>
                        </a:moveTo>
                        <a:lnTo>
                          <a:pt x="13335" y="27622"/>
                        </a:lnTo>
                        <a:lnTo>
                          <a:pt x="13335" y="0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9C882489-9822-402E-B342-8BA0F8051CDF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36030"/>
                    <a:ext cx="24765" cy="14287"/>
                  </a:xfrm>
                  <a:custGeom>
                    <a:avLst/>
                    <a:gdLst>
                      <a:gd name="connsiteX0" fmla="*/ 24765 w 24765"/>
                      <a:gd name="connsiteY0" fmla="*/ 5715 h 14287"/>
                      <a:gd name="connsiteX1" fmla="*/ 13335 w 24765"/>
                      <a:gd name="connsiteY1" fmla="*/ 0 h 14287"/>
                      <a:gd name="connsiteX2" fmla="*/ 0 w 24765"/>
                      <a:gd name="connsiteY2" fmla="*/ 7620 h 14287"/>
                      <a:gd name="connsiteX3" fmla="*/ 11430 w 24765"/>
                      <a:gd name="connsiteY3" fmla="*/ 14288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4287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8" name="Graphic 7">
                  <a:extLst>
                    <a:ext uri="{FF2B5EF4-FFF2-40B4-BE49-F238E27FC236}">
                      <a16:creationId xmlns:a16="http://schemas.microsoft.com/office/drawing/2014/main" id="{07B21ED4-7182-4AF0-B18A-9396EB28CBEB}"/>
                    </a:ext>
                  </a:extLst>
                </p:cNvPr>
                <p:cNvGrpSpPr/>
                <p:nvPr/>
              </p:nvGrpSpPr>
              <p:grpSpPr>
                <a:xfrm>
                  <a:off x="10170179" y="2564605"/>
                  <a:ext cx="109537" cy="69532"/>
                  <a:chOff x="10170179" y="2564605"/>
                  <a:chExt cx="109537" cy="69532"/>
                </a:xfrm>
              </p:grpSpPr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0879829F-D639-4A88-A1B7-E1F6F735198A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66511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0CE4D274-5207-4CDC-9B6F-9A228BD59C3E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64605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8 h 63817"/>
                      <a:gd name="connsiteX1" fmla="*/ 109538 w 109537"/>
                      <a:gd name="connsiteY1" fmla="*/ 1905 h 63817"/>
                      <a:gd name="connsiteX2" fmla="*/ 107633 w 109537"/>
                      <a:gd name="connsiteY2" fmla="*/ 0 h 63817"/>
                      <a:gd name="connsiteX3" fmla="*/ 0 w 109537"/>
                      <a:gd name="connsiteY3" fmla="*/ 62865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8"/>
                        </a:moveTo>
                        <a:lnTo>
                          <a:pt x="109538" y="1905"/>
                        </a:lnTo>
                        <a:lnTo>
                          <a:pt x="107633" y="0"/>
                        </a:ln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558CE52B-0A81-486C-9D11-714AC81345BF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27471"/>
                    <a:ext cx="1905" cy="6667"/>
                  </a:xfrm>
                  <a:custGeom>
                    <a:avLst/>
                    <a:gdLst>
                      <a:gd name="connsiteX0" fmla="*/ 0 w 1905"/>
                      <a:gd name="connsiteY0" fmla="*/ 0 h 6667"/>
                      <a:gd name="connsiteX1" fmla="*/ 0 w 1905"/>
                      <a:gd name="connsiteY1" fmla="*/ 5715 h 6667"/>
                      <a:gd name="connsiteX2" fmla="*/ 1905 w 1905"/>
                      <a:gd name="connsiteY2" fmla="*/ 6667 h 6667"/>
                      <a:gd name="connsiteX3" fmla="*/ 1905 w 1905"/>
                      <a:gd name="connsiteY3" fmla="*/ 952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6667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6667"/>
                        </a:lnTo>
                        <a:lnTo>
                          <a:pt x="1905" y="95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2" name="Graphic 7">
                  <a:extLst>
                    <a:ext uri="{FF2B5EF4-FFF2-40B4-BE49-F238E27FC236}">
                      <a16:creationId xmlns:a16="http://schemas.microsoft.com/office/drawing/2014/main" id="{22EA9075-47DB-4957-98E5-A7C44C84214A}"/>
                    </a:ext>
                  </a:extLst>
                </p:cNvPr>
                <p:cNvGrpSpPr/>
                <p:nvPr/>
              </p:nvGrpSpPr>
              <p:grpSpPr>
                <a:xfrm>
                  <a:off x="10080644" y="2559843"/>
                  <a:ext cx="94297" cy="60960"/>
                  <a:chOff x="10080644" y="2559843"/>
                  <a:chExt cx="94297" cy="60960"/>
                </a:xfrm>
              </p:grpSpPr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C86A9E82-5C8B-4EB3-82B9-E1C443754705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61748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5715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5715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9893630A-21A0-4603-B970-75C39A544569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59843"/>
                    <a:ext cx="94297" cy="60960"/>
                  </a:xfrm>
                  <a:custGeom>
                    <a:avLst/>
                    <a:gdLst>
                      <a:gd name="connsiteX0" fmla="*/ 1905 w 94297"/>
                      <a:gd name="connsiteY0" fmla="*/ 0 h 60960"/>
                      <a:gd name="connsiteX1" fmla="*/ 94297 w 94297"/>
                      <a:gd name="connsiteY1" fmla="*/ 53340 h 60960"/>
                      <a:gd name="connsiteX2" fmla="*/ 94297 w 94297"/>
                      <a:gd name="connsiteY2" fmla="*/ 59055 h 60960"/>
                      <a:gd name="connsiteX3" fmla="*/ 91440 w 94297"/>
                      <a:gd name="connsiteY3" fmla="*/ 60960 h 60960"/>
                      <a:gd name="connsiteX4" fmla="*/ 91440 w 94297"/>
                      <a:gd name="connsiteY4" fmla="*/ 55245 h 60960"/>
                      <a:gd name="connsiteX5" fmla="*/ 0 w 94297"/>
                      <a:gd name="connsiteY5" fmla="*/ 1905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960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960"/>
                        </a:lnTo>
                        <a:lnTo>
                          <a:pt x="91440" y="55245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5" name="Graphic 7">
                  <a:extLst>
                    <a:ext uri="{FF2B5EF4-FFF2-40B4-BE49-F238E27FC236}">
                      <a16:creationId xmlns:a16="http://schemas.microsoft.com/office/drawing/2014/main" id="{1291B130-36B2-4FE7-A364-52251A194330}"/>
                    </a:ext>
                  </a:extLst>
                </p:cNvPr>
                <p:cNvGrpSpPr/>
                <p:nvPr/>
              </p:nvGrpSpPr>
              <p:grpSpPr>
                <a:xfrm>
                  <a:off x="10170179" y="2551271"/>
                  <a:ext cx="109537" cy="69532"/>
                  <a:chOff x="10170179" y="2551271"/>
                  <a:chExt cx="109537" cy="69532"/>
                </a:xfrm>
              </p:grpSpPr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2B3F8F16-FEB1-427E-A12B-77FEF2575C5D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52223"/>
                    <a:ext cx="107632" cy="68579"/>
                  </a:xfrm>
                  <a:custGeom>
                    <a:avLst/>
                    <a:gdLst>
                      <a:gd name="connsiteX0" fmla="*/ 107632 w 107632"/>
                      <a:gd name="connsiteY0" fmla="*/ 5715 h 68579"/>
                      <a:gd name="connsiteX1" fmla="*/ 0 w 107632"/>
                      <a:gd name="connsiteY1" fmla="*/ 68580 h 68579"/>
                      <a:gd name="connsiteX2" fmla="*/ 0 w 107632"/>
                      <a:gd name="connsiteY2" fmla="*/ 62865 h 68579"/>
                      <a:gd name="connsiteX3" fmla="*/ 107632 w 107632"/>
                      <a:gd name="connsiteY3" fmla="*/ 0 h 68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8579">
                        <a:moveTo>
                          <a:pt x="107632" y="5715"/>
                        </a:moveTo>
                        <a:lnTo>
                          <a:pt x="0" y="68580"/>
                        </a:lnTo>
                        <a:lnTo>
                          <a:pt x="0" y="62865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E643524C-4869-4ED4-ACA0-5DAE36C4D540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512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952 h 63817"/>
                      <a:gd name="connsiteX2" fmla="*/ 107633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952"/>
                        </a:lnTo>
                        <a:lnTo>
                          <a:pt x="107633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4F1B999B-6706-42E3-A216-1FC38B43F9F3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131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5715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9" name="Graphic 7">
                  <a:extLst>
                    <a:ext uri="{FF2B5EF4-FFF2-40B4-BE49-F238E27FC236}">
                      <a16:creationId xmlns:a16="http://schemas.microsoft.com/office/drawing/2014/main" id="{A2C9F0F2-F84C-4179-808F-1ED878554F2E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1905" cy="6667"/>
                  <a:chOff x="10080644" y="2574130"/>
                  <a:chExt cx="1905" cy="6667"/>
                </a:xfrm>
              </p:grpSpPr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DB79D49E-77D8-490A-9FA6-6766393CCD16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525" cy="5714"/>
                  </a:xfrm>
                  <a:custGeom>
                    <a:avLst/>
                    <a:gdLst>
                      <a:gd name="connsiteX0" fmla="*/ 0 w 9525"/>
                      <a:gd name="connsiteY0" fmla="*/ 0 h 5714"/>
                      <a:gd name="connsiteX1" fmla="*/ 0 w 9525"/>
                      <a:gd name="connsiteY1" fmla="*/ 5715 h 5714"/>
                      <a:gd name="connsiteX2" fmla="*/ 0 w 9525"/>
                      <a:gd name="connsiteY2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5714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466BA7E6-AE67-4915-A72B-9000D0DB1EE4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1905" cy="952"/>
                  </a:xfrm>
                  <a:custGeom>
                    <a:avLst/>
                    <a:gdLst>
                      <a:gd name="connsiteX0" fmla="*/ 0 w 1905"/>
                      <a:gd name="connsiteY0" fmla="*/ 953 h 952"/>
                      <a:gd name="connsiteX1" fmla="*/ 1905 w 1905"/>
                      <a:gd name="connsiteY1" fmla="*/ 0 h 952"/>
                      <a:gd name="connsiteX2" fmla="*/ 0 w 1905"/>
                      <a:gd name="connsiteY2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" h="952">
                        <a:moveTo>
                          <a:pt x="0" y="953"/>
                        </a:moveTo>
                        <a:lnTo>
                          <a:pt x="1905" y="0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92" name="Graphic 7">
                  <a:extLst>
                    <a:ext uri="{FF2B5EF4-FFF2-40B4-BE49-F238E27FC236}">
                      <a16:creationId xmlns:a16="http://schemas.microsoft.com/office/drawing/2014/main" id="{37EFF148-C694-44F0-8635-F423359C422D}"/>
                    </a:ext>
                  </a:extLst>
                </p:cNvPr>
                <p:cNvGrpSpPr/>
                <p:nvPr/>
              </p:nvGrpSpPr>
              <p:grpSpPr>
                <a:xfrm>
                  <a:off x="10068262" y="2451258"/>
                  <a:ext cx="228600" cy="160310"/>
                  <a:chOff x="10068262" y="2451258"/>
                  <a:chExt cx="228600" cy="160310"/>
                </a:xfrm>
              </p:grpSpPr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F80D7826-0A6D-4B64-9D2E-A4F01B889123}"/>
                      </a:ext>
                    </a:extLst>
                  </p:cNvPr>
                  <p:cNvSpPr/>
                  <p:nvPr/>
                </p:nvSpPr>
                <p:spPr>
                  <a:xfrm>
                    <a:off x="10176847" y="2465546"/>
                    <a:ext cx="120015" cy="84110"/>
                  </a:xfrm>
                  <a:custGeom>
                    <a:avLst/>
                    <a:gdLst>
                      <a:gd name="connsiteX0" fmla="*/ 60007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7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7" y="952"/>
                        </a:moveTo>
                        <a:cubicBezTo>
                          <a:pt x="60007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7" y="952"/>
                          <a:pt x="60007" y="952"/>
                        </a:cubicBez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786CB378-E7A2-4675-AA89-7836CE235745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465546"/>
                    <a:ext cx="166687" cy="98107"/>
                  </a:xfrm>
                  <a:custGeom>
                    <a:avLst/>
                    <a:gdLst>
                      <a:gd name="connsiteX0" fmla="*/ 166688 w 166687"/>
                      <a:gd name="connsiteY0" fmla="*/ 952 h 98107"/>
                      <a:gd name="connsiteX1" fmla="*/ 107633 w 166687"/>
                      <a:gd name="connsiteY1" fmla="*/ 3810 h 98107"/>
                      <a:gd name="connsiteX2" fmla="*/ 106680 w 166687"/>
                      <a:gd name="connsiteY2" fmla="*/ 0 h 98107"/>
                      <a:gd name="connsiteX3" fmla="*/ 0 w 166687"/>
                      <a:gd name="connsiteY3" fmla="*/ 61913 h 98107"/>
                      <a:gd name="connsiteX4" fmla="*/ 4763 w 166687"/>
                      <a:gd name="connsiteY4" fmla="*/ 77152 h 98107"/>
                      <a:gd name="connsiteX5" fmla="*/ 16193 w 166687"/>
                      <a:gd name="connsiteY5" fmla="*/ 88582 h 98107"/>
                      <a:gd name="connsiteX6" fmla="*/ 40958 w 166687"/>
                      <a:gd name="connsiteY6" fmla="*/ 98107 h 98107"/>
                      <a:gd name="connsiteX7" fmla="*/ 133350 w 166687"/>
                      <a:gd name="connsiteY7" fmla="*/ 38100 h 98107"/>
                      <a:gd name="connsiteX8" fmla="*/ 166688 w 166687"/>
                      <a:gd name="connsiteY8" fmla="*/ 952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98107">
                        <a:moveTo>
                          <a:pt x="166688" y="952"/>
                        </a:moveTo>
                        <a:cubicBezTo>
                          <a:pt x="166688" y="952"/>
                          <a:pt x="119063" y="38100"/>
                          <a:pt x="107633" y="3810"/>
                        </a:cubicBezTo>
                        <a:lnTo>
                          <a:pt x="106680" y="0"/>
                        </a:lnTo>
                        <a:lnTo>
                          <a:pt x="0" y="61913"/>
                        </a:lnTo>
                        <a:cubicBezTo>
                          <a:pt x="0" y="61913"/>
                          <a:pt x="1905" y="74295"/>
                          <a:pt x="4763" y="77152"/>
                        </a:cubicBezTo>
                        <a:cubicBezTo>
                          <a:pt x="8572" y="80010"/>
                          <a:pt x="16193" y="88582"/>
                          <a:pt x="16193" y="88582"/>
                        </a:cubicBezTo>
                        <a:lnTo>
                          <a:pt x="40958" y="98107"/>
                        </a:lnTo>
                        <a:lnTo>
                          <a:pt x="133350" y="38100"/>
                        </a:lnTo>
                        <a:lnTo>
                          <a:pt x="166688" y="95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998A9FCD-A851-4383-9727-2D5914579871}"/>
                      </a:ext>
                    </a:extLst>
                  </p:cNvPr>
                  <p:cNvSpPr/>
                  <p:nvPr/>
                </p:nvSpPr>
                <p:spPr>
                  <a:xfrm>
                    <a:off x="10129796" y="2466498"/>
                    <a:ext cx="162303" cy="143827"/>
                  </a:xfrm>
                  <a:custGeom>
                    <a:avLst/>
                    <a:gdLst>
                      <a:gd name="connsiteX0" fmla="*/ 107058 w 162303"/>
                      <a:gd name="connsiteY0" fmla="*/ 0 h 143827"/>
                      <a:gd name="connsiteX1" fmla="*/ 378 w 162303"/>
                      <a:gd name="connsiteY1" fmla="*/ 61913 h 143827"/>
                      <a:gd name="connsiteX2" fmla="*/ 55623 w 162303"/>
                      <a:gd name="connsiteY2" fmla="*/ 143827 h 143827"/>
                      <a:gd name="connsiteX3" fmla="*/ 162303 w 162303"/>
                      <a:gd name="connsiteY3" fmla="*/ 81915 h 143827"/>
                      <a:gd name="connsiteX4" fmla="*/ 123251 w 162303"/>
                      <a:gd name="connsiteY4" fmla="*/ 48577 h 143827"/>
                      <a:gd name="connsiteX5" fmla="*/ 107058 w 162303"/>
                      <a:gd name="connsiteY5" fmla="*/ 0 h 143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303" h="143827">
                        <a:moveTo>
                          <a:pt x="107058" y="0"/>
                        </a:moveTo>
                        <a:lnTo>
                          <a:pt x="378" y="61913"/>
                        </a:lnTo>
                        <a:cubicBezTo>
                          <a:pt x="-5337" y="104775"/>
                          <a:pt x="55623" y="143827"/>
                          <a:pt x="55623" y="143827"/>
                        </a:cubicBezTo>
                        <a:lnTo>
                          <a:pt x="162303" y="81915"/>
                        </a:lnTo>
                        <a:lnTo>
                          <a:pt x="123251" y="48577"/>
                        </a:lnTo>
                        <a:lnTo>
                          <a:pt x="10705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97F431F4-3312-4711-B5D4-208E1A1A4F87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527458"/>
                    <a:ext cx="120015" cy="84110"/>
                  </a:xfrm>
                  <a:custGeom>
                    <a:avLst/>
                    <a:gdLst>
                      <a:gd name="connsiteX0" fmla="*/ 60008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8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8" y="952"/>
                        </a:moveTo>
                        <a:cubicBezTo>
                          <a:pt x="60008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8" y="952"/>
                          <a:pt x="60008" y="952"/>
                        </a:cubicBez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7" name="Graphic 7">
                    <a:extLst>
                      <a:ext uri="{FF2B5EF4-FFF2-40B4-BE49-F238E27FC236}">
                        <a16:creationId xmlns:a16="http://schemas.microsoft.com/office/drawing/2014/main" id="{8960EDFE-A653-41BE-99EA-7F6B8CDA48DD}"/>
                      </a:ext>
                    </a:extLst>
                  </p:cNvPr>
                  <p:cNvGrpSpPr/>
                  <p:nvPr/>
                </p:nvGrpSpPr>
                <p:grpSpPr>
                  <a:xfrm>
                    <a:off x="10068262" y="2510313"/>
                    <a:ext cx="64769" cy="35326"/>
                    <a:chOff x="10068262" y="2510313"/>
                    <a:chExt cx="64769" cy="35326"/>
                  </a:xfrm>
                </p:grpSpPr>
                <p:sp>
                  <p:nvSpPr>
                    <p:cNvPr id="1598" name="Freeform: Shape 1597">
                      <a:extLst>
                        <a:ext uri="{FF2B5EF4-FFF2-40B4-BE49-F238E27FC236}">
                          <a16:creationId xmlns:a16="http://schemas.microsoft.com/office/drawing/2014/main" id="{3F9CFE51-A243-4C44-A1D3-9EA7D66F2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8262" y="2510313"/>
                      <a:ext cx="64769" cy="29524"/>
                    </a:xfrm>
                    <a:custGeom>
                      <a:avLst/>
                      <a:gdLst>
                        <a:gd name="connsiteX0" fmla="*/ 64770 w 64769"/>
                        <a:gd name="connsiteY0" fmla="*/ 14288 h 29524"/>
                        <a:gd name="connsiteX1" fmla="*/ 0 w 64769"/>
                        <a:gd name="connsiteY1" fmla="*/ 2858 h 29524"/>
                        <a:gd name="connsiteX2" fmla="*/ 4763 w 64769"/>
                        <a:gd name="connsiteY2" fmla="*/ 0 h 29524"/>
                        <a:gd name="connsiteX3" fmla="*/ 64770 w 64769"/>
                        <a:gd name="connsiteY3" fmla="*/ 7620 h 29524"/>
                        <a:gd name="connsiteX4" fmla="*/ 64770 w 64769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69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8"/>
                          </a:cubicBezTo>
                          <a:lnTo>
                            <a:pt x="4763" y="0"/>
                          </a:lnTo>
                          <a:cubicBezTo>
                            <a:pt x="10477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9" name="Freeform: Shape 1598">
                      <a:extLst>
                        <a:ext uri="{FF2B5EF4-FFF2-40B4-BE49-F238E27FC236}">
                          <a16:creationId xmlns:a16="http://schemas.microsoft.com/office/drawing/2014/main" id="{326E7E30-201E-48F1-BC6D-1375FE683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9214" y="2514123"/>
                      <a:ext cx="60960" cy="31516"/>
                    </a:xfrm>
                    <a:custGeom>
                      <a:avLst/>
                      <a:gdLst>
                        <a:gd name="connsiteX0" fmla="*/ 60960 w 60960"/>
                        <a:gd name="connsiteY0" fmla="*/ 14288 h 31516"/>
                        <a:gd name="connsiteX1" fmla="*/ 0 w 60960"/>
                        <a:gd name="connsiteY1" fmla="*/ 12382 h 31516"/>
                        <a:gd name="connsiteX2" fmla="*/ 0 w 60960"/>
                        <a:gd name="connsiteY2" fmla="*/ 0 h 31516"/>
                        <a:gd name="connsiteX3" fmla="*/ 60008 w 60960"/>
                        <a:gd name="connsiteY3" fmla="*/ 7620 h 31516"/>
                        <a:gd name="connsiteX4" fmla="*/ 60960 w 60960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60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2"/>
                            <a:pt x="0" y="12382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8" y="7620"/>
                            <a:pt x="60008" y="7620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0" name="Graphic 7">
                    <a:extLst>
                      <a:ext uri="{FF2B5EF4-FFF2-40B4-BE49-F238E27FC236}">
                        <a16:creationId xmlns:a16="http://schemas.microsoft.com/office/drawing/2014/main" id="{E6EC3FC8-B29F-4280-868B-8FDA7D2BD4FD}"/>
                      </a:ext>
                    </a:extLst>
                  </p:cNvPr>
                  <p:cNvGrpSpPr/>
                  <p:nvPr/>
                </p:nvGrpSpPr>
                <p:grpSpPr>
                  <a:xfrm>
                    <a:off x="10170179" y="2451258"/>
                    <a:ext cx="64770" cy="35326"/>
                    <a:chOff x="10170179" y="2451258"/>
                    <a:chExt cx="64770" cy="35326"/>
                  </a:xfrm>
                </p:grpSpPr>
                <p:sp>
                  <p:nvSpPr>
                    <p:cNvPr id="1601" name="Freeform: Shape 1600">
                      <a:extLst>
                        <a:ext uri="{FF2B5EF4-FFF2-40B4-BE49-F238E27FC236}">
                          <a16:creationId xmlns:a16="http://schemas.microsoft.com/office/drawing/2014/main" id="{2C6AB7C3-904E-47C0-8953-ABF77AD69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0179" y="2451258"/>
                      <a:ext cx="64770" cy="29524"/>
                    </a:xfrm>
                    <a:custGeom>
                      <a:avLst/>
                      <a:gdLst>
                        <a:gd name="connsiteX0" fmla="*/ 64770 w 64770"/>
                        <a:gd name="connsiteY0" fmla="*/ 14288 h 29524"/>
                        <a:gd name="connsiteX1" fmla="*/ 0 w 64770"/>
                        <a:gd name="connsiteY1" fmla="*/ 2857 h 29524"/>
                        <a:gd name="connsiteX2" fmla="*/ 4763 w 64770"/>
                        <a:gd name="connsiteY2" fmla="*/ 0 h 29524"/>
                        <a:gd name="connsiteX3" fmla="*/ 64770 w 64770"/>
                        <a:gd name="connsiteY3" fmla="*/ 7620 h 29524"/>
                        <a:gd name="connsiteX4" fmla="*/ 64770 w 64770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70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7"/>
                          </a:cubicBezTo>
                          <a:lnTo>
                            <a:pt x="4763" y="0"/>
                          </a:lnTo>
                          <a:cubicBezTo>
                            <a:pt x="10478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2" name="Freeform: Shape 1601">
                      <a:extLst>
                        <a:ext uri="{FF2B5EF4-FFF2-40B4-BE49-F238E27FC236}">
                          <a16:creationId xmlns:a16="http://schemas.microsoft.com/office/drawing/2014/main" id="{81725C49-4182-4313-ABD7-45F6FE0C4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1132" y="2455068"/>
                      <a:ext cx="60959" cy="31516"/>
                    </a:xfrm>
                    <a:custGeom>
                      <a:avLst/>
                      <a:gdLst>
                        <a:gd name="connsiteX0" fmla="*/ 60960 w 60959"/>
                        <a:gd name="connsiteY0" fmla="*/ 14288 h 31516"/>
                        <a:gd name="connsiteX1" fmla="*/ 0 w 60959"/>
                        <a:gd name="connsiteY1" fmla="*/ 12383 h 31516"/>
                        <a:gd name="connsiteX2" fmla="*/ 0 w 60959"/>
                        <a:gd name="connsiteY2" fmla="*/ 0 h 31516"/>
                        <a:gd name="connsiteX3" fmla="*/ 60007 w 60959"/>
                        <a:gd name="connsiteY3" fmla="*/ 8573 h 31516"/>
                        <a:gd name="connsiteX4" fmla="*/ 60960 w 60959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3"/>
                            <a:pt x="0" y="12383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7" y="8573"/>
                            <a:pt x="60007" y="8573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3" name="Graphic 7">
                    <a:extLst>
                      <a:ext uri="{FF2B5EF4-FFF2-40B4-BE49-F238E27FC236}">
                        <a16:creationId xmlns:a16="http://schemas.microsoft.com/office/drawing/2014/main" id="{8E593FF5-E940-41D0-9DA1-D18B70C4E7C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9222" y="2459830"/>
                    <a:ext cx="108584" cy="69532"/>
                    <a:chOff x="10129222" y="2459830"/>
                    <a:chExt cx="108584" cy="69532"/>
                  </a:xfrm>
                </p:grpSpPr>
                <p:sp>
                  <p:nvSpPr>
                    <p:cNvPr id="1604" name="Freeform: Shape 1603">
                      <a:extLst>
                        <a:ext uri="{FF2B5EF4-FFF2-40B4-BE49-F238E27FC236}">
                          <a16:creationId xmlns:a16="http://schemas.microsoft.com/office/drawing/2014/main" id="{9300F7FF-8FBF-48E5-9441-BF51AB3D0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1126" y="2461736"/>
                      <a:ext cx="106680" cy="67627"/>
                    </a:xfrm>
                    <a:custGeom>
                      <a:avLst/>
                      <a:gdLst>
                        <a:gd name="connsiteX0" fmla="*/ 106680 w 106680"/>
                        <a:gd name="connsiteY0" fmla="*/ 5715 h 67627"/>
                        <a:gd name="connsiteX1" fmla="*/ 0 w 106680"/>
                        <a:gd name="connsiteY1" fmla="*/ 67627 h 67627"/>
                        <a:gd name="connsiteX2" fmla="*/ 0 w 106680"/>
                        <a:gd name="connsiteY2" fmla="*/ 60960 h 67627"/>
                        <a:gd name="connsiteX3" fmla="*/ 106680 w 106680"/>
                        <a:gd name="connsiteY3" fmla="*/ 0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0" h="67627">
                          <a:moveTo>
                            <a:pt x="106680" y="5715"/>
                          </a:moveTo>
                          <a:lnTo>
                            <a:pt x="0" y="67627"/>
                          </a:lnTo>
                          <a:lnTo>
                            <a:pt x="0" y="60960"/>
                          </a:lnTo>
                          <a:lnTo>
                            <a:pt x="106680" y="0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5" name="Freeform: Shape 1604">
                      <a:extLst>
                        <a:ext uri="{FF2B5EF4-FFF2-40B4-BE49-F238E27FC236}">
                          <a16:creationId xmlns:a16="http://schemas.microsoft.com/office/drawing/2014/main" id="{60DDB668-9D00-4799-A2C1-21889D485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9222" y="2459830"/>
                      <a:ext cx="108584" cy="69532"/>
                    </a:xfrm>
                    <a:custGeom>
                      <a:avLst/>
                      <a:gdLst>
                        <a:gd name="connsiteX0" fmla="*/ 106680 w 108584"/>
                        <a:gd name="connsiteY0" fmla="*/ 0 h 69532"/>
                        <a:gd name="connsiteX1" fmla="*/ 0 w 108584"/>
                        <a:gd name="connsiteY1" fmla="*/ 61913 h 69532"/>
                        <a:gd name="connsiteX2" fmla="*/ 0 w 108584"/>
                        <a:gd name="connsiteY2" fmla="*/ 67628 h 69532"/>
                        <a:gd name="connsiteX3" fmla="*/ 1905 w 108584"/>
                        <a:gd name="connsiteY3" fmla="*/ 69533 h 69532"/>
                        <a:gd name="connsiteX4" fmla="*/ 1905 w 108584"/>
                        <a:gd name="connsiteY4" fmla="*/ 62865 h 69532"/>
                        <a:gd name="connsiteX5" fmla="*/ 108585 w 108584"/>
                        <a:gd name="connsiteY5" fmla="*/ 1905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4" h="69532">
                          <a:moveTo>
                            <a:pt x="106680" y="0"/>
                          </a:moveTo>
                          <a:lnTo>
                            <a:pt x="0" y="61913"/>
                          </a:lnTo>
                          <a:lnTo>
                            <a:pt x="0" y="67628"/>
                          </a:lnTo>
                          <a:lnTo>
                            <a:pt x="1905" y="69533"/>
                          </a:lnTo>
                          <a:lnTo>
                            <a:pt x="1905" y="62865"/>
                          </a:lnTo>
                          <a:lnTo>
                            <a:pt x="108585" y="1905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6" name="Graphic 7">
                    <a:extLst>
                      <a:ext uri="{FF2B5EF4-FFF2-40B4-BE49-F238E27FC236}">
                        <a16:creationId xmlns:a16="http://schemas.microsoft.com/office/drawing/2014/main" id="{87D83883-732C-44F1-87F0-6722C77DD838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2520790"/>
                    <a:ext cx="63817" cy="80962"/>
                    <a:chOff x="10130174" y="2520790"/>
                    <a:chExt cx="63817" cy="80962"/>
                  </a:xfrm>
                </p:grpSpPr>
                <p:sp>
                  <p:nvSpPr>
                    <p:cNvPr id="1607" name="Freeform: Shape 1606">
                      <a:extLst>
                        <a:ext uri="{FF2B5EF4-FFF2-40B4-BE49-F238E27FC236}">
                          <a16:creationId xmlns:a16="http://schemas.microsoft.com/office/drawing/2014/main" id="{31910AA2-36C0-4F80-9B04-797576C06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0790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7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8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7 w 63817"/>
                        <a:gd name="connsiteY8" fmla="*/ 73343 h 80962"/>
                        <a:gd name="connsiteX9" fmla="*/ 63817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8"/>
                            <a:pt x="60960" y="65723"/>
                            <a:pt x="60007" y="66675"/>
                          </a:cubicBezTo>
                          <a:cubicBezTo>
                            <a:pt x="43815" y="69533"/>
                            <a:pt x="4763" y="0"/>
                            <a:pt x="4763" y="0"/>
                          </a:cubicBezTo>
                          <a:lnTo>
                            <a:pt x="0" y="2858"/>
                          </a:lnTo>
                          <a:cubicBezTo>
                            <a:pt x="0" y="2858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7" y="75248"/>
                            <a:pt x="63817" y="73343"/>
                          </a:cubicBezTo>
                          <a:lnTo>
                            <a:pt x="63817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8" name="Freeform: Shape 1607">
                      <a:extLst>
                        <a:ext uri="{FF2B5EF4-FFF2-40B4-BE49-F238E27FC236}">
                          <a16:creationId xmlns:a16="http://schemas.microsoft.com/office/drawing/2014/main" id="{9875EB9E-6916-4AC8-AC81-9E4575FD6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2696"/>
                      <a:ext cx="60959" cy="78261"/>
                    </a:xfrm>
                    <a:custGeom>
                      <a:avLst/>
                      <a:gdLst>
                        <a:gd name="connsiteX0" fmla="*/ 952 w 60959"/>
                        <a:gd name="connsiteY0" fmla="*/ 0 h 78261"/>
                        <a:gd name="connsiteX1" fmla="*/ 60960 w 60959"/>
                        <a:gd name="connsiteY1" fmla="*/ 60007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2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2" y="0"/>
                          </a:moveTo>
                          <a:cubicBezTo>
                            <a:pt x="952" y="0"/>
                            <a:pt x="51435" y="90488"/>
                            <a:pt x="60960" y="60007"/>
                          </a:cubicBezTo>
                          <a:lnTo>
                            <a:pt x="60960" y="72390"/>
                          </a:lnTo>
                          <a:cubicBezTo>
                            <a:pt x="50482" y="102870"/>
                            <a:pt x="0" y="4763"/>
                            <a:pt x="0" y="4763"/>
                          </a:cubicBezTo>
                          <a:lnTo>
                            <a:pt x="952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9" name="Graphic 7">
                    <a:extLst>
                      <a:ext uri="{FF2B5EF4-FFF2-40B4-BE49-F238E27FC236}">
                        <a16:creationId xmlns:a16="http://schemas.microsoft.com/office/drawing/2014/main" id="{021F66EB-A7E8-4AC1-AC5C-DF81EF17138C}"/>
                      </a:ext>
                    </a:extLst>
                  </p:cNvPr>
                  <p:cNvGrpSpPr/>
                  <p:nvPr/>
                </p:nvGrpSpPr>
                <p:grpSpPr>
                  <a:xfrm>
                    <a:off x="10232091" y="2461736"/>
                    <a:ext cx="63817" cy="81119"/>
                    <a:chOff x="10232091" y="2461736"/>
                    <a:chExt cx="63817" cy="81119"/>
                  </a:xfrm>
                </p:grpSpPr>
                <p:sp>
                  <p:nvSpPr>
                    <p:cNvPr id="1610" name="Freeform: Shape 1609">
                      <a:extLst>
                        <a:ext uri="{FF2B5EF4-FFF2-40B4-BE49-F238E27FC236}">
                          <a16:creationId xmlns:a16="http://schemas.microsoft.com/office/drawing/2014/main" id="{2053FFDA-8A3F-4803-A15C-F76BB0DEA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1736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8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7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8 w 63817"/>
                        <a:gd name="connsiteY8" fmla="*/ 73342 h 80962"/>
                        <a:gd name="connsiteX9" fmla="*/ 63818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7"/>
                            <a:pt x="60960" y="65723"/>
                            <a:pt x="60008" y="66675"/>
                          </a:cubicBezTo>
                          <a:cubicBezTo>
                            <a:pt x="43815" y="69532"/>
                            <a:pt x="4763" y="0"/>
                            <a:pt x="4763" y="0"/>
                          </a:cubicBezTo>
                          <a:lnTo>
                            <a:pt x="0" y="2857"/>
                          </a:lnTo>
                          <a:cubicBezTo>
                            <a:pt x="0" y="2857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8" y="75248"/>
                            <a:pt x="63818" y="73342"/>
                          </a:cubicBezTo>
                          <a:lnTo>
                            <a:pt x="63818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1" name="Freeform: Shape 1610">
                      <a:extLst>
                        <a:ext uri="{FF2B5EF4-FFF2-40B4-BE49-F238E27FC236}">
                          <a16:creationId xmlns:a16="http://schemas.microsoft.com/office/drawing/2014/main" id="{A0C137F0-B273-47D0-AFB0-078330D7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4593"/>
                      <a:ext cx="60959" cy="78261"/>
                    </a:xfrm>
                    <a:custGeom>
                      <a:avLst/>
                      <a:gdLst>
                        <a:gd name="connsiteX0" fmla="*/ 953 w 60959"/>
                        <a:gd name="connsiteY0" fmla="*/ 0 h 78261"/>
                        <a:gd name="connsiteX1" fmla="*/ 60960 w 60959"/>
                        <a:gd name="connsiteY1" fmla="*/ 60008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3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3" y="0"/>
                          </a:moveTo>
                          <a:cubicBezTo>
                            <a:pt x="953" y="0"/>
                            <a:pt x="51435" y="90488"/>
                            <a:pt x="60960" y="60008"/>
                          </a:cubicBezTo>
                          <a:lnTo>
                            <a:pt x="60960" y="72390"/>
                          </a:lnTo>
                          <a:cubicBezTo>
                            <a:pt x="50483" y="102870"/>
                            <a:pt x="0" y="4763"/>
                            <a:pt x="0" y="4763"/>
                          </a:cubicBezTo>
                          <a:lnTo>
                            <a:pt x="953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2" name="Graphic 7">
                    <a:extLst>
                      <a:ext uri="{FF2B5EF4-FFF2-40B4-BE49-F238E27FC236}">
                        <a16:creationId xmlns:a16="http://schemas.microsoft.com/office/drawing/2014/main" id="{89C4CF6C-E33A-4FCA-B0BF-AAEA24673BF4}"/>
                      </a:ext>
                    </a:extLst>
                  </p:cNvPr>
                  <p:cNvGrpSpPr/>
                  <p:nvPr/>
                </p:nvGrpSpPr>
                <p:grpSpPr>
                  <a:xfrm>
                    <a:off x="10231139" y="2452172"/>
                    <a:ext cx="10477" cy="11468"/>
                    <a:chOff x="10231139" y="2452172"/>
                    <a:chExt cx="10477" cy="11468"/>
                  </a:xfrm>
                </p:grpSpPr>
                <p:sp>
                  <p:nvSpPr>
                    <p:cNvPr id="1613" name="Freeform: Shape 1612">
                      <a:extLst>
                        <a:ext uri="{FF2B5EF4-FFF2-40B4-BE49-F238E27FC236}">
                          <a16:creationId xmlns:a16="http://schemas.microsoft.com/office/drawing/2014/main" id="{D2933823-3688-45E9-BFB1-8E47A58DA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1139" y="245221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8 w 9525"/>
                        <a:gd name="connsiteY2" fmla="*/ 0 h 11429"/>
                        <a:gd name="connsiteX3" fmla="*/ 6668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3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8" y="0"/>
                          </a:lnTo>
                          <a:lnTo>
                            <a:pt x="6668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3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3"/>
                          </a:lnTo>
                          <a:cubicBezTo>
                            <a:pt x="6668" y="5715"/>
                            <a:pt x="7620" y="4763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4" name="Freeform: Shape 1613">
                      <a:extLst>
                        <a:ext uri="{FF2B5EF4-FFF2-40B4-BE49-F238E27FC236}">
                          <a16:creationId xmlns:a16="http://schemas.microsoft.com/office/drawing/2014/main" id="{B87051D1-6145-40E0-8160-A116B3A7C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3997" y="2452172"/>
                      <a:ext cx="7619" cy="9937"/>
                    </a:xfrm>
                    <a:custGeom>
                      <a:avLst/>
                      <a:gdLst>
                        <a:gd name="connsiteX0" fmla="*/ 7620 w 7619"/>
                        <a:gd name="connsiteY0" fmla="*/ 2896 h 9937"/>
                        <a:gd name="connsiteX1" fmla="*/ 3810 w 7619"/>
                        <a:gd name="connsiteY1" fmla="*/ 9564 h 9937"/>
                        <a:gd name="connsiteX2" fmla="*/ 0 w 7619"/>
                        <a:gd name="connsiteY2" fmla="*/ 7659 h 9937"/>
                        <a:gd name="connsiteX3" fmla="*/ 3810 w 7619"/>
                        <a:gd name="connsiteY3" fmla="*/ 991 h 9937"/>
                        <a:gd name="connsiteX4" fmla="*/ 7620 w 7619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5754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5" name="Graphic 7">
                    <a:extLst>
                      <a:ext uri="{FF2B5EF4-FFF2-40B4-BE49-F238E27FC236}">
                        <a16:creationId xmlns:a16="http://schemas.microsoft.com/office/drawing/2014/main" id="{261C6547-64B3-47E7-8CA1-19B0C1DBEE0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4459" y="2513171"/>
                    <a:ext cx="10477" cy="11429"/>
                    <a:chOff x="10124459" y="2513171"/>
                    <a:chExt cx="10477" cy="11429"/>
                  </a:xfrm>
                </p:grpSpPr>
                <p:sp>
                  <p:nvSpPr>
                    <p:cNvPr id="1616" name="Freeform: Shape 1615">
                      <a:extLst>
                        <a:ext uri="{FF2B5EF4-FFF2-40B4-BE49-F238E27FC236}">
                          <a16:creationId xmlns:a16="http://schemas.microsoft.com/office/drawing/2014/main" id="{E165396E-3C75-4BAC-B9D2-6A7FB1CDB2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4459" y="251317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7 w 9525"/>
                        <a:gd name="connsiteY2" fmla="*/ 0 h 11429"/>
                        <a:gd name="connsiteX3" fmla="*/ 6667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2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7" y="0"/>
                          </a:lnTo>
                          <a:lnTo>
                            <a:pt x="6667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2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2"/>
                          </a:lnTo>
                          <a:cubicBezTo>
                            <a:pt x="6667" y="6667"/>
                            <a:pt x="7620" y="5715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7" name="Freeform: Shape 1616">
                      <a:extLst>
                        <a:ext uri="{FF2B5EF4-FFF2-40B4-BE49-F238E27FC236}">
                          <a16:creationId xmlns:a16="http://schemas.microsoft.com/office/drawing/2014/main" id="{F0D359B5-0DD8-46C8-8006-F4A58FEDF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7316" y="2514084"/>
                      <a:ext cx="7620" cy="9937"/>
                    </a:xfrm>
                    <a:custGeom>
                      <a:avLst/>
                      <a:gdLst>
                        <a:gd name="connsiteX0" fmla="*/ 7620 w 7620"/>
                        <a:gd name="connsiteY0" fmla="*/ 2896 h 9937"/>
                        <a:gd name="connsiteX1" fmla="*/ 3810 w 7620"/>
                        <a:gd name="connsiteY1" fmla="*/ 9564 h 9937"/>
                        <a:gd name="connsiteX2" fmla="*/ 0 w 7620"/>
                        <a:gd name="connsiteY2" fmla="*/ 7659 h 9937"/>
                        <a:gd name="connsiteX3" fmla="*/ 3810 w 7620"/>
                        <a:gd name="connsiteY3" fmla="*/ 991 h 9937"/>
                        <a:gd name="connsiteX4" fmla="*/ 7620 w 7620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18" name="Graphic 7">
                  <a:extLst>
                    <a:ext uri="{FF2B5EF4-FFF2-40B4-BE49-F238E27FC236}">
                      <a16:creationId xmlns:a16="http://schemas.microsoft.com/office/drawing/2014/main" id="{A8E8D293-A985-49BA-9126-2C96D73F0B45}"/>
                    </a:ext>
                  </a:extLst>
                </p:cNvPr>
                <p:cNvGrpSpPr/>
                <p:nvPr/>
              </p:nvGrpSpPr>
              <p:grpSpPr>
                <a:xfrm>
                  <a:off x="10277812" y="2564605"/>
                  <a:ext cx="76200" cy="40063"/>
                  <a:chOff x="10277812" y="2564605"/>
                  <a:chExt cx="76200" cy="40063"/>
                </a:xfrm>
              </p:grpSpPr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ED582606-8C4A-4115-B3F3-2917ABA467BA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4605"/>
                    <a:ext cx="76200" cy="37273"/>
                  </a:xfrm>
                  <a:custGeom>
                    <a:avLst/>
                    <a:gdLst>
                      <a:gd name="connsiteX0" fmla="*/ 76200 w 76200"/>
                      <a:gd name="connsiteY0" fmla="*/ 17145 h 37273"/>
                      <a:gd name="connsiteX1" fmla="*/ 64770 w 76200"/>
                      <a:gd name="connsiteY1" fmla="*/ 12383 h 37273"/>
                      <a:gd name="connsiteX2" fmla="*/ 64770 w 76200"/>
                      <a:gd name="connsiteY2" fmla="*/ 32385 h 37273"/>
                      <a:gd name="connsiteX3" fmla="*/ 2857 w 76200"/>
                      <a:gd name="connsiteY3" fmla="*/ 0 h 37273"/>
                      <a:gd name="connsiteX4" fmla="*/ 0 w 76200"/>
                      <a:gd name="connsiteY4" fmla="*/ 0 h 37273"/>
                      <a:gd name="connsiteX5" fmla="*/ 2857 w 76200"/>
                      <a:gd name="connsiteY5" fmla="*/ 1905 h 37273"/>
                      <a:gd name="connsiteX6" fmla="*/ 952 w 76200"/>
                      <a:gd name="connsiteY6" fmla="*/ 2858 h 37273"/>
                      <a:gd name="connsiteX7" fmla="*/ 2857 w 76200"/>
                      <a:gd name="connsiteY7" fmla="*/ 6668 h 37273"/>
                      <a:gd name="connsiteX8" fmla="*/ 72390 w 76200"/>
                      <a:gd name="connsiteY8" fmla="*/ 37148 h 37273"/>
                      <a:gd name="connsiteX9" fmla="*/ 72390 w 76200"/>
                      <a:gd name="connsiteY9" fmla="*/ 37148 h 37273"/>
                      <a:gd name="connsiteX10" fmla="*/ 76200 w 76200"/>
                      <a:gd name="connsiteY10" fmla="*/ 20003 h 37273"/>
                      <a:gd name="connsiteX11" fmla="*/ 7620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5717" y="28575"/>
                          <a:pt x="2857" y="0"/>
                        </a:cubicBezTo>
                        <a:lnTo>
                          <a:pt x="0" y="0"/>
                        </a:lnTo>
                        <a:lnTo>
                          <a:pt x="2857" y="1905"/>
                        </a:lnTo>
                        <a:lnTo>
                          <a:pt x="952" y="2858"/>
                        </a:lnTo>
                        <a:lnTo>
                          <a:pt x="2857" y="6668"/>
                        </a:lnTo>
                        <a:cubicBezTo>
                          <a:pt x="32385" y="40958"/>
                          <a:pt x="70485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20003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C8D30795-1B2B-4AE7-844D-D6C2988CD54C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7463"/>
                    <a:ext cx="76200" cy="37205"/>
                  </a:xfrm>
                  <a:custGeom>
                    <a:avLst/>
                    <a:gdLst>
                      <a:gd name="connsiteX0" fmla="*/ 76200 w 76200"/>
                      <a:gd name="connsiteY0" fmla="*/ 17145 h 37205"/>
                      <a:gd name="connsiteX1" fmla="*/ 64770 w 76200"/>
                      <a:gd name="connsiteY1" fmla="*/ 12383 h 37205"/>
                      <a:gd name="connsiteX2" fmla="*/ 64770 w 76200"/>
                      <a:gd name="connsiteY2" fmla="*/ 32385 h 37205"/>
                      <a:gd name="connsiteX3" fmla="*/ 0 w 76200"/>
                      <a:gd name="connsiteY3" fmla="*/ 0 h 37205"/>
                      <a:gd name="connsiteX4" fmla="*/ 0 w 76200"/>
                      <a:gd name="connsiteY4" fmla="*/ 5715 h 37205"/>
                      <a:gd name="connsiteX5" fmla="*/ 72390 w 76200"/>
                      <a:gd name="connsiteY5" fmla="*/ 37148 h 37205"/>
                      <a:gd name="connsiteX6" fmla="*/ 72390 w 76200"/>
                      <a:gd name="connsiteY6" fmla="*/ 37148 h 37205"/>
                      <a:gd name="connsiteX7" fmla="*/ 7620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3813" y="28575"/>
                          <a:pt x="0" y="0"/>
                        </a:cubicBezTo>
                        <a:lnTo>
                          <a:pt x="0" y="5715"/>
                        </a:lnTo>
                        <a:cubicBezTo>
                          <a:pt x="29527" y="40005"/>
                          <a:pt x="69532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1" name="Graphic 7">
                  <a:extLst>
                    <a:ext uri="{FF2B5EF4-FFF2-40B4-BE49-F238E27FC236}">
                      <a16:creationId xmlns:a16="http://schemas.microsoft.com/office/drawing/2014/main" id="{323DBF85-DF9F-4920-B2C3-541AB9FBA796}"/>
                    </a:ext>
                  </a:extLst>
                </p:cNvPr>
                <p:cNvGrpSpPr/>
                <p:nvPr/>
              </p:nvGrpSpPr>
              <p:grpSpPr>
                <a:xfrm>
                  <a:off x="10007301" y="2573178"/>
                  <a:ext cx="76200" cy="41015"/>
                  <a:chOff x="10007301" y="2573178"/>
                  <a:chExt cx="76200" cy="41015"/>
                </a:xfrm>
              </p:grpSpPr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0DEEB63D-A90C-499A-BF7F-C9CDD5A0DEF7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3178"/>
                    <a:ext cx="76200" cy="37273"/>
                  </a:xfrm>
                  <a:custGeom>
                    <a:avLst/>
                    <a:gdLst>
                      <a:gd name="connsiteX0" fmla="*/ 0 w 76200"/>
                      <a:gd name="connsiteY0" fmla="*/ 17145 h 37273"/>
                      <a:gd name="connsiteX1" fmla="*/ 11430 w 76200"/>
                      <a:gd name="connsiteY1" fmla="*/ 12383 h 37273"/>
                      <a:gd name="connsiteX2" fmla="*/ 11430 w 76200"/>
                      <a:gd name="connsiteY2" fmla="*/ 32385 h 37273"/>
                      <a:gd name="connsiteX3" fmla="*/ 73343 w 76200"/>
                      <a:gd name="connsiteY3" fmla="*/ 0 h 37273"/>
                      <a:gd name="connsiteX4" fmla="*/ 76200 w 76200"/>
                      <a:gd name="connsiteY4" fmla="*/ 0 h 37273"/>
                      <a:gd name="connsiteX5" fmla="*/ 73343 w 76200"/>
                      <a:gd name="connsiteY5" fmla="*/ 1905 h 37273"/>
                      <a:gd name="connsiteX6" fmla="*/ 75248 w 76200"/>
                      <a:gd name="connsiteY6" fmla="*/ 2858 h 37273"/>
                      <a:gd name="connsiteX7" fmla="*/ 73343 w 76200"/>
                      <a:gd name="connsiteY7" fmla="*/ 6668 h 37273"/>
                      <a:gd name="connsiteX8" fmla="*/ 3810 w 76200"/>
                      <a:gd name="connsiteY8" fmla="*/ 37148 h 37273"/>
                      <a:gd name="connsiteX9" fmla="*/ 3810 w 76200"/>
                      <a:gd name="connsiteY9" fmla="*/ 37148 h 37273"/>
                      <a:gd name="connsiteX10" fmla="*/ 0 w 76200"/>
                      <a:gd name="connsiteY10" fmla="*/ 20002 h 37273"/>
                      <a:gd name="connsiteX11" fmla="*/ 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0483" y="28575"/>
                          <a:pt x="73343" y="0"/>
                        </a:cubicBezTo>
                        <a:lnTo>
                          <a:pt x="76200" y="0"/>
                        </a:lnTo>
                        <a:lnTo>
                          <a:pt x="73343" y="1905"/>
                        </a:lnTo>
                        <a:lnTo>
                          <a:pt x="75248" y="2858"/>
                        </a:lnTo>
                        <a:lnTo>
                          <a:pt x="73343" y="6668"/>
                        </a:lnTo>
                        <a:cubicBezTo>
                          <a:pt x="43815" y="40958"/>
                          <a:pt x="5715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20002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4B3F2970-FDD8-4CAE-8DB5-25FED0A6BE5B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6988"/>
                    <a:ext cx="76200" cy="37205"/>
                  </a:xfrm>
                  <a:custGeom>
                    <a:avLst/>
                    <a:gdLst>
                      <a:gd name="connsiteX0" fmla="*/ 0 w 76200"/>
                      <a:gd name="connsiteY0" fmla="*/ 17145 h 37205"/>
                      <a:gd name="connsiteX1" fmla="*/ 11430 w 76200"/>
                      <a:gd name="connsiteY1" fmla="*/ 12383 h 37205"/>
                      <a:gd name="connsiteX2" fmla="*/ 11430 w 76200"/>
                      <a:gd name="connsiteY2" fmla="*/ 32385 h 37205"/>
                      <a:gd name="connsiteX3" fmla="*/ 76200 w 76200"/>
                      <a:gd name="connsiteY3" fmla="*/ 0 h 37205"/>
                      <a:gd name="connsiteX4" fmla="*/ 76200 w 76200"/>
                      <a:gd name="connsiteY4" fmla="*/ 5715 h 37205"/>
                      <a:gd name="connsiteX5" fmla="*/ 3810 w 76200"/>
                      <a:gd name="connsiteY5" fmla="*/ 37148 h 37205"/>
                      <a:gd name="connsiteX6" fmla="*/ 3810 w 76200"/>
                      <a:gd name="connsiteY6" fmla="*/ 37148 h 37205"/>
                      <a:gd name="connsiteX7" fmla="*/ 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2388" y="28575"/>
                          <a:pt x="76200" y="0"/>
                        </a:cubicBezTo>
                        <a:lnTo>
                          <a:pt x="76200" y="5715"/>
                        </a:lnTo>
                        <a:cubicBezTo>
                          <a:pt x="46673" y="40005"/>
                          <a:pt x="6668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4" name="Graphic 7">
                  <a:extLst>
                    <a:ext uri="{FF2B5EF4-FFF2-40B4-BE49-F238E27FC236}">
                      <a16:creationId xmlns:a16="http://schemas.microsoft.com/office/drawing/2014/main" id="{B135176A-0834-46CD-8591-D95DB8F270B8}"/>
                    </a:ext>
                  </a:extLst>
                </p:cNvPr>
                <p:cNvGrpSpPr/>
                <p:nvPr/>
              </p:nvGrpSpPr>
              <p:grpSpPr>
                <a:xfrm>
                  <a:off x="10168274" y="2625565"/>
                  <a:ext cx="9525" cy="84772"/>
                  <a:chOff x="10168274" y="2625565"/>
                  <a:chExt cx="9525" cy="84772"/>
                </a:xfrm>
              </p:grpSpPr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B04200CF-BB72-415C-9D49-FC70DF795B73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25565"/>
                    <a:ext cx="8572" cy="84772"/>
                  </a:xfrm>
                  <a:custGeom>
                    <a:avLst/>
                    <a:gdLst>
                      <a:gd name="connsiteX0" fmla="*/ 8572 w 8572"/>
                      <a:gd name="connsiteY0" fmla="*/ 84773 h 84772"/>
                      <a:gd name="connsiteX1" fmla="*/ 0 w 8572"/>
                      <a:gd name="connsiteY1" fmla="*/ 84773 h 84772"/>
                      <a:gd name="connsiteX2" fmla="*/ 0 w 8572"/>
                      <a:gd name="connsiteY2" fmla="*/ 0 h 84772"/>
                      <a:gd name="connsiteX3" fmla="*/ 3810 w 8572"/>
                      <a:gd name="connsiteY3" fmla="*/ 2858 h 84772"/>
                      <a:gd name="connsiteX4" fmla="*/ 8572 w 8572"/>
                      <a:gd name="connsiteY4" fmla="*/ 0 h 84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" h="84772">
                        <a:moveTo>
                          <a:pt x="8572" y="84773"/>
                        </a:moveTo>
                        <a:lnTo>
                          <a:pt x="0" y="84773"/>
                        </a:lnTo>
                        <a:lnTo>
                          <a:pt x="0" y="0"/>
                        </a:lnTo>
                        <a:lnTo>
                          <a:pt x="3810" y="2858"/>
                        </a:lnTo>
                        <a:lnTo>
                          <a:pt x="857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20634CA2-A332-4DB0-9BD8-4F4D234674B1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87478"/>
                    <a:ext cx="9525" cy="22860"/>
                  </a:xfrm>
                  <a:custGeom>
                    <a:avLst/>
                    <a:gdLst>
                      <a:gd name="connsiteX0" fmla="*/ 0 w 9525"/>
                      <a:gd name="connsiteY0" fmla="*/ 0 h 22860"/>
                      <a:gd name="connsiteX1" fmla="*/ 9525 w 9525"/>
                      <a:gd name="connsiteY1" fmla="*/ 0 h 22860"/>
                      <a:gd name="connsiteX2" fmla="*/ 9525 w 9525"/>
                      <a:gd name="connsiteY2" fmla="*/ 22860 h 22860"/>
                      <a:gd name="connsiteX3" fmla="*/ 0 w 9525"/>
                      <a:gd name="connsiteY3" fmla="*/ 22860 h 2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2860">
                        <a:moveTo>
                          <a:pt x="0" y="0"/>
                        </a:moveTo>
                        <a:lnTo>
                          <a:pt x="9525" y="0"/>
                        </a:lnTo>
                        <a:lnTo>
                          <a:pt x="9525" y="22860"/>
                        </a:lnTo>
                        <a:lnTo>
                          <a:pt x="0" y="2286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27" name="Graphic 7">
                <a:extLst>
                  <a:ext uri="{FF2B5EF4-FFF2-40B4-BE49-F238E27FC236}">
                    <a16:creationId xmlns:a16="http://schemas.microsoft.com/office/drawing/2014/main" id="{F24AE343-4614-4089-B13C-F77D0ED81B63}"/>
                  </a:ext>
                </a:extLst>
              </p:cNvPr>
              <p:cNvGrpSpPr/>
              <p:nvPr/>
            </p:nvGrpSpPr>
            <p:grpSpPr>
              <a:xfrm>
                <a:off x="8128971" y="4361020"/>
                <a:ext cx="159133" cy="188595"/>
                <a:chOff x="8128971" y="4361020"/>
                <a:chExt cx="159133" cy="188595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FE809254-6441-4F0B-B0EE-C73E410485A5}"/>
                    </a:ext>
                  </a:extLst>
                </p:cNvPr>
                <p:cNvSpPr/>
                <p:nvPr/>
              </p:nvSpPr>
              <p:spPr>
                <a:xfrm>
                  <a:off x="8137231" y="4476273"/>
                  <a:ext cx="150874" cy="73342"/>
                </a:xfrm>
                <a:custGeom>
                  <a:avLst/>
                  <a:gdLst>
                    <a:gd name="connsiteX0" fmla="*/ 104136 w 150874"/>
                    <a:gd name="connsiteY0" fmla="*/ 73343 h 73342"/>
                    <a:gd name="connsiteX1" fmla="*/ 121281 w 150874"/>
                    <a:gd name="connsiteY1" fmla="*/ 50483 h 73342"/>
                    <a:gd name="connsiteX2" fmla="*/ 130806 w 150874"/>
                    <a:gd name="connsiteY2" fmla="*/ 52388 h 73342"/>
                    <a:gd name="connsiteX3" fmla="*/ 130806 w 150874"/>
                    <a:gd name="connsiteY3" fmla="*/ 51435 h 73342"/>
                    <a:gd name="connsiteX4" fmla="*/ 131758 w 150874"/>
                    <a:gd name="connsiteY4" fmla="*/ 35243 h 73342"/>
                    <a:gd name="connsiteX5" fmla="*/ 150808 w 150874"/>
                    <a:gd name="connsiteY5" fmla="*/ 10478 h 73342"/>
                    <a:gd name="connsiteX6" fmla="*/ 150808 w 150874"/>
                    <a:gd name="connsiteY6" fmla="*/ 10478 h 73342"/>
                    <a:gd name="connsiteX7" fmla="*/ 150808 w 150874"/>
                    <a:gd name="connsiteY7" fmla="*/ 10478 h 73342"/>
                    <a:gd name="connsiteX8" fmla="*/ 150808 w 150874"/>
                    <a:gd name="connsiteY8" fmla="*/ 9525 h 73342"/>
                    <a:gd name="connsiteX9" fmla="*/ 133663 w 150874"/>
                    <a:gd name="connsiteY9" fmla="*/ 20003 h 73342"/>
                    <a:gd name="connsiteX10" fmla="*/ 144141 w 150874"/>
                    <a:gd name="connsiteY10" fmla="*/ 1905 h 73342"/>
                    <a:gd name="connsiteX11" fmla="*/ 122233 w 150874"/>
                    <a:gd name="connsiteY11" fmla="*/ 16193 h 73342"/>
                    <a:gd name="connsiteX12" fmla="*/ 105088 w 150874"/>
                    <a:gd name="connsiteY12" fmla="*/ 0 h 73342"/>
                    <a:gd name="connsiteX13" fmla="*/ 103183 w 150874"/>
                    <a:gd name="connsiteY13" fmla="*/ 18097 h 73342"/>
                    <a:gd name="connsiteX14" fmla="*/ 80323 w 150874"/>
                    <a:gd name="connsiteY14" fmla="*/ 13335 h 73342"/>
                    <a:gd name="connsiteX15" fmla="*/ 89848 w 150874"/>
                    <a:gd name="connsiteY15" fmla="*/ 24765 h 73342"/>
                    <a:gd name="connsiteX16" fmla="*/ 70798 w 150874"/>
                    <a:gd name="connsiteY16" fmla="*/ 25718 h 73342"/>
                    <a:gd name="connsiteX17" fmla="*/ 3171 w 150874"/>
                    <a:gd name="connsiteY17" fmla="*/ 28575 h 73342"/>
                    <a:gd name="connsiteX18" fmla="*/ 5076 w 150874"/>
                    <a:gd name="connsiteY18" fmla="*/ 36195 h 73342"/>
                    <a:gd name="connsiteX19" fmla="*/ 71751 w 150874"/>
                    <a:gd name="connsiteY19" fmla="*/ 32385 h 73342"/>
                    <a:gd name="connsiteX20" fmla="*/ 74608 w 150874"/>
                    <a:gd name="connsiteY20" fmla="*/ 34290 h 73342"/>
                    <a:gd name="connsiteX21" fmla="*/ 78418 w 150874"/>
                    <a:gd name="connsiteY21" fmla="*/ 39053 h 73342"/>
                    <a:gd name="connsiteX22" fmla="*/ 59368 w 150874"/>
                    <a:gd name="connsiteY22" fmla="*/ 47625 h 73342"/>
                    <a:gd name="connsiteX23" fmla="*/ 81276 w 150874"/>
                    <a:gd name="connsiteY23" fmla="*/ 45720 h 73342"/>
                    <a:gd name="connsiteX24" fmla="*/ 48891 w 150874"/>
                    <a:gd name="connsiteY24" fmla="*/ 61913 h 73342"/>
                    <a:gd name="connsiteX25" fmla="*/ 86038 w 150874"/>
                    <a:gd name="connsiteY25" fmla="*/ 59055 h 73342"/>
                    <a:gd name="connsiteX26" fmla="*/ 74608 w 150874"/>
                    <a:gd name="connsiteY26" fmla="*/ 72390 h 73342"/>
                    <a:gd name="connsiteX27" fmla="*/ 99373 w 150874"/>
                    <a:gd name="connsiteY27" fmla="*/ 60008 h 73342"/>
                    <a:gd name="connsiteX28" fmla="*/ 104136 w 150874"/>
                    <a:gd name="connsiteY28" fmla="*/ 73343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0874" h="73342">
                      <a:moveTo>
                        <a:pt x="104136" y="73343"/>
                      </a:moveTo>
                      <a:cubicBezTo>
                        <a:pt x="112708" y="69533"/>
                        <a:pt x="118423" y="59055"/>
                        <a:pt x="121281" y="50483"/>
                      </a:cubicBezTo>
                      <a:cubicBezTo>
                        <a:pt x="124138" y="50483"/>
                        <a:pt x="127948" y="51435"/>
                        <a:pt x="130806" y="52388"/>
                      </a:cubicBezTo>
                      <a:cubicBezTo>
                        <a:pt x="130806" y="52388"/>
                        <a:pt x="130806" y="52388"/>
                        <a:pt x="130806" y="51435"/>
                      </a:cubicBezTo>
                      <a:cubicBezTo>
                        <a:pt x="134616" y="45720"/>
                        <a:pt x="134616" y="39053"/>
                        <a:pt x="131758" y="35243"/>
                      </a:cubicBezTo>
                      <a:cubicBezTo>
                        <a:pt x="142236" y="28575"/>
                        <a:pt x="151761" y="18097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9525"/>
                      </a:cubicBezTo>
                      <a:cubicBezTo>
                        <a:pt x="145093" y="14288"/>
                        <a:pt x="139378" y="17145"/>
                        <a:pt x="133663" y="20003"/>
                      </a:cubicBezTo>
                      <a:cubicBezTo>
                        <a:pt x="140331" y="13335"/>
                        <a:pt x="143188" y="5715"/>
                        <a:pt x="144141" y="1905"/>
                      </a:cubicBezTo>
                      <a:cubicBezTo>
                        <a:pt x="137473" y="7620"/>
                        <a:pt x="129853" y="12383"/>
                        <a:pt x="122233" y="16193"/>
                      </a:cubicBezTo>
                      <a:cubicBezTo>
                        <a:pt x="122233" y="8572"/>
                        <a:pt x="111756" y="1905"/>
                        <a:pt x="105088" y="0"/>
                      </a:cubicBezTo>
                      <a:cubicBezTo>
                        <a:pt x="106041" y="5715"/>
                        <a:pt x="105088" y="12383"/>
                        <a:pt x="103183" y="18097"/>
                      </a:cubicBezTo>
                      <a:cubicBezTo>
                        <a:pt x="97468" y="14288"/>
                        <a:pt x="86991" y="13335"/>
                        <a:pt x="80323" y="13335"/>
                      </a:cubicBezTo>
                      <a:cubicBezTo>
                        <a:pt x="85086" y="16193"/>
                        <a:pt x="87943" y="20955"/>
                        <a:pt x="89848" y="24765"/>
                      </a:cubicBezTo>
                      <a:cubicBezTo>
                        <a:pt x="84133" y="23813"/>
                        <a:pt x="76513" y="24765"/>
                        <a:pt x="70798" y="25718"/>
                      </a:cubicBezTo>
                      <a:cubicBezTo>
                        <a:pt x="58416" y="22860"/>
                        <a:pt x="35556" y="20003"/>
                        <a:pt x="3171" y="28575"/>
                      </a:cubicBezTo>
                      <a:cubicBezTo>
                        <a:pt x="-2544" y="29528"/>
                        <a:pt x="313" y="37147"/>
                        <a:pt x="5076" y="36195"/>
                      </a:cubicBezTo>
                      <a:cubicBezTo>
                        <a:pt x="34603" y="24765"/>
                        <a:pt x="59368" y="28575"/>
                        <a:pt x="71751" y="32385"/>
                      </a:cubicBezTo>
                      <a:cubicBezTo>
                        <a:pt x="72703" y="33338"/>
                        <a:pt x="73656" y="33338"/>
                        <a:pt x="74608" y="34290"/>
                      </a:cubicBezTo>
                      <a:cubicBezTo>
                        <a:pt x="74608" y="36195"/>
                        <a:pt x="76513" y="37147"/>
                        <a:pt x="78418" y="39053"/>
                      </a:cubicBezTo>
                      <a:cubicBezTo>
                        <a:pt x="73656" y="41910"/>
                        <a:pt x="67941" y="45720"/>
                        <a:pt x="59368" y="47625"/>
                      </a:cubicBezTo>
                      <a:cubicBezTo>
                        <a:pt x="63178" y="48578"/>
                        <a:pt x="72703" y="47625"/>
                        <a:pt x="81276" y="45720"/>
                      </a:cubicBezTo>
                      <a:cubicBezTo>
                        <a:pt x="71751" y="52388"/>
                        <a:pt x="60321" y="59055"/>
                        <a:pt x="48891" y="61913"/>
                      </a:cubicBezTo>
                      <a:cubicBezTo>
                        <a:pt x="57463" y="63818"/>
                        <a:pt x="73656" y="63818"/>
                        <a:pt x="86038" y="59055"/>
                      </a:cubicBezTo>
                      <a:cubicBezTo>
                        <a:pt x="84133" y="62865"/>
                        <a:pt x="80323" y="67628"/>
                        <a:pt x="74608" y="72390"/>
                      </a:cubicBezTo>
                      <a:cubicBezTo>
                        <a:pt x="81276" y="71438"/>
                        <a:pt x="90801" y="66675"/>
                        <a:pt x="99373" y="60008"/>
                      </a:cubicBezTo>
                      <a:cubicBezTo>
                        <a:pt x="104136" y="63818"/>
                        <a:pt x="106041" y="67628"/>
                        <a:pt x="104136" y="7334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9" name="Graphic 7">
                  <a:extLst>
                    <a:ext uri="{FF2B5EF4-FFF2-40B4-BE49-F238E27FC236}">
                      <a16:creationId xmlns:a16="http://schemas.microsoft.com/office/drawing/2014/main" id="{2FFE404A-F683-4E1F-BD72-E7680176D397}"/>
                    </a:ext>
                  </a:extLst>
                </p:cNvPr>
                <p:cNvGrpSpPr/>
                <p:nvPr/>
              </p:nvGrpSpPr>
              <p:grpSpPr>
                <a:xfrm>
                  <a:off x="8198378" y="4403904"/>
                  <a:ext cx="35445" cy="44746"/>
                  <a:chOff x="8198378" y="4403904"/>
                  <a:chExt cx="35445" cy="44746"/>
                </a:xfrm>
              </p:grpSpPr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609FDD31-EBB1-4C22-86C1-6C6EF70F1CA8}"/>
                      </a:ext>
                    </a:extLst>
                  </p:cNvPr>
                  <p:cNvSpPr/>
                  <p:nvPr/>
                </p:nvSpPr>
                <p:spPr>
                  <a:xfrm>
                    <a:off x="8198378" y="4403904"/>
                    <a:ext cx="35445" cy="44746"/>
                  </a:xfrm>
                  <a:custGeom>
                    <a:avLst/>
                    <a:gdLst>
                      <a:gd name="connsiteX0" fmla="*/ 35369 w 35445"/>
                      <a:gd name="connsiteY0" fmla="*/ 44746 h 44746"/>
                      <a:gd name="connsiteX1" fmla="*/ 126 w 35445"/>
                      <a:gd name="connsiteY1" fmla="*/ 6646 h 44746"/>
                      <a:gd name="connsiteX2" fmla="*/ 35369 w 35445"/>
                      <a:gd name="connsiteY2" fmla="*/ 44746 h 44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5" h="44746">
                        <a:moveTo>
                          <a:pt x="35369" y="44746"/>
                        </a:moveTo>
                        <a:cubicBezTo>
                          <a:pt x="18224" y="23791"/>
                          <a:pt x="-1779" y="30459"/>
                          <a:pt x="126" y="6646"/>
                        </a:cubicBezTo>
                        <a:cubicBezTo>
                          <a:pt x="2984" y="-17166"/>
                          <a:pt x="37274" y="29506"/>
                          <a:pt x="35369" y="4474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23875A86-2D14-4301-B30B-19CC497754B9}"/>
                      </a:ext>
                    </a:extLst>
                  </p:cNvPr>
                  <p:cNvSpPr/>
                  <p:nvPr/>
                </p:nvSpPr>
                <p:spPr>
                  <a:xfrm>
                    <a:off x="8199457" y="4411174"/>
                    <a:ext cx="33337" cy="34619"/>
                  </a:xfrm>
                  <a:custGeom>
                    <a:avLst/>
                    <a:gdLst>
                      <a:gd name="connsiteX0" fmla="*/ 0 w 33337"/>
                      <a:gd name="connsiteY0" fmla="*/ 329 h 34619"/>
                      <a:gd name="connsiteX1" fmla="*/ 33338 w 33337"/>
                      <a:gd name="connsiteY1" fmla="*/ 34619 h 34619"/>
                      <a:gd name="connsiteX2" fmla="*/ 0 w 33337"/>
                      <a:gd name="connsiteY2" fmla="*/ 329 h 34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34619">
                        <a:moveTo>
                          <a:pt x="0" y="329"/>
                        </a:moveTo>
                        <a:cubicBezTo>
                          <a:pt x="0" y="-1576"/>
                          <a:pt x="20955" y="4139"/>
                          <a:pt x="33338" y="34619"/>
                        </a:cubicBezTo>
                        <a:cubicBezTo>
                          <a:pt x="22860" y="7949"/>
                          <a:pt x="0" y="3187"/>
                          <a:pt x="0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2" name="Graphic 7">
                  <a:extLst>
                    <a:ext uri="{FF2B5EF4-FFF2-40B4-BE49-F238E27FC236}">
                      <a16:creationId xmlns:a16="http://schemas.microsoft.com/office/drawing/2014/main" id="{E7E3EFAB-0C8E-4A01-B1E9-B762A7CFD1F1}"/>
                    </a:ext>
                  </a:extLst>
                </p:cNvPr>
                <p:cNvGrpSpPr/>
                <p:nvPr/>
              </p:nvGrpSpPr>
              <p:grpSpPr>
                <a:xfrm>
                  <a:off x="8186285" y="4385358"/>
                  <a:ext cx="35079" cy="24405"/>
                  <a:chOff x="8186285" y="4385358"/>
                  <a:chExt cx="35079" cy="24405"/>
                </a:xfrm>
              </p:grpSpPr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D95C12-0F6A-4CB0-900D-E3300CC1E697}"/>
                      </a:ext>
                    </a:extLst>
                  </p:cNvPr>
                  <p:cNvSpPr/>
                  <p:nvPr/>
                </p:nvSpPr>
                <p:spPr>
                  <a:xfrm>
                    <a:off x="8186285" y="4385358"/>
                    <a:ext cx="35079" cy="24405"/>
                  </a:xfrm>
                  <a:custGeom>
                    <a:avLst/>
                    <a:gdLst>
                      <a:gd name="connsiteX0" fmla="*/ 35079 w 35079"/>
                      <a:gd name="connsiteY0" fmla="*/ 6143 h 24405"/>
                      <a:gd name="connsiteX1" fmla="*/ 5552 w 35079"/>
                      <a:gd name="connsiteY1" fmla="*/ 17573 h 24405"/>
                      <a:gd name="connsiteX2" fmla="*/ 35079 w 35079"/>
                      <a:gd name="connsiteY2" fmla="*/ 6143 h 24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079" h="24405">
                        <a:moveTo>
                          <a:pt x="35079" y="6143"/>
                        </a:moveTo>
                        <a:cubicBezTo>
                          <a:pt x="24602" y="17573"/>
                          <a:pt x="23649" y="33765"/>
                          <a:pt x="5552" y="17573"/>
                        </a:cubicBezTo>
                        <a:cubicBezTo>
                          <a:pt x="-12546" y="1380"/>
                          <a:pt x="17934" y="-6239"/>
                          <a:pt x="35079" y="61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FFB374A4-9901-416F-AE21-EF9C30459DF4}"/>
                      </a:ext>
                    </a:extLst>
                  </p:cNvPr>
                  <p:cNvSpPr/>
                  <p:nvPr/>
                </p:nvSpPr>
                <p:spPr>
                  <a:xfrm>
                    <a:off x="8192482" y="4389273"/>
                    <a:ext cx="28881" cy="12839"/>
                  </a:xfrm>
                  <a:custGeom>
                    <a:avLst/>
                    <a:gdLst>
                      <a:gd name="connsiteX0" fmla="*/ 307 w 28881"/>
                      <a:gd name="connsiteY0" fmla="*/ 12705 h 12839"/>
                      <a:gd name="connsiteX1" fmla="*/ 28882 w 28881"/>
                      <a:gd name="connsiteY1" fmla="*/ 1275 h 12839"/>
                      <a:gd name="connsiteX2" fmla="*/ 307 w 28881"/>
                      <a:gd name="connsiteY2" fmla="*/ 12705 h 12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881" h="12839">
                        <a:moveTo>
                          <a:pt x="307" y="12705"/>
                        </a:moveTo>
                        <a:cubicBezTo>
                          <a:pt x="-1598" y="10800"/>
                          <a:pt x="5069" y="-4440"/>
                          <a:pt x="28882" y="1275"/>
                        </a:cubicBezTo>
                        <a:cubicBezTo>
                          <a:pt x="6974" y="-4440"/>
                          <a:pt x="1259" y="14610"/>
                          <a:pt x="307" y="12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5" name="Graphic 7">
                  <a:extLst>
                    <a:ext uri="{FF2B5EF4-FFF2-40B4-BE49-F238E27FC236}">
                      <a16:creationId xmlns:a16="http://schemas.microsoft.com/office/drawing/2014/main" id="{670945B6-41AF-4D64-AACC-C57863893163}"/>
                    </a:ext>
                  </a:extLst>
                </p:cNvPr>
                <p:cNvGrpSpPr/>
                <p:nvPr/>
              </p:nvGrpSpPr>
              <p:grpSpPr>
                <a:xfrm>
                  <a:off x="8146117" y="4366735"/>
                  <a:ext cx="32226" cy="45988"/>
                  <a:chOff x="8146117" y="4366735"/>
                  <a:chExt cx="32226" cy="45988"/>
                </a:xfrm>
              </p:grpSpPr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40703EC7-CF1C-430E-8C5A-624C2FE39123}"/>
                      </a:ext>
                    </a:extLst>
                  </p:cNvPr>
                  <p:cNvSpPr/>
                  <p:nvPr/>
                </p:nvSpPr>
                <p:spPr>
                  <a:xfrm>
                    <a:off x="8146117" y="4366735"/>
                    <a:ext cx="32226" cy="45988"/>
                  </a:xfrm>
                  <a:custGeom>
                    <a:avLst/>
                    <a:gdLst>
                      <a:gd name="connsiteX0" fmla="*/ 0 w 32226"/>
                      <a:gd name="connsiteY0" fmla="*/ 0 h 45988"/>
                      <a:gd name="connsiteX1" fmla="*/ 31432 w 32226"/>
                      <a:gd name="connsiteY1" fmla="*/ 39053 h 45988"/>
                      <a:gd name="connsiteX2" fmla="*/ 0 w 32226"/>
                      <a:gd name="connsiteY2" fmla="*/ 0 h 4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226" h="45988">
                        <a:moveTo>
                          <a:pt x="0" y="0"/>
                        </a:moveTo>
                        <a:cubicBezTo>
                          <a:pt x="10477" y="1905"/>
                          <a:pt x="37148" y="15240"/>
                          <a:pt x="31432" y="39053"/>
                        </a:cubicBezTo>
                        <a:cubicBezTo>
                          <a:pt x="24765" y="61913"/>
                          <a:pt x="20955" y="228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55996374-6535-410B-93B1-5B811DEC0A01}"/>
                      </a:ext>
                    </a:extLst>
                  </p:cNvPr>
                  <p:cNvSpPr/>
                  <p:nvPr/>
                </p:nvSpPr>
                <p:spPr>
                  <a:xfrm>
                    <a:off x="8148021" y="4367688"/>
                    <a:ext cx="27893" cy="38237"/>
                  </a:xfrm>
                  <a:custGeom>
                    <a:avLst/>
                    <a:gdLst>
                      <a:gd name="connsiteX0" fmla="*/ 27623 w 27893"/>
                      <a:gd name="connsiteY0" fmla="*/ 38100 h 38237"/>
                      <a:gd name="connsiteX1" fmla="*/ 0 w 27893"/>
                      <a:gd name="connsiteY1" fmla="*/ 0 h 38237"/>
                      <a:gd name="connsiteX2" fmla="*/ 27623 w 27893"/>
                      <a:gd name="connsiteY2" fmla="*/ 38100 h 38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893" h="38237">
                        <a:moveTo>
                          <a:pt x="27623" y="38100"/>
                        </a:moveTo>
                        <a:cubicBezTo>
                          <a:pt x="26670" y="40005"/>
                          <a:pt x="28575" y="21907"/>
                          <a:pt x="0" y="0"/>
                        </a:cubicBezTo>
                        <a:cubicBezTo>
                          <a:pt x="28575" y="19050"/>
                          <a:pt x="28575" y="36195"/>
                          <a:pt x="2762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38" name="Freeform: Shape 1637">
                  <a:extLst>
                    <a:ext uri="{FF2B5EF4-FFF2-40B4-BE49-F238E27FC236}">
                      <a16:creationId xmlns:a16="http://schemas.microsoft.com/office/drawing/2014/main" id="{0782E26E-4A58-41B8-9405-4DAB6F23C017}"/>
                    </a:ext>
                  </a:extLst>
                </p:cNvPr>
                <p:cNvSpPr/>
                <p:nvPr/>
              </p:nvSpPr>
              <p:spPr>
                <a:xfrm>
                  <a:off x="8135548" y="4430024"/>
                  <a:ext cx="38444" cy="83284"/>
                </a:xfrm>
                <a:custGeom>
                  <a:avLst/>
                  <a:gdLst>
                    <a:gd name="connsiteX0" fmla="*/ 91 w 38444"/>
                    <a:gd name="connsiteY0" fmla="*/ 78634 h 83284"/>
                    <a:gd name="connsiteX1" fmla="*/ 29619 w 38444"/>
                    <a:gd name="connsiteY1" fmla="*/ 3387 h 83284"/>
                    <a:gd name="connsiteX2" fmla="*/ 35334 w 38444"/>
                    <a:gd name="connsiteY2" fmla="*/ 529 h 83284"/>
                    <a:gd name="connsiteX3" fmla="*/ 38191 w 38444"/>
                    <a:gd name="connsiteY3" fmla="*/ 6244 h 83284"/>
                    <a:gd name="connsiteX4" fmla="*/ 12474 w 38444"/>
                    <a:gd name="connsiteY4" fmla="*/ 78634 h 83284"/>
                    <a:gd name="connsiteX5" fmla="*/ 91 w 38444"/>
                    <a:gd name="connsiteY5" fmla="*/ 78634 h 8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44" h="83284">
                      <a:moveTo>
                        <a:pt x="91" y="78634"/>
                      </a:moveTo>
                      <a:cubicBezTo>
                        <a:pt x="-1814" y="31009"/>
                        <a:pt x="26761" y="7197"/>
                        <a:pt x="29619" y="3387"/>
                      </a:cubicBezTo>
                      <a:cubicBezTo>
                        <a:pt x="32476" y="-423"/>
                        <a:pt x="32476" y="-423"/>
                        <a:pt x="35334" y="529"/>
                      </a:cubicBezTo>
                      <a:cubicBezTo>
                        <a:pt x="37239" y="1482"/>
                        <a:pt x="39144" y="3387"/>
                        <a:pt x="38191" y="6244"/>
                      </a:cubicBezTo>
                      <a:cubicBezTo>
                        <a:pt x="38191" y="6244"/>
                        <a:pt x="1996" y="35772"/>
                        <a:pt x="12474" y="78634"/>
                      </a:cubicBezTo>
                      <a:cubicBezTo>
                        <a:pt x="13426" y="84349"/>
                        <a:pt x="91" y="85302"/>
                        <a:pt x="91" y="7863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9" name="Freeform: Shape 1638">
                  <a:extLst>
                    <a:ext uri="{FF2B5EF4-FFF2-40B4-BE49-F238E27FC236}">
                      <a16:creationId xmlns:a16="http://schemas.microsoft.com/office/drawing/2014/main" id="{FEEFF1C9-E483-425E-8AC2-9F7D53F46F12}"/>
                    </a:ext>
                  </a:extLst>
                </p:cNvPr>
                <p:cNvSpPr/>
                <p:nvPr/>
              </p:nvSpPr>
              <p:spPr>
                <a:xfrm rot="2217350">
                  <a:off x="8168150" y="4399212"/>
                  <a:ext cx="24765" cy="43815"/>
                </a:xfrm>
                <a:custGeom>
                  <a:avLst/>
                  <a:gdLst>
                    <a:gd name="connsiteX0" fmla="*/ 24765 w 24765"/>
                    <a:gd name="connsiteY0" fmla="*/ 21908 h 43815"/>
                    <a:gd name="connsiteX1" fmla="*/ 12383 w 24765"/>
                    <a:gd name="connsiteY1" fmla="*/ 43815 h 43815"/>
                    <a:gd name="connsiteX2" fmla="*/ 0 w 24765"/>
                    <a:gd name="connsiteY2" fmla="*/ 21908 h 43815"/>
                    <a:gd name="connsiteX3" fmla="*/ 12383 w 24765"/>
                    <a:gd name="connsiteY3" fmla="*/ 0 h 43815"/>
                    <a:gd name="connsiteX4" fmla="*/ 24765 w 24765"/>
                    <a:gd name="connsiteY4" fmla="*/ 21908 h 43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43815">
                      <a:moveTo>
                        <a:pt x="24765" y="21908"/>
                      </a:moveTo>
                      <a:cubicBezTo>
                        <a:pt x="24765" y="34007"/>
                        <a:pt x="19221" y="43815"/>
                        <a:pt x="12383" y="43815"/>
                      </a:cubicBezTo>
                      <a:cubicBezTo>
                        <a:pt x="5544" y="43815"/>
                        <a:pt x="0" y="34007"/>
                        <a:pt x="0" y="21908"/>
                      </a:cubicBezTo>
                      <a:cubicBezTo>
                        <a:pt x="0" y="9808"/>
                        <a:pt x="5544" y="0"/>
                        <a:pt x="12383" y="0"/>
                      </a:cubicBezTo>
                      <a:cubicBezTo>
                        <a:pt x="19221" y="0"/>
                        <a:pt x="24765" y="9809"/>
                        <a:pt x="24765" y="21908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40" name="Graphic 7">
                  <a:extLst>
                    <a:ext uri="{FF2B5EF4-FFF2-40B4-BE49-F238E27FC236}">
                      <a16:creationId xmlns:a16="http://schemas.microsoft.com/office/drawing/2014/main" id="{B9E28EDE-8038-4376-BAA0-C3F8CE5B09C1}"/>
                    </a:ext>
                  </a:extLst>
                </p:cNvPr>
                <p:cNvGrpSpPr/>
                <p:nvPr/>
              </p:nvGrpSpPr>
              <p:grpSpPr>
                <a:xfrm>
                  <a:off x="8157052" y="4418699"/>
                  <a:ext cx="30666" cy="28999"/>
                  <a:chOff x="8157052" y="4418699"/>
                  <a:chExt cx="30666" cy="28999"/>
                </a:xfrm>
              </p:grpSpPr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6C67A851-9A9B-48EB-92E0-FCBDA528936C}"/>
                      </a:ext>
                    </a:extLst>
                  </p:cNvPr>
                  <p:cNvSpPr/>
                  <p:nvPr/>
                </p:nvSpPr>
                <p:spPr>
                  <a:xfrm>
                    <a:off x="8157052" y="4418699"/>
                    <a:ext cx="30666" cy="28999"/>
                  </a:xfrm>
                  <a:custGeom>
                    <a:avLst/>
                    <a:gdLst>
                      <a:gd name="connsiteX0" fmla="*/ 494 w 30666"/>
                      <a:gd name="connsiteY0" fmla="*/ 28999 h 28999"/>
                      <a:gd name="connsiteX1" fmla="*/ 22402 w 30666"/>
                      <a:gd name="connsiteY1" fmla="*/ 424 h 28999"/>
                      <a:gd name="connsiteX2" fmla="*/ 494 w 30666"/>
                      <a:gd name="connsiteY2" fmla="*/ 28999 h 2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66" h="28999">
                        <a:moveTo>
                          <a:pt x="494" y="28999"/>
                        </a:moveTo>
                        <a:cubicBezTo>
                          <a:pt x="-1411" y="19474"/>
                          <a:pt x="1447" y="-3386"/>
                          <a:pt x="22402" y="424"/>
                        </a:cubicBezTo>
                        <a:cubicBezTo>
                          <a:pt x="44309" y="3282"/>
                          <a:pt x="17639" y="23284"/>
                          <a:pt x="494" y="28999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5E7BF8EC-1740-4E4D-BA00-677A17C47C75}"/>
                      </a:ext>
                    </a:extLst>
                  </p:cNvPr>
                  <p:cNvSpPr/>
                  <p:nvPr/>
                </p:nvSpPr>
                <p:spPr>
                  <a:xfrm>
                    <a:off x="8158499" y="4420004"/>
                    <a:ext cx="23101" cy="25789"/>
                  </a:xfrm>
                  <a:custGeom>
                    <a:avLst/>
                    <a:gdLst>
                      <a:gd name="connsiteX0" fmla="*/ 22860 w 23101"/>
                      <a:gd name="connsiteY0" fmla="*/ 71 h 25789"/>
                      <a:gd name="connsiteX1" fmla="*/ 0 w 23101"/>
                      <a:gd name="connsiteY1" fmla="*/ 25789 h 25789"/>
                      <a:gd name="connsiteX2" fmla="*/ 22860 w 23101"/>
                      <a:gd name="connsiteY2" fmla="*/ 71 h 25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01" h="25789">
                        <a:moveTo>
                          <a:pt x="22860" y="71"/>
                        </a:moveTo>
                        <a:cubicBezTo>
                          <a:pt x="24765" y="71"/>
                          <a:pt x="15240" y="5787"/>
                          <a:pt x="0" y="25789"/>
                        </a:cubicBezTo>
                        <a:cubicBezTo>
                          <a:pt x="8573" y="7691"/>
                          <a:pt x="20955" y="-881"/>
                          <a:pt x="22860" y="71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3" name="Graphic 7">
                  <a:extLst>
                    <a:ext uri="{FF2B5EF4-FFF2-40B4-BE49-F238E27FC236}">
                      <a16:creationId xmlns:a16="http://schemas.microsoft.com/office/drawing/2014/main" id="{53F6FDD4-4CB4-4476-8147-628774D80FC6}"/>
                    </a:ext>
                  </a:extLst>
                </p:cNvPr>
                <p:cNvGrpSpPr/>
                <p:nvPr/>
              </p:nvGrpSpPr>
              <p:grpSpPr>
                <a:xfrm>
                  <a:off x="8141354" y="4407368"/>
                  <a:ext cx="44868" cy="23185"/>
                  <a:chOff x="8141354" y="4407368"/>
                  <a:chExt cx="44868" cy="23185"/>
                </a:xfrm>
              </p:grpSpPr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859AF67C-A786-4861-B1EB-B8255293D1AA}"/>
                      </a:ext>
                    </a:extLst>
                  </p:cNvPr>
                  <p:cNvSpPr/>
                  <p:nvPr/>
                </p:nvSpPr>
                <p:spPr>
                  <a:xfrm>
                    <a:off x="8141354" y="4407368"/>
                    <a:ext cx="44868" cy="23185"/>
                  </a:xfrm>
                  <a:custGeom>
                    <a:avLst/>
                    <a:gdLst>
                      <a:gd name="connsiteX0" fmla="*/ 0 w 44868"/>
                      <a:gd name="connsiteY0" fmla="*/ 23185 h 23185"/>
                      <a:gd name="connsiteX1" fmla="*/ 39052 w 44868"/>
                      <a:gd name="connsiteY1" fmla="*/ 5088 h 23185"/>
                      <a:gd name="connsiteX2" fmla="*/ 0 w 44868"/>
                      <a:gd name="connsiteY2" fmla="*/ 23185 h 23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68" h="23185">
                        <a:moveTo>
                          <a:pt x="0" y="23185"/>
                        </a:moveTo>
                        <a:cubicBezTo>
                          <a:pt x="2857" y="12707"/>
                          <a:pt x="18098" y="-10152"/>
                          <a:pt x="39052" y="5088"/>
                        </a:cubicBezTo>
                        <a:cubicBezTo>
                          <a:pt x="59055" y="21280"/>
                          <a:pt x="22860" y="9850"/>
                          <a:pt x="0" y="231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330ECBAD-757D-4A41-9660-390DF88E53AB}"/>
                      </a:ext>
                    </a:extLst>
                  </p:cNvPr>
                  <p:cNvSpPr/>
                  <p:nvPr/>
                </p:nvSpPr>
                <p:spPr>
                  <a:xfrm>
                    <a:off x="8142307" y="4412931"/>
                    <a:ext cx="38251" cy="16669"/>
                  </a:xfrm>
                  <a:custGeom>
                    <a:avLst/>
                    <a:gdLst>
                      <a:gd name="connsiteX0" fmla="*/ 38100 w 38251"/>
                      <a:gd name="connsiteY0" fmla="*/ 2382 h 16669"/>
                      <a:gd name="connsiteX1" fmla="*/ 0 w 38251"/>
                      <a:gd name="connsiteY1" fmla="*/ 16669 h 16669"/>
                      <a:gd name="connsiteX2" fmla="*/ 38100 w 38251"/>
                      <a:gd name="connsiteY2" fmla="*/ 2382 h 1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16669">
                        <a:moveTo>
                          <a:pt x="38100" y="2382"/>
                        </a:moveTo>
                        <a:cubicBezTo>
                          <a:pt x="40005" y="4287"/>
                          <a:pt x="23813" y="-5238"/>
                          <a:pt x="0" y="16669"/>
                        </a:cubicBezTo>
                        <a:cubicBezTo>
                          <a:pt x="20955" y="-6191"/>
                          <a:pt x="36195" y="477"/>
                          <a:pt x="38100" y="23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6" name="Graphic 7">
                  <a:extLst>
                    <a:ext uri="{FF2B5EF4-FFF2-40B4-BE49-F238E27FC236}">
                      <a16:creationId xmlns:a16="http://schemas.microsoft.com/office/drawing/2014/main" id="{8F0ED919-73FA-4622-B31F-F14C3BF487D6}"/>
                    </a:ext>
                  </a:extLst>
                </p:cNvPr>
                <p:cNvGrpSpPr/>
                <p:nvPr/>
              </p:nvGrpSpPr>
              <p:grpSpPr>
                <a:xfrm>
                  <a:off x="8175701" y="4409941"/>
                  <a:ext cx="17875" cy="49186"/>
                  <a:chOff x="8175701" y="4409941"/>
                  <a:chExt cx="17875" cy="49186"/>
                </a:xfrm>
              </p:grpSpPr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B08E3E05-8F14-4666-84C0-B4961568EB4D}"/>
                      </a:ext>
                    </a:extLst>
                  </p:cNvPr>
                  <p:cNvSpPr/>
                  <p:nvPr/>
                </p:nvSpPr>
                <p:spPr>
                  <a:xfrm>
                    <a:off x="8175701" y="4409941"/>
                    <a:ext cx="17875" cy="49186"/>
                  </a:xfrm>
                  <a:custGeom>
                    <a:avLst/>
                    <a:gdLst>
                      <a:gd name="connsiteX0" fmla="*/ 12325 w 17875"/>
                      <a:gd name="connsiteY0" fmla="*/ 49187 h 49186"/>
                      <a:gd name="connsiteX1" fmla="*/ 4705 w 17875"/>
                      <a:gd name="connsiteY1" fmla="*/ 3466 h 49186"/>
                      <a:gd name="connsiteX2" fmla="*/ 12325 w 17875"/>
                      <a:gd name="connsiteY2" fmla="*/ 49187 h 49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75" h="49186">
                        <a:moveTo>
                          <a:pt x="12325" y="49187"/>
                        </a:moveTo>
                        <a:cubicBezTo>
                          <a:pt x="10420" y="25374"/>
                          <a:pt x="-8630" y="19659"/>
                          <a:pt x="4705" y="3466"/>
                        </a:cubicBezTo>
                        <a:cubicBezTo>
                          <a:pt x="18993" y="-13679"/>
                          <a:pt x="21850" y="37756"/>
                          <a:pt x="12325" y="4918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21B5ABE2-2660-49E8-BC18-6D11E8273F96}"/>
                      </a:ext>
                    </a:extLst>
                  </p:cNvPr>
                  <p:cNvSpPr/>
                  <p:nvPr/>
                </p:nvSpPr>
                <p:spPr>
                  <a:xfrm>
                    <a:off x="8181193" y="4414201"/>
                    <a:ext cx="9286" cy="43021"/>
                  </a:xfrm>
                  <a:custGeom>
                    <a:avLst/>
                    <a:gdLst>
                      <a:gd name="connsiteX0" fmla="*/ 166 w 9286"/>
                      <a:gd name="connsiteY0" fmla="*/ 159 h 43021"/>
                      <a:gd name="connsiteX1" fmla="*/ 7786 w 9286"/>
                      <a:gd name="connsiteY1" fmla="*/ 43022 h 43021"/>
                      <a:gd name="connsiteX2" fmla="*/ 166 w 9286"/>
                      <a:gd name="connsiteY2" fmla="*/ 159 h 43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86" h="43021">
                        <a:moveTo>
                          <a:pt x="166" y="159"/>
                        </a:moveTo>
                        <a:cubicBezTo>
                          <a:pt x="1118" y="-1746"/>
                          <a:pt x="13501" y="13494"/>
                          <a:pt x="7786" y="43022"/>
                        </a:cubicBezTo>
                        <a:cubicBezTo>
                          <a:pt x="13501" y="16352"/>
                          <a:pt x="-1739" y="1112"/>
                          <a:pt x="166" y="1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9" name="Graphic 7">
                  <a:extLst>
                    <a:ext uri="{FF2B5EF4-FFF2-40B4-BE49-F238E27FC236}">
                      <a16:creationId xmlns:a16="http://schemas.microsoft.com/office/drawing/2014/main" id="{6ED66C37-8846-419C-A2A0-596F2DB92491}"/>
                    </a:ext>
                  </a:extLst>
                </p:cNvPr>
                <p:cNvGrpSpPr/>
                <p:nvPr/>
              </p:nvGrpSpPr>
              <p:grpSpPr>
                <a:xfrm>
                  <a:off x="8192191" y="4398304"/>
                  <a:ext cx="52985" cy="27296"/>
                  <a:chOff x="8192191" y="4398304"/>
                  <a:chExt cx="52985" cy="27296"/>
                </a:xfrm>
              </p:grpSpPr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E5712ED8-D8C1-450C-A554-0CBB6A4FC6C8}"/>
                      </a:ext>
                    </a:extLst>
                  </p:cNvPr>
                  <p:cNvSpPr/>
                  <p:nvPr/>
                </p:nvSpPr>
                <p:spPr>
                  <a:xfrm>
                    <a:off x="8192191" y="4398304"/>
                    <a:ext cx="52985" cy="27296"/>
                  </a:xfrm>
                  <a:custGeom>
                    <a:avLst/>
                    <a:gdLst>
                      <a:gd name="connsiteX0" fmla="*/ 52986 w 52985"/>
                      <a:gd name="connsiteY0" fmla="*/ 23677 h 27296"/>
                      <a:gd name="connsiteX1" fmla="*/ 1551 w 52985"/>
                      <a:gd name="connsiteY1" fmla="*/ 14152 h 27296"/>
                      <a:gd name="connsiteX2" fmla="*/ 52986 w 52985"/>
                      <a:gd name="connsiteY2" fmla="*/ 23677 h 2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85" h="27296">
                        <a:moveTo>
                          <a:pt x="52986" y="23677"/>
                        </a:moveTo>
                        <a:cubicBezTo>
                          <a:pt x="27268" y="16056"/>
                          <a:pt x="13933" y="41774"/>
                          <a:pt x="1551" y="14152"/>
                        </a:cubicBezTo>
                        <a:cubicBezTo>
                          <a:pt x="-9879" y="-13471"/>
                          <a:pt x="45366" y="4627"/>
                          <a:pt x="52986" y="2367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FE3BD8D1-277A-440D-A730-57CE3C98DA2C}"/>
                      </a:ext>
                    </a:extLst>
                  </p:cNvPr>
                  <p:cNvSpPr/>
                  <p:nvPr/>
                </p:nvSpPr>
                <p:spPr>
                  <a:xfrm>
                    <a:off x="8195614" y="4407160"/>
                    <a:ext cx="47657" cy="11963"/>
                  </a:xfrm>
                  <a:custGeom>
                    <a:avLst/>
                    <a:gdLst>
                      <a:gd name="connsiteX0" fmla="*/ 33 w 47657"/>
                      <a:gd name="connsiteY0" fmla="*/ 5296 h 11963"/>
                      <a:gd name="connsiteX1" fmla="*/ 47658 w 47657"/>
                      <a:gd name="connsiteY1" fmla="*/ 11963 h 11963"/>
                      <a:gd name="connsiteX2" fmla="*/ 33 w 47657"/>
                      <a:gd name="connsiteY2" fmla="*/ 5296 h 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7" h="11963">
                        <a:moveTo>
                          <a:pt x="33" y="5296"/>
                        </a:moveTo>
                        <a:cubicBezTo>
                          <a:pt x="-920" y="2438"/>
                          <a:pt x="19083" y="-8039"/>
                          <a:pt x="47658" y="11963"/>
                        </a:cubicBezTo>
                        <a:cubicBezTo>
                          <a:pt x="22893" y="-7087"/>
                          <a:pt x="985" y="8153"/>
                          <a:pt x="33" y="5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2" name="Graphic 7">
                  <a:extLst>
                    <a:ext uri="{FF2B5EF4-FFF2-40B4-BE49-F238E27FC236}">
                      <a16:creationId xmlns:a16="http://schemas.microsoft.com/office/drawing/2014/main" id="{CDFB09D5-DD3F-4691-A80E-D0E2F7866681}"/>
                    </a:ext>
                  </a:extLst>
                </p:cNvPr>
                <p:cNvGrpSpPr/>
                <p:nvPr/>
              </p:nvGrpSpPr>
              <p:grpSpPr>
                <a:xfrm>
                  <a:off x="8161357" y="4361020"/>
                  <a:ext cx="39239" cy="53340"/>
                  <a:chOff x="8161357" y="4361020"/>
                  <a:chExt cx="39239" cy="53340"/>
                </a:xfrm>
              </p:grpSpPr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C6FBC639-C748-4A71-A869-CBD0A83E7228}"/>
                      </a:ext>
                    </a:extLst>
                  </p:cNvPr>
                  <p:cNvSpPr/>
                  <p:nvPr/>
                </p:nvSpPr>
                <p:spPr>
                  <a:xfrm>
                    <a:off x="8161357" y="4361020"/>
                    <a:ext cx="39239" cy="53340"/>
                  </a:xfrm>
                  <a:custGeom>
                    <a:avLst/>
                    <a:gdLst>
                      <a:gd name="connsiteX0" fmla="*/ 0 w 39239"/>
                      <a:gd name="connsiteY0" fmla="*/ 0 h 53340"/>
                      <a:gd name="connsiteX1" fmla="*/ 27623 w 39239"/>
                      <a:gd name="connsiteY1" fmla="*/ 53340 h 53340"/>
                      <a:gd name="connsiteX2" fmla="*/ 0 w 39239"/>
                      <a:gd name="connsiteY2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39" h="53340">
                        <a:moveTo>
                          <a:pt x="0" y="0"/>
                        </a:moveTo>
                        <a:cubicBezTo>
                          <a:pt x="20002" y="23813"/>
                          <a:pt x="3810" y="51435"/>
                          <a:pt x="27623" y="53340"/>
                        </a:cubicBezTo>
                        <a:cubicBezTo>
                          <a:pt x="55245" y="51435"/>
                          <a:pt x="28575" y="190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C7BF5DBD-7D87-45E4-9F15-AE677FD69E85}"/>
                      </a:ext>
                    </a:extLst>
                  </p:cNvPr>
                  <p:cNvSpPr/>
                  <p:nvPr/>
                </p:nvSpPr>
                <p:spPr>
                  <a:xfrm>
                    <a:off x="8162309" y="4361020"/>
                    <a:ext cx="27543" cy="51435"/>
                  </a:xfrm>
                  <a:custGeom>
                    <a:avLst/>
                    <a:gdLst>
                      <a:gd name="connsiteX0" fmla="*/ 25718 w 27543"/>
                      <a:gd name="connsiteY0" fmla="*/ 51435 h 51435"/>
                      <a:gd name="connsiteX1" fmla="*/ 0 w 27543"/>
                      <a:gd name="connsiteY1" fmla="*/ 0 h 51435"/>
                      <a:gd name="connsiteX2" fmla="*/ 25718 w 27543"/>
                      <a:gd name="connsiteY2" fmla="*/ 51435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43" h="51435">
                        <a:moveTo>
                          <a:pt x="25718" y="51435"/>
                        </a:moveTo>
                        <a:cubicBezTo>
                          <a:pt x="28575" y="51435"/>
                          <a:pt x="32385" y="15240"/>
                          <a:pt x="0" y="0"/>
                        </a:cubicBezTo>
                        <a:cubicBezTo>
                          <a:pt x="32385" y="19050"/>
                          <a:pt x="21908" y="51435"/>
                          <a:pt x="2571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5" name="Graphic 7">
                  <a:extLst>
                    <a:ext uri="{FF2B5EF4-FFF2-40B4-BE49-F238E27FC236}">
                      <a16:creationId xmlns:a16="http://schemas.microsoft.com/office/drawing/2014/main" id="{E9F9B7A7-B9A2-462B-909B-3DE53D1BB0DA}"/>
                    </a:ext>
                  </a:extLst>
                </p:cNvPr>
                <p:cNvGrpSpPr/>
                <p:nvPr/>
              </p:nvGrpSpPr>
              <p:grpSpPr>
                <a:xfrm>
                  <a:off x="8179215" y="4410015"/>
                  <a:ext cx="37925" cy="61495"/>
                  <a:chOff x="8179215" y="4410015"/>
                  <a:chExt cx="37925" cy="61495"/>
                </a:xfrm>
              </p:grpSpPr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536D974-09CC-4D1D-B996-C7DA3C894B55}"/>
                      </a:ext>
                    </a:extLst>
                  </p:cNvPr>
                  <p:cNvSpPr/>
                  <p:nvPr/>
                </p:nvSpPr>
                <p:spPr>
                  <a:xfrm>
                    <a:off x="8179215" y="4410015"/>
                    <a:ext cx="37925" cy="61495"/>
                  </a:xfrm>
                  <a:custGeom>
                    <a:avLst/>
                    <a:gdLst>
                      <a:gd name="connsiteX0" fmla="*/ 27862 w 37925"/>
                      <a:gd name="connsiteY0" fmla="*/ 61496 h 61495"/>
                      <a:gd name="connsiteX1" fmla="*/ 10717 w 37925"/>
                      <a:gd name="connsiteY1" fmla="*/ 1488 h 61495"/>
                      <a:gd name="connsiteX2" fmla="*/ 27862 w 37925"/>
                      <a:gd name="connsiteY2" fmla="*/ 61496 h 6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25" h="61495">
                        <a:moveTo>
                          <a:pt x="27862" y="61496"/>
                        </a:moveTo>
                        <a:cubicBezTo>
                          <a:pt x="38339" y="47208"/>
                          <a:pt x="49769" y="11966"/>
                          <a:pt x="10717" y="1488"/>
                        </a:cubicBezTo>
                        <a:cubicBezTo>
                          <a:pt x="-20716" y="-8037"/>
                          <a:pt x="26909" y="30063"/>
                          <a:pt x="27862" y="614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21D41C86-6948-4820-92E5-DA58525C1664}"/>
                      </a:ext>
                    </a:extLst>
                  </p:cNvPr>
                  <p:cNvSpPr/>
                  <p:nvPr/>
                </p:nvSpPr>
                <p:spPr>
                  <a:xfrm>
                    <a:off x="8190704" y="4412456"/>
                    <a:ext cx="19607" cy="59054"/>
                  </a:xfrm>
                  <a:custGeom>
                    <a:avLst/>
                    <a:gdLst>
                      <a:gd name="connsiteX0" fmla="*/ 180 w 19607"/>
                      <a:gd name="connsiteY0" fmla="*/ 0 h 59054"/>
                      <a:gd name="connsiteX1" fmla="*/ 16372 w 19607"/>
                      <a:gd name="connsiteY1" fmla="*/ 59055 h 59054"/>
                      <a:gd name="connsiteX2" fmla="*/ 180 w 19607"/>
                      <a:gd name="connsiteY2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07" h="59054">
                        <a:moveTo>
                          <a:pt x="180" y="0"/>
                        </a:moveTo>
                        <a:cubicBezTo>
                          <a:pt x="-2678" y="0"/>
                          <a:pt x="29707" y="23813"/>
                          <a:pt x="16372" y="59055"/>
                        </a:cubicBezTo>
                        <a:cubicBezTo>
                          <a:pt x="27802" y="22860"/>
                          <a:pt x="3037" y="952"/>
                          <a:pt x="18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8" name="Graphic 7">
                  <a:extLst>
                    <a:ext uri="{FF2B5EF4-FFF2-40B4-BE49-F238E27FC236}">
                      <a16:creationId xmlns:a16="http://schemas.microsoft.com/office/drawing/2014/main" id="{ADAD1146-3620-40CF-BF45-1438A0F39200}"/>
                    </a:ext>
                  </a:extLst>
                </p:cNvPr>
                <p:cNvGrpSpPr/>
                <p:nvPr/>
              </p:nvGrpSpPr>
              <p:grpSpPr>
                <a:xfrm>
                  <a:off x="8128971" y="4390973"/>
                  <a:ext cx="56038" cy="29067"/>
                  <a:chOff x="8128971" y="4390973"/>
                  <a:chExt cx="56038" cy="29067"/>
                </a:xfrm>
              </p:grpSpPr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4A42D221-56BD-4D7F-8E22-FA1055F714F7}"/>
                      </a:ext>
                    </a:extLst>
                  </p:cNvPr>
                  <p:cNvSpPr/>
                  <p:nvPr/>
                </p:nvSpPr>
                <p:spPr>
                  <a:xfrm>
                    <a:off x="8128971" y="4390973"/>
                    <a:ext cx="56038" cy="29067"/>
                  </a:xfrm>
                  <a:custGeom>
                    <a:avLst/>
                    <a:gdLst>
                      <a:gd name="connsiteX0" fmla="*/ 0 w 56038"/>
                      <a:gd name="connsiteY0" fmla="*/ 12910 h 29067"/>
                      <a:gd name="connsiteX1" fmla="*/ 53340 w 56038"/>
                      <a:gd name="connsiteY1" fmla="*/ 17672 h 29067"/>
                      <a:gd name="connsiteX2" fmla="*/ 0 w 56038"/>
                      <a:gd name="connsiteY2" fmla="*/ 12910 h 2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38" h="29067">
                        <a:moveTo>
                          <a:pt x="0" y="12910"/>
                        </a:moveTo>
                        <a:cubicBezTo>
                          <a:pt x="9525" y="3385"/>
                          <a:pt x="40005" y="-12808"/>
                          <a:pt x="53340" y="17672"/>
                        </a:cubicBezTo>
                        <a:cubicBezTo>
                          <a:pt x="65723" y="46247"/>
                          <a:pt x="33338" y="11957"/>
                          <a:pt x="0" y="129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EAD9DBBC-A18F-4D7E-97DB-25AB1CB12713}"/>
                      </a:ext>
                    </a:extLst>
                  </p:cNvPr>
                  <p:cNvSpPr/>
                  <p:nvPr/>
                </p:nvSpPr>
                <p:spPr>
                  <a:xfrm>
                    <a:off x="8131829" y="4398896"/>
                    <a:ext cx="49584" cy="11949"/>
                  </a:xfrm>
                  <a:custGeom>
                    <a:avLst/>
                    <a:gdLst>
                      <a:gd name="connsiteX0" fmla="*/ 49530 w 49584"/>
                      <a:gd name="connsiteY0" fmla="*/ 11655 h 11949"/>
                      <a:gd name="connsiteX1" fmla="*/ 0 w 49584"/>
                      <a:gd name="connsiteY1" fmla="*/ 4035 h 11949"/>
                      <a:gd name="connsiteX2" fmla="*/ 49530 w 49584"/>
                      <a:gd name="connsiteY2" fmla="*/ 11655 h 11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84" h="11949">
                        <a:moveTo>
                          <a:pt x="49530" y="11655"/>
                        </a:moveTo>
                        <a:cubicBezTo>
                          <a:pt x="50482" y="14512"/>
                          <a:pt x="39052" y="-4538"/>
                          <a:pt x="0" y="4035"/>
                        </a:cubicBezTo>
                        <a:cubicBezTo>
                          <a:pt x="36195" y="-7395"/>
                          <a:pt x="48577" y="8797"/>
                          <a:pt x="49530" y="116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1" name="Graphic 7">
                <a:extLst>
                  <a:ext uri="{FF2B5EF4-FFF2-40B4-BE49-F238E27FC236}">
                    <a16:creationId xmlns:a16="http://schemas.microsoft.com/office/drawing/2014/main" id="{AD41238A-8495-41B5-BB94-19C65F0AA49E}"/>
                  </a:ext>
                </a:extLst>
              </p:cNvPr>
              <p:cNvGrpSpPr/>
              <p:nvPr/>
            </p:nvGrpSpPr>
            <p:grpSpPr>
              <a:xfrm>
                <a:off x="8085157" y="4460081"/>
                <a:ext cx="408622" cy="259079"/>
                <a:chOff x="8085157" y="4460081"/>
                <a:chExt cx="408622" cy="259079"/>
              </a:xfrm>
            </p:grpSpPr>
            <p:sp>
              <p:nvSpPr>
                <p:cNvPr id="1662" name="Freeform: Shape 1661">
                  <a:extLst>
                    <a:ext uri="{FF2B5EF4-FFF2-40B4-BE49-F238E27FC236}">
                      <a16:creationId xmlns:a16="http://schemas.microsoft.com/office/drawing/2014/main" id="{4BBB389F-DF76-44BA-80B0-44BD9142B02D}"/>
                    </a:ext>
                  </a:extLst>
                </p:cNvPr>
                <p:cNvSpPr/>
                <p:nvPr/>
              </p:nvSpPr>
              <p:spPr>
                <a:xfrm>
                  <a:off x="8199457" y="4540091"/>
                  <a:ext cx="294322" cy="179069"/>
                </a:xfrm>
                <a:custGeom>
                  <a:avLst/>
                  <a:gdLst>
                    <a:gd name="connsiteX0" fmla="*/ 140017 w 294322"/>
                    <a:gd name="connsiteY0" fmla="*/ 0 h 179069"/>
                    <a:gd name="connsiteX1" fmla="*/ 0 w 294322"/>
                    <a:gd name="connsiteY1" fmla="*/ 105728 h 179069"/>
                    <a:gd name="connsiteX2" fmla="*/ 0 w 294322"/>
                    <a:gd name="connsiteY2" fmla="*/ 179070 h 179069"/>
                    <a:gd name="connsiteX3" fmla="*/ 139065 w 294322"/>
                    <a:gd name="connsiteY3" fmla="*/ 179070 h 179069"/>
                    <a:gd name="connsiteX4" fmla="*/ 294322 w 294322"/>
                    <a:gd name="connsiteY4" fmla="*/ 89535 h 17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322" h="179069">
                      <a:moveTo>
                        <a:pt x="140017" y="0"/>
                      </a:moveTo>
                      <a:lnTo>
                        <a:pt x="0" y="105728"/>
                      </a:lnTo>
                      <a:lnTo>
                        <a:pt x="0" y="179070"/>
                      </a:lnTo>
                      <a:lnTo>
                        <a:pt x="139065" y="179070"/>
                      </a:lnTo>
                      <a:lnTo>
                        <a:pt x="294322" y="89535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63" name="Graphic 7">
                  <a:extLst>
                    <a:ext uri="{FF2B5EF4-FFF2-40B4-BE49-F238E27FC236}">
                      <a16:creationId xmlns:a16="http://schemas.microsoft.com/office/drawing/2014/main" id="{8DE44A3A-C150-4028-8B07-C5159C22A78A}"/>
                    </a:ext>
                  </a:extLst>
                </p:cNvPr>
                <p:cNvGrpSpPr/>
                <p:nvPr/>
              </p:nvGrpSpPr>
              <p:grpSpPr>
                <a:xfrm>
                  <a:off x="8100396" y="4557235"/>
                  <a:ext cx="255269" cy="161925"/>
                  <a:chOff x="8100396" y="4557235"/>
                  <a:chExt cx="255269" cy="161925"/>
                </a:xfrm>
              </p:grpSpPr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69AAD050-2BCC-4824-86C8-B472EDC914BC}"/>
                      </a:ext>
                    </a:extLst>
                  </p:cNvPr>
                  <p:cNvSpPr/>
                  <p:nvPr/>
                </p:nvSpPr>
                <p:spPr>
                  <a:xfrm>
                    <a:off x="8100396" y="4557235"/>
                    <a:ext cx="255269" cy="146684"/>
                  </a:xfrm>
                  <a:custGeom>
                    <a:avLst/>
                    <a:gdLst>
                      <a:gd name="connsiteX0" fmla="*/ 99060 w 255269"/>
                      <a:gd name="connsiteY0" fmla="*/ 146685 h 146684"/>
                      <a:gd name="connsiteX1" fmla="*/ 0 w 255269"/>
                      <a:gd name="connsiteY1" fmla="*/ 89535 h 146684"/>
                      <a:gd name="connsiteX2" fmla="*/ 156210 w 255269"/>
                      <a:gd name="connsiteY2" fmla="*/ 0 h 146684"/>
                      <a:gd name="connsiteX3" fmla="*/ 255270 w 255269"/>
                      <a:gd name="connsiteY3" fmla="*/ 57150 h 14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5269" h="146684">
                        <a:moveTo>
                          <a:pt x="99060" y="146685"/>
                        </a:moveTo>
                        <a:lnTo>
                          <a:pt x="0" y="89535"/>
                        </a:lnTo>
                        <a:lnTo>
                          <a:pt x="156210" y="0"/>
                        </a:lnTo>
                        <a:lnTo>
                          <a:pt x="255270" y="5715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E675876-DE4E-43FB-9B43-D024E0BB0BC7}"/>
                      </a:ext>
                    </a:extLst>
                  </p:cNvPr>
                  <p:cNvSpPr/>
                  <p:nvPr/>
                </p:nvSpPr>
                <p:spPr>
                  <a:xfrm>
                    <a:off x="8100396" y="4646770"/>
                    <a:ext cx="99060" cy="72390"/>
                  </a:xfrm>
                  <a:custGeom>
                    <a:avLst/>
                    <a:gdLst>
                      <a:gd name="connsiteX0" fmla="*/ 99060 w 99060"/>
                      <a:gd name="connsiteY0" fmla="*/ 72390 h 72390"/>
                      <a:gd name="connsiteX1" fmla="*/ 0 w 99060"/>
                      <a:gd name="connsiteY1" fmla="*/ 15240 h 72390"/>
                      <a:gd name="connsiteX2" fmla="*/ 0 w 99060"/>
                      <a:gd name="connsiteY2" fmla="*/ 0 h 72390"/>
                      <a:gd name="connsiteX3" fmla="*/ 99060 w 99060"/>
                      <a:gd name="connsiteY3" fmla="*/ 5715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60" h="72390">
                        <a:moveTo>
                          <a:pt x="99060" y="72390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9060" y="5715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7ECC29EA-C2E9-46BA-B4C9-F8398A7F1F71}"/>
                      </a:ext>
                    </a:extLst>
                  </p:cNvPr>
                  <p:cNvSpPr/>
                  <p:nvPr/>
                </p:nvSpPr>
                <p:spPr>
                  <a:xfrm>
                    <a:off x="8199457" y="4614385"/>
                    <a:ext cx="156209" cy="104775"/>
                  </a:xfrm>
                  <a:custGeom>
                    <a:avLst/>
                    <a:gdLst>
                      <a:gd name="connsiteX0" fmla="*/ 0 w 156209"/>
                      <a:gd name="connsiteY0" fmla="*/ 104775 h 104775"/>
                      <a:gd name="connsiteX1" fmla="*/ 156210 w 156209"/>
                      <a:gd name="connsiteY1" fmla="*/ 15240 h 104775"/>
                      <a:gd name="connsiteX2" fmla="*/ 156210 w 156209"/>
                      <a:gd name="connsiteY2" fmla="*/ 0 h 104775"/>
                      <a:gd name="connsiteX3" fmla="*/ 0 w 156209"/>
                      <a:gd name="connsiteY3" fmla="*/ 8953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6209" h="104775">
                        <a:moveTo>
                          <a:pt x="0" y="104775"/>
                        </a:moveTo>
                        <a:lnTo>
                          <a:pt x="156210" y="15240"/>
                        </a:lnTo>
                        <a:lnTo>
                          <a:pt x="156210" y="0"/>
                        </a:lnTo>
                        <a:lnTo>
                          <a:pt x="0" y="8953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67" name="Graphic 7">
                  <a:extLst>
                    <a:ext uri="{FF2B5EF4-FFF2-40B4-BE49-F238E27FC236}">
                      <a16:creationId xmlns:a16="http://schemas.microsoft.com/office/drawing/2014/main" id="{06934E6A-D6CC-464C-BFA0-146DECFB886C}"/>
                    </a:ext>
                  </a:extLst>
                </p:cNvPr>
                <p:cNvGrpSpPr/>
                <p:nvPr/>
              </p:nvGrpSpPr>
              <p:grpSpPr>
                <a:xfrm>
                  <a:off x="8106111" y="4496276"/>
                  <a:ext cx="242887" cy="203834"/>
                  <a:chOff x="8106111" y="4496276"/>
                  <a:chExt cx="242887" cy="203834"/>
                </a:xfrm>
              </p:grpSpPr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EBD9112A-B518-4485-8576-339F2F839155}"/>
                      </a:ext>
                    </a:extLst>
                  </p:cNvPr>
                  <p:cNvSpPr/>
                  <p:nvPr/>
                </p:nvSpPr>
                <p:spPr>
                  <a:xfrm>
                    <a:off x="8106111" y="4496276"/>
                    <a:ext cx="242887" cy="140017"/>
                  </a:xfrm>
                  <a:custGeom>
                    <a:avLst/>
                    <a:gdLst>
                      <a:gd name="connsiteX0" fmla="*/ 93345 w 242887"/>
                      <a:gd name="connsiteY0" fmla="*/ 140018 h 140017"/>
                      <a:gd name="connsiteX1" fmla="*/ 0 w 242887"/>
                      <a:gd name="connsiteY1" fmla="*/ 86678 h 140017"/>
                      <a:gd name="connsiteX2" fmla="*/ 149543 w 242887"/>
                      <a:gd name="connsiteY2" fmla="*/ 0 h 140017"/>
                      <a:gd name="connsiteX3" fmla="*/ 242888 w 242887"/>
                      <a:gd name="connsiteY3" fmla="*/ 54293 h 140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87" h="140017">
                        <a:moveTo>
                          <a:pt x="93345" y="140018"/>
                        </a:moveTo>
                        <a:lnTo>
                          <a:pt x="0" y="86678"/>
                        </a:lnTo>
                        <a:lnTo>
                          <a:pt x="149543" y="0"/>
                        </a:lnTo>
                        <a:lnTo>
                          <a:pt x="242888" y="54293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BCEECAF2-440C-42E8-806E-513BAA552F89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117157"/>
                  </a:xfrm>
                  <a:custGeom>
                    <a:avLst/>
                    <a:gdLst>
                      <a:gd name="connsiteX0" fmla="*/ 93345 w 93345"/>
                      <a:gd name="connsiteY0" fmla="*/ 117157 h 117157"/>
                      <a:gd name="connsiteX1" fmla="*/ 0 w 93345"/>
                      <a:gd name="connsiteY1" fmla="*/ 63817 h 117157"/>
                      <a:gd name="connsiteX2" fmla="*/ 0 w 93345"/>
                      <a:gd name="connsiteY2" fmla="*/ 0 h 117157"/>
                      <a:gd name="connsiteX3" fmla="*/ 93345 w 93345"/>
                      <a:gd name="connsiteY3" fmla="*/ 53340 h 117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117157">
                        <a:moveTo>
                          <a:pt x="93345" y="117157"/>
                        </a:moveTo>
                        <a:lnTo>
                          <a:pt x="0" y="63817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4903F2AB-CB3F-48F5-B421-B4567B413B21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67627"/>
                  </a:xfrm>
                  <a:custGeom>
                    <a:avLst/>
                    <a:gdLst>
                      <a:gd name="connsiteX0" fmla="*/ 93345 w 93345"/>
                      <a:gd name="connsiteY0" fmla="*/ 67628 h 67627"/>
                      <a:gd name="connsiteX1" fmla="*/ 0 w 93345"/>
                      <a:gd name="connsiteY1" fmla="*/ 13335 h 67627"/>
                      <a:gd name="connsiteX2" fmla="*/ 0 w 93345"/>
                      <a:gd name="connsiteY2" fmla="*/ 0 h 67627"/>
                      <a:gd name="connsiteX3" fmla="*/ 93345 w 93345"/>
                      <a:gd name="connsiteY3" fmla="*/ 5334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67627">
                        <a:moveTo>
                          <a:pt x="93345" y="67628"/>
                        </a:moveTo>
                        <a:lnTo>
                          <a:pt x="0" y="13335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3F47A05F-45C3-4E18-9542-B8D795A0E0E3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49542"/>
                  </a:xfrm>
                  <a:custGeom>
                    <a:avLst/>
                    <a:gdLst>
                      <a:gd name="connsiteX0" fmla="*/ 0 w 149542"/>
                      <a:gd name="connsiteY0" fmla="*/ 149542 h 149542"/>
                      <a:gd name="connsiteX1" fmla="*/ 149542 w 149542"/>
                      <a:gd name="connsiteY1" fmla="*/ 63817 h 149542"/>
                      <a:gd name="connsiteX2" fmla="*/ 149542 w 149542"/>
                      <a:gd name="connsiteY2" fmla="*/ 0 h 149542"/>
                      <a:gd name="connsiteX3" fmla="*/ 0 w 149542"/>
                      <a:gd name="connsiteY3" fmla="*/ 8572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49542">
                        <a:moveTo>
                          <a:pt x="0" y="149542"/>
                        </a:moveTo>
                        <a:lnTo>
                          <a:pt x="149542" y="63817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4E94BBA7-D0CF-4AB5-926D-9EFDBED6F11C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00012"/>
                  </a:xfrm>
                  <a:custGeom>
                    <a:avLst/>
                    <a:gdLst>
                      <a:gd name="connsiteX0" fmla="*/ 0 w 149542"/>
                      <a:gd name="connsiteY0" fmla="*/ 100013 h 100012"/>
                      <a:gd name="connsiteX1" fmla="*/ 149542 w 149542"/>
                      <a:gd name="connsiteY1" fmla="*/ 13335 h 100012"/>
                      <a:gd name="connsiteX2" fmla="*/ 149542 w 149542"/>
                      <a:gd name="connsiteY2" fmla="*/ 0 h 100012"/>
                      <a:gd name="connsiteX3" fmla="*/ 0 w 149542"/>
                      <a:gd name="connsiteY3" fmla="*/ 85725 h 100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00012">
                        <a:moveTo>
                          <a:pt x="0" y="100013"/>
                        </a:moveTo>
                        <a:lnTo>
                          <a:pt x="149542" y="13335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3" name="Graphic 7">
                  <a:extLst>
                    <a:ext uri="{FF2B5EF4-FFF2-40B4-BE49-F238E27FC236}">
                      <a16:creationId xmlns:a16="http://schemas.microsoft.com/office/drawing/2014/main" id="{92AC068F-9EE4-4A1E-8BFF-F417A0E0C672}"/>
                    </a:ext>
                  </a:extLst>
                </p:cNvPr>
                <p:cNvGrpSpPr/>
                <p:nvPr/>
              </p:nvGrpSpPr>
              <p:grpSpPr>
                <a:xfrm>
                  <a:off x="8085157" y="4476273"/>
                  <a:ext cx="281940" cy="166687"/>
                  <a:chOff x="8085157" y="4476273"/>
                  <a:chExt cx="281940" cy="166687"/>
                </a:xfrm>
              </p:grpSpPr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65CA917D-7445-40D5-B749-960D20080445}"/>
                      </a:ext>
                    </a:extLst>
                  </p:cNvPr>
                  <p:cNvSpPr/>
                  <p:nvPr/>
                </p:nvSpPr>
                <p:spPr>
                  <a:xfrm>
                    <a:off x="8245177" y="4476273"/>
                    <a:ext cx="121920" cy="76200"/>
                  </a:xfrm>
                  <a:custGeom>
                    <a:avLst/>
                    <a:gdLst>
                      <a:gd name="connsiteX0" fmla="*/ 121920 w 121920"/>
                      <a:gd name="connsiteY0" fmla="*/ 65722 h 76200"/>
                      <a:gd name="connsiteX1" fmla="*/ 8572 w 121920"/>
                      <a:gd name="connsiteY1" fmla="*/ 0 h 76200"/>
                      <a:gd name="connsiteX2" fmla="*/ 0 w 121920"/>
                      <a:gd name="connsiteY2" fmla="*/ 15240 h 76200"/>
                      <a:gd name="connsiteX3" fmla="*/ 91440 w 121920"/>
                      <a:gd name="connsiteY3" fmla="*/ 76200 h 76200"/>
                      <a:gd name="connsiteX4" fmla="*/ 119063 w 121920"/>
                      <a:gd name="connsiteY4" fmla="*/ 70485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" h="76200">
                        <a:moveTo>
                          <a:pt x="121920" y="65722"/>
                        </a:moveTo>
                        <a:lnTo>
                          <a:pt x="8572" y="0"/>
                        </a:lnTo>
                        <a:lnTo>
                          <a:pt x="0" y="15240"/>
                        </a:lnTo>
                        <a:lnTo>
                          <a:pt x="91440" y="76200"/>
                        </a:lnTo>
                        <a:lnTo>
                          <a:pt x="119063" y="70485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0AE59B81-DBA2-4053-A674-EBA67844318C}"/>
                      </a:ext>
                    </a:extLst>
                  </p:cNvPr>
                  <p:cNvSpPr/>
                  <p:nvPr/>
                </p:nvSpPr>
                <p:spPr>
                  <a:xfrm>
                    <a:off x="8086109" y="4476273"/>
                    <a:ext cx="167639" cy="109537"/>
                  </a:xfrm>
                  <a:custGeom>
                    <a:avLst/>
                    <a:gdLst>
                      <a:gd name="connsiteX0" fmla="*/ 167640 w 167639"/>
                      <a:gd name="connsiteY0" fmla="*/ 0 h 109537"/>
                      <a:gd name="connsiteX1" fmla="*/ 0 w 167639"/>
                      <a:gd name="connsiteY1" fmla="*/ 97155 h 109537"/>
                      <a:gd name="connsiteX2" fmla="*/ 952 w 167639"/>
                      <a:gd name="connsiteY2" fmla="*/ 100965 h 109537"/>
                      <a:gd name="connsiteX3" fmla="*/ 13335 w 167639"/>
                      <a:gd name="connsiteY3" fmla="*/ 106680 h 109537"/>
                      <a:gd name="connsiteX4" fmla="*/ 19050 w 167639"/>
                      <a:gd name="connsiteY4" fmla="*/ 109538 h 109537"/>
                      <a:gd name="connsiteX5" fmla="*/ 167640 w 167639"/>
                      <a:gd name="connsiteY5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7639" h="109537">
                        <a:moveTo>
                          <a:pt x="167640" y="0"/>
                        </a:moveTo>
                        <a:lnTo>
                          <a:pt x="0" y="97155"/>
                        </a:lnTo>
                        <a:lnTo>
                          <a:pt x="952" y="100965"/>
                        </a:lnTo>
                        <a:lnTo>
                          <a:pt x="13335" y="106680"/>
                        </a:lnTo>
                        <a:lnTo>
                          <a:pt x="19050" y="109538"/>
                        </a:lnTo>
                        <a:lnTo>
                          <a:pt x="167640" y="2286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4D3879B4-2FBF-4D81-A6A3-93A0F70B7757}"/>
                      </a:ext>
                    </a:extLst>
                  </p:cNvPr>
                  <p:cNvSpPr/>
                  <p:nvPr/>
                </p:nvSpPr>
                <p:spPr>
                  <a:xfrm>
                    <a:off x="8196599" y="4636293"/>
                    <a:ext cx="5714" cy="6667"/>
                  </a:xfrm>
                  <a:custGeom>
                    <a:avLst/>
                    <a:gdLst>
                      <a:gd name="connsiteX0" fmla="*/ 0 w 5714"/>
                      <a:gd name="connsiteY0" fmla="*/ 0 h 6667"/>
                      <a:gd name="connsiteX1" fmla="*/ 5715 w 5714"/>
                      <a:gd name="connsiteY1" fmla="*/ 0 h 6667"/>
                      <a:gd name="connsiteX2" fmla="*/ 5715 w 5714"/>
                      <a:gd name="connsiteY2" fmla="*/ 6668 h 6667"/>
                      <a:gd name="connsiteX3" fmla="*/ 0 w 5714"/>
                      <a:gd name="connsiteY3" fmla="*/ 6668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4" h="6667">
                        <a:moveTo>
                          <a:pt x="0" y="0"/>
                        </a:moveTo>
                        <a:lnTo>
                          <a:pt x="5715" y="0"/>
                        </a:lnTo>
                        <a:lnTo>
                          <a:pt x="5715" y="6668"/>
                        </a:lnTo>
                        <a:lnTo>
                          <a:pt x="0" y="6668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C4FCB36B-3F68-4C70-A599-901D636E4FAA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31518"/>
                    <a:ext cx="167640" cy="109668"/>
                  </a:xfrm>
                  <a:custGeom>
                    <a:avLst/>
                    <a:gdLst>
                      <a:gd name="connsiteX0" fmla="*/ 0 w 167640"/>
                      <a:gd name="connsiteY0" fmla="*/ 78105 h 109668"/>
                      <a:gd name="connsiteX1" fmla="*/ 135255 w 167640"/>
                      <a:gd name="connsiteY1" fmla="*/ 0 h 109668"/>
                      <a:gd name="connsiteX2" fmla="*/ 167640 w 167640"/>
                      <a:gd name="connsiteY2" fmla="*/ 10477 h 109668"/>
                      <a:gd name="connsiteX3" fmla="*/ 158115 w 167640"/>
                      <a:gd name="connsiteY3" fmla="*/ 21907 h 109668"/>
                      <a:gd name="connsiteX4" fmla="*/ 9525 w 167640"/>
                      <a:gd name="connsiteY4" fmla="*/ 107632 h 109668"/>
                      <a:gd name="connsiteX5" fmla="*/ 0 w 167640"/>
                      <a:gd name="connsiteY5" fmla="*/ 106680 h 109668"/>
                      <a:gd name="connsiteX6" fmla="*/ 0 w 167640"/>
                      <a:gd name="connsiteY6" fmla="*/ 78105 h 10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7640" h="109668">
                        <a:moveTo>
                          <a:pt x="0" y="78105"/>
                        </a:moveTo>
                        <a:lnTo>
                          <a:pt x="135255" y="0"/>
                        </a:lnTo>
                        <a:cubicBezTo>
                          <a:pt x="135255" y="0"/>
                          <a:pt x="160020" y="20002"/>
                          <a:pt x="167640" y="10477"/>
                        </a:cubicBezTo>
                        <a:cubicBezTo>
                          <a:pt x="167640" y="15240"/>
                          <a:pt x="162878" y="19050"/>
                          <a:pt x="158115" y="21907"/>
                        </a:cubicBezTo>
                        <a:lnTo>
                          <a:pt x="9525" y="107632"/>
                        </a:lnTo>
                        <a:cubicBezTo>
                          <a:pt x="5715" y="109538"/>
                          <a:pt x="0" y="111442"/>
                          <a:pt x="0" y="106680"/>
                        </a:cubicBezTo>
                        <a:lnTo>
                          <a:pt x="0" y="7810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9979710F-C5D2-4E47-B055-BD87E2EB3620}"/>
                      </a:ext>
                    </a:extLst>
                  </p:cNvPr>
                  <p:cNvSpPr/>
                  <p:nvPr/>
                </p:nvSpPr>
                <p:spPr>
                  <a:xfrm>
                    <a:off x="8085157" y="4562951"/>
                    <a:ext cx="114300" cy="79188"/>
                  </a:xfrm>
                  <a:custGeom>
                    <a:avLst/>
                    <a:gdLst>
                      <a:gd name="connsiteX0" fmla="*/ 114300 w 114300"/>
                      <a:gd name="connsiteY0" fmla="*/ 46672 h 79188"/>
                      <a:gd name="connsiteX1" fmla="*/ 32385 w 114300"/>
                      <a:gd name="connsiteY1" fmla="*/ 0 h 79188"/>
                      <a:gd name="connsiteX2" fmla="*/ 0 w 114300"/>
                      <a:gd name="connsiteY2" fmla="*/ 10478 h 79188"/>
                      <a:gd name="connsiteX3" fmla="*/ 9525 w 114300"/>
                      <a:gd name="connsiteY3" fmla="*/ 21907 h 79188"/>
                      <a:gd name="connsiteX4" fmla="*/ 104775 w 114300"/>
                      <a:gd name="connsiteY4" fmla="*/ 77153 h 79188"/>
                      <a:gd name="connsiteX5" fmla="*/ 114300 w 114300"/>
                      <a:gd name="connsiteY5" fmla="*/ 76200 h 79188"/>
                      <a:gd name="connsiteX6" fmla="*/ 114300 w 114300"/>
                      <a:gd name="connsiteY6" fmla="*/ 46672 h 79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300" h="79188">
                        <a:moveTo>
                          <a:pt x="114300" y="46672"/>
                        </a:moveTo>
                        <a:lnTo>
                          <a:pt x="32385" y="0"/>
                        </a:lnTo>
                        <a:cubicBezTo>
                          <a:pt x="32385" y="0"/>
                          <a:pt x="7620" y="20003"/>
                          <a:pt x="0" y="10478"/>
                        </a:cubicBezTo>
                        <a:cubicBezTo>
                          <a:pt x="0" y="15240"/>
                          <a:pt x="4763" y="19050"/>
                          <a:pt x="9525" y="21907"/>
                        </a:cubicBezTo>
                        <a:lnTo>
                          <a:pt x="104775" y="77153"/>
                        </a:lnTo>
                        <a:cubicBezTo>
                          <a:pt x="108585" y="79057"/>
                          <a:pt x="114300" y="80963"/>
                          <a:pt x="114300" y="76200"/>
                        </a:cubicBezTo>
                        <a:lnTo>
                          <a:pt x="114300" y="4667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9E7E9988-EA98-4872-A7C0-ED4CA9802187}"/>
                      </a:ext>
                    </a:extLst>
                  </p:cNvPr>
                  <p:cNvSpPr/>
                  <p:nvPr/>
                </p:nvSpPr>
                <p:spPr>
                  <a:xfrm>
                    <a:off x="8118494" y="4484845"/>
                    <a:ext cx="216217" cy="124777"/>
                  </a:xfrm>
                  <a:custGeom>
                    <a:avLst/>
                    <a:gdLst>
                      <a:gd name="connsiteX0" fmla="*/ 80963 w 216217"/>
                      <a:gd name="connsiteY0" fmla="*/ 124778 h 124777"/>
                      <a:gd name="connsiteX1" fmla="*/ 0 w 216217"/>
                      <a:gd name="connsiteY1" fmla="*/ 78105 h 124777"/>
                      <a:gd name="connsiteX2" fmla="*/ 135255 w 216217"/>
                      <a:gd name="connsiteY2" fmla="*/ 0 h 124777"/>
                      <a:gd name="connsiteX3" fmla="*/ 216217 w 216217"/>
                      <a:gd name="connsiteY3" fmla="*/ 46673 h 124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7" h="124777">
                        <a:moveTo>
                          <a:pt x="80963" y="124778"/>
                        </a:moveTo>
                        <a:lnTo>
                          <a:pt x="0" y="78105"/>
                        </a:lnTo>
                        <a:lnTo>
                          <a:pt x="135255" y="0"/>
                        </a:lnTo>
                        <a:lnTo>
                          <a:pt x="216217" y="46673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0" name="Graphic 7">
                  <a:extLst>
                    <a:ext uri="{FF2B5EF4-FFF2-40B4-BE49-F238E27FC236}">
                      <a16:creationId xmlns:a16="http://schemas.microsoft.com/office/drawing/2014/main" id="{366D999B-3483-4015-9FD8-28326E0D8B54}"/>
                    </a:ext>
                  </a:extLst>
                </p:cNvPr>
                <p:cNvGrpSpPr/>
                <p:nvPr/>
              </p:nvGrpSpPr>
              <p:grpSpPr>
                <a:xfrm>
                  <a:off x="8138496" y="4480083"/>
                  <a:ext cx="177164" cy="118110"/>
                  <a:chOff x="8138496" y="4480083"/>
                  <a:chExt cx="177164" cy="118110"/>
                </a:xfrm>
              </p:grpSpPr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553E24F6-3E67-4161-B324-AC506E525536}"/>
                      </a:ext>
                    </a:extLst>
                  </p:cNvPr>
                  <p:cNvSpPr/>
                  <p:nvPr/>
                </p:nvSpPr>
                <p:spPr>
                  <a:xfrm>
                    <a:off x="8138496" y="4480083"/>
                    <a:ext cx="177164" cy="101917"/>
                  </a:xfrm>
                  <a:custGeom>
                    <a:avLst/>
                    <a:gdLst>
                      <a:gd name="connsiteX0" fmla="*/ 59055 w 177164"/>
                      <a:gd name="connsiteY0" fmla="*/ 101918 h 101917"/>
                      <a:gd name="connsiteX1" fmla="*/ 0 w 177164"/>
                      <a:gd name="connsiteY1" fmla="*/ 67628 h 101917"/>
                      <a:gd name="connsiteX2" fmla="*/ 118110 w 177164"/>
                      <a:gd name="connsiteY2" fmla="*/ 0 h 101917"/>
                      <a:gd name="connsiteX3" fmla="*/ 177165 w 177164"/>
                      <a:gd name="connsiteY3" fmla="*/ 34290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164" h="101917">
                        <a:moveTo>
                          <a:pt x="59055" y="101918"/>
                        </a:moveTo>
                        <a:lnTo>
                          <a:pt x="0" y="67628"/>
                        </a:lnTo>
                        <a:lnTo>
                          <a:pt x="118110" y="0"/>
                        </a:lnTo>
                        <a:lnTo>
                          <a:pt x="177165" y="34290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268CEFF3-6E6E-464F-A246-56FCF3E60BA7}"/>
                      </a:ext>
                    </a:extLst>
                  </p:cNvPr>
                  <p:cNvSpPr/>
                  <p:nvPr/>
                </p:nvSpPr>
                <p:spPr>
                  <a:xfrm>
                    <a:off x="8138496" y="4547710"/>
                    <a:ext cx="59055" cy="50482"/>
                  </a:xfrm>
                  <a:custGeom>
                    <a:avLst/>
                    <a:gdLst>
                      <a:gd name="connsiteX0" fmla="*/ 59055 w 59055"/>
                      <a:gd name="connsiteY0" fmla="*/ 50483 h 50482"/>
                      <a:gd name="connsiteX1" fmla="*/ 0 w 59055"/>
                      <a:gd name="connsiteY1" fmla="*/ 15240 h 50482"/>
                      <a:gd name="connsiteX2" fmla="*/ 0 w 59055"/>
                      <a:gd name="connsiteY2" fmla="*/ 0 h 50482"/>
                      <a:gd name="connsiteX3" fmla="*/ 59055 w 59055"/>
                      <a:gd name="connsiteY3" fmla="*/ 34290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055" h="50482">
                        <a:moveTo>
                          <a:pt x="59055" y="50483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59055" y="3429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76D45EE-881E-431C-9719-5DB416CE6A6B}"/>
                      </a:ext>
                    </a:extLst>
                  </p:cNvPr>
                  <p:cNvSpPr/>
                  <p:nvPr/>
                </p:nvSpPr>
                <p:spPr>
                  <a:xfrm>
                    <a:off x="8197552" y="4514373"/>
                    <a:ext cx="118109" cy="83820"/>
                  </a:xfrm>
                  <a:custGeom>
                    <a:avLst/>
                    <a:gdLst>
                      <a:gd name="connsiteX0" fmla="*/ 0 w 118109"/>
                      <a:gd name="connsiteY0" fmla="*/ 83820 h 83820"/>
                      <a:gd name="connsiteX1" fmla="*/ 118110 w 118109"/>
                      <a:gd name="connsiteY1" fmla="*/ 15240 h 83820"/>
                      <a:gd name="connsiteX2" fmla="*/ 118110 w 118109"/>
                      <a:gd name="connsiteY2" fmla="*/ 0 h 83820"/>
                      <a:gd name="connsiteX3" fmla="*/ 0 w 118109"/>
                      <a:gd name="connsiteY3" fmla="*/ 67628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83820">
                        <a:moveTo>
                          <a:pt x="0" y="83820"/>
                        </a:moveTo>
                        <a:lnTo>
                          <a:pt x="118110" y="15240"/>
                        </a:lnTo>
                        <a:lnTo>
                          <a:pt x="118110" y="0"/>
                        </a:lnTo>
                        <a:lnTo>
                          <a:pt x="0" y="6762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4" name="Graphic 7">
                  <a:extLst>
                    <a:ext uri="{FF2B5EF4-FFF2-40B4-BE49-F238E27FC236}">
                      <a16:creationId xmlns:a16="http://schemas.microsoft.com/office/drawing/2014/main" id="{8A136762-DD05-4032-A2AE-ECFE5E2AE0AA}"/>
                    </a:ext>
                  </a:extLst>
                </p:cNvPr>
                <p:cNvGrpSpPr/>
                <p:nvPr/>
              </p:nvGrpSpPr>
              <p:grpSpPr>
                <a:xfrm>
                  <a:off x="8123257" y="4461033"/>
                  <a:ext cx="210502" cy="123586"/>
                  <a:chOff x="8123257" y="4461033"/>
                  <a:chExt cx="210502" cy="123586"/>
                </a:xfrm>
              </p:grpSpPr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56622E64-8408-42EF-B523-364BD81031AA}"/>
                      </a:ext>
                    </a:extLst>
                  </p:cNvPr>
                  <p:cNvSpPr/>
                  <p:nvPr/>
                </p:nvSpPr>
                <p:spPr>
                  <a:xfrm>
                    <a:off x="8252796" y="4461033"/>
                    <a:ext cx="80962" cy="51435"/>
                  </a:xfrm>
                  <a:custGeom>
                    <a:avLst/>
                    <a:gdLst>
                      <a:gd name="connsiteX0" fmla="*/ 80963 w 80962"/>
                      <a:gd name="connsiteY0" fmla="*/ 42863 h 51435"/>
                      <a:gd name="connsiteX1" fmla="*/ 6668 w 80962"/>
                      <a:gd name="connsiteY1" fmla="*/ 0 h 51435"/>
                      <a:gd name="connsiteX2" fmla="*/ 0 w 80962"/>
                      <a:gd name="connsiteY2" fmla="*/ 11430 h 51435"/>
                      <a:gd name="connsiteX3" fmla="*/ 56198 w 80962"/>
                      <a:gd name="connsiteY3" fmla="*/ 51435 h 51435"/>
                      <a:gd name="connsiteX4" fmla="*/ 78105 w 80962"/>
                      <a:gd name="connsiteY4" fmla="*/ 46673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962" h="51435">
                        <a:moveTo>
                          <a:pt x="80963" y="42863"/>
                        </a:moveTo>
                        <a:lnTo>
                          <a:pt x="6668" y="0"/>
                        </a:lnTo>
                        <a:lnTo>
                          <a:pt x="0" y="11430"/>
                        </a:lnTo>
                        <a:lnTo>
                          <a:pt x="56198" y="51435"/>
                        </a:lnTo>
                        <a:lnTo>
                          <a:pt x="78105" y="46673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AB47BDDD-AE02-4D7A-9B70-F452DF7931E5}"/>
                      </a:ext>
                    </a:extLst>
                  </p:cNvPr>
                  <p:cNvSpPr/>
                  <p:nvPr/>
                </p:nvSpPr>
                <p:spPr>
                  <a:xfrm>
                    <a:off x="8124209" y="4461033"/>
                    <a:ext cx="135255" cy="88582"/>
                  </a:xfrm>
                  <a:custGeom>
                    <a:avLst/>
                    <a:gdLst>
                      <a:gd name="connsiteX0" fmla="*/ 135255 w 135255"/>
                      <a:gd name="connsiteY0" fmla="*/ 0 h 88582"/>
                      <a:gd name="connsiteX1" fmla="*/ 0 w 135255"/>
                      <a:gd name="connsiteY1" fmla="*/ 78105 h 88582"/>
                      <a:gd name="connsiteX2" fmla="*/ 952 w 135255"/>
                      <a:gd name="connsiteY2" fmla="*/ 81915 h 88582"/>
                      <a:gd name="connsiteX3" fmla="*/ 10477 w 135255"/>
                      <a:gd name="connsiteY3" fmla="*/ 86678 h 88582"/>
                      <a:gd name="connsiteX4" fmla="*/ 15240 w 135255"/>
                      <a:gd name="connsiteY4" fmla="*/ 88583 h 88582"/>
                      <a:gd name="connsiteX5" fmla="*/ 135255 w 135255"/>
                      <a:gd name="connsiteY5" fmla="*/ 18098 h 88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255" h="88582">
                        <a:moveTo>
                          <a:pt x="135255" y="0"/>
                        </a:moveTo>
                        <a:lnTo>
                          <a:pt x="0" y="78105"/>
                        </a:lnTo>
                        <a:lnTo>
                          <a:pt x="952" y="81915"/>
                        </a:lnTo>
                        <a:lnTo>
                          <a:pt x="10477" y="86678"/>
                        </a:lnTo>
                        <a:lnTo>
                          <a:pt x="15240" y="88583"/>
                        </a:lnTo>
                        <a:lnTo>
                          <a:pt x="135255" y="1809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8614DF49-4027-4B6E-B802-0B896E448E4C}"/>
                      </a:ext>
                    </a:extLst>
                  </p:cNvPr>
                  <p:cNvSpPr/>
                  <p:nvPr/>
                </p:nvSpPr>
                <p:spPr>
                  <a:xfrm>
                    <a:off x="8195647" y="4579143"/>
                    <a:ext cx="4762" cy="4762"/>
                  </a:xfrm>
                  <a:custGeom>
                    <a:avLst/>
                    <a:gdLst>
                      <a:gd name="connsiteX0" fmla="*/ 0 w 4762"/>
                      <a:gd name="connsiteY0" fmla="*/ 0 h 4762"/>
                      <a:gd name="connsiteX1" fmla="*/ 4762 w 4762"/>
                      <a:gd name="connsiteY1" fmla="*/ 0 h 4762"/>
                      <a:gd name="connsiteX2" fmla="*/ 4762 w 4762"/>
                      <a:gd name="connsiteY2" fmla="*/ 4763 h 4762"/>
                      <a:gd name="connsiteX3" fmla="*/ 0 w 4762"/>
                      <a:gd name="connsiteY3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4762">
                        <a:moveTo>
                          <a:pt x="0" y="0"/>
                        </a:moveTo>
                        <a:lnTo>
                          <a:pt x="4762" y="0"/>
                        </a:lnTo>
                        <a:lnTo>
                          <a:pt x="4762" y="4763"/>
                        </a:lnTo>
                        <a:lnTo>
                          <a:pt x="0" y="4763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D54D875-75E7-43EE-A060-BAD19CBF5427}"/>
                      </a:ext>
                    </a:extLst>
                  </p:cNvPr>
                  <p:cNvSpPr/>
                  <p:nvPr/>
                </p:nvSpPr>
                <p:spPr>
                  <a:xfrm>
                    <a:off x="8197552" y="4495323"/>
                    <a:ext cx="136207" cy="89296"/>
                  </a:xfrm>
                  <a:custGeom>
                    <a:avLst/>
                    <a:gdLst>
                      <a:gd name="connsiteX0" fmla="*/ 0 w 136207"/>
                      <a:gd name="connsiteY0" fmla="*/ 62865 h 89296"/>
                      <a:gd name="connsiteX1" fmla="*/ 109538 w 136207"/>
                      <a:gd name="connsiteY1" fmla="*/ 0 h 89296"/>
                      <a:gd name="connsiteX2" fmla="*/ 136208 w 136207"/>
                      <a:gd name="connsiteY2" fmla="*/ 8572 h 89296"/>
                      <a:gd name="connsiteX3" fmla="*/ 128588 w 136207"/>
                      <a:gd name="connsiteY3" fmla="*/ 18097 h 89296"/>
                      <a:gd name="connsiteX4" fmla="*/ 7620 w 136207"/>
                      <a:gd name="connsiteY4" fmla="*/ 87630 h 89296"/>
                      <a:gd name="connsiteX5" fmla="*/ 0 w 136207"/>
                      <a:gd name="connsiteY5" fmla="*/ 86678 h 89296"/>
                      <a:gd name="connsiteX6" fmla="*/ 0 w 136207"/>
                      <a:gd name="connsiteY6" fmla="*/ 62865 h 89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207" h="89296">
                        <a:moveTo>
                          <a:pt x="0" y="62865"/>
                        </a:moveTo>
                        <a:lnTo>
                          <a:pt x="109538" y="0"/>
                        </a:lnTo>
                        <a:cubicBezTo>
                          <a:pt x="109538" y="0"/>
                          <a:pt x="129540" y="16193"/>
                          <a:pt x="136208" y="8572"/>
                        </a:cubicBezTo>
                        <a:cubicBezTo>
                          <a:pt x="136208" y="12383"/>
                          <a:pt x="132397" y="16193"/>
                          <a:pt x="128588" y="18097"/>
                        </a:cubicBezTo>
                        <a:lnTo>
                          <a:pt x="7620" y="87630"/>
                        </a:lnTo>
                        <a:cubicBezTo>
                          <a:pt x="4763" y="89535"/>
                          <a:pt x="0" y="90488"/>
                          <a:pt x="0" y="86678"/>
                        </a:cubicBez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EB22A91F-129B-4653-A936-BC5B1566E637}"/>
                      </a:ext>
                    </a:extLst>
                  </p:cNvPr>
                  <p:cNvSpPr/>
                  <p:nvPr/>
                </p:nvSpPr>
                <p:spPr>
                  <a:xfrm>
                    <a:off x="8123257" y="4530566"/>
                    <a:ext cx="74295" cy="54054"/>
                  </a:xfrm>
                  <a:custGeom>
                    <a:avLst/>
                    <a:gdLst>
                      <a:gd name="connsiteX0" fmla="*/ 74295 w 74295"/>
                      <a:gd name="connsiteY0" fmla="*/ 27622 h 54054"/>
                      <a:gd name="connsiteX1" fmla="*/ 26670 w 74295"/>
                      <a:gd name="connsiteY1" fmla="*/ 0 h 54054"/>
                      <a:gd name="connsiteX2" fmla="*/ 0 w 74295"/>
                      <a:gd name="connsiteY2" fmla="*/ 8572 h 54054"/>
                      <a:gd name="connsiteX3" fmla="*/ 7620 w 74295"/>
                      <a:gd name="connsiteY3" fmla="*/ 18097 h 54054"/>
                      <a:gd name="connsiteX4" fmla="*/ 66675 w 74295"/>
                      <a:gd name="connsiteY4" fmla="*/ 52388 h 54054"/>
                      <a:gd name="connsiteX5" fmla="*/ 74295 w 74295"/>
                      <a:gd name="connsiteY5" fmla="*/ 51435 h 54054"/>
                      <a:gd name="connsiteX6" fmla="*/ 74295 w 74295"/>
                      <a:gd name="connsiteY6" fmla="*/ 27622 h 54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295" h="54054">
                        <a:moveTo>
                          <a:pt x="74295" y="27622"/>
                        </a:moveTo>
                        <a:lnTo>
                          <a:pt x="26670" y="0"/>
                        </a:lnTo>
                        <a:cubicBezTo>
                          <a:pt x="26670" y="0"/>
                          <a:pt x="6667" y="16192"/>
                          <a:pt x="0" y="8572"/>
                        </a:cubicBezTo>
                        <a:cubicBezTo>
                          <a:pt x="0" y="12382"/>
                          <a:pt x="3810" y="16192"/>
                          <a:pt x="7620" y="18097"/>
                        </a:cubicBezTo>
                        <a:lnTo>
                          <a:pt x="66675" y="52388"/>
                        </a:lnTo>
                        <a:cubicBezTo>
                          <a:pt x="69533" y="54292"/>
                          <a:pt x="74295" y="55245"/>
                          <a:pt x="74295" y="51435"/>
                        </a:cubicBezTo>
                        <a:lnTo>
                          <a:pt x="74295" y="2762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1B7C6596-5DB6-4708-BC2B-BB5CE305A8A1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7701"/>
                    <a:ext cx="157162" cy="90487"/>
                  </a:xfrm>
                  <a:custGeom>
                    <a:avLst/>
                    <a:gdLst>
                      <a:gd name="connsiteX0" fmla="*/ 47625 w 157162"/>
                      <a:gd name="connsiteY0" fmla="*/ 90488 h 90487"/>
                      <a:gd name="connsiteX1" fmla="*/ 0 w 157162"/>
                      <a:gd name="connsiteY1" fmla="*/ 62865 h 90487"/>
                      <a:gd name="connsiteX2" fmla="*/ 109538 w 157162"/>
                      <a:gd name="connsiteY2" fmla="*/ 0 h 90487"/>
                      <a:gd name="connsiteX3" fmla="*/ 157163 w 157162"/>
                      <a:gd name="connsiteY3" fmla="*/ 27622 h 9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162" h="90487">
                        <a:moveTo>
                          <a:pt x="47625" y="90488"/>
                        </a:moveTo>
                        <a:lnTo>
                          <a:pt x="0" y="62865"/>
                        </a:lnTo>
                        <a:lnTo>
                          <a:pt x="109538" y="0"/>
                        </a:lnTo>
                        <a:lnTo>
                          <a:pt x="157163" y="2762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1" name="Graphic 7">
                  <a:extLst>
                    <a:ext uri="{FF2B5EF4-FFF2-40B4-BE49-F238E27FC236}">
                      <a16:creationId xmlns:a16="http://schemas.microsoft.com/office/drawing/2014/main" id="{0AF55473-2FB6-410B-9426-57FDEF927C38}"/>
                    </a:ext>
                  </a:extLst>
                </p:cNvPr>
                <p:cNvGrpSpPr/>
                <p:nvPr/>
              </p:nvGrpSpPr>
              <p:grpSpPr>
                <a:xfrm>
                  <a:off x="8149927" y="4460081"/>
                  <a:ext cx="157162" cy="98107"/>
                  <a:chOff x="8149927" y="4460081"/>
                  <a:chExt cx="157162" cy="98107"/>
                </a:xfrm>
              </p:grpSpPr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7F08C62A-EA72-481C-BDB3-C44C6BB7853F}"/>
                      </a:ext>
                    </a:extLst>
                  </p:cNvPr>
                  <p:cNvSpPr/>
                  <p:nvPr/>
                </p:nvSpPr>
                <p:spPr>
                  <a:xfrm>
                    <a:off x="8152784" y="4525803"/>
                    <a:ext cx="39052" cy="27622"/>
                  </a:xfrm>
                  <a:custGeom>
                    <a:avLst/>
                    <a:gdLst>
                      <a:gd name="connsiteX0" fmla="*/ 0 w 39052"/>
                      <a:gd name="connsiteY0" fmla="*/ 5715 h 27622"/>
                      <a:gd name="connsiteX1" fmla="*/ 39052 w 39052"/>
                      <a:gd name="connsiteY1" fmla="*/ 27622 h 27622"/>
                      <a:gd name="connsiteX2" fmla="*/ 20002 w 39052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52" h="27622">
                        <a:moveTo>
                          <a:pt x="0" y="5715"/>
                        </a:moveTo>
                        <a:lnTo>
                          <a:pt x="39052" y="27622"/>
                        </a:lnTo>
                        <a:lnTo>
                          <a:pt x="2000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E9777FB1-5374-4C13-A98D-FE66AB408CE8}"/>
                      </a:ext>
                    </a:extLst>
                  </p:cNvPr>
                  <p:cNvSpPr/>
                  <p:nvPr/>
                </p:nvSpPr>
                <p:spPr>
                  <a:xfrm>
                    <a:off x="8168977" y="4532097"/>
                    <a:ext cx="5714" cy="8367"/>
                  </a:xfrm>
                  <a:custGeom>
                    <a:avLst/>
                    <a:gdLst>
                      <a:gd name="connsiteX0" fmla="*/ 0 w 5714"/>
                      <a:gd name="connsiteY0" fmla="*/ 2279 h 8367"/>
                      <a:gd name="connsiteX1" fmla="*/ 2857 w 5714"/>
                      <a:gd name="connsiteY1" fmla="*/ 7994 h 8367"/>
                      <a:gd name="connsiteX2" fmla="*/ 5715 w 5714"/>
                      <a:gd name="connsiteY2" fmla="*/ 6089 h 8367"/>
                      <a:gd name="connsiteX3" fmla="*/ 2857 w 5714"/>
                      <a:gd name="connsiteY3" fmla="*/ 374 h 8367"/>
                      <a:gd name="connsiteX4" fmla="*/ 0 w 5714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4" h="8367">
                        <a:moveTo>
                          <a:pt x="0" y="2279"/>
                        </a:moveTo>
                        <a:cubicBezTo>
                          <a:pt x="0" y="4184"/>
                          <a:pt x="1905" y="7041"/>
                          <a:pt x="2857" y="7994"/>
                        </a:cubicBezTo>
                        <a:cubicBezTo>
                          <a:pt x="4763" y="8946"/>
                          <a:pt x="5715" y="7994"/>
                          <a:pt x="5715" y="6089"/>
                        </a:cubicBezTo>
                        <a:cubicBezTo>
                          <a:pt x="5715" y="4184"/>
                          <a:pt x="3810" y="1326"/>
                          <a:pt x="2857" y="374"/>
                        </a:cubicBezTo>
                        <a:cubicBezTo>
                          <a:pt x="1905" y="-579"/>
                          <a:pt x="0" y="374"/>
                          <a:pt x="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5F3079FD-4BAD-462D-ACF3-F0DF6CCC710C}"/>
                      </a:ext>
                    </a:extLst>
                  </p:cNvPr>
                  <p:cNvSpPr/>
                  <p:nvPr/>
                </p:nvSpPr>
                <p:spPr>
                  <a:xfrm>
                    <a:off x="8149927" y="4522945"/>
                    <a:ext cx="47625" cy="35242"/>
                  </a:xfrm>
                  <a:custGeom>
                    <a:avLst/>
                    <a:gdLst>
                      <a:gd name="connsiteX0" fmla="*/ 22860 w 47625"/>
                      <a:gd name="connsiteY0" fmla="*/ 4763 h 35242"/>
                      <a:gd name="connsiteX1" fmla="*/ 3810 w 47625"/>
                      <a:gd name="connsiteY1" fmla="*/ 9525 h 35242"/>
                      <a:gd name="connsiteX2" fmla="*/ 0 w 47625"/>
                      <a:gd name="connsiteY2" fmla="*/ 7620 h 35242"/>
                      <a:gd name="connsiteX3" fmla="*/ 23813 w 47625"/>
                      <a:gd name="connsiteY3" fmla="*/ 0 h 35242"/>
                      <a:gd name="connsiteX4" fmla="*/ 47625 w 47625"/>
                      <a:gd name="connsiteY4" fmla="*/ 35243 h 35242"/>
                      <a:gd name="connsiteX5" fmla="*/ 41910 w 47625"/>
                      <a:gd name="connsiteY5" fmla="*/ 31433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625" h="35242">
                        <a:moveTo>
                          <a:pt x="22860" y="4763"/>
                        </a:moveTo>
                        <a:lnTo>
                          <a:pt x="3810" y="9525"/>
                        </a:lnTo>
                        <a:lnTo>
                          <a:pt x="0" y="7620"/>
                        </a:lnTo>
                        <a:lnTo>
                          <a:pt x="23813" y="0"/>
                        </a:lnTo>
                        <a:lnTo>
                          <a:pt x="47625" y="35243"/>
                        </a:lnTo>
                        <a:lnTo>
                          <a:pt x="41910" y="31433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5" name="Freeform: Shape 1694">
                    <a:extLst>
                      <a:ext uri="{FF2B5EF4-FFF2-40B4-BE49-F238E27FC236}">
                        <a16:creationId xmlns:a16="http://schemas.microsoft.com/office/drawing/2014/main" id="{29788614-4B41-4316-BA1E-B7157F00BEA6}"/>
                      </a:ext>
                    </a:extLst>
                  </p:cNvPr>
                  <p:cNvSpPr/>
                  <p:nvPr/>
                </p:nvSpPr>
                <p:spPr>
                  <a:xfrm>
                    <a:off x="8173739" y="4460081"/>
                    <a:ext cx="133350" cy="98107"/>
                  </a:xfrm>
                  <a:custGeom>
                    <a:avLst/>
                    <a:gdLst>
                      <a:gd name="connsiteX0" fmla="*/ 0 w 133350"/>
                      <a:gd name="connsiteY0" fmla="*/ 62865 h 98107"/>
                      <a:gd name="connsiteX1" fmla="*/ 23813 w 133350"/>
                      <a:gd name="connsiteY1" fmla="*/ 98107 h 98107"/>
                      <a:gd name="connsiteX2" fmla="*/ 133350 w 133350"/>
                      <a:gd name="connsiteY2" fmla="*/ 35242 h 98107"/>
                      <a:gd name="connsiteX3" fmla="*/ 109538 w 133350"/>
                      <a:gd name="connsiteY3" fmla="*/ 0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98107">
                        <a:moveTo>
                          <a:pt x="0" y="62865"/>
                        </a:moveTo>
                        <a:lnTo>
                          <a:pt x="23813" y="98107"/>
                        </a:lnTo>
                        <a:lnTo>
                          <a:pt x="133350" y="35242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423A26AD-BC5F-4863-B96C-FA80923504EF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0081"/>
                    <a:ext cx="133350" cy="70484"/>
                  </a:xfrm>
                  <a:custGeom>
                    <a:avLst/>
                    <a:gdLst>
                      <a:gd name="connsiteX0" fmla="*/ 23813 w 133350"/>
                      <a:gd name="connsiteY0" fmla="*/ 62865 h 70484"/>
                      <a:gd name="connsiteX1" fmla="*/ 0 w 133350"/>
                      <a:gd name="connsiteY1" fmla="*/ 70485 h 70484"/>
                      <a:gd name="connsiteX2" fmla="*/ 109538 w 133350"/>
                      <a:gd name="connsiteY2" fmla="*/ 7620 h 70484"/>
                      <a:gd name="connsiteX3" fmla="*/ 133350 w 133350"/>
                      <a:gd name="connsiteY3" fmla="*/ 0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70484">
                        <a:moveTo>
                          <a:pt x="23813" y="62865"/>
                        </a:moveTo>
                        <a:lnTo>
                          <a:pt x="0" y="70485"/>
                        </a:lnTo>
                        <a:lnTo>
                          <a:pt x="109538" y="7620"/>
                        </a:lnTo>
                        <a:lnTo>
                          <a:pt x="133350" y="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7" name="Graphic 7">
                  <a:extLst>
                    <a:ext uri="{FF2B5EF4-FFF2-40B4-BE49-F238E27FC236}">
                      <a16:creationId xmlns:a16="http://schemas.microsoft.com/office/drawing/2014/main" id="{D5DFE260-0206-4933-84AD-F1769FD6F1BD}"/>
                    </a:ext>
                  </a:extLst>
                </p:cNvPr>
                <p:cNvGrpSpPr/>
                <p:nvPr/>
              </p:nvGrpSpPr>
              <p:grpSpPr>
                <a:xfrm>
                  <a:off x="8308994" y="4569618"/>
                  <a:ext cx="27622" cy="67627"/>
                  <a:chOff x="8308994" y="4569618"/>
                  <a:chExt cx="27622" cy="67627"/>
                </a:xfrm>
              </p:grpSpPr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DA903C18-6628-41B7-8F4A-C8B1EA794D63}"/>
                      </a:ext>
                    </a:extLst>
                  </p:cNvPr>
                  <p:cNvSpPr/>
                  <p:nvPr/>
                </p:nvSpPr>
                <p:spPr>
                  <a:xfrm>
                    <a:off x="8308994" y="4569618"/>
                    <a:ext cx="27622" cy="67627"/>
                  </a:xfrm>
                  <a:custGeom>
                    <a:avLst/>
                    <a:gdLst>
                      <a:gd name="connsiteX0" fmla="*/ 0 w 27622"/>
                      <a:gd name="connsiteY0" fmla="*/ 67627 h 67627"/>
                      <a:gd name="connsiteX1" fmla="*/ 27622 w 27622"/>
                      <a:gd name="connsiteY1" fmla="*/ 51435 h 67627"/>
                      <a:gd name="connsiteX2" fmla="*/ 27622 w 27622"/>
                      <a:gd name="connsiteY2" fmla="*/ 0 h 67627"/>
                      <a:gd name="connsiteX3" fmla="*/ 0 w 27622"/>
                      <a:gd name="connsiteY3" fmla="*/ 16192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22" h="67627">
                        <a:moveTo>
                          <a:pt x="0" y="67627"/>
                        </a:moveTo>
                        <a:lnTo>
                          <a:pt x="27622" y="51435"/>
                        </a:lnTo>
                        <a:lnTo>
                          <a:pt x="27622" y="0"/>
                        </a:lnTo>
                        <a:lnTo>
                          <a:pt x="0" y="16192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F143BE47-0216-4C46-9447-A8628D7A85BD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485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8 h 50482"/>
                      <a:gd name="connsiteX5" fmla="*/ 19050 w 20954"/>
                      <a:gd name="connsiteY5" fmla="*/ 953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8"/>
                        </a:lnTo>
                        <a:lnTo>
                          <a:pt x="19050" y="95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47A114B6-3AC3-4D03-B39D-25711B6F0DC1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5810"/>
                    <a:ext cx="19050" cy="46672"/>
                  </a:xfrm>
                  <a:custGeom>
                    <a:avLst/>
                    <a:gdLst>
                      <a:gd name="connsiteX0" fmla="*/ 19050 w 19050"/>
                      <a:gd name="connsiteY0" fmla="*/ 0 h 46672"/>
                      <a:gd name="connsiteX1" fmla="*/ 19050 w 19050"/>
                      <a:gd name="connsiteY1" fmla="*/ 36195 h 46672"/>
                      <a:gd name="connsiteX2" fmla="*/ 0 w 19050"/>
                      <a:gd name="connsiteY2" fmla="*/ 46672 h 46672"/>
                      <a:gd name="connsiteX3" fmla="*/ 0 w 19050"/>
                      <a:gd name="connsiteY3" fmla="*/ 10478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6672">
                        <a:moveTo>
                          <a:pt x="19050" y="0"/>
                        </a:moveTo>
                        <a:lnTo>
                          <a:pt x="19050" y="36195"/>
                        </a:lnTo>
                        <a:lnTo>
                          <a:pt x="0" y="46672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1" name="Graphic 7">
                  <a:extLst>
                    <a:ext uri="{FF2B5EF4-FFF2-40B4-BE49-F238E27FC236}">
                      <a16:creationId xmlns:a16="http://schemas.microsoft.com/office/drawing/2014/main" id="{B56DDDA9-85A3-4548-A04C-A1DAEC64C6E9}"/>
                    </a:ext>
                  </a:extLst>
                </p:cNvPr>
                <p:cNvGrpSpPr/>
                <p:nvPr/>
              </p:nvGrpSpPr>
              <p:grpSpPr>
                <a:xfrm>
                  <a:off x="8214696" y="4623910"/>
                  <a:ext cx="28575" cy="67627"/>
                  <a:chOff x="8214696" y="4623910"/>
                  <a:chExt cx="28575" cy="67627"/>
                </a:xfrm>
              </p:grpSpPr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F2A2286-8D0B-421E-968E-B157F9556223}"/>
                      </a:ext>
                    </a:extLst>
                  </p:cNvPr>
                  <p:cNvSpPr/>
                  <p:nvPr/>
                </p:nvSpPr>
                <p:spPr>
                  <a:xfrm>
                    <a:off x="8214696" y="4623910"/>
                    <a:ext cx="28575" cy="67627"/>
                  </a:xfrm>
                  <a:custGeom>
                    <a:avLst/>
                    <a:gdLst>
                      <a:gd name="connsiteX0" fmla="*/ 0 w 28575"/>
                      <a:gd name="connsiteY0" fmla="*/ 67628 h 67627"/>
                      <a:gd name="connsiteX1" fmla="*/ 28575 w 28575"/>
                      <a:gd name="connsiteY1" fmla="*/ 51435 h 67627"/>
                      <a:gd name="connsiteX2" fmla="*/ 28575 w 28575"/>
                      <a:gd name="connsiteY2" fmla="*/ 0 h 67627"/>
                      <a:gd name="connsiteX3" fmla="*/ 0 w 28575"/>
                      <a:gd name="connsiteY3" fmla="*/ 16193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67627">
                        <a:moveTo>
                          <a:pt x="0" y="67628"/>
                        </a:moveTo>
                        <a:lnTo>
                          <a:pt x="28575" y="51435"/>
                        </a:lnTo>
                        <a:lnTo>
                          <a:pt x="28575" y="0"/>
                        </a:lnTo>
                        <a:lnTo>
                          <a:pt x="0" y="1619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5AD307EC-9097-4283-8017-FF65D1CDC78E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3819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7 h 50482"/>
                      <a:gd name="connsiteX5" fmla="*/ 19050 w 20954"/>
                      <a:gd name="connsiteY5" fmla="*/ 1905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7"/>
                        </a:lnTo>
                        <a:lnTo>
                          <a:pt x="19050" y="1905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A779B530-1D1C-4172-9BE7-D2218155EC15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40103"/>
                    <a:ext cx="19050" cy="45719"/>
                  </a:xfrm>
                  <a:custGeom>
                    <a:avLst/>
                    <a:gdLst>
                      <a:gd name="connsiteX0" fmla="*/ 19050 w 19050"/>
                      <a:gd name="connsiteY0" fmla="*/ 0 h 45719"/>
                      <a:gd name="connsiteX1" fmla="*/ 19050 w 19050"/>
                      <a:gd name="connsiteY1" fmla="*/ 35242 h 45719"/>
                      <a:gd name="connsiteX2" fmla="*/ 0 w 19050"/>
                      <a:gd name="connsiteY2" fmla="*/ 45720 h 45719"/>
                      <a:gd name="connsiteX3" fmla="*/ 0 w 19050"/>
                      <a:gd name="connsiteY3" fmla="*/ 10478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5719">
                        <a:moveTo>
                          <a:pt x="19050" y="0"/>
                        </a:moveTo>
                        <a:lnTo>
                          <a:pt x="19050" y="35242"/>
                        </a:lnTo>
                        <a:lnTo>
                          <a:pt x="0" y="4572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5" name="Graphic 7">
                  <a:extLst>
                    <a:ext uri="{FF2B5EF4-FFF2-40B4-BE49-F238E27FC236}">
                      <a16:creationId xmlns:a16="http://schemas.microsoft.com/office/drawing/2014/main" id="{8C756A2E-BA7A-451E-AA38-17CE3C4BA964}"/>
                    </a:ext>
                  </a:extLst>
                </p:cNvPr>
                <p:cNvGrpSpPr/>
                <p:nvPr/>
              </p:nvGrpSpPr>
              <p:grpSpPr>
                <a:xfrm>
                  <a:off x="8268989" y="4614025"/>
                  <a:ext cx="17144" cy="22628"/>
                  <a:chOff x="8268989" y="4614025"/>
                  <a:chExt cx="17144" cy="22628"/>
                </a:xfrm>
              </p:grpSpPr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0EFBDDAA-14DE-4329-A516-17F6E89725F1}"/>
                      </a:ext>
                    </a:extLst>
                  </p:cNvPr>
                  <p:cNvSpPr/>
                  <p:nvPr/>
                </p:nvSpPr>
                <p:spPr>
                  <a:xfrm>
                    <a:off x="8268989" y="4614025"/>
                    <a:ext cx="17144" cy="22628"/>
                  </a:xfrm>
                  <a:custGeom>
                    <a:avLst/>
                    <a:gdLst>
                      <a:gd name="connsiteX0" fmla="*/ 17145 w 17144"/>
                      <a:gd name="connsiteY0" fmla="*/ 6075 h 22628"/>
                      <a:gd name="connsiteX1" fmla="*/ 8572 w 17144"/>
                      <a:gd name="connsiteY1" fmla="*/ 21315 h 22628"/>
                      <a:gd name="connsiteX2" fmla="*/ 0 w 17144"/>
                      <a:gd name="connsiteY2" fmla="*/ 16553 h 22628"/>
                      <a:gd name="connsiteX3" fmla="*/ 8572 w 17144"/>
                      <a:gd name="connsiteY3" fmla="*/ 1313 h 22628"/>
                      <a:gd name="connsiteX4" fmla="*/ 17145 w 17144"/>
                      <a:gd name="connsiteY4" fmla="*/ 6075 h 22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22628">
                        <a:moveTo>
                          <a:pt x="17145" y="6075"/>
                        </a:moveTo>
                        <a:cubicBezTo>
                          <a:pt x="17145" y="11790"/>
                          <a:pt x="13335" y="18458"/>
                          <a:pt x="8572" y="21315"/>
                        </a:cubicBezTo>
                        <a:cubicBezTo>
                          <a:pt x="3810" y="24173"/>
                          <a:pt x="0" y="22268"/>
                          <a:pt x="0" y="16553"/>
                        </a:cubicBezTo>
                        <a:cubicBezTo>
                          <a:pt x="0" y="10838"/>
                          <a:pt x="3810" y="4170"/>
                          <a:pt x="8572" y="1313"/>
                        </a:cubicBezTo>
                        <a:cubicBezTo>
                          <a:pt x="13335" y="-1545"/>
                          <a:pt x="17145" y="360"/>
                          <a:pt x="17145" y="607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28675776-3A5F-45F6-AFB3-0B522A6155AF}"/>
                      </a:ext>
                    </a:extLst>
                  </p:cNvPr>
                  <p:cNvSpPr/>
                  <p:nvPr/>
                </p:nvSpPr>
                <p:spPr>
                  <a:xfrm>
                    <a:off x="8271846" y="4617243"/>
                    <a:ext cx="12382" cy="16906"/>
                  </a:xfrm>
                  <a:custGeom>
                    <a:avLst/>
                    <a:gdLst>
                      <a:gd name="connsiteX0" fmla="*/ 12383 w 12382"/>
                      <a:gd name="connsiteY0" fmla="*/ 4763 h 16906"/>
                      <a:gd name="connsiteX1" fmla="*/ 5715 w 12382"/>
                      <a:gd name="connsiteY1" fmla="*/ 16192 h 16906"/>
                      <a:gd name="connsiteX2" fmla="*/ 0 w 12382"/>
                      <a:gd name="connsiteY2" fmla="*/ 16192 h 16906"/>
                      <a:gd name="connsiteX3" fmla="*/ 3810 w 12382"/>
                      <a:gd name="connsiteY3" fmla="*/ 15240 h 16906"/>
                      <a:gd name="connsiteX4" fmla="*/ 10477 w 12382"/>
                      <a:gd name="connsiteY4" fmla="*/ 3810 h 16906"/>
                      <a:gd name="connsiteX5" fmla="*/ 9525 w 12382"/>
                      <a:gd name="connsiteY5" fmla="*/ 0 h 16906"/>
                      <a:gd name="connsiteX6" fmla="*/ 12383 w 12382"/>
                      <a:gd name="connsiteY6" fmla="*/ 4763 h 16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" h="16906">
                        <a:moveTo>
                          <a:pt x="12383" y="4763"/>
                        </a:moveTo>
                        <a:cubicBezTo>
                          <a:pt x="12383" y="8572"/>
                          <a:pt x="9525" y="14288"/>
                          <a:pt x="5715" y="16192"/>
                        </a:cubicBezTo>
                        <a:cubicBezTo>
                          <a:pt x="3810" y="17145"/>
                          <a:pt x="1905" y="17145"/>
                          <a:pt x="0" y="16192"/>
                        </a:cubicBezTo>
                        <a:cubicBezTo>
                          <a:pt x="952" y="16192"/>
                          <a:pt x="1905" y="16192"/>
                          <a:pt x="3810" y="15240"/>
                        </a:cubicBezTo>
                        <a:cubicBezTo>
                          <a:pt x="7620" y="13335"/>
                          <a:pt x="10477" y="8572"/>
                          <a:pt x="10477" y="3810"/>
                        </a:cubicBezTo>
                        <a:cubicBezTo>
                          <a:pt x="10477" y="1905"/>
                          <a:pt x="10477" y="952"/>
                          <a:pt x="9525" y="0"/>
                        </a:cubicBezTo>
                        <a:cubicBezTo>
                          <a:pt x="11430" y="0"/>
                          <a:pt x="12383" y="1905"/>
                          <a:pt x="12383" y="4763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8A8270C3-C472-457E-BA0A-09E5366FEA9A}"/>
                      </a:ext>
                    </a:extLst>
                  </p:cNvPr>
                  <p:cNvSpPr/>
                  <p:nvPr/>
                </p:nvSpPr>
                <p:spPr>
                  <a:xfrm>
                    <a:off x="8270894" y="4617243"/>
                    <a:ext cx="11429" cy="16192"/>
                  </a:xfrm>
                  <a:custGeom>
                    <a:avLst/>
                    <a:gdLst>
                      <a:gd name="connsiteX0" fmla="*/ 11430 w 11429"/>
                      <a:gd name="connsiteY0" fmla="*/ 3810 h 16192"/>
                      <a:gd name="connsiteX1" fmla="*/ 4763 w 11429"/>
                      <a:gd name="connsiteY1" fmla="*/ 15240 h 16192"/>
                      <a:gd name="connsiteX2" fmla="*/ 952 w 11429"/>
                      <a:gd name="connsiteY2" fmla="*/ 16192 h 16192"/>
                      <a:gd name="connsiteX3" fmla="*/ 0 w 11429"/>
                      <a:gd name="connsiteY3" fmla="*/ 12382 h 16192"/>
                      <a:gd name="connsiteX4" fmla="*/ 6667 w 11429"/>
                      <a:gd name="connsiteY4" fmla="*/ 952 h 16192"/>
                      <a:gd name="connsiteX5" fmla="*/ 10477 w 11429"/>
                      <a:gd name="connsiteY5" fmla="*/ 0 h 16192"/>
                      <a:gd name="connsiteX6" fmla="*/ 11430 w 11429"/>
                      <a:gd name="connsiteY6" fmla="*/ 381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29" h="16192">
                        <a:moveTo>
                          <a:pt x="11430" y="3810"/>
                        </a:moveTo>
                        <a:cubicBezTo>
                          <a:pt x="11430" y="7620"/>
                          <a:pt x="8573" y="13335"/>
                          <a:pt x="4763" y="15240"/>
                        </a:cubicBezTo>
                        <a:cubicBezTo>
                          <a:pt x="3810" y="16192"/>
                          <a:pt x="1905" y="16192"/>
                          <a:pt x="952" y="16192"/>
                        </a:cubicBezTo>
                        <a:cubicBezTo>
                          <a:pt x="0" y="15240"/>
                          <a:pt x="0" y="14288"/>
                          <a:pt x="0" y="12382"/>
                        </a:cubicBezTo>
                        <a:cubicBezTo>
                          <a:pt x="0" y="8572"/>
                          <a:pt x="2858" y="2857"/>
                          <a:pt x="6667" y="952"/>
                        </a:cubicBezTo>
                        <a:cubicBezTo>
                          <a:pt x="7620" y="0"/>
                          <a:pt x="9525" y="0"/>
                          <a:pt x="10477" y="0"/>
                        </a:cubicBezTo>
                        <a:cubicBezTo>
                          <a:pt x="11430" y="952"/>
                          <a:pt x="11430" y="1905"/>
                          <a:pt x="11430" y="3810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6D80F05D-7BD0-4ED9-BCB0-AF949F07A349}"/>
                      </a:ext>
                    </a:extLst>
                  </p:cNvPr>
                  <p:cNvSpPr/>
                  <p:nvPr/>
                </p:nvSpPr>
                <p:spPr>
                  <a:xfrm>
                    <a:off x="8273752" y="4621053"/>
                    <a:ext cx="6667" cy="8245"/>
                  </a:xfrm>
                  <a:custGeom>
                    <a:avLst/>
                    <a:gdLst>
                      <a:gd name="connsiteX0" fmla="*/ 6667 w 6667"/>
                      <a:gd name="connsiteY0" fmla="*/ 1905 h 8245"/>
                      <a:gd name="connsiteX1" fmla="*/ 2857 w 6667"/>
                      <a:gd name="connsiteY1" fmla="*/ 7620 h 8245"/>
                      <a:gd name="connsiteX2" fmla="*/ 0 w 6667"/>
                      <a:gd name="connsiteY2" fmla="*/ 6667 h 8245"/>
                      <a:gd name="connsiteX3" fmla="*/ 1905 w 6667"/>
                      <a:gd name="connsiteY3" fmla="*/ 6667 h 8245"/>
                      <a:gd name="connsiteX4" fmla="*/ 5715 w 6667"/>
                      <a:gd name="connsiteY4" fmla="*/ 953 h 8245"/>
                      <a:gd name="connsiteX5" fmla="*/ 5715 w 6667"/>
                      <a:gd name="connsiteY5" fmla="*/ 0 h 8245"/>
                      <a:gd name="connsiteX6" fmla="*/ 6667 w 6667"/>
                      <a:gd name="connsiteY6" fmla="*/ 1905 h 8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" h="8245">
                        <a:moveTo>
                          <a:pt x="6667" y="1905"/>
                        </a:moveTo>
                        <a:cubicBezTo>
                          <a:pt x="6667" y="3810"/>
                          <a:pt x="4763" y="6667"/>
                          <a:pt x="2857" y="7620"/>
                        </a:cubicBezTo>
                        <a:cubicBezTo>
                          <a:pt x="952" y="8572"/>
                          <a:pt x="0" y="8572"/>
                          <a:pt x="0" y="6667"/>
                        </a:cubicBezTo>
                        <a:cubicBezTo>
                          <a:pt x="952" y="6667"/>
                          <a:pt x="952" y="6667"/>
                          <a:pt x="1905" y="6667"/>
                        </a:cubicBezTo>
                        <a:cubicBezTo>
                          <a:pt x="3810" y="5715"/>
                          <a:pt x="5715" y="2857"/>
                          <a:pt x="5715" y="953"/>
                        </a:cubicBezTo>
                        <a:cubicBezTo>
                          <a:pt x="5715" y="0"/>
                          <a:pt x="5715" y="0"/>
                          <a:pt x="5715" y="0"/>
                        </a:cubicBezTo>
                        <a:cubicBezTo>
                          <a:pt x="5715" y="0"/>
                          <a:pt x="6667" y="953"/>
                          <a:pt x="6667" y="1905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A70EB83E-7B3A-47B7-80F2-E02B099BE081}"/>
                      </a:ext>
                    </a:extLst>
                  </p:cNvPr>
                  <p:cNvSpPr/>
                  <p:nvPr/>
                </p:nvSpPr>
                <p:spPr>
                  <a:xfrm>
                    <a:off x="8272799" y="4620630"/>
                    <a:ext cx="5715" cy="7514"/>
                  </a:xfrm>
                  <a:custGeom>
                    <a:avLst/>
                    <a:gdLst>
                      <a:gd name="connsiteX0" fmla="*/ 5715 w 5715"/>
                      <a:gd name="connsiteY0" fmla="*/ 1376 h 7514"/>
                      <a:gd name="connsiteX1" fmla="*/ 1905 w 5715"/>
                      <a:gd name="connsiteY1" fmla="*/ 7091 h 7514"/>
                      <a:gd name="connsiteX2" fmla="*/ 0 w 5715"/>
                      <a:gd name="connsiteY2" fmla="*/ 7091 h 7514"/>
                      <a:gd name="connsiteX3" fmla="*/ 0 w 5715"/>
                      <a:gd name="connsiteY3" fmla="*/ 6138 h 7514"/>
                      <a:gd name="connsiteX4" fmla="*/ 3810 w 5715"/>
                      <a:gd name="connsiteY4" fmla="*/ 423 h 7514"/>
                      <a:gd name="connsiteX5" fmla="*/ 5715 w 5715"/>
                      <a:gd name="connsiteY5" fmla="*/ 423 h 7514"/>
                      <a:gd name="connsiteX6" fmla="*/ 5715 w 5715"/>
                      <a:gd name="connsiteY6" fmla="*/ 423 h 7514"/>
                      <a:gd name="connsiteX7" fmla="*/ 5715 w 5715"/>
                      <a:gd name="connsiteY7" fmla="*/ 1376 h 7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15" h="7514">
                        <a:moveTo>
                          <a:pt x="5715" y="1376"/>
                        </a:moveTo>
                        <a:cubicBezTo>
                          <a:pt x="5715" y="3281"/>
                          <a:pt x="3810" y="6138"/>
                          <a:pt x="1905" y="7091"/>
                        </a:cubicBezTo>
                        <a:cubicBezTo>
                          <a:pt x="953" y="7091"/>
                          <a:pt x="953" y="8043"/>
                          <a:pt x="0" y="7091"/>
                        </a:cubicBezTo>
                        <a:cubicBezTo>
                          <a:pt x="0" y="7091"/>
                          <a:pt x="0" y="6138"/>
                          <a:pt x="0" y="6138"/>
                        </a:cubicBezTo>
                        <a:cubicBezTo>
                          <a:pt x="0" y="4233"/>
                          <a:pt x="1905" y="1376"/>
                          <a:pt x="3810" y="423"/>
                        </a:cubicBezTo>
                        <a:cubicBezTo>
                          <a:pt x="4763" y="423"/>
                          <a:pt x="4763" y="-529"/>
                          <a:pt x="5715" y="423"/>
                        </a:cubicBezTo>
                        <a:lnTo>
                          <a:pt x="5715" y="423"/>
                        </a:lnTo>
                        <a:cubicBezTo>
                          <a:pt x="5715" y="423"/>
                          <a:pt x="5715" y="423"/>
                          <a:pt x="5715" y="1376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1" name="Graphic 7">
                  <a:extLst>
                    <a:ext uri="{FF2B5EF4-FFF2-40B4-BE49-F238E27FC236}">
                      <a16:creationId xmlns:a16="http://schemas.microsoft.com/office/drawing/2014/main" id="{90126A2E-FFE2-43F1-9C0F-137E63814FD6}"/>
                    </a:ext>
                  </a:extLst>
                </p:cNvPr>
                <p:cNvGrpSpPr/>
                <p:nvPr/>
              </p:nvGrpSpPr>
              <p:grpSpPr>
                <a:xfrm>
                  <a:off x="8139449" y="4626993"/>
                  <a:ext cx="22860" cy="30030"/>
                  <a:chOff x="8139449" y="4626993"/>
                  <a:chExt cx="22860" cy="30030"/>
                </a:xfrm>
              </p:grpSpPr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ED3245EF-B7BB-4412-8344-AE2390126782}"/>
                      </a:ext>
                    </a:extLst>
                  </p:cNvPr>
                  <p:cNvSpPr/>
                  <p:nvPr/>
                </p:nvSpPr>
                <p:spPr>
                  <a:xfrm>
                    <a:off x="8139449" y="4626993"/>
                    <a:ext cx="22860" cy="30030"/>
                  </a:xfrm>
                  <a:custGeom>
                    <a:avLst/>
                    <a:gdLst>
                      <a:gd name="connsiteX0" fmla="*/ 0 w 22860"/>
                      <a:gd name="connsiteY0" fmla="*/ 8348 h 30030"/>
                      <a:gd name="connsiteX1" fmla="*/ 11430 w 22860"/>
                      <a:gd name="connsiteY1" fmla="*/ 28350 h 30030"/>
                      <a:gd name="connsiteX2" fmla="*/ 22860 w 22860"/>
                      <a:gd name="connsiteY2" fmla="*/ 21683 h 30030"/>
                      <a:gd name="connsiteX3" fmla="*/ 11430 w 22860"/>
                      <a:gd name="connsiteY3" fmla="*/ 1680 h 30030"/>
                      <a:gd name="connsiteX4" fmla="*/ 0 w 22860"/>
                      <a:gd name="connsiteY4" fmla="*/ 8348 h 3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0030">
                        <a:moveTo>
                          <a:pt x="0" y="8348"/>
                        </a:moveTo>
                        <a:cubicBezTo>
                          <a:pt x="0" y="15968"/>
                          <a:pt x="4763" y="24540"/>
                          <a:pt x="11430" y="28350"/>
                        </a:cubicBezTo>
                        <a:cubicBezTo>
                          <a:pt x="18098" y="32160"/>
                          <a:pt x="22860" y="29303"/>
                          <a:pt x="22860" y="21683"/>
                        </a:cubicBezTo>
                        <a:cubicBezTo>
                          <a:pt x="22860" y="14063"/>
                          <a:pt x="18098" y="5490"/>
                          <a:pt x="11430" y="1680"/>
                        </a:cubicBezTo>
                        <a:cubicBezTo>
                          <a:pt x="5715" y="-2130"/>
                          <a:pt x="0" y="728"/>
                          <a:pt x="0" y="8348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7490FCA8-A626-4CC6-B354-73F69023B910}"/>
                      </a:ext>
                    </a:extLst>
                  </p:cNvPr>
                  <p:cNvSpPr/>
                  <p:nvPr/>
                </p:nvSpPr>
                <p:spPr>
                  <a:xfrm>
                    <a:off x="8142307" y="4631531"/>
                    <a:ext cx="15239" cy="22383"/>
                  </a:xfrm>
                  <a:custGeom>
                    <a:avLst/>
                    <a:gdLst>
                      <a:gd name="connsiteX0" fmla="*/ 0 w 15239"/>
                      <a:gd name="connsiteY0" fmla="*/ 5715 h 22383"/>
                      <a:gd name="connsiteX1" fmla="*/ 8573 w 15239"/>
                      <a:gd name="connsiteY1" fmla="*/ 20955 h 22383"/>
                      <a:gd name="connsiteX2" fmla="*/ 15240 w 15239"/>
                      <a:gd name="connsiteY2" fmla="*/ 20955 h 22383"/>
                      <a:gd name="connsiteX3" fmla="*/ 10477 w 15239"/>
                      <a:gd name="connsiteY3" fmla="*/ 20002 h 22383"/>
                      <a:gd name="connsiteX4" fmla="*/ 1905 w 15239"/>
                      <a:gd name="connsiteY4" fmla="*/ 4763 h 22383"/>
                      <a:gd name="connsiteX5" fmla="*/ 3810 w 15239"/>
                      <a:gd name="connsiteY5" fmla="*/ 0 h 22383"/>
                      <a:gd name="connsiteX6" fmla="*/ 0 w 15239"/>
                      <a:gd name="connsiteY6" fmla="*/ 5715 h 2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39" h="22383">
                        <a:moveTo>
                          <a:pt x="0" y="5715"/>
                        </a:moveTo>
                        <a:cubicBezTo>
                          <a:pt x="0" y="11430"/>
                          <a:pt x="3810" y="18097"/>
                          <a:pt x="8573" y="20955"/>
                        </a:cubicBezTo>
                        <a:cubicBezTo>
                          <a:pt x="11430" y="22860"/>
                          <a:pt x="14288" y="22860"/>
                          <a:pt x="15240" y="20955"/>
                        </a:cubicBezTo>
                        <a:cubicBezTo>
                          <a:pt x="14288" y="20955"/>
                          <a:pt x="12383" y="20955"/>
                          <a:pt x="10477" y="20002"/>
                        </a:cubicBezTo>
                        <a:cubicBezTo>
                          <a:pt x="5715" y="17145"/>
                          <a:pt x="1905" y="10477"/>
                          <a:pt x="1905" y="4763"/>
                        </a:cubicBezTo>
                        <a:cubicBezTo>
                          <a:pt x="1905" y="2857"/>
                          <a:pt x="2858" y="952"/>
                          <a:pt x="3810" y="0"/>
                        </a:cubicBezTo>
                        <a:cubicBezTo>
                          <a:pt x="952" y="0"/>
                          <a:pt x="0" y="1905"/>
                          <a:pt x="0" y="571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4" name="Freeform: Shape 1713">
                    <a:extLst>
                      <a:ext uri="{FF2B5EF4-FFF2-40B4-BE49-F238E27FC236}">
                        <a16:creationId xmlns:a16="http://schemas.microsoft.com/office/drawing/2014/main" id="{59209DFB-807D-435E-BF09-8D83127DF3B6}"/>
                      </a:ext>
                    </a:extLst>
                  </p:cNvPr>
                  <p:cNvSpPr/>
                  <p:nvPr/>
                </p:nvSpPr>
                <p:spPr>
                  <a:xfrm>
                    <a:off x="8144211" y="4631531"/>
                    <a:ext cx="15240" cy="20954"/>
                  </a:xfrm>
                  <a:custGeom>
                    <a:avLst/>
                    <a:gdLst>
                      <a:gd name="connsiteX0" fmla="*/ 0 w 15240"/>
                      <a:gd name="connsiteY0" fmla="*/ 4763 h 20954"/>
                      <a:gd name="connsiteX1" fmla="*/ 8573 w 15240"/>
                      <a:gd name="connsiteY1" fmla="*/ 20002 h 20954"/>
                      <a:gd name="connsiteX2" fmla="*/ 13335 w 15240"/>
                      <a:gd name="connsiteY2" fmla="*/ 20955 h 20954"/>
                      <a:gd name="connsiteX3" fmla="*/ 15240 w 15240"/>
                      <a:gd name="connsiteY3" fmla="*/ 16192 h 20954"/>
                      <a:gd name="connsiteX4" fmla="*/ 6668 w 15240"/>
                      <a:gd name="connsiteY4" fmla="*/ 952 h 20954"/>
                      <a:gd name="connsiteX5" fmla="*/ 1905 w 15240"/>
                      <a:gd name="connsiteY5" fmla="*/ 0 h 20954"/>
                      <a:gd name="connsiteX6" fmla="*/ 0 w 15240"/>
                      <a:gd name="connsiteY6" fmla="*/ 4763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40" h="20954">
                        <a:moveTo>
                          <a:pt x="0" y="4763"/>
                        </a:moveTo>
                        <a:cubicBezTo>
                          <a:pt x="0" y="10477"/>
                          <a:pt x="3810" y="17145"/>
                          <a:pt x="8573" y="20002"/>
                        </a:cubicBezTo>
                        <a:cubicBezTo>
                          <a:pt x="10478" y="20955"/>
                          <a:pt x="12383" y="20955"/>
                          <a:pt x="13335" y="20955"/>
                        </a:cubicBezTo>
                        <a:cubicBezTo>
                          <a:pt x="14288" y="20002"/>
                          <a:pt x="15240" y="18097"/>
                          <a:pt x="15240" y="16192"/>
                        </a:cubicBezTo>
                        <a:cubicBezTo>
                          <a:pt x="15240" y="10477"/>
                          <a:pt x="11430" y="3810"/>
                          <a:pt x="6668" y="952"/>
                        </a:cubicBezTo>
                        <a:cubicBezTo>
                          <a:pt x="4763" y="0"/>
                          <a:pt x="2858" y="0"/>
                          <a:pt x="1905" y="0"/>
                        </a:cubicBezTo>
                        <a:cubicBezTo>
                          <a:pt x="953" y="952"/>
                          <a:pt x="0" y="1905"/>
                          <a:pt x="0" y="47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8116594D-E12D-4D28-AA8B-D402F9F587F3}"/>
                      </a:ext>
                    </a:extLst>
                  </p:cNvPr>
                  <p:cNvSpPr/>
                  <p:nvPr/>
                </p:nvSpPr>
                <p:spPr>
                  <a:xfrm>
                    <a:off x="8147069" y="4635341"/>
                    <a:ext cx="9525" cy="12055"/>
                  </a:xfrm>
                  <a:custGeom>
                    <a:avLst/>
                    <a:gdLst>
                      <a:gd name="connsiteX0" fmla="*/ 0 w 9525"/>
                      <a:gd name="connsiteY0" fmla="*/ 3810 h 12055"/>
                      <a:gd name="connsiteX1" fmla="*/ 4763 w 9525"/>
                      <a:gd name="connsiteY1" fmla="*/ 11430 h 12055"/>
                      <a:gd name="connsiteX2" fmla="*/ 9525 w 9525"/>
                      <a:gd name="connsiteY2" fmla="*/ 10478 h 12055"/>
                      <a:gd name="connsiteX3" fmla="*/ 7620 w 9525"/>
                      <a:gd name="connsiteY3" fmla="*/ 9525 h 12055"/>
                      <a:gd name="connsiteX4" fmla="*/ 2858 w 9525"/>
                      <a:gd name="connsiteY4" fmla="*/ 1905 h 12055"/>
                      <a:gd name="connsiteX5" fmla="*/ 2858 w 9525"/>
                      <a:gd name="connsiteY5" fmla="*/ 0 h 12055"/>
                      <a:gd name="connsiteX6" fmla="*/ 0 w 9525"/>
                      <a:gd name="connsiteY6" fmla="*/ 3810 h 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25" h="12055">
                        <a:moveTo>
                          <a:pt x="0" y="3810"/>
                        </a:moveTo>
                        <a:cubicBezTo>
                          <a:pt x="0" y="6667"/>
                          <a:pt x="1905" y="10478"/>
                          <a:pt x="4763" y="11430"/>
                        </a:cubicBezTo>
                        <a:cubicBezTo>
                          <a:pt x="6667" y="12382"/>
                          <a:pt x="8573" y="12382"/>
                          <a:pt x="9525" y="10478"/>
                        </a:cubicBezTo>
                        <a:cubicBezTo>
                          <a:pt x="8573" y="10478"/>
                          <a:pt x="7620" y="10478"/>
                          <a:pt x="7620" y="9525"/>
                        </a:cubicBezTo>
                        <a:cubicBezTo>
                          <a:pt x="4763" y="7620"/>
                          <a:pt x="2858" y="4763"/>
                          <a:pt x="2858" y="1905"/>
                        </a:cubicBezTo>
                        <a:cubicBezTo>
                          <a:pt x="2858" y="953"/>
                          <a:pt x="2858" y="953"/>
                          <a:pt x="2858" y="0"/>
                        </a:cubicBezTo>
                        <a:cubicBezTo>
                          <a:pt x="952" y="0"/>
                          <a:pt x="0" y="1905"/>
                          <a:pt x="0" y="3810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189DC547-2A22-4C41-AB65-08362CE6E428}"/>
                      </a:ext>
                    </a:extLst>
                  </p:cNvPr>
                  <p:cNvSpPr/>
                  <p:nvPr/>
                </p:nvSpPr>
                <p:spPr>
                  <a:xfrm>
                    <a:off x="8148974" y="4635341"/>
                    <a:ext cx="6667" cy="10477"/>
                  </a:xfrm>
                  <a:custGeom>
                    <a:avLst/>
                    <a:gdLst>
                      <a:gd name="connsiteX0" fmla="*/ 0 w 6667"/>
                      <a:gd name="connsiteY0" fmla="*/ 1905 h 10477"/>
                      <a:gd name="connsiteX1" fmla="*/ 4763 w 6667"/>
                      <a:gd name="connsiteY1" fmla="*/ 9525 h 10477"/>
                      <a:gd name="connsiteX2" fmla="*/ 6668 w 6667"/>
                      <a:gd name="connsiteY2" fmla="*/ 10478 h 10477"/>
                      <a:gd name="connsiteX3" fmla="*/ 6668 w 6667"/>
                      <a:gd name="connsiteY3" fmla="*/ 8572 h 10477"/>
                      <a:gd name="connsiteX4" fmla="*/ 1905 w 6667"/>
                      <a:gd name="connsiteY4" fmla="*/ 953 h 10477"/>
                      <a:gd name="connsiteX5" fmla="*/ 0 w 6667"/>
                      <a:gd name="connsiteY5" fmla="*/ 0 h 10477"/>
                      <a:gd name="connsiteX6" fmla="*/ 0 w 6667"/>
                      <a:gd name="connsiteY6" fmla="*/ 0 h 10477"/>
                      <a:gd name="connsiteX7" fmla="*/ 0 w 6667"/>
                      <a:gd name="connsiteY7" fmla="*/ 190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67" h="10477">
                        <a:moveTo>
                          <a:pt x="0" y="1905"/>
                        </a:moveTo>
                        <a:cubicBezTo>
                          <a:pt x="0" y="4763"/>
                          <a:pt x="1905" y="8572"/>
                          <a:pt x="4763" y="9525"/>
                        </a:cubicBezTo>
                        <a:cubicBezTo>
                          <a:pt x="5715" y="10478"/>
                          <a:pt x="6668" y="10478"/>
                          <a:pt x="6668" y="10478"/>
                        </a:cubicBezTo>
                        <a:cubicBezTo>
                          <a:pt x="6668" y="10478"/>
                          <a:pt x="6668" y="9525"/>
                          <a:pt x="6668" y="8572"/>
                        </a:cubicBezTo>
                        <a:cubicBezTo>
                          <a:pt x="6668" y="5715"/>
                          <a:pt x="4763" y="1905"/>
                          <a:pt x="1905" y="953"/>
                        </a:cubicBezTo>
                        <a:cubicBezTo>
                          <a:pt x="953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ubicBezTo>
                          <a:pt x="0" y="953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17" name="Graphic 7">
                <a:extLst>
                  <a:ext uri="{FF2B5EF4-FFF2-40B4-BE49-F238E27FC236}">
                    <a16:creationId xmlns:a16="http://schemas.microsoft.com/office/drawing/2014/main" id="{F5547833-F5B4-4BE3-96D8-88F3E6821967}"/>
                  </a:ext>
                </a:extLst>
              </p:cNvPr>
              <p:cNvGrpSpPr/>
              <p:nvPr/>
            </p:nvGrpSpPr>
            <p:grpSpPr>
              <a:xfrm>
                <a:off x="10535939" y="2722721"/>
                <a:ext cx="193357" cy="157162"/>
                <a:chOff x="10535939" y="2722721"/>
                <a:chExt cx="193357" cy="157162"/>
              </a:xfrm>
            </p:grpSpPr>
            <p:sp>
              <p:nvSpPr>
                <p:cNvPr id="1718" name="Freeform: Shape 1717">
                  <a:extLst>
                    <a:ext uri="{FF2B5EF4-FFF2-40B4-BE49-F238E27FC236}">
                      <a16:creationId xmlns:a16="http://schemas.microsoft.com/office/drawing/2014/main" id="{DBB210D6-A31C-49F0-8A9E-40D4AC4DA678}"/>
                    </a:ext>
                  </a:extLst>
                </p:cNvPr>
                <p:cNvSpPr/>
                <p:nvPr/>
              </p:nvSpPr>
              <p:spPr>
                <a:xfrm>
                  <a:off x="10576897" y="279130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3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3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8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8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3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3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8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8"/>
                        <a:pt x="39053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8" y="59055"/>
                        <a:pt x="15240" y="67628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8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8" y="72390"/>
                        <a:pt x="80963" y="61913"/>
                      </a:cubicBezTo>
                      <a:cubicBezTo>
                        <a:pt x="86678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3" y="62865"/>
                        <a:pt x="111442" y="52388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19" name="Graphic 7">
                  <a:extLst>
                    <a:ext uri="{FF2B5EF4-FFF2-40B4-BE49-F238E27FC236}">
                      <a16:creationId xmlns:a16="http://schemas.microsoft.com/office/drawing/2014/main" id="{B4B7DE32-F0AA-44D8-AF27-7AF6772AA08E}"/>
                    </a:ext>
                  </a:extLst>
                </p:cNvPr>
                <p:cNvGrpSpPr/>
                <p:nvPr/>
              </p:nvGrpSpPr>
              <p:grpSpPr>
                <a:xfrm>
                  <a:off x="10620711" y="2722721"/>
                  <a:ext cx="57150" cy="97615"/>
                  <a:chOff x="10620711" y="2722721"/>
                  <a:chExt cx="57150" cy="97615"/>
                </a:xfrm>
              </p:grpSpPr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91188087-67C1-4F6E-A652-1782D5EBCD94}"/>
                      </a:ext>
                    </a:extLst>
                  </p:cNvPr>
                  <p:cNvSpPr/>
                  <p:nvPr/>
                </p:nvSpPr>
                <p:spPr>
                  <a:xfrm>
                    <a:off x="10620711" y="2722721"/>
                    <a:ext cx="57150" cy="97615"/>
                  </a:xfrm>
                  <a:custGeom>
                    <a:avLst/>
                    <a:gdLst>
                      <a:gd name="connsiteX0" fmla="*/ 57151 w 57150"/>
                      <a:gd name="connsiteY0" fmla="*/ 0 h 97615"/>
                      <a:gd name="connsiteX1" fmla="*/ 8573 w 57150"/>
                      <a:gd name="connsiteY1" fmla="*/ 95250 h 97615"/>
                      <a:gd name="connsiteX2" fmla="*/ 57151 w 57150"/>
                      <a:gd name="connsiteY2" fmla="*/ 0 h 97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50" h="97615">
                        <a:moveTo>
                          <a:pt x="57151" y="0"/>
                        </a:moveTo>
                        <a:cubicBezTo>
                          <a:pt x="30480" y="48577"/>
                          <a:pt x="39053" y="75247"/>
                          <a:pt x="8573" y="95250"/>
                        </a:cubicBezTo>
                        <a:cubicBezTo>
                          <a:pt x="-21907" y="114300"/>
                          <a:pt x="37148" y="12382"/>
                          <a:pt x="5715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A19592D2-9C82-4A5E-9419-BE675167EBF0}"/>
                      </a:ext>
                    </a:extLst>
                  </p:cNvPr>
                  <p:cNvSpPr/>
                  <p:nvPr/>
                </p:nvSpPr>
                <p:spPr>
                  <a:xfrm>
                    <a:off x="10630649" y="2726530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3" y="44768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2" name="Graphic 7">
                  <a:extLst>
                    <a:ext uri="{FF2B5EF4-FFF2-40B4-BE49-F238E27FC236}">
                      <a16:creationId xmlns:a16="http://schemas.microsoft.com/office/drawing/2014/main" id="{27D26010-B51F-4073-A3B9-0761EDA9FF9E}"/>
                    </a:ext>
                  </a:extLst>
                </p:cNvPr>
                <p:cNvGrpSpPr/>
                <p:nvPr/>
              </p:nvGrpSpPr>
              <p:grpSpPr>
                <a:xfrm>
                  <a:off x="10550226" y="2808110"/>
                  <a:ext cx="82524" cy="17003"/>
                  <a:chOff x="10550226" y="2808110"/>
                  <a:chExt cx="82524" cy="17003"/>
                </a:xfrm>
              </p:grpSpPr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0BF55350-ED8F-4A12-A55D-0C8CA3E3B3A4}"/>
                      </a:ext>
                    </a:extLst>
                  </p:cNvPr>
                  <p:cNvSpPr/>
                  <p:nvPr/>
                </p:nvSpPr>
                <p:spPr>
                  <a:xfrm>
                    <a:off x="10550226" y="2808110"/>
                    <a:ext cx="82524" cy="17003"/>
                  </a:xfrm>
                  <a:custGeom>
                    <a:avLst/>
                    <a:gdLst>
                      <a:gd name="connsiteX0" fmla="*/ 0 w 82524"/>
                      <a:gd name="connsiteY0" fmla="*/ 2240 h 17003"/>
                      <a:gd name="connsiteX1" fmla="*/ 78105 w 82524"/>
                      <a:gd name="connsiteY1" fmla="*/ 13670 h 17003"/>
                      <a:gd name="connsiteX2" fmla="*/ 0 w 82524"/>
                      <a:gd name="connsiteY2" fmla="*/ 2240 h 1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24" h="17003">
                        <a:moveTo>
                          <a:pt x="0" y="2240"/>
                        </a:moveTo>
                        <a:cubicBezTo>
                          <a:pt x="40958" y="7003"/>
                          <a:pt x="53340" y="24148"/>
                          <a:pt x="78105" y="13670"/>
                        </a:cubicBezTo>
                        <a:cubicBezTo>
                          <a:pt x="102870" y="5098"/>
                          <a:pt x="16193" y="-4427"/>
                          <a:pt x="0" y="22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11A0DB51-17B5-4DCE-8A6E-AE0B3A3BFD80}"/>
                      </a:ext>
                    </a:extLst>
                  </p:cNvPr>
                  <p:cNvSpPr/>
                  <p:nvPr/>
                </p:nvSpPr>
                <p:spPr>
                  <a:xfrm>
                    <a:off x="10553084" y="280934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7" y="11482"/>
                          <a:pt x="47625" y="-900"/>
                          <a:pt x="0" y="52"/>
                        </a:cubicBezTo>
                        <a:cubicBezTo>
                          <a:pt x="42863" y="-900"/>
                          <a:pt x="70485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5" name="Graphic 7">
                  <a:extLst>
                    <a:ext uri="{FF2B5EF4-FFF2-40B4-BE49-F238E27FC236}">
                      <a16:creationId xmlns:a16="http://schemas.microsoft.com/office/drawing/2014/main" id="{ECBC5A68-45C4-4941-BC2B-9000393874BB}"/>
                    </a:ext>
                  </a:extLst>
                </p:cNvPr>
                <p:cNvGrpSpPr/>
                <p:nvPr/>
              </p:nvGrpSpPr>
              <p:grpSpPr>
                <a:xfrm>
                  <a:off x="10566419" y="2775108"/>
                  <a:ext cx="57147" cy="35313"/>
                  <a:chOff x="10566419" y="2775108"/>
                  <a:chExt cx="57147" cy="35313"/>
                </a:xfrm>
              </p:grpSpPr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E7D09A18-6FA0-4B0D-976E-D6902C29104F}"/>
                      </a:ext>
                    </a:extLst>
                  </p:cNvPr>
                  <p:cNvSpPr/>
                  <p:nvPr/>
                </p:nvSpPr>
                <p:spPr>
                  <a:xfrm>
                    <a:off x="10566419" y="2775108"/>
                    <a:ext cx="57147" cy="35313"/>
                  </a:xfrm>
                  <a:custGeom>
                    <a:avLst/>
                    <a:gdLst>
                      <a:gd name="connsiteX0" fmla="*/ 0 w 57147"/>
                      <a:gd name="connsiteY0" fmla="*/ 0 h 35313"/>
                      <a:gd name="connsiteX1" fmla="*/ 52388 w 57147"/>
                      <a:gd name="connsiteY1" fmla="*/ 35242 h 35313"/>
                      <a:gd name="connsiteX2" fmla="*/ 0 w 57147"/>
                      <a:gd name="connsiteY2" fmla="*/ 0 h 35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47" h="35313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4295" y="37147"/>
                          <a:pt x="1428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280CA59D-1462-4A90-A33F-E1B5AC0993C8}"/>
                      </a:ext>
                    </a:extLst>
                  </p:cNvPr>
                  <p:cNvSpPr/>
                  <p:nvPr/>
                </p:nvSpPr>
                <p:spPr>
                  <a:xfrm>
                    <a:off x="10569276" y="2776061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7 h 33337"/>
                      <a:gd name="connsiteX1" fmla="*/ 0 w 48735"/>
                      <a:gd name="connsiteY1" fmla="*/ 0 h 33337"/>
                      <a:gd name="connsiteX2" fmla="*/ 48578 w 48735"/>
                      <a:gd name="connsiteY2" fmla="*/ 3333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7"/>
                        </a:moveTo>
                        <a:cubicBezTo>
                          <a:pt x="50483" y="33337"/>
                          <a:pt x="35243" y="15240"/>
                          <a:pt x="0" y="0"/>
                        </a:cubicBezTo>
                        <a:cubicBezTo>
                          <a:pt x="31433" y="13335"/>
                          <a:pt x="45720" y="33337"/>
                          <a:pt x="48578" y="3333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8" name="Graphic 7">
                  <a:extLst>
                    <a:ext uri="{FF2B5EF4-FFF2-40B4-BE49-F238E27FC236}">
                      <a16:creationId xmlns:a16="http://schemas.microsoft.com/office/drawing/2014/main" id="{C27154D2-0E53-4E63-B3F1-B14A09384439}"/>
                    </a:ext>
                  </a:extLst>
                </p:cNvPr>
                <p:cNvGrpSpPr/>
                <p:nvPr/>
              </p:nvGrpSpPr>
              <p:grpSpPr>
                <a:xfrm>
                  <a:off x="10556894" y="2819908"/>
                  <a:ext cx="77425" cy="13666"/>
                  <a:chOff x="10556894" y="2819908"/>
                  <a:chExt cx="77425" cy="13666"/>
                </a:xfrm>
              </p:grpSpPr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50977523-B531-4B73-AB1D-0B485ABE7691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19908"/>
                    <a:ext cx="77425" cy="13666"/>
                  </a:xfrm>
                  <a:custGeom>
                    <a:avLst/>
                    <a:gdLst>
                      <a:gd name="connsiteX0" fmla="*/ 0 w 77425"/>
                      <a:gd name="connsiteY0" fmla="*/ 11397 h 13666"/>
                      <a:gd name="connsiteX1" fmla="*/ 74295 w 77425"/>
                      <a:gd name="connsiteY1" fmla="*/ 7587 h 13666"/>
                      <a:gd name="connsiteX2" fmla="*/ 0 w 7742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2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2382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4C460258-FBF7-4C9A-A720-C2DAE33AA530}"/>
                      </a:ext>
                    </a:extLst>
                  </p:cNvPr>
                  <p:cNvSpPr/>
                  <p:nvPr/>
                </p:nvSpPr>
                <p:spPr>
                  <a:xfrm>
                    <a:off x="10559751" y="282453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1" name="Graphic 7">
                  <a:extLst>
                    <a:ext uri="{FF2B5EF4-FFF2-40B4-BE49-F238E27FC236}">
                      <a16:creationId xmlns:a16="http://schemas.microsoft.com/office/drawing/2014/main" id="{C3165833-F730-4296-B1C2-F770C672922B}"/>
                    </a:ext>
                  </a:extLst>
                </p:cNvPr>
                <p:cNvGrpSpPr/>
                <p:nvPr/>
              </p:nvGrpSpPr>
              <p:grpSpPr>
                <a:xfrm>
                  <a:off x="10579754" y="2810297"/>
                  <a:ext cx="60035" cy="49583"/>
                  <a:chOff x="10579754" y="2810297"/>
                  <a:chExt cx="60035" cy="49583"/>
                </a:xfrm>
              </p:grpSpPr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DFE29D48-BB32-4380-9EA9-E1616ED432EC}"/>
                      </a:ext>
                    </a:extLst>
                  </p:cNvPr>
                  <p:cNvSpPr/>
                  <p:nvPr/>
                </p:nvSpPr>
                <p:spPr>
                  <a:xfrm>
                    <a:off x="10579754" y="281029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C72DCD05-7611-43C3-AC16-AA37CFFB6E11}"/>
                      </a:ext>
                    </a:extLst>
                  </p:cNvPr>
                  <p:cNvSpPr/>
                  <p:nvPr/>
                </p:nvSpPr>
                <p:spPr>
                  <a:xfrm>
                    <a:off x="10581659" y="281678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8" y="7852"/>
                          <a:pt x="0" y="40237"/>
                        </a:cubicBezTo>
                        <a:cubicBezTo>
                          <a:pt x="25717" y="11662"/>
                          <a:pt x="54292" y="3089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4" name="Graphic 7">
                  <a:extLst>
                    <a:ext uri="{FF2B5EF4-FFF2-40B4-BE49-F238E27FC236}">
                      <a16:creationId xmlns:a16="http://schemas.microsoft.com/office/drawing/2014/main" id="{A97BD666-3AAF-407F-AD68-A027CCEA0AFD}"/>
                    </a:ext>
                  </a:extLst>
                </p:cNvPr>
                <p:cNvGrpSpPr/>
                <p:nvPr/>
              </p:nvGrpSpPr>
              <p:grpSpPr>
                <a:xfrm>
                  <a:off x="10630483" y="2767488"/>
                  <a:ext cx="69286" cy="43830"/>
                  <a:chOff x="10630483" y="2767488"/>
                  <a:chExt cx="69286" cy="43830"/>
                </a:xfrm>
              </p:grpSpPr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2C77E612-5BD8-4D91-84F6-24505E752666}"/>
                      </a:ext>
                    </a:extLst>
                  </p:cNvPr>
                  <p:cNvSpPr/>
                  <p:nvPr/>
                </p:nvSpPr>
                <p:spPr>
                  <a:xfrm>
                    <a:off x="10630483" y="2767488"/>
                    <a:ext cx="69286" cy="43830"/>
                  </a:xfrm>
                  <a:custGeom>
                    <a:avLst/>
                    <a:gdLst>
                      <a:gd name="connsiteX0" fmla="*/ 69286 w 69286"/>
                      <a:gd name="connsiteY0" fmla="*/ 0 h 43830"/>
                      <a:gd name="connsiteX1" fmla="*/ 5469 w 69286"/>
                      <a:gd name="connsiteY1" fmla="*/ 43815 h 43830"/>
                      <a:gd name="connsiteX2" fmla="*/ 69286 w 69286"/>
                      <a:gd name="connsiteY2" fmla="*/ 0 h 43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286" h="43830">
                        <a:moveTo>
                          <a:pt x="69286" y="0"/>
                        </a:moveTo>
                        <a:cubicBezTo>
                          <a:pt x="34996" y="20955"/>
                          <a:pt x="31186" y="41910"/>
                          <a:pt x="5469" y="43815"/>
                        </a:cubicBezTo>
                        <a:cubicBezTo>
                          <a:pt x="-20249" y="44767"/>
                          <a:pt x="52142" y="0"/>
                          <a:pt x="692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1BBB80E1-ADF5-4C5D-8ABE-089D015FE2E2}"/>
                      </a:ext>
                    </a:extLst>
                  </p:cNvPr>
                  <p:cNvSpPr/>
                  <p:nvPr/>
                </p:nvSpPr>
                <p:spPr>
                  <a:xfrm>
                    <a:off x="10637578" y="2768440"/>
                    <a:ext cx="59334" cy="40957"/>
                  </a:xfrm>
                  <a:custGeom>
                    <a:avLst/>
                    <a:gdLst>
                      <a:gd name="connsiteX0" fmla="*/ 279 w 59334"/>
                      <a:gd name="connsiteY0" fmla="*/ 40957 h 40957"/>
                      <a:gd name="connsiteX1" fmla="*/ 59334 w 59334"/>
                      <a:gd name="connsiteY1" fmla="*/ 0 h 40957"/>
                      <a:gd name="connsiteX2" fmla="*/ 279 w 59334"/>
                      <a:gd name="connsiteY2" fmla="*/ 40957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4" h="40957">
                        <a:moveTo>
                          <a:pt x="279" y="40957"/>
                        </a:moveTo>
                        <a:cubicBezTo>
                          <a:pt x="-2578" y="40957"/>
                          <a:pt x="16472" y="19050"/>
                          <a:pt x="59334" y="0"/>
                        </a:cubicBezTo>
                        <a:cubicBezTo>
                          <a:pt x="21234" y="16193"/>
                          <a:pt x="3136" y="40957"/>
                          <a:pt x="279" y="40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7" name="Graphic 7">
                  <a:extLst>
                    <a:ext uri="{FF2B5EF4-FFF2-40B4-BE49-F238E27FC236}">
                      <a16:creationId xmlns:a16="http://schemas.microsoft.com/office/drawing/2014/main" id="{98D312ED-1F9B-40A9-B546-2DA04B95F92C}"/>
                    </a:ext>
                  </a:extLst>
                </p:cNvPr>
                <p:cNvGrpSpPr/>
                <p:nvPr/>
              </p:nvGrpSpPr>
              <p:grpSpPr>
                <a:xfrm>
                  <a:off x="10619352" y="2821163"/>
                  <a:ext cx="59461" cy="26335"/>
                  <a:chOff x="10619352" y="2821163"/>
                  <a:chExt cx="59461" cy="26335"/>
                </a:xfrm>
              </p:grpSpPr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8AA01296-B027-49C1-A162-BAB3136E9F83}"/>
                      </a:ext>
                    </a:extLst>
                  </p:cNvPr>
                  <p:cNvSpPr/>
                  <p:nvPr/>
                </p:nvSpPr>
                <p:spPr>
                  <a:xfrm>
                    <a:off x="10619352" y="2821163"/>
                    <a:ext cx="59461" cy="26335"/>
                  </a:xfrm>
                  <a:custGeom>
                    <a:avLst/>
                    <a:gdLst>
                      <a:gd name="connsiteX0" fmla="*/ 59462 w 59461"/>
                      <a:gd name="connsiteY0" fmla="*/ 26335 h 26335"/>
                      <a:gd name="connsiteX1" fmla="*/ 2312 w 59461"/>
                      <a:gd name="connsiteY1" fmla="*/ 3475 h 26335"/>
                      <a:gd name="connsiteX2" fmla="*/ 59462 w 5946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61" h="26335">
                        <a:moveTo>
                          <a:pt x="59462" y="26335"/>
                        </a:moveTo>
                        <a:cubicBezTo>
                          <a:pt x="48032" y="14905"/>
                          <a:pt x="17552" y="-8907"/>
                          <a:pt x="2312" y="3475"/>
                        </a:cubicBezTo>
                        <a:cubicBezTo>
                          <a:pt x="-10071" y="13000"/>
                          <a:pt x="29934" y="10143"/>
                          <a:pt x="5946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6CDD6AF2-F1F9-470D-B02A-961D3598DEF5}"/>
                      </a:ext>
                    </a:extLst>
                  </p:cNvPr>
                  <p:cNvSpPr/>
                  <p:nvPr/>
                </p:nvSpPr>
                <p:spPr>
                  <a:xfrm>
                    <a:off x="10623544" y="282434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4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0" name="Graphic 7">
                  <a:extLst>
                    <a:ext uri="{FF2B5EF4-FFF2-40B4-BE49-F238E27FC236}">
                      <a16:creationId xmlns:a16="http://schemas.microsoft.com/office/drawing/2014/main" id="{3B7277A5-AD77-407F-831E-846017FC9D70}"/>
                    </a:ext>
                  </a:extLst>
                </p:cNvPr>
                <p:cNvGrpSpPr/>
                <p:nvPr/>
              </p:nvGrpSpPr>
              <p:grpSpPr>
                <a:xfrm>
                  <a:off x="10619303" y="2816522"/>
                  <a:ext cx="80465" cy="14724"/>
                  <a:chOff x="10619303" y="2816522"/>
                  <a:chExt cx="80465" cy="14724"/>
                </a:xfrm>
              </p:grpSpPr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78F0FB96-344A-4A4C-81C2-3D875631FC1E}"/>
                      </a:ext>
                    </a:extLst>
                  </p:cNvPr>
                  <p:cNvSpPr/>
                  <p:nvPr/>
                </p:nvSpPr>
                <p:spPr>
                  <a:xfrm>
                    <a:off x="10619303" y="2816522"/>
                    <a:ext cx="80465" cy="14724"/>
                  </a:xfrm>
                  <a:custGeom>
                    <a:avLst/>
                    <a:gdLst>
                      <a:gd name="connsiteX0" fmla="*/ 80466 w 80465"/>
                      <a:gd name="connsiteY0" fmla="*/ 13831 h 14724"/>
                      <a:gd name="connsiteX1" fmla="*/ 3313 w 80465"/>
                      <a:gd name="connsiteY1" fmla="*/ 7163 h 14724"/>
                      <a:gd name="connsiteX2" fmla="*/ 80466 w 80465"/>
                      <a:gd name="connsiteY2" fmla="*/ 13831 h 1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724">
                        <a:moveTo>
                          <a:pt x="80466" y="13831"/>
                        </a:moveTo>
                        <a:cubicBezTo>
                          <a:pt x="40461" y="9068"/>
                          <a:pt x="24268" y="22403"/>
                          <a:pt x="3313" y="7163"/>
                        </a:cubicBezTo>
                        <a:cubicBezTo>
                          <a:pt x="-17642" y="-8077"/>
                          <a:pt x="67131" y="4306"/>
                          <a:pt x="80466" y="1383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15FCB0AD-7CC8-4241-A212-E229A90B1861}"/>
                      </a:ext>
                    </a:extLst>
                  </p:cNvPr>
                  <p:cNvSpPr/>
                  <p:nvPr/>
                </p:nvSpPr>
                <p:spPr>
                  <a:xfrm>
                    <a:off x="10625384" y="2822132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1522" y="-4161"/>
                          <a:pt x="1995" y="3459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3" name="Graphic 7">
                  <a:extLst>
                    <a:ext uri="{FF2B5EF4-FFF2-40B4-BE49-F238E27FC236}">
                      <a16:creationId xmlns:a16="http://schemas.microsoft.com/office/drawing/2014/main" id="{F16B1380-AB57-4204-9097-B7F4C9EE0833}"/>
                    </a:ext>
                  </a:extLst>
                </p:cNvPr>
                <p:cNvGrpSpPr/>
                <p:nvPr/>
              </p:nvGrpSpPr>
              <p:grpSpPr>
                <a:xfrm>
                  <a:off x="10625015" y="2737961"/>
                  <a:ext cx="14746" cy="74130"/>
                  <a:chOff x="10625015" y="2737961"/>
                  <a:chExt cx="14746" cy="74130"/>
                </a:xfrm>
              </p:grpSpPr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A6E02EF-C92D-4FC9-B561-AF1E9AFC46B3}"/>
                      </a:ext>
                    </a:extLst>
                  </p:cNvPr>
                  <p:cNvSpPr/>
                  <p:nvPr/>
                </p:nvSpPr>
                <p:spPr>
                  <a:xfrm>
                    <a:off x="10625015" y="2737961"/>
                    <a:ext cx="14746" cy="74130"/>
                  </a:xfrm>
                  <a:custGeom>
                    <a:avLst/>
                    <a:gdLst>
                      <a:gd name="connsiteX0" fmla="*/ 14747 w 14746"/>
                      <a:gd name="connsiteY0" fmla="*/ 0 h 74130"/>
                      <a:gd name="connsiteX1" fmla="*/ 7127 w 14746"/>
                      <a:gd name="connsiteY1" fmla="*/ 72390 h 74130"/>
                      <a:gd name="connsiteX2" fmla="*/ 14747 w 14746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4130">
                        <a:moveTo>
                          <a:pt x="14747" y="0"/>
                        </a:moveTo>
                        <a:cubicBezTo>
                          <a:pt x="9032" y="37148"/>
                          <a:pt x="22367" y="59055"/>
                          <a:pt x="7127" y="72390"/>
                        </a:cubicBezTo>
                        <a:cubicBezTo>
                          <a:pt x="-8113" y="86677"/>
                          <a:pt x="4269" y="8573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DB59AE48-3FCF-4856-A2A0-7F8B7D4167E7}"/>
                      </a:ext>
                    </a:extLst>
                  </p:cNvPr>
                  <p:cNvSpPr/>
                  <p:nvPr/>
                </p:nvSpPr>
                <p:spPr>
                  <a:xfrm>
                    <a:off x="10629737" y="274081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6675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6" name="Graphic 7">
                  <a:extLst>
                    <a:ext uri="{FF2B5EF4-FFF2-40B4-BE49-F238E27FC236}">
                      <a16:creationId xmlns:a16="http://schemas.microsoft.com/office/drawing/2014/main" id="{BD6F1FF1-6563-4276-ACE3-E8C88B1F7624}"/>
                    </a:ext>
                  </a:extLst>
                </p:cNvPr>
                <p:cNvGrpSpPr/>
                <p:nvPr/>
              </p:nvGrpSpPr>
              <p:grpSpPr>
                <a:xfrm>
                  <a:off x="10570229" y="2732246"/>
                  <a:ext cx="63869" cy="90329"/>
                  <a:chOff x="10570229" y="2732246"/>
                  <a:chExt cx="63869" cy="90329"/>
                </a:xfrm>
              </p:grpSpPr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D61A0F08-2321-4C91-87F6-7DC1923AD8A2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63869" cy="90329"/>
                  </a:xfrm>
                  <a:custGeom>
                    <a:avLst/>
                    <a:gdLst>
                      <a:gd name="connsiteX0" fmla="*/ 0 w 63869"/>
                      <a:gd name="connsiteY0" fmla="*/ 0 h 90329"/>
                      <a:gd name="connsiteX1" fmla="*/ 58103 w 63869"/>
                      <a:gd name="connsiteY1" fmla="*/ 89535 h 90329"/>
                      <a:gd name="connsiteX2" fmla="*/ 0 w 63869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69" h="90329">
                        <a:moveTo>
                          <a:pt x="0" y="0"/>
                        </a:moveTo>
                        <a:cubicBezTo>
                          <a:pt x="31433" y="35242"/>
                          <a:pt x="39053" y="98108"/>
                          <a:pt x="58103" y="89535"/>
                        </a:cubicBezTo>
                        <a:cubicBezTo>
                          <a:pt x="79058" y="72390"/>
                          <a:pt x="3905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1C7E2A74-8806-4ECB-8A51-E5287EA17FB2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955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9" name="Graphic 7">
                  <a:extLst>
                    <a:ext uri="{FF2B5EF4-FFF2-40B4-BE49-F238E27FC236}">
                      <a16:creationId xmlns:a16="http://schemas.microsoft.com/office/drawing/2014/main" id="{4A0BF386-D5DC-4087-9E7B-2B8E7A7E0C47}"/>
                    </a:ext>
                  </a:extLst>
                </p:cNvPr>
                <p:cNvGrpSpPr/>
                <p:nvPr/>
              </p:nvGrpSpPr>
              <p:grpSpPr>
                <a:xfrm>
                  <a:off x="10626752" y="2792749"/>
                  <a:ext cx="92066" cy="33924"/>
                  <a:chOff x="10626752" y="2792749"/>
                  <a:chExt cx="92066" cy="33924"/>
                </a:xfrm>
              </p:grpSpPr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A3A68B7C-BB3B-4A71-A383-CE16B54CF83F}"/>
                      </a:ext>
                    </a:extLst>
                  </p:cNvPr>
                  <p:cNvSpPr/>
                  <p:nvPr/>
                </p:nvSpPr>
                <p:spPr>
                  <a:xfrm>
                    <a:off x="10626752" y="2792749"/>
                    <a:ext cx="91114" cy="33924"/>
                  </a:xfrm>
                  <a:custGeom>
                    <a:avLst/>
                    <a:gdLst>
                      <a:gd name="connsiteX0" fmla="*/ 91114 w 91114"/>
                      <a:gd name="connsiteY0" fmla="*/ 2361 h 33924"/>
                      <a:gd name="connsiteX1" fmla="*/ 627 w 91114"/>
                      <a:gd name="connsiteY1" fmla="*/ 26173 h 33924"/>
                      <a:gd name="connsiteX2" fmla="*/ 91114 w 91114"/>
                      <a:gd name="connsiteY2" fmla="*/ 2361 h 33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14" h="33924">
                        <a:moveTo>
                          <a:pt x="91114" y="2361"/>
                        </a:moveTo>
                        <a:cubicBezTo>
                          <a:pt x="66349" y="-2401"/>
                          <a:pt x="8247" y="-2401"/>
                          <a:pt x="627" y="26173"/>
                        </a:cubicBezTo>
                        <a:cubicBezTo>
                          <a:pt x="-6041" y="50939"/>
                          <a:pt x="41584" y="9029"/>
                          <a:pt x="91114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16F405-C074-48AA-AA9B-CB79729115E1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79501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2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2" y="97"/>
                        </a:cubicBezTo>
                        <a:cubicBezTo>
                          <a:pt x="28575" y="-855"/>
                          <a:pt x="0" y="21053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52" name="Graphic 7">
                  <a:extLst>
                    <a:ext uri="{FF2B5EF4-FFF2-40B4-BE49-F238E27FC236}">
                      <a16:creationId xmlns:a16="http://schemas.microsoft.com/office/drawing/2014/main" id="{6DCB9455-E1A6-401B-A4B9-AEA5E2020845}"/>
                    </a:ext>
                  </a:extLst>
                </p:cNvPr>
                <p:cNvGrpSpPr/>
                <p:nvPr/>
              </p:nvGrpSpPr>
              <p:grpSpPr>
                <a:xfrm>
                  <a:off x="10535939" y="2790309"/>
                  <a:ext cx="93613" cy="36377"/>
                  <a:chOff x="10535939" y="2790309"/>
                  <a:chExt cx="93613" cy="36377"/>
                </a:xfrm>
              </p:grpSpPr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50D8ECC0-65D6-4C21-9A1B-0E1B2BC1994A}"/>
                      </a:ext>
                    </a:extLst>
                  </p:cNvPr>
                  <p:cNvSpPr/>
                  <p:nvPr/>
                </p:nvSpPr>
                <p:spPr>
                  <a:xfrm>
                    <a:off x="10535939" y="2790309"/>
                    <a:ext cx="93613" cy="36377"/>
                  </a:xfrm>
                  <a:custGeom>
                    <a:avLst/>
                    <a:gdLst>
                      <a:gd name="connsiteX0" fmla="*/ 0 w 93613"/>
                      <a:gd name="connsiteY0" fmla="*/ 1944 h 36377"/>
                      <a:gd name="connsiteX1" fmla="*/ 88583 w 93613"/>
                      <a:gd name="connsiteY1" fmla="*/ 25756 h 36377"/>
                      <a:gd name="connsiteX2" fmla="*/ 0 w 93613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613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3" y="25756"/>
                        </a:cubicBezTo>
                        <a:cubicBezTo>
                          <a:pt x="110490" y="55284"/>
                          <a:pt x="57150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777AF6F7-BDAA-46E0-B78A-1DAFF053AD2C}"/>
                      </a:ext>
                    </a:extLst>
                  </p:cNvPr>
                  <p:cNvSpPr/>
                  <p:nvPr/>
                </p:nvSpPr>
                <p:spPr>
                  <a:xfrm>
                    <a:off x="10540701" y="279225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7 h 25983"/>
                      <a:gd name="connsiteX1" fmla="*/ 0 w 83942"/>
                      <a:gd name="connsiteY1" fmla="*/ 0 h 25983"/>
                      <a:gd name="connsiteX2" fmla="*/ 83820 w 83942"/>
                      <a:gd name="connsiteY2" fmla="*/ 25717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7"/>
                        </a:moveTo>
                        <a:cubicBezTo>
                          <a:pt x="85725" y="28575"/>
                          <a:pt x="65723" y="7620"/>
                          <a:pt x="0" y="0"/>
                        </a:cubicBezTo>
                        <a:cubicBezTo>
                          <a:pt x="61913" y="5715"/>
                          <a:pt x="81915" y="22860"/>
                          <a:pt x="8382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55" name="Graphic 7">
                <a:extLst>
                  <a:ext uri="{FF2B5EF4-FFF2-40B4-BE49-F238E27FC236}">
                    <a16:creationId xmlns:a16="http://schemas.microsoft.com/office/drawing/2014/main" id="{6229DDCC-F36E-4BED-BF52-C6AEE8CD699D}"/>
                  </a:ext>
                </a:extLst>
              </p:cNvPr>
              <p:cNvGrpSpPr/>
              <p:nvPr/>
            </p:nvGrpSpPr>
            <p:grpSpPr>
              <a:xfrm>
                <a:off x="11013141" y="2799873"/>
                <a:ext cx="104775" cy="83820"/>
                <a:chOff x="11013141" y="2799873"/>
                <a:chExt cx="104775" cy="83820"/>
              </a:xfrm>
            </p:grpSpPr>
            <p:sp>
              <p:nvSpPr>
                <p:cNvPr id="1756" name="Freeform: Shape 1755">
                  <a:extLst>
                    <a:ext uri="{FF2B5EF4-FFF2-40B4-BE49-F238E27FC236}">
                      <a16:creationId xmlns:a16="http://schemas.microsoft.com/office/drawing/2014/main" id="{D7B9F1F3-A9C8-4935-94F4-101DFABB452D}"/>
                    </a:ext>
                  </a:extLst>
                </p:cNvPr>
                <p:cNvSpPr/>
                <p:nvPr/>
              </p:nvSpPr>
              <p:spPr>
                <a:xfrm>
                  <a:off x="11035049" y="2836068"/>
                  <a:ext cx="82867" cy="47625"/>
                </a:xfrm>
                <a:custGeom>
                  <a:avLst/>
                  <a:gdLst>
                    <a:gd name="connsiteX0" fmla="*/ 49530 w 82867"/>
                    <a:gd name="connsiteY0" fmla="*/ 26670 h 47625"/>
                    <a:gd name="connsiteX1" fmla="*/ 74295 w 82867"/>
                    <a:gd name="connsiteY1" fmla="*/ 22860 h 47625"/>
                    <a:gd name="connsiteX2" fmla="*/ 55245 w 82867"/>
                    <a:gd name="connsiteY2" fmla="*/ 22860 h 47625"/>
                    <a:gd name="connsiteX3" fmla="*/ 82867 w 82867"/>
                    <a:gd name="connsiteY3" fmla="*/ 12383 h 47625"/>
                    <a:gd name="connsiteX4" fmla="*/ 46672 w 82867"/>
                    <a:gd name="connsiteY4" fmla="*/ 19050 h 47625"/>
                    <a:gd name="connsiteX5" fmla="*/ 59055 w 82867"/>
                    <a:gd name="connsiteY5" fmla="*/ 5715 h 47625"/>
                    <a:gd name="connsiteX6" fmla="*/ 43815 w 82867"/>
                    <a:gd name="connsiteY6" fmla="*/ 14288 h 47625"/>
                    <a:gd name="connsiteX7" fmla="*/ 43815 w 82867"/>
                    <a:gd name="connsiteY7" fmla="*/ 0 h 47625"/>
                    <a:gd name="connsiteX8" fmla="*/ 32385 w 82867"/>
                    <a:gd name="connsiteY8" fmla="*/ 16192 h 47625"/>
                    <a:gd name="connsiteX9" fmla="*/ 31432 w 82867"/>
                    <a:gd name="connsiteY9" fmla="*/ 16192 h 47625"/>
                    <a:gd name="connsiteX10" fmla="*/ 24765 w 82867"/>
                    <a:gd name="connsiteY10" fmla="*/ 4763 h 47625"/>
                    <a:gd name="connsiteX11" fmla="*/ 24765 w 82867"/>
                    <a:gd name="connsiteY11" fmla="*/ 16192 h 47625"/>
                    <a:gd name="connsiteX12" fmla="*/ 16192 w 82867"/>
                    <a:gd name="connsiteY12" fmla="*/ 10478 h 47625"/>
                    <a:gd name="connsiteX13" fmla="*/ 21907 w 82867"/>
                    <a:gd name="connsiteY13" fmla="*/ 19050 h 47625"/>
                    <a:gd name="connsiteX14" fmla="*/ 0 w 82867"/>
                    <a:gd name="connsiteY14" fmla="*/ 28575 h 47625"/>
                    <a:gd name="connsiteX15" fmla="*/ 21907 w 82867"/>
                    <a:gd name="connsiteY15" fmla="*/ 25717 h 47625"/>
                    <a:gd name="connsiteX16" fmla="*/ 7620 w 82867"/>
                    <a:gd name="connsiteY16" fmla="*/ 37148 h 47625"/>
                    <a:gd name="connsiteX17" fmla="*/ 21907 w 82867"/>
                    <a:gd name="connsiteY17" fmla="*/ 30480 h 47625"/>
                    <a:gd name="connsiteX18" fmla="*/ 22860 w 82867"/>
                    <a:gd name="connsiteY18" fmla="*/ 42863 h 47625"/>
                    <a:gd name="connsiteX19" fmla="*/ 27622 w 82867"/>
                    <a:gd name="connsiteY19" fmla="*/ 32385 h 47625"/>
                    <a:gd name="connsiteX20" fmla="*/ 33338 w 82867"/>
                    <a:gd name="connsiteY20" fmla="*/ 44767 h 47625"/>
                    <a:gd name="connsiteX21" fmla="*/ 34290 w 82867"/>
                    <a:gd name="connsiteY21" fmla="*/ 35242 h 47625"/>
                    <a:gd name="connsiteX22" fmla="*/ 42863 w 82867"/>
                    <a:gd name="connsiteY22" fmla="*/ 47625 h 47625"/>
                    <a:gd name="connsiteX23" fmla="*/ 41910 w 82867"/>
                    <a:gd name="connsiteY23" fmla="*/ 33338 h 47625"/>
                    <a:gd name="connsiteX24" fmla="*/ 52388 w 82867"/>
                    <a:gd name="connsiteY24" fmla="*/ 40005 h 47625"/>
                    <a:gd name="connsiteX25" fmla="*/ 43815 w 82867"/>
                    <a:gd name="connsiteY25" fmla="*/ 30480 h 47625"/>
                    <a:gd name="connsiteX26" fmla="*/ 76200 w 82867"/>
                    <a:gd name="connsiteY26" fmla="*/ 39053 h 47625"/>
                    <a:gd name="connsiteX27" fmla="*/ 49530 w 82867"/>
                    <a:gd name="connsiteY27" fmla="*/ 2667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7625">
                      <a:moveTo>
                        <a:pt x="49530" y="26670"/>
                      </a:moveTo>
                      <a:cubicBezTo>
                        <a:pt x="60007" y="25717"/>
                        <a:pt x="72390" y="24765"/>
                        <a:pt x="74295" y="22860"/>
                      </a:cubicBezTo>
                      <a:cubicBezTo>
                        <a:pt x="66675" y="23813"/>
                        <a:pt x="60007" y="22860"/>
                        <a:pt x="55245" y="22860"/>
                      </a:cubicBezTo>
                      <a:cubicBezTo>
                        <a:pt x="67627" y="19050"/>
                        <a:pt x="80010" y="15240"/>
                        <a:pt x="82867" y="12383"/>
                      </a:cubicBezTo>
                      <a:cubicBezTo>
                        <a:pt x="66675" y="17145"/>
                        <a:pt x="55245" y="17145"/>
                        <a:pt x="46672" y="19050"/>
                      </a:cubicBezTo>
                      <a:cubicBezTo>
                        <a:pt x="52388" y="14288"/>
                        <a:pt x="59055" y="8573"/>
                        <a:pt x="59055" y="5715"/>
                      </a:cubicBezTo>
                      <a:cubicBezTo>
                        <a:pt x="53340" y="9525"/>
                        <a:pt x="48577" y="12383"/>
                        <a:pt x="43815" y="14288"/>
                      </a:cubicBezTo>
                      <a:cubicBezTo>
                        <a:pt x="45720" y="9525"/>
                        <a:pt x="44767" y="3810"/>
                        <a:pt x="43815" y="0"/>
                      </a:cubicBezTo>
                      <a:cubicBezTo>
                        <a:pt x="41910" y="5715"/>
                        <a:pt x="36195" y="12383"/>
                        <a:pt x="32385" y="16192"/>
                      </a:cubicBezTo>
                      <a:cubicBezTo>
                        <a:pt x="32385" y="16192"/>
                        <a:pt x="31432" y="16192"/>
                        <a:pt x="31432" y="16192"/>
                      </a:cubicBezTo>
                      <a:cubicBezTo>
                        <a:pt x="29527" y="11430"/>
                        <a:pt x="27622" y="5715"/>
                        <a:pt x="24765" y="4763"/>
                      </a:cubicBezTo>
                      <a:cubicBezTo>
                        <a:pt x="25717" y="9525"/>
                        <a:pt x="24765" y="13335"/>
                        <a:pt x="24765" y="16192"/>
                      </a:cubicBezTo>
                      <a:cubicBezTo>
                        <a:pt x="21907" y="14288"/>
                        <a:pt x="18097" y="12383"/>
                        <a:pt x="16192" y="10478"/>
                      </a:cubicBezTo>
                      <a:cubicBezTo>
                        <a:pt x="19050" y="13335"/>
                        <a:pt x="20955" y="16192"/>
                        <a:pt x="21907" y="19050"/>
                      </a:cubicBezTo>
                      <a:cubicBezTo>
                        <a:pt x="12382" y="21908"/>
                        <a:pt x="14288" y="23813"/>
                        <a:pt x="0" y="28575"/>
                      </a:cubicBezTo>
                      <a:cubicBezTo>
                        <a:pt x="12382" y="28575"/>
                        <a:pt x="17145" y="28575"/>
                        <a:pt x="21907" y="25717"/>
                      </a:cubicBezTo>
                      <a:cubicBezTo>
                        <a:pt x="18097" y="28575"/>
                        <a:pt x="16192" y="32385"/>
                        <a:pt x="7620" y="37148"/>
                      </a:cubicBezTo>
                      <a:cubicBezTo>
                        <a:pt x="10477" y="36195"/>
                        <a:pt x="16192" y="34290"/>
                        <a:pt x="21907" y="30480"/>
                      </a:cubicBezTo>
                      <a:cubicBezTo>
                        <a:pt x="22860" y="33338"/>
                        <a:pt x="23813" y="37148"/>
                        <a:pt x="22860" y="42863"/>
                      </a:cubicBezTo>
                      <a:cubicBezTo>
                        <a:pt x="24765" y="41910"/>
                        <a:pt x="26670" y="37148"/>
                        <a:pt x="27622" y="32385"/>
                      </a:cubicBezTo>
                      <a:cubicBezTo>
                        <a:pt x="29527" y="35242"/>
                        <a:pt x="32385" y="39053"/>
                        <a:pt x="33338" y="44767"/>
                      </a:cubicBezTo>
                      <a:cubicBezTo>
                        <a:pt x="34290" y="42863"/>
                        <a:pt x="35242" y="40005"/>
                        <a:pt x="34290" y="35242"/>
                      </a:cubicBezTo>
                      <a:cubicBezTo>
                        <a:pt x="38100" y="39053"/>
                        <a:pt x="40957" y="43815"/>
                        <a:pt x="42863" y="47625"/>
                      </a:cubicBezTo>
                      <a:cubicBezTo>
                        <a:pt x="43815" y="44767"/>
                        <a:pt x="44767" y="39053"/>
                        <a:pt x="41910" y="33338"/>
                      </a:cubicBezTo>
                      <a:cubicBezTo>
                        <a:pt x="44767" y="35242"/>
                        <a:pt x="48577" y="37148"/>
                        <a:pt x="52388" y="40005"/>
                      </a:cubicBezTo>
                      <a:cubicBezTo>
                        <a:pt x="52388" y="38100"/>
                        <a:pt x="47625" y="34290"/>
                        <a:pt x="43815" y="30480"/>
                      </a:cubicBezTo>
                      <a:cubicBezTo>
                        <a:pt x="54292" y="32385"/>
                        <a:pt x="66675" y="35242"/>
                        <a:pt x="76200" y="39053"/>
                      </a:cubicBezTo>
                      <a:cubicBezTo>
                        <a:pt x="72390" y="35242"/>
                        <a:pt x="60960" y="29528"/>
                        <a:pt x="49530" y="2667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57" name="Graphic 7">
                  <a:extLst>
                    <a:ext uri="{FF2B5EF4-FFF2-40B4-BE49-F238E27FC236}">
                      <a16:creationId xmlns:a16="http://schemas.microsoft.com/office/drawing/2014/main" id="{B83B5643-9C37-4D85-BB31-E62153B0DA8F}"/>
                    </a:ext>
                  </a:extLst>
                </p:cNvPr>
                <p:cNvGrpSpPr/>
                <p:nvPr/>
              </p:nvGrpSpPr>
              <p:grpSpPr>
                <a:xfrm>
                  <a:off x="11059082" y="2799873"/>
                  <a:ext cx="31211" cy="52963"/>
                  <a:chOff x="11059082" y="2799873"/>
                  <a:chExt cx="31211" cy="52963"/>
                </a:xfrm>
              </p:grpSpPr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1462034F-2309-4D75-B514-1F85142CCC19}"/>
                      </a:ext>
                    </a:extLst>
                  </p:cNvPr>
                  <p:cNvSpPr/>
                  <p:nvPr/>
                </p:nvSpPr>
                <p:spPr>
                  <a:xfrm>
                    <a:off x="11059082" y="2799873"/>
                    <a:ext cx="31211" cy="52963"/>
                  </a:xfrm>
                  <a:custGeom>
                    <a:avLst/>
                    <a:gdLst>
                      <a:gd name="connsiteX0" fmla="*/ 31212 w 31211"/>
                      <a:gd name="connsiteY0" fmla="*/ 0 h 52963"/>
                      <a:gd name="connsiteX1" fmla="*/ 4542 w 31211"/>
                      <a:gd name="connsiteY1" fmla="*/ 51435 h 52963"/>
                      <a:gd name="connsiteX2" fmla="*/ 31212 w 31211"/>
                      <a:gd name="connsiteY2" fmla="*/ 0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11" h="52963">
                        <a:moveTo>
                          <a:pt x="31212" y="0"/>
                        </a:moveTo>
                        <a:cubicBezTo>
                          <a:pt x="16924" y="26670"/>
                          <a:pt x="21687" y="40958"/>
                          <a:pt x="4542" y="51435"/>
                        </a:cubicBezTo>
                        <a:cubicBezTo>
                          <a:pt x="-11651" y="62865"/>
                          <a:pt x="19782" y="6668"/>
                          <a:pt x="3121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22BECA6B-55D7-4D47-8FB4-40B782B033DF}"/>
                      </a:ext>
                    </a:extLst>
                  </p:cNvPr>
                  <p:cNvSpPr/>
                  <p:nvPr/>
                </p:nvSpPr>
                <p:spPr>
                  <a:xfrm>
                    <a:off x="11064192" y="2801778"/>
                    <a:ext cx="24196" cy="48608"/>
                  </a:xfrm>
                  <a:custGeom>
                    <a:avLst/>
                    <a:gdLst>
                      <a:gd name="connsiteX0" fmla="*/ 384 w 24196"/>
                      <a:gd name="connsiteY0" fmla="*/ 48577 h 48608"/>
                      <a:gd name="connsiteX1" fmla="*/ 24196 w 24196"/>
                      <a:gd name="connsiteY1" fmla="*/ 0 h 48608"/>
                      <a:gd name="connsiteX2" fmla="*/ 384 w 24196"/>
                      <a:gd name="connsiteY2" fmla="*/ 48577 h 48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8608">
                        <a:moveTo>
                          <a:pt x="384" y="48577"/>
                        </a:moveTo>
                        <a:cubicBezTo>
                          <a:pt x="-1521" y="49530"/>
                          <a:pt x="3242" y="28575"/>
                          <a:pt x="24196" y="0"/>
                        </a:cubicBezTo>
                        <a:cubicBezTo>
                          <a:pt x="5146" y="24765"/>
                          <a:pt x="2289" y="47625"/>
                          <a:pt x="384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0" name="Graphic 7">
                  <a:extLst>
                    <a:ext uri="{FF2B5EF4-FFF2-40B4-BE49-F238E27FC236}">
                      <a16:creationId xmlns:a16="http://schemas.microsoft.com/office/drawing/2014/main" id="{049C0AB1-D711-4C00-A5C2-E4F449295B41}"/>
                    </a:ext>
                  </a:extLst>
                </p:cNvPr>
                <p:cNvGrpSpPr/>
                <p:nvPr/>
              </p:nvGrpSpPr>
              <p:grpSpPr>
                <a:xfrm>
                  <a:off x="11020762" y="2846253"/>
                  <a:ext cx="45202" cy="9324"/>
                  <a:chOff x="11020762" y="2846253"/>
                  <a:chExt cx="45202" cy="9324"/>
                </a:xfrm>
              </p:grpSpPr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EA4AA2BB-FA03-4DCA-8BC2-CDC5268B4574}"/>
                      </a:ext>
                    </a:extLst>
                  </p:cNvPr>
                  <p:cNvSpPr/>
                  <p:nvPr/>
                </p:nvSpPr>
                <p:spPr>
                  <a:xfrm>
                    <a:off x="11020762" y="2846253"/>
                    <a:ext cx="45202" cy="9324"/>
                  </a:xfrm>
                  <a:custGeom>
                    <a:avLst/>
                    <a:gdLst>
                      <a:gd name="connsiteX0" fmla="*/ 0 w 45202"/>
                      <a:gd name="connsiteY0" fmla="*/ 1245 h 9324"/>
                      <a:gd name="connsiteX1" fmla="*/ 42863 w 45202"/>
                      <a:gd name="connsiteY1" fmla="*/ 7912 h 9324"/>
                      <a:gd name="connsiteX2" fmla="*/ 0 w 45202"/>
                      <a:gd name="connsiteY2" fmla="*/ 1245 h 9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9324">
                        <a:moveTo>
                          <a:pt x="0" y="1245"/>
                        </a:moveTo>
                        <a:cubicBezTo>
                          <a:pt x="21907" y="4102"/>
                          <a:pt x="29527" y="12675"/>
                          <a:pt x="42863" y="7912"/>
                        </a:cubicBezTo>
                        <a:cubicBezTo>
                          <a:pt x="56197" y="3150"/>
                          <a:pt x="8572" y="-2565"/>
                          <a:pt x="0" y="12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2322335F-F4BB-4636-955E-92C6753824E6}"/>
                      </a:ext>
                    </a:extLst>
                  </p:cNvPr>
                  <p:cNvSpPr/>
                  <p:nvPr/>
                </p:nvSpPr>
                <p:spPr>
                  <a:xfrm>
                    <a:off x="11022666" y="2847405"/>
                    <a:ext cx="39097" cy="6760"/>
                  </a:xfrm>
                  <a:custGeom>
                    <a:avLst/>
                    <a:gdLst>
                      <a:gd name="connsiteX0" fmla="*/ 39053 w 39097"/>
                      <a:gd name="connsiteY0" fmla="*/ 6760 h 6760"/>
                      <a:gd name="connsiteX1" fmla="*/ 0 w 39097"/>
                      <a:gd name="connsiteY1" fmla="*/ 93 h 6760"/>
                      <a:gd name="connsiteX2" fmla="*/ 39053 w 39097"/>
                      <a:gd name="connsiteY2" fmla="*/ 6760 h 6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60">
                        <a:moveTo>
                          <a:pt x="39053" y="6760"/>
                        </a:moveTo>
                        <a:cubicBezTo>
                          <a:pt x="40005" y="5808"/>
                          <a:pt x="25718" y="-860"/>
                          <a:pt x="0" y="93"/>
                        </a:cubicBezTo>
                        <a:cubicBezTo>
                          <a:pt x="22860" y="-860"/>
                          <a:pt x="38100" y="6760"/>
                          <a:pt x="39053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3" name="Graphic 7">
                  <a:extLst>
                    <a:ext uri="{FF2B5EF4-FFF2-40B4-BE49-F238E27FC236}">
                      <a16:creationId xmlns:a16="http://schemas.microsoft.com/office/drawing/2014/main" id="{33B03389-AE32-48BC-93D0-2C5E55D48E26}"/>
                    </a:ext>
                  </a:extLst>
                </p:cNvPr>
                <p:cNvGrpSpPr/>
                <p:nvPr/>
              </p:nvGrpSpPr>
              <p:grpSpPr>
                <a:xfrm>
                  <a:off x="11029334" y="2828448"/>
                  <a:ext cx="30993" cy="19082"/>
                  <a:chOff x="11029334" y="2828448"/>
                  <a:chExt cx="30993" cy="19082"/>
                </a:xfrm>
              </p:grpSpPr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08D6F30E-3EEE-41B6-82D5-8A5E6E8D2210}"/>
                      </a:ext>
                    </a:extLst>
                  </p:cNvPr>
                  <p:cNvSpPr/>
                  <p:nvPr/>
                </p:nvSpPr>
                <p:spPr>
                  <a:xfrm>
                    <a:off x="11029334" y="2828448"/>
                    <a:ext cx="30993" cy="19082"/>
                  </a:xfrm>
                  <a:custGeom>
                    <a:avLst/>
                    <a:gdLst>
                      <a:gd name="connsiteX0" fmla="*/ 0 w 30993"/>
                      <a:gd name="connsiteY0" fmla="*/ 0 h 19082"/>
                      <a:gd name="connsiteX1" fmla="*/ 28575 w 30993"/>
                      <a:gd name="connsiteY1" fmla="*/ 19050 h 19082"/>
                      <a:gd name="connsiteX2" fmla="*/ 0 w 30993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993" h="19082">
                        <a:moveTo>
                          <a:pt x="0" y="0"/>
                        </a:moveTo>
                        <a:cubicBezTo>
                          <a:pt x="15240" y="9525"/>
                          <a:pt x="17145" y="18098"/>
                          <a:pt x="28575" y="19050"/>
                        </a:cubicBezTo>
                        <a:cubicBezTo>
                          <a:pt x="40005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A8C286A9-DF84-4B00-9ABB-66636F6C5210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29401"/>
                    <a:ext cx="25789" cy="18097"/>
                  </a:xfrm>
                  <a:custGeom>
                    <a:avLst/>
                    <a:gdLst>
                      <a:gd name="connsiteX0" fmla="*/ 25718 w 25789"/>
                      <a:gd name="connsiteY0" fmla="*/ 18097 h 18097"/>
                      <a:gd name="connsiteX1" fmla="*/ 0 w 25789"/>
                      <a:gd name="connsiteY1" fmla="*/ 0 h 18097"/>
                      <a:gd name="connsiteX2" fmla="*/ 25718 w 25789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9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6193" y="6667"/>
                          <a:pt x="24765" y="17145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6" name="Graphic 7">
                  <a:extLst>
                    <a:ext uri="{FF2B5EF4-FFF2-40B4-BE49-F238E27FC236}">
                      <a16:creationId xmlns:a16="http://schemas.microsoft.com/office/drawing/2014/main" id="{B36ECEC7-50B1-4C7D-AA8E-7D3607C15E28}"/>
                    </a:ext>
                  </a:extLst>
                </p:cNvPr>
                <p:cNvGrpSpPr/>
                <p:nvPr/>
              </p:nvGrpSpPr>
              <p:grpSpPr>
                <a:xfrm>
                  <a:off x="11023619" y="2853021"/>
                  <a:ext cx="41895" cy="7464"/>
                  <a:chOff x="11023619" y="2853021"/>
                  <a:chExt cx="41895" cy="7464"/>
                </a:xfrm>
              </p:grpSpPr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A398C2C6-C6BB-444A-9781-D319D55FD147}"/>
                      </a:ext>
                    </a:extLst>
                  </p:cNvPr>
                  <p:cNvSpPr/>
                  <p:nvPr/>
                </p:nvSpPr>
                <p:spPr>
                  <a:xfrm>
                    <a:off x="11023619" y="2853021"/>
                    <a:ext cx="41895" cy="7464"/>
                  </a:xfrm>
                  <a:custGeom>
                    <a:avLst/>
                    <a:gdLst>
                      <a:gd name="connsiteX0" fmla="*/ 0 w 41895"/>
                      <a:gd name="connsiteY0" fmla="*/ 5907 h 7464"/>
                      <a:gd name="connsiteX1" fmla="*/ 40005 w 41895"/>
                      <a:gd name="connsiteY1" fmla="*/ 4002 h 7464"/>
                      <a:gd name="connsiteX2" fmla="*/ 0 w 41895"/>
                      <a:gd name="connsiteY2" fmla="*/ 5907 h 7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895" h="7464">
                        <a:moveTo>
                          <a:pt x="0" y="5907"/>
                        </a:moveTo>
                        <a:cubicBezTo>
                          <a:pt x="20955" y="4002"/>
                          <a:pt x="28575" y="11622"/>
                          <a:pt x="40005" y="4002"/>
                        </a:cubicBezTo>
                        <a:cubicBezTo>
                          <a:pt x="51435" y="-3618"/>
                          <a:pt x="7620" y="1145"/>
                          <a:pt x="0" y="59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8167C015-54A9-436E-9AF1-ECBE04BCCDAD}"/>
                      </a:ext>
                    </a:extLst>
                  </p:cNvPr>
                  <p:cNvSpPr/>
                  <p:nvPr/>
                </p:nvSpPr>
                <p:spPr>
                  <a:xfrm>
                    <a:off x="11025524" y="2855463"/>
                    <a:ext cx="37189" cy="3465"/>
                  </a:xfrm>
                  <a:custGeom>
                    <a:avLst/>
                    <a:gdLst>
                      <a:gd name="connsiteX0" fmla="*/ 37147 w 37189"/>
                      <a:gd name="connsiteY0" fmla="*/ 1560 h 3465"/>
                      <a:gd name="connsiteX1" fmla="*/ 0 w 37189"/>
                      <a:gd name="connsiteY1" fmla="*/ 3465 h 3465"/>
                      <a:gd name="connsiteX2" fmla="*/ 37147 w 37189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9" h="3465">
                        <a:moveTo>
                          <a:pt x="37147" y="1560"/>
                        </a:moveTo>
                        <a:cubicBezTo>
                          <a:pt x="38100" y="608"/>
                          <a:pt x="22860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7147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9" name="Graphic 7">
                  <a:extLst>
                    <a:ext uri="{FF2B5EF4-FFF2-40B4-BE49-F238E27FC236}">
                      <a16:creationId xmlns:a16="http://schemas.microsoft.com/office/drawing/2014/main" id="{D5F4DACB-A0BB-46E6-A884-A46ECD37EE9D}"/>
                    </a:ext>
                  </a:extLst>
                </p:cNvPr>
                <p:cNvGrpSpPr/>
                <p:nvPr/>
              </p:nvGrpSpPr>
              <p:grpSpPr>
                <a:xfrm>
                  <a:off x="11036001" y="2847818"/>
                  <a:ext cx="33025" cy="27302"/>
                  <a:chOff x="11036001" y="2847818"/>
                  <a:chExt cx="33025" cy="27302"/>
                </a:xfrm>
              </p:grpSpPr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DA9B3A90-FBA6-4376-996D-E3DE56DAE2B5}"/>
                      </a:ext>
                    </a:extLst>
                  </p:cNvPr>
                  <p:cNvSpPr/>
                  <p:nvPr/>
                </p:nvSpPr>
                <p:spPr>
                  <a:xfrm>
                    <a:off x="11036001" y="2847818"/>
                    <a:ext cx="33025" cy="27302"/>
                  </a:xfrm>
                  <a:custGeom>
                    <a:avLst/>
                    <a:gdLst>
                      <a:gd name="connsiteX0" fmla="*/ 0 w 33025"/>
                      <a:gd name="connsiteY0" fmla="*/ 27302 h 27302"/>
                      <a:gd name="connsiteX1" fmla="*/ 32385 w 33025"/>
                      <a:gd name="connsiteY1" fmla="*/ 3490 h 27302"/>
                      <a:gd name="connsiteX2" fmla="*/ 0 w 33025"/>
                      <a:gd name="connsiteY2" fmla="*/ 27302 h 2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25" h="27302">
                        <a:moveTo>
                          <a:pt x="0" y="27302"/>
                        </a:moveTo>
                        <a:cubicBezTo>
                          <a:pt x="16193" y="13967"/>
                          <a:pt x="26670" y="15872"/>
                          <a:pt x="32385" y="3490"/>
                        </a:cubicBezTo>
                        <a:cubicBezTo>
                          <a:pt x="38100" y="-9845"/>
                          <a:pt x="3810" y="18730"/>
                          <a:pt x="0" y="273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004F08A2-6467-4F25-A73B-FF0CA4848066}"/>
                      </a:ext>
                    </a:extLst>
                  </p:cNvPr>
                  <p:cNvSpPr/>
                  <p:nvPr/>
                </p:nvSpPr>
                <p:spPr>
                  <a:xfrm>
                    <a:off x="11036954" y="2851208"/>
                    <a:ext cx="30525" cy="22007"/>
                  </a:xfrm>
                  <a:custGeom>
                    <a:avLst/>
                    <a:gdLst>
                      <a:gd name="connsiteX0" fmla="*/ 30480 w 30525"/>
                      <a:gd name="connsiteY0" fmla="*/ 100 h 22007"/>
                      <a:gd name="connsiteX1" fmla="*/ 0 w 30525"/>
                      <a:gd name="connsiteY1" fmla="*/ 22008 h 22007"/>
                      <a:gd name="connsiteX2" fmla="*/ 30480 w 30525"/>
                      <a:gd name="connsiteY2" fmla="*/ 100 h 22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5" h="22007">
                        <a:moveTo>
                          <a:pt x="30480" y="100"/>
                        </a:moveTo>
                        <a:cubicBezTo>
                          <a:pt x="31433" y="-852"/>
                          <a:pt x="17145" y="4863"/>
                          <a:pt x="0" y="22008"/>
                        </a:cubicBezTo>
                        <a:cubicBezTo>
                          <a:pt x="15240" y="5815"/>
                          <a:pt x="30480" y="1053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2" name="Graphic 7">
                  <a:extLst>
                    <a:ext uri="{FF2B5EF4-FFF2-40B4-BE49-F238E27FC236}">
                      <a16:creationId xmlns:a16="http://schemas.microsoft.com/office/drawing/2014/main" id="{FF404FBF-3711-4633-AF6D-C36253711464}"/>
                    </a:ext>
                  </a:extLst>
                </p:cNvPr>
                <p:cNvGrpSpPr/>
                <p:nvPr/>
              </p:nvGrpSpPr>
              <p:grpSpPr>
                <a:xfrm>
                  <a:off x="11063785" y="2824638"/>
                  <a:ext cx="37939" cy="23812"/>
                  <a:chOff x="11063785" y="2824638"/>
                  <a:chExt cx="37939" cy="23812"/>
                </a:xfrm>
              </p:grpSpPr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5E52E3C-7F3D-4EB4-8F12-152C7BBD06A4}"/>
                      </a:ext>
                    </a:extLst>
                  </p:cNvPr>
                  <p:cNvSpPr/>
                  <p:nvPr/>
                </p:nvSpPr>
                <p:spPr>
                  <a:xfrm>
                    <a:off x="11063785" y="2824638"/>
                    <a:ext cx="37939" cy="23812"/>
                  </a:xfrm>
                  <a:custGeom>
                    <a:avLst/>
                    <a:gdLst>
                      <a:gd name="connsiteX0" fmla="*/ 37940 w 37939"/>
                      <a:gd name="connsiteY0" fmla="*/ 0 h 23812"/>
                      <a:gd name="connsiteX1" fmla="*/ 2697 w 37939"/>
                      <a:gd name="connsiteY1" fmla="*/ 23813 h 23812"/>
                      <a:gd name="connsiteX2" fmla="*/ 37940 w 37939"/>
                      <a:gd name="connsiteY2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39" h="23812">
                        <a:moveTo>
                          <a:pt x="37940" y="0"/>
                        </a:moveTo>
                        <a:cubicBezTo>
                          <a:pt x="19842" y="11430"/>
                          <a:pt x="16984" y="22860"/>
                          <a:pt x="2697" y="23813"/>
                        </a:cubicBezTo>
                        <a:cubicBezTo>
                          <a:pt x="-10638" y="23813"/>
                          <a:pt x="29367" y="0"/>
                          <a:pt x="3794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78FBC8B5-6CFA-4043-877C-5EC6DDEB7790}"/>
                      </a:ext>
                    </a:extLst>
                  </p:cNvPr>
                  <p:cNvSpPr/>
                  <p:nvPr/>
                </p:nvSpPr>
                <p:spPr>
                  <a:xfrm>
                    <a:off x="11068322" y="2825591"/>
                    <a:ext cx="32449" cy="21907"/>
                  </a:xfrm>
                  <a:custGeom>
                    <a:avLst/>
                    <a:gdLst>
                      <a:gd name="connsiteX0" fmla="*/ 65 w 32449"/>
                      <a:gd name="connsiteY0" fmla="*/ 21907 h 21907"/>
                      <a:gd name="connsiteX1" fmla="*/ 32450 w 32449"/>
                      <a:gd name="connsiteY1" fmla="*/ 0 h 21907"/>
                      <a:gd name="connsiteX2" fmla="*/ 65 w 32449"/>
                      <a:gd name="connsiteY2" fmla="*/ 21907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9" h="21907">
                        <a:moveTo>
                          <a:pt x="65" y="21907"/>
                        </a:moveTo>
                        <a:cubicBezTo>
                          <a:pt x="-888" y="21907"/>
                          <a:pt x="8637" y="9525"/>
                          <a:pt x="32450" y="0"/>
                        </a:cubicBezTo>
                        <a:cubicBezTo>
                          <a:pt x="11494" y="7620"/>
                          <a:pt x="1017" y="20955"/>
                          <a:pt x="65" y="219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5" name="Graphic 7">
                  <a:extLst>
                    <a:ext uri="{FF2B5EF4-FFF2-40B4-BE49-F238E27FC236}">
                      <a16:creationId xmlns:a16="http://schemas.microsoft.com/office/drawing/2014/main" id="{C0C78AF1-CC9E-4BFE-A9D5-4ABFD0CABAA0}"/>
                    </a:ext>
                  </a:extLst>
                </p:cNvPr>
                <p:cNvGrpSpPr/>
                <p:nvPr/>
              </p:nvGrpSpPr>
              <p:grpSpPr>
                <a:xfrm>
                  <a:off x="11057672" y="2853205"/>
                  <a:ext cx="33574" cy="14295"/>
                  <a:chOff x="11057672" y="2853205"/>
                  <a:chExt cx="33574" cy="14295"/>
                </a:xfrm>
              </p:grpSpPr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A4A9846F-F255-4BC5-88B3-80B5C6F85EB1}"/>
                      </a:ext>
                    </a:extLst>
                  </p:cNvPr>
                  <p:cNvSpPr/>
                  <p:nvPr/>
                </p:nvSpPr>
                <p:spPr>
                  <a:xfrm>
                    <a:off x="11057672" y="2853205"/>
                    <a:ext cx="32621" cy="14295"/>
                  </a:xfrm>
                  <a:custGeom>
                    <a:avLst/>
                    <a:gdLst>
                      <a:gd name="connsiteX0" fmla="*/ 32622 w 32621"/>
                      <a:gd name="connsiteY0" fmla="*/ 14295 h 14295"/>
                      <a:gd name="connsiteX1" fmla="*/ 1189 w 32621"/>
                      <a:gd name="connsiteY1" fmla="*/ 1913 h 14295"/>
                      <a:gd name="connsiteX2" fmla="*/ 32622 w 3262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21" h="14295">
                        <a:moveTo>
                          <a:pt x="32622" y="14295"/>
                        </a:moveTo>
                        <a:cubicBezTo>
                          <a:pt x="26907" y="7628"/>
                          <a:pt x="9762" y="-4755"/>
                          <a:pt x="1189" y="1913"/>
                        </a:cubicBezTo>
                        <a:cubicBezTo>
                          <a:pt x="-5478" y="7628"/>
                          <a:pt x="17382" y="5723"/>
                          <a:pt x="32622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9558B81B-791D-4AC1-8706-6F703D2D76CC}"/>
                      </a:ext>
                    </a:extLst>
                  </p:cNvPr>
                  <p:cNvSpPr/>
                  <p:nvPr/>
                </p:nvSpPr>
                <p:spPr>
                  <a:xfrm>
                    <a:off x="11060766" y="2855118"/>
                    <a:ext cx="30480" cy="12382"/>
                  </a:xfrm>
                  <a:custGeom>
                    <a:avLst/>
                    <a:gdLst>
                      <a:gd name="connsiteX0" fmla="*/ 0 w 30480"/>
                      <a:gd name="connsiteY0" fmla="*/ 0 h 12382"/>
                      <a:gd name="connsiteX1" fmla="*/ 30480 w 30480"/>
                      <a:gd name="connsiteY1" fmla="*/ 12383 h 12382"/>
                      <a:gd name="connsiteX2" fmla="*/ 0 w 30480"/>
                      <a:gd name="connsiteY2" fmla="*/ 0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" h="12382">
                        <a:moveTo>
                          <a:pt x="0" y="0"/>
                        </a:moveTo>
                        <a:cubicBezTo>
                          <a:pt x="0" y="953"/>
                          <a:pt x="14288" y="-952"/>
                          <a:pt x="30480" y="12383"/>
                        </a:cubicBezTo>
                        <a:cubicBezTo>
                          <a:pt x="12383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8" name="Graphic 7">
                  <a:extLst>
                    <a:ext uri="{FF2B5EF4-FFF2-40B4-BE49-F238E27FC236}">
                      <a16:creationId xmlns:a16="http://schemas.microsoft.com/office/drawing/2014/main" id="{28AC6F7B-E054-46F6-BEB6-E2931AE5B086}"/>
                    </a:ext>
                  </a:extLst>
                </p:cNvPr>
                <p:cNvGrpSpPr/>
                <p:nvPr/>
              </p:nvGrpSpPr>
              <p:grpSpPr>
                <a:xfrm>
                  <a:off x="11058020" y="2851022"/>
                  <a:ext cx="43703" cy="8318"/>
                  <a:chOff x="11058020" y="2851022"/>
                  <a:chExt cx="43703" cy="8318"/>
                </a:xfrm>
              </p:grpSpPr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E6F36BF5-B969-476B-8BDF-9F597955DCF0}"/>
                      </a:ext>
                    </a:extLst>
                  </p:cNvPr>
                  <p:cNvSpPr/>
                  <p:nvPr/>
                </p:nvSpPr>
                <p:spPr>
                  <a:xfrm>
                    <a:off x="11058020" y="2851022"/>
                    <a:ext cx="43703" cy="8318"/>
                  </a:xfrm>
                  <a:custGeom>
                    <a:avLst/>
                    <a:gdLst>
                      <a:gd name="connsiteX0" fmla="*/ 43704 w 43703"/>
                      <a:gd name="connsiteY0" fmla="*/ 7906 h 8318"/>
                      <a:gd name="connsiteX1" fmla="*/ 1794 w 43703"/>
                      <a:gd name="connsiteY1" fmla="*/ 4096 h 8318"/>
                      <a:gd name="connsiteX2" fmla="*/ 43704 w 43703"/>
                      <a:gd name="connsiteY2" fmla="*/ 7906 h 8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703" h="8318">
                        <a:moveTo>
                          <a:pt x="43704" y="7906"/>
                        </a:moveTo>
                        <a:cubicBezTo>
                          <a:pt x="21796" y="5048"/>
                          <a:pt x="13224" y="12668"/>
                          <a:pt x="1794" y="4096"/>
                        </a:cubicBezTo>
                        <a:cubicBezTo>
                          <a:pt x="-9636" y="-4477"/>
                          <a:pt x="37036" y="2191"/>
                          <a:pt x="43704" y="79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925418CE-7DDD-4D88-B273-A0BC92F30A0B}"/>
                      </a:ext>
                    </a:extLst>
                  </p:cNvPr>
                  <p:cNvSpPr/>
                  <p:nvPr/>
                </p:nvSpPr>
                <p:spPr>
                  <a:xfrm>
                    <a:off x="11061677" y="2853689"/>
                    <a:ext cx="39094" cy="4286"/>
                  </a:xfrm>
                  <a:custGeom>
                    <a:avLst/>
                    <a:gdLst>
                      <a:gd name="connsiteX0" fmla="*/ 42 w 39094"/>
                      <a:gd name="connsiteY0" fmla="*/ 1429 h 4286"/>
                      <a:gd name="connsiteX1" fmla="*/ 39095 w 39094"/>
                      <a:gd name="connsiteY1" fmla="*/ 4286 h 4286"/>
                      <a:gd name="connsiteX2" fmla="*/ 42 w 3909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4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9095" y="4286"/>
                        </a:cubicBezTo>
                        <a:cubicBezTo>
                          <a:pt x="17187" y="-1429"/>
                          <a:pt x="995" y="2381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1" name="Graphic 7">
                  <a:extLst>
                    <a:ext uri="{FF2B5EF4-FFF2-40B4-BE49-F238E27FC236}">
                      <a16:creationId xmlns:a16="http://schemas.microsoft.com/office/drawing/2014/main" id="{3620E352-3AF2-4C20-A8E0-BD0C70634292}"/>
                    </a:ext>
                  </a:extLst>
                </p:cNvPr>
                <p:cNvGrpSpPr/>
                <p:nvPr/>
              </p:nvGrpSpPr>
              <p:grpSpPr>
                <a:xfrm>
                  <a:off x="11061151" y="2808446"/>
                  <a:ext cx="8187" cy="40721"/>
                  <a:chOff x="11061151" y="2808446"/>
                  <a:chExt cx="8187" cy="40721"/>
                </a:xfrm>
              </p:grpSpPr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79ACF1B9-26FF-4DF7-BF82-03FEC31185CE}"/>
                      </a:ext>
                    </a:extLst>
                  </p:cNvPr>
                  <p:cNvSpPr/>
                  <p:nvPr/>
                </p:nvSpPr>
                <p:spPr>
                  <a:xfrm>
                    <a:off x="11061151" y="2808446"/>
                    <a:ext cx="8187" cy="40721"/>
                  </a:xfrm>
                  <a:custGeom>
                    <a:avLst/>
                    <a:gdLst>
                      <a:gd name="connsiteX0" fmla="*/ 8188 w 8187"/>
                      <a:gd name="connsiteY0" fmla="*/ 0 h 40721"/>
                      <a:gd name="connsiteX1" fmla="*/ 3425 w 8187"/>
                      <a:gd name="connsiteY1" fmla="*/ 40005 h 40721"/>
                      <a:gd name="connsiteX2" fmla="*/ 8188 w 8187"/>
                      <a:gd name="connsiteY2" fmla="*/ 0 h 40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87" h="40721">
                        <a:moveTo>
                          <a:pt x="8188" y="0"/>
                        </a:moveTo>
                        <a:cubicBezTo>
                          <a:pt x="5331" y="20002"/>
                          <a:pt x="11998" y="32385"/>
                          <a:pt x="3425" y="40005"/>
                        </a:cubicBezTo>
                        <a:cubicBezTo>
                          <a:pt x="-4194" y="46672"/>
                          <a:pt x="2473" y="4763"/>
                          <a:pt x="818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90FEC01D-45E0-412B-BA80-1B946F10D664}"/>
                      </a:ext>
                    </a:extLst>
                  </p:cNvPr>
                  <p:cNvSpPr/>
                  <p:nvPr/>
                </p:nvSpPr>
                <p:spPr>
                  <a:xfrm>
                    <a:off x="11064209" y="2809398"/>
                    <a:ext cx="5129" cy="37185"/>
                  </a:xfrm>
                  <a:custGeom>
                    <a:avLst/>
                    <a:gdLst>
                      <a:gd name="connsiteX0" fmla="*/ 1320 w 5129"/>
                      <a:gd name="connsiteY0" fmla="*/ 37148 h 37185"/>
                      <a:gd name="connsiteX1" fmla="*/ 5130 w 5129"/>
                      <a:gd name="connsiteY1" fmla="*/ 0 h 37185"/>
                      <a:gd name="connsiteX2" fmla="*/ 1320 w 5129"/>
                      <a:gd name="connsiteY2" fmla="*/ 37148 h 37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7185">
                        <a:moveTo>
                          <a:pt x="1320" y="37148"/>
                        </a:moveTo>
                        <a:cubicBezTo>
                          <a:pt x="367" y="38100"/>
                          <a:pt x="-2490" y="20955"/>
                          <a:pt x="5130" y="0"/>
                        </a:cubicBezTo>
                        <a:cubicBezTo>
                          <a:pt x="-1537" y="19050"/>
                          <a:pt x="2272" y="36195"/>
                          <a:pt x="1320" y="3714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4" name="Graphic 7">
                  <a:extLst>
                    <a:ext uri="{FF2B5EF4-FFF2-40B4-BE49-F238E27FC236}">
                      <a16:creationId xmlns:a16="http://schemas.microsoft.com/office/drawing/2014/main" id="{2F0AAE60-734B-4B09-88D1-987F5A7147E8}"/>
                    </a:ext>
                  </a:extLst>
                </p:cNvPr>
                <p:cNvGrpSpPr/>
                <p:nvPr/>
              </p:nvGrpSpPr>
              <p:grpSpPr>
                <a:xfrm>
                  <a:off x="11031239" y="2805588"/>
                  <a:ext cx="34657" cy="49026"/>
                  <a:chOff x="11031239" y="2805588"/>
                  <a:chExt cx="34657" cy="49026"/>
                </a:xfrm>
              </p:grpSpPr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D2904739-494C-4EA5-8BEF-ED9A94948E34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4657" cy="49026"/>
                  </a:xfrm>
                  <a:custGeom>
                    <a:avLst/>
                    <a:gdLst>
                      <a:gd name="connsiteX0" fmla="*/ 0 w 34657"/>
                      <a:gd name="connsiteY0" fmla="*/ 0 h 49026"/>
                      <a:gd name="connsiteX1" fmla="*/ 31433 w 34657"/>
                      <a:gd name="connsiteY1" fmla="*/ 48578 h 49026"/>
                      <a:gd name="connsiteX2" fmla="*/ 0 w 34657"/>
                      <a:gd name="connsiteY2" fmla="*/ 0 h 49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57" h="49026">
                        <a:moveTo>
                          <a:pt x="0" y="0"/>
                        </a:moveTo>
                        <a:cubicBezTo>
                          <a:pt x="17145" y="19050"/>
                          <a:pt x="20955" y="53340"/>
                          <a:pt x="31433" y="48578"/>
                        </a:cubicBezTo>
                        <a:cubicBezTo>
                          <a:pt x="42863" y="39053"/>
                          <a:pt x="21908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FB5D3586-2201-48B3-8DEF-17535CA0BD88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2 h 46672"/>
                      <a:gd name="connsiteX1" fmla="*/ 0 w 30531"/>
                      <a:gd name="connsiteY1" fmla="*/ 0 h 46672"/>
                      <a:gd name="connsiteX2" fmla="*/ 30480 w 30531"/>
                      <a:gd name="connsiteY2" fmla="*/ 46672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2"/>
                        </a:moveTo>
                        <a:cubicBezTo>
                          <a:pt x="31433" y="46672"/>
                          <a:pt x="19050" y="7620"/>
                          <a:pt x="0" y="0"/>
                        </a:cubicBezTo>
                        <a:cubicBezTo>
                          <a:pt x="20955" y="10478"/>
                          <a:pt x="29528" y="46672"/>
                          <a:pt x="30480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7" name="Graphic 7">
                  <a:extLst>
                    <a:ext uri="{FF2B5EF4-FFF2-40B4-BE49-F238E27FC236}">
                      <a16:creationId xmlns:a16="http://schemas.microsoft.com/office/drawing/2014/main" id="{4C9093F6-1E17-4C3C-B0C0-EDBA5BFBDD15}"/>
                    </a:ext>
                  </a:extLst>
                </p:cNvPr>
                <p:cNvGrpSpPr/>
                <p:nvPr/>
              </p:nvGrpSpPr>
              <p:grpSpPr>
                <a:xfrm>
                  <a:off x="11062295" y="2838438"/>
                  <a:ext cx="49906" cy="18527"/>
                  <a:chOff x="11062295" y="2838438"/>
                  <a:chExt cx="49906" cy="18527"/>
                </a:xfrm>
              </p:grpSpPr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64276CDE-C262-4ABB-910A-3CEA6528ECF3}"/>
                      </a:ext>
                    </a:extLst>
                  </p:cNvPr>
                  <p:cNvSpPr/>
                  <p:nvPr/>
                </p:nvSpPr>
                <p:spPr>
                  <a:xfrm>
                    <a:off x="11062295" y="2838438"/>
                    <a:ext cx="49906" cy="18527"/>
                  </a:xfrm>
                  <a:custGeom>
                    <a:avLst/>
                    <a:gdLst>
                      <a:gd name="connsiteX0" fmla="*/ 49906 w 49906"/>
                      <a:gd name="connsiteY0" fmla="*/ 1441 h 18527"/>
                      <a:gd name="connsiteX1" fmla="*/ 376 w 49906"/>
                      <a:gd name="connsiteY1" fmla="*/ 14776 h 18527"/>
                      <a:gd name="connsiteX2" fmla="*/ 49906 w 49906"/>
                      <a:gd name="connsiteY2" fmla="*/ 1441 h 18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906" h="18527">
                        <a:moveTo>
                          <a:pt x="49906" y="1441"/>
                        </a:moveTo>
                        <a:cubicBezTo>
                          <a:pt x="36571" y="-1417"/>
                          <a:pt x="5139" y="-1417"/>
                          <a:pt x="376" y="14776"/>
                        </a:cubicBezTo>
                        <a:cubicBezTo>
                          <a:pt x="-3433" y="27158"/>
                          <a:pt x="22284" y="5250"/>
                          <a:pt x="49906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D1293DC2-630D-4FD7-995F-3D766EBE4083}"/>
                      </a:ext>
                    </a:extLst>
                  </p:cNvPr>
                  <p:cNvSpPr/>
                  <p:nvPr/>
                </p:nvSpPr>
                <p:spPr>
                  <a:xfrm>
                    <a:off x="11063624" y="2839822"/>
                    <a:ext cx="47625" cy="12484"/>
                  </a:xfrm>
                  <a:custGeom>
                    <a:avLst/>
                    <a:gdLst>
                      <a:gd name="connsiteX0" fmla="*/ 0 w 47625"/>
                      <a:gd name="connsiteY0" fmla="*/ 12439 h 12484"/>
                      <a:gd name="connsiteX1" fmla="*/ 47625 w 47625"/>
                      <a:gd name="connsiteY1" fmla="*/ 56 h 12484"/>
                      <a:gd name="connsiteX2" fmla="*/ 0 w 47625"/>
                      <a:gd name="connsiteY2" fmla="*/ 12439 h 12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84">
                        <a:moveTo>
                          <a:pt x="0" y="12439"/>
                        </a:moveTo>
                        <a:cubicBezTo>
                          <a:pt x="0" y="13391"/>
                          <a:pt x="16192" y="-896"/>
                          <a:pt x="47625" y="56"/>
                        </a:cubicBezTo>
                        <a:cubicBezTo>
                          <a:pt x="16192" y="-896"/>
                          <a:pt x="0" y="10534"/>
                          <a:pt x="0" y="124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0" name="Graphic 7">
                  <a:extLst>
                    <a:ext uri="{FF2B5EF4-FFF2-40B4-BE49-F238E27FC236}">
                      <a16:creationId xmlns:a16="http://schemas.microsoft.com/office/drawing/2014/main" id="{F4ECA289-E290-470A-B2D3-7BE21724C078}"/>
                    </a:ext>
                  </a:extLst>
                </p:cNvPr>
                <p:cNvGrpSpPr/>
                <p:nvPr/>
              </p:nvGrpSpPr>
              <p:grpSpPr>
                <a:xfrm>
                  <a:off x="11013141" y="2836951"/>
                  <a:ext cx="51091" cy="19640"/>
                  <a:chOff x="11013141" y="2836951"/>
                  <a:chExt cx="51091" cy="19640"/>
                </a:xfrm>
              </p:grpSpPr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8E16E12A-B37C-4F6C-902F-E702FF588A13}"/>
                      </a:ext>
                    </a:extLst>
                  </p:cNvPr>
                  <p:cNvSpPr/>
                  <p:nvPr/>
                </p:nvSpPr>
                <p:spPr>
                  <a:xfrm>
                    <a:off x="11013141" y="2836951"/>
                    <a:ext cx="51091" cy="19640"/>
                  </a:xfrm>
                  <a:custGeom>
                    <a:avLst/>
                    <a:gdLst>
                      <a:gd name="connsiteX0" fmla="*/ 0 w 51091"/>
                      <a:gd name="connsiteY0" fmla="*/ 1022 h 19640"/>
                      <a:gd name="connsiteX1" fmla="*/ 48578 w 51091"/>
                      <a:gd name="connsiteY1" fmla="*/ 14357 h 19640"/>
                      <a:gd name="connsiteX2" fmla="*/ 0 w 51091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91" h="19640">
                        <a:moveTo>
                          <a:pt x="0" y="1022"/>
                        </a:moveTo>
                        <a:cubicBezTo>
                          <a:pt x="9525" y="-883"/>
                          <a:pt x="37147" y="-1835"/>
                          <a:pt x="48578" y="14357"/>
                        </a:cubicBezTo>
                        <a:cubicBezTo>
                          <a:pt x="60008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F4AEABDE-A84E-46D3-89D0-516974A565B5}"/>
                      </a:ext>
                    </a:extLst>
                  </p:cNvPr>
                  <p:cNvSpPr/>
                  <p:nvPr/>
                </p:nvSpPr>
                <p:spPr>
                  <a:xfrm>
                    <a:off x="11015047" y="2837973"/>
                    <a:ext cx="45778" cy="14499"/>
                  </a:xfrm>
                  <a:custGeom>
                    <a:avLst/>
                    <a:gdLst>
                      <a:gd name="connsiteX0" fmla="*/ 45720 w 45778"/>
                      <a:gd name="connsiteY0" fmla="*/ 14288 h 14499"/>
                      <a:gd name="connsiteX1" fmla="*/ 0 w 45778"/>
                      <a:gd name="connsiteY1" fmla="*/ 0 h 14499"/>
                      <a:gd name="connsiteX2" fmla="*/ 45720 w 45778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778" h="14499">
                        <a:moveTo>
                          <a:pt x="45720" y="14288"/>
                        </a:moveTo>
                        <a:cubicBezTo>
                          <a:pt x="46672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7" y="12383"/>
                          <a:pt x="45720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93" name="Graphic 7">
                <a:extLst>
                  <a:ext uri="{FF2B5EF4-FFF2-40B4-BE49-F238E27FC236}">
                    <a16:creationId xmlns:a16="http://schemas.microsoft.com/office/drawing/2014/main" id="{206D8FAE-CDC2-4529-B804-A5C202D1AB34}"/>
                  </a:ext>
                </a:extLst>
              </p:cNvPr>
              <p:cNvGrpSpPr/>
              <p:nvPr/>
            </p:nvGrpSpPr>
            <p:grpSpPr>
              <a:xfrm>
                <a:off x="10915987" y="3129438"/>
                <a:ext cx="138112" cy="113347"/>
                <a:chOff x="10915987" y="3129438"/>
                <a:chExt cx="138112" cy="113347"/>
              </a:xfrm>
            </p:grpSpPr>
            <p:sp>
              <p:nvSpPr>
                <p:cNvPr id="1794" name="Freeform: Shape 1793">
                  <a:extLst>
                    <a:ext uri="{FF2B5EF4-FFF2-40B4-BE49-F238E27FC236}">
                      <a16:creationId xmlns:a16="http://schemas.microsoft.com/office/drawing/2014/main" id="{5B552349-6609-4BB6-B5FC-EF612B10293E}"/>
                    </a:ext>
                  </a:extLst>
                </p:cNvPr>
                <p:cNvSpPr/>
                <p:nvPr/>
              </p:nvSpPr>
              <p:spPr>
                <a:xfrm>
                  <a:off x="10942657" y="3178968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3 h 63817"/>
                    <a:gd name="connsiteX2" fmla="*/ 75247 w 111442"/>
                    <a:gd name="connsiteY2" fmla="*/ 27623 h 63817"/>
                    <a:gd name="connsiteX3" fmla="*/ 111443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8 h 63817"/>
                    <a:gd name="connsiteX7" fmla="*/ 58103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8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3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8 w 111442"/>
                    <a:gd name="connsiteY21" fmla="*/ 46673 h 63817"/>
                    <a:gd name="connsiteX22" fmla="*/ 60007 w 111442"/>
                    <a:gd name="connsiteY22" fmla="*/ 63817 h 63817"/>
                    <a:gd name="connsiteX23" fmla="*/ 58103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8"/>
                        <a:pt x="100965" y="27623"/>
                      </a:cubicBezTo>
                      <a:cubicBezTo>
                        <a:pt x="91440" y="28575"/>
                        <a:pt x="82868" y="28575"/>
                        <a:pt x="75247" y="27623"/>
                      </a:cubicBezTo>
                      <a:cubicBezTo>
                        <a:pt x="91440" y="22860"/>
                        <a:pt x="107632" y="17145"/>
                        <a:pt x="111443" y="14288"/>
                      </a:cubicBezTo>
                      <a:cubicBezTo>
                        <a:pt x="90488" y="20003"/>
                        <a:pt x="75247" y="20955"/>
                        <a:pt x="62865" y="23813"/>
                      </a:cubicBezTo>
                      <a:cubicBezTo>
                        <a:pt x="70485" y="18098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8"/>
                      </a:cubicBezTo>
                      <a:cubicBezTo>
                        <a:pt x="60960" y="11430"/>
                        <a:pt x="60007" y="3810"/>
                        <a:pt x="58103" y="0"/>
                      </a:cubicBezTo>
                      <a:cubicBezTo>
                        <a:pt x="56197" y="7620"/>
                        <a:pt x="48578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3" y="15240"/>
                        <a:pt x="35243" y="8573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8"/>
                        <a:pt x="23813" y="15240"/>
                        <a:pt x="20955" y="14288"/>
                      </a:cubicBezTo>
                      <a:cubicBezTo>
                        <a:pt x="24765" y="18098"/>
                        <a:pt x="27622" y="21908"/>
                        <a:pt x="28575" y="25717"/>
                      </a:cubicBezTo>
                      <a:cubicBezTo>
                        <a:pt x="16193" y="29528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8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8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3" y="55245"/>
                        <a:pt x="38100" y="49530"/>
                        <a:pt x="39053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8" y="57150"/>
                        <a:pt x="48578" y="52388"/>
                        <a:pt x="48578" y="46673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3" y="44767"/>
                      </a:cubicBezTo>
                      <a:cubicBezTo>
                        <a:pt x="61913" y="46673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3"/>
                        <a:pt x="103822" y="52388"/>
                      </a:cubicBezTo>
                      <a:cubicBezTo>
                        <a:pt x="99060" y="44767"/>
                        <a:pt x="82868" y="37148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95" name="Graphic 7">
                  <a:extLst>
                    <a:ext uri="{FF2B5EF4-FFF2-40B4-BE49-F238E27FC236}">
                      <a16:creationId xmlns:a16="http://schemas.microsoft.com/office/drawing/2014/main" id="{9439DD1F-486C-43E3-B597-44054C2707F6}"/>
                    </a:ext>
                  </a:extLst>
                </p:cNvPr>
                <p:cNvGrpSpPr/>
                <p:nvPr/>
              </p:nvGrpSpPr>
              <p:grpSpPr>
                <a:xfrm>
                  <a:off x="10977396" y="3129438"/>
                  <a:ext cx="40507" cy="70195"/>
                  <a:chOff x="10977396" y="3129438"/>
                  <a:chExt cx="40507" cy="70195"/>
                </a:xfrm>
              </p:grpSpPr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39F4EBE0-DCF5-4895-9650-9D0AEBF96B20}"/>
                      </a:ext>
                    </a:extLst>
                  </p:cNvPr>
                  <p:cNvSpPr/>
                  <p:nvPr/>
                </p:nvSpPr>
                <p:spPr>
                  <a:xfrm>
                    <a:off x="10977396" y="3129438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6A89166E-975F-4FFD-BB38-A7CCD1EBDAAD}"/>
                      </a:ext>
                    </a:extLst>
                  </p:cNvPr>
                  <p:cNvSpPr/>
                  <p:nvPr/>
                </p:nvSpPr>
                <p:spPr>
                  <a:xfrm>
                    <a:off x="10984233" y="3131343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8" name="Graphic 7">
                  <a:extLst>
                    <a:ext uri="{FF2B5EF4-FFF2-40B4-BE49-F238E27FC236}">
                      <a16:creationId xmlns:a16="http://schemas.microsoft.com/office/drawing/2014/main" id="{315D4353-8277-4329-ACF9-AA3ACF2247B9}"/>
                    </a:ext>
                  </a:extLst>
                </p:cNvPr>
                <p:cNvGrpSpPr/>
                <p:nvPr/>
              </p:nvGrpSpPr>
              <p:grpSpPr>
                <a:xfrm>
                  <a:off x="10926464" y="3190691"/>
                  <a:ext cx="59447" cy="12231"/>
                  <a:chOff x="10926464" y="3190691"/>
                  <a:chExt cx="59447" cy="12231"/>
                </a:xfrm>
              </p:grpSpPr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EBDD23B7-B571-45B1-9884-B037D55E532F}"/>
                      </a:ext>
                    </a:extLst>
                  </p:cNvPr>
                  <p:cNvSpPr/>
                  <p:nvPr/>
                </p:nvSpPr>
                <p:spPr>
                  <a:xfrm>
                    <a:off x="10926464" y="3190691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8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8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D13D731E-11EA-4A52-ABFF-3E0E9253136C}"/>
                      </a:ext>
                    </a:extLst>
                  </p:cNvPr>
                  <p:cNvSpPr/>
                  <p:nvPr/>
                </p:nvSpPr>
                <p:spPr>
                  <a:xfrm>
                    <a:off x="10928369" y="3192072"/>
                    <a:ext cx="52512" cy="8803"/>
                  </a:xfrm>
                  <a:custGeom>
                    <a:avLst/>
                    <a:gdLst>
                      <a:gd name="connsiteX0" fmla="*/ 52388 w 52512"/>
                      <a:gd name="connsiteY0" fmla="*/ 8804 h 8803"/>
                      <a:gd name="connsiteX1" fmla="*/ 0 w 52512"/>
                      <a:gd name="connsiteY1" fmla="*/ 232 h 8803"/>
                      <a:gd name="connsiteX2" fmla="*/ 52388 w 52512"/>
                      <a:gd name="connsiteY2" fmla="*/ 8804 h 8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803">
                        <a:moveTo>
                          <a:pt x="52388" y="8804"/>
                        </a:moveTo>
                        <a:cubicBezTo>
                          <a:pt x="54293" y="7851"/>
                          <a:pt x="34290" y="-721"/>
                          <a:pt x="0" y="232"/>
                        </a:cubicBezTo>
                        <a:cubicBezTo>
                          <a:pt x="30480" y="-1674"/>
                          <a:pt x="50482" y="8804"/>
                          <a:pt x="52388" y="88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1" name="Graphic 7">
                  <a:extLst>
                    <a:ext uri="{FF2B5EF4-FFF2-40B4-BE49-F238E27FC236}">
                      <a16:creationId xmlns:a16="http://schemas.microsoft.com/office/drawing/2014/main" id="{7BC7A46B-673B-4CC4-8703-C1B13F23D010}"/>
                    </a:ext>
                  </a:extLst>
                </p:cNvPr>
                <p:cNvGrpSpPr/>
                <p:nvPr/>
              </p:nvGrpSpPr>
              <p:grpSpPr>
                <a:xfrm>
                  <a:off x="10937894" y="3166585"/>
                  <a:ext cx="41341" cy="25742"/>
                  <a:chOff x="10937894" y="3166585"/>
                  <a:chExt cx="41341" cy="25742"/>
                </a:xfrm>
              </p:grpSpPr>
              <p:sp>
                <p:nvSpPr>
                  <p:cNvPr id="1802" name="Freeform: Shape 1801">
                    <a:extLst>
                      <a:ext uri="{FF2B5EF4-FFF2-40B4-BE49-F238E27FC236}">
                        <a16:creationId xmlns:a16="http://schemas.microsoft.com/office/drawing/2014/main" id="{B1E0B7C5-42B5-4504-B19C-7A637453576F}"/>
                      </a:ext>
                    </a:extLst>
                  </p:cNvPr>
                  <p:cNvSpPr/>
                  <p:nvPr/>
                </p:nvSpPr>
                <p:spPr>
                  <a:xfrm>
                    <a:off x="10937894" y="3166585"/>
                    <a:ext cx="41341" cy="25742"/>
                  </a:xfrm>
                  <a:custGeom>
                    <a:avLst/>
                    <a:gdLst>
                      <a:gd name="connsiteX0" fmla="*/ 0 w 41341"/>
                      <a:gd name="connsiteY0" fmla="*/ 0 h 25742"/>
                      <a:gd name="connsiteX1" fmla="*/ 38100 w 41341"/>
                      <a:gd name="connsiteY1" fmla="*/ 25718 h 25742"/>
                      <a:gd name="connsiteX2" fmla="*/ 0 w 41341"/>
                      <a:gd name="connsiteY2" fmla="*/ 0 h 25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2">
                        <a:moveTo>
                          <a:pt x="0" y="0"/>
                        </a:moveTo>
                        <a:cubicBezTo>
                          <a:pt x="20003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3" name="Freeform: Shape 1802">
                    <a:extLst>
                      <a:ext uri="{FF2B5EF4-FFF2-40B4-BE49-F238E27FC236}">
                        <a16:creationId xmlns:a16="http://schemas.microsoft.com/office/drawing/2014/main" id="{176DC55E-360C-4D5B-B719-987D72022E30}"/>
                      </a:ext>
                    </a:extLst>
                  </p:cNvPr>
                  <p:cNvSpPr/>
                  <p:nvPr/>
                </p:nvSpPr>
                <p:spPr>
                  <a:xfrm>
                    <a:off x="10939799" y="3167538"/>
                    <a:ext cx="34493" cy="23812"/>
                  </a:xfrm>
                  <a:custGeom>
                    <a:avLst/>
                    <a:gdLst>
                      <a:gd name="connsiteX0" fmla="*/ 34290 w 34493"/>
                      <a:gd name="connsiteY0" fmla="*/ 23813 h 23812"/>
                      <a:gd name="connsiteX1" fmla="*/ 0 w 34493"/>
                      <a:gd name="connsiteY1" fmla="*/ 0 h 23812"/>
                      <a:gd name="connsiteX2" fmla="*/ 34290 w 34493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3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3338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4" name="Graphic 7">
                  <a:extLst>
                    <a:ext uri="{FF2B5EF4-FFF2-40B4-BE49-F238E27FC236}">
                      <a16:creationId xmlns:a16="http://schemas.microsoft.com/office/drawing/2014/main" id="{06A6F2BD-6215-4E1C-A656-4A90E2E6AEA9}"/>
                    </a:ext>
                  </a:extLst>
                </p:cNvPr>
                <p:cNvGrpSpPr/>
                <p:nvPr/>
              </p:nvGrpSpPr>
              <p:grpSpPr>
                <a:xfrm>
                  <a:off x="10931226" y="3199227"/>
                  <a:ext cx="55558" cy="9806"/>
                  <a:chOff x="10931226" y="3199227"/>
                  <a:chExt cx="55558" cy="9806"/>
                </a:xfrm>
              </p:grpSpPr>
              <p:sp>
                <p:nvSpPr>
                  <p:cNvPr id="1805" name="Freeform: Shape 1804">
                    <a:extLst>
                      <a:ext uri="{FF2B5EF4-FFF2-40B4-BE49-F238E27FC236}">
                        <a16:creationId xmlns:a16="http://schemas.microsoft.com/office/drawing/2014/main" id="{8173AEF6-DCDF-4862-83F0-69F01FCFF610}"/>
                      </a:ext>
                    </a:extLst>
                  </p:cNvPr>
                  <p:cNvSpPr/>
                  <p:nvPr/>
                </p:nvSpPr>
                <p:spPr>
                  <a:xfrm>
                    <a:off x="10931226" y="3199227"/>
                    <a:ext cx="55558" cy="9806"/>
                  </a:xfrm>
                  <a:custGeom>
                    <a:avLst/>
                    <a:gdLst>
                      <a:gd name="connsiteX0" fmla="*/ 0 w 55558"/>
                      <a:gd name="connsiteY0" fmla="*/ 8316 h 9806"/>
                      <a:gd name="connsiteX1" fmla="*/ 53340 w 55558"/>
                      <a:gd name="connsiteY1" fmla="*/ 5458 h 9806"/>
                      <a:gd name="connsiteX2" fmla="*/ 0 w 5555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58" h="9806">
                        <a:moveTo>
                          <a:pt x="0" y="8316"/>
                        </a:moveTo>
                        <a:cubicBezTo>
                          <a:pt x="27623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8573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6" name="Freeform: Shape 1805">
                    <a:extLst>
                      <a:ext uri="{FF2B5EF4-FFF2-40B4-BE49-F238E27FC236}">
                        <a16:creationId xmlns:a16="http://schemas.microsoft.com/office/drawing/2014/main" id="{DE5B13AC-00BC-40FE-BB59-11DCAA6E15B9}"/>
                      </a:ext>
                    </a:extLst>
                  </p:cNvPr>
                  <p:cNvSpPr/>
                  <p:nvPr/>
                </p:nvSpPr>
                <p:spPr>
                  <a:xfrm>
                    <a:off x="10933132" y="3202342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2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7625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7" name="Graphic 7">
                  <a:extLst>
                    <a:ext uri="{FF2B5EF4-FFF2-40B4-BE49-F238E27FC236}">
                      <a16:creationId xmlns:a16="http://schemas.microsoft.com/office/drawing/2014/main" id="{A17A538A-F426-4D38-B18C-9FA4E6541D4C}"/>
                    </a:ext>
                  </a:extLst>
                </p:cNvPr>
                <p:cNvGrpSpPr/>
                <p:nvPr/>
              </p:nvGrpSpPr>
              <p:grpSpPr>
                <a:xfrm>
                  <a:off x="10947419" y="3192084"/>
                  <a:ext cx="43525" cy="35461"/>
                  <a:chOff x="10947419" y="3192084"/>
                  <a:chExt cx="43525" cy="35461"/>
                </a:xfrm>
              </p:grpSpPr>
              <p:sp>
                <p:nvSpPr>
                  <p:cNvPr id="1808" name="Freeform: Shape 1807">
                    <a:extLst>
                      <a:ext uri="{FF2B5EF4-FFF2-40B4-BE49-F238E27FC236}">
                        <a16:creationId xmlns:a16="http://schemas.microsoft.com/office/drawing/2014/main" id="{E8ABA87E-DB98-4543-88B8-5EB5D3930F60}"/>
                      </a:ext>
                    </a:extLst>
                  </p:cNvPr>
                  <p:cNvSpPr/>
                  <p:nvPr/>
                </p:nvSpPr>
                <p:spPr>
                  <a:xfrm>
                    <a:off x="10947419" y="3192084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3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9" name="Freeform: Shape 1808">
                    <a:extLst>
                      <a:ext uri="{FF2B5EF4-FFF2-40B4-BE49-F238E27FC236}">
                        <a16:creationId xmlns:a16="http://schemas.microsoft.com/office/drawing/2014/main" id="{65408AB6-11C4-4DFA-A19D-2AA3D0729441}"/>
                      </a:ext>
                    </a:extLst>
                  </p:cNvPr>
                  <p:cNvSpPr/>
                  <p:nvPr/>
                </p:nvSpPr>
                <p:spPr>
                  <a:xfrm>
                    <a:off x="10948372" y="3196785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7" y="-1625"/>
                          <a:pt x="21907" y="5995"/>
                          <a:pt x="0" y="28855"/>
                        </a:cubicBezTo>
                        <a:cubicBezTo>
                          <a:pt x="19050" y="7900"/>
                          <a:pt x="39053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0" name="Graphic 7">
                  <a:extLst>
                    <a:ext uri="{FF2B5EF4-FFF2-40B4-BE49-F238E27FC236}">
                      <a16:creationId xmlns:a16="http://schemas.microsoft.com/office/drawing/2014/main" id="{33AA40A4-9D20-47FA-9474-D38CABCD4074}"/>
                    </a:ext>
                  </a:extLst>
                </p:cNvPr>
                <p:cNvGrpSpPr/>
                <p:nvPr/>
              </p:nvGrpSpPr>
              <p:grpSpPr>
                <a:xfrm>
                  <a:off x="10984250" y="3160871"/>
                  <a:ext cx="49846" cy="31453"/>
                  <a:chOff x="10984250" y="3160871"/>
                  <a:chExt cx="49846" cy="31453"/>
                </a:xfrm>
              </p:grpSpPr>
              <p:sp>
                <p:nvSpPr>
                  <p:cNvPr id="1811" name="Freeform: Shape 1810">
                    <a:extLst>
                      <a:ext uri="{FF2B5EF4-FFF2-40B4-BE49-F238E27FC236}">
                        <a16:creationId xmlns:a16="http://schemas.microsoft.com/office/drawing/2014/main" id="{F20B41B4-3CCB-4832-83CA-AB37E95C57F1}"/>
                      </a:ext>
                    </a:extLst>
                  </p:cNvPr>
                  <p:cNvSpPr/>
                  <p:nvPr/>
                </p:nvSpPr>
                <p:spPr>
                  <a:xfrm>
                    <a:off x="10984250" y="3160871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5" y="29527"/>
                          <a:pt x="4127" y="31433"/>
                        </a:cubicBezTo>
                        <a:cubicBezTo>
                          <a:pt x="-14923" y="32385"/>
                          <a:pt x="37464" y="952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2" name="Freeform: Shape 1811">
                    <a:extLst>
                      <a:ext uri="{FF2B5EF4-FFF2-40B4-BE49-F238E27FC236}">
                        <a16:creationId xmlns:a16="http://schemas.microsoft.com/office/drawing/2014/main" id="{3ED92401-4B30-4D5E-B821-0EBE73DD3B4C}"/>
                      </a:ext>
                    </a:extLst>
                  </p:cNvPr>
                  <p:cNvSpPr/>
                  <p:nvPr/>
                </p:nvSpPr>
                <p:spPr>
                  <a:xfrm>
                    <a:off x="10989151" y="3161823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1430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3" name="Graphic 7">
                  <a:extLst>
                    <a:ext uri="{FF2B5EF4-FFF2-40B4-BE49-F238E27FC236}">
                      <a16:creationId xmlns:a16="http://schemas.microsoft.com/office/drawing/2014/main" id="{D9421FC6-DDCF-430A-99E8-48AD42BA4823}"/>
                    </a:ext>
                  </a:extLst>
                </p:cNvPr>
                <p:cNvGrpSpPr/>
                <p:nvPr/>
              </p:nvGrpSpPr>
              <p:grpSpPr>
                <a:xfrm>
                  <a:off x="10975424" y="3199397"/>
                  <a:ext cx="43432" cy="18623"/>
                  <a:chOff x="10975424" y="3199397"/>
                  <a:chExt cx="43432" cy="18623"/>
                </a:xfrm>
              </p:grpSpPr>
              <p:sp>
                <p:nvSpPr>
                  <p:cNvPr id="1814" name="Freeform: Shape 1813">
                    <a:extLst>
                      <a:ext uri="{FF2B5EF4-FFF2-40B4-BE49-F238E27FC236}">
                        <a16:creationId xmlns:a16="http://schemas.microsoft.com/office/drawing/2014/main" id="{04C0BAC6-8147-47BD-95CC-4955A9E23A07}"/>
                      </a:ext>
                    </a:extLst>
                  </p:cNvPr>
                  <p:cNvSpPr/>
                  <p:nvPr/>
                </p:nvSpPr>
                <p:spPr>
                  <a:xfrm>
                    <a:off x="10975424" y="3199397"/>
                    <a:ext cx="42480" cy="18623"/>
                  </a:xfrm>
                  <a:custGeom>
                    <a:avLst/>
                    <a:gdLst>
                      <a:gd name="connsiteX0" fmla="*/ 42480 w 42480"/>
                      <a:gd name="connsiteY0" fmla="*/ 18623 h 18623"/>
                      <a:gd name="connsiteX1" fmla="*/ 1523 w 42480"/>
                      <a:gd name="connsiteY1" fmla="*/ 2431 h 18623"/>
                      <a:gd name="connsiteX2" fmla="*/ 42480 w 42480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480" h="18623">
                        <a:moveTo>
                          <a:pt x="42480" y="18623"/>
                        </a:moveTo>
                        <a:cubicBezTo>
                          <a:pt x="34860" y="10051"/>
                          <a:pt x="12000" y="-6142"/>
                          <a:pt x="1523" y="2431"/>
                        </a:cubicBezTo>
                        <a:cubicBezTo>
                          <a:pt x="-7050" y="9098"/>
                          <a:pt x="22478" y="7193"/>
                          <a:pt x="42480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5" name="Freeform: Shape 1814">
                    <a:extLst>
                      <a:ext uri="{FF2B5EF4-FFF2-40B4-BE49-F238E27FC236}">
                        <a16:creationId xmlns:a16="http://schemas.microsoft.com/office/drawing/2014/main" id="{29757775-9B4C-480C-A37F-FB17BBD4E2B1}"/>
                      </a:ext>
                    </a:extLst>
                  </p:cNvPr>
                  <p:cNvSpPr/>
                  <p:nvPr/>
                </p:nvSpPr>
                <p:spPr>
                  <a:xfrm>
                    <a:off x="10978817" y="3201828"/>
                    <a:ext cx="40039" cy="16192"/>
                  </a:xfrm>
                  <a:custGeom>
                    <a:avLst/>
                    <a:gdLst>
                      <a:gd name="connsiteX0" fmla="*/ 34 w 40039"/>
                      <a:gd name="connsiteY0" fmla="*/ 0 h 16192"/>
                      <a:gd name="connsiteX1" fmla="*/ 40039 w 40039"/>
                      <a:gd name="connsiteY1" fmla="*/ 16192 h 16192"/>
                      <a:gd name="connsiteX2" fmla="*/ 34 w 40039"/>
                      <a:gd name="connsiteY2" fmla="*/ 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192">
                        <a:moveTo>
                          <a:pt x="34" y="0"/>
                        </a:moveTo>
                        <a:cubicBezTo>
                          <a:pt x="-918" y="952"/>
                          <a:pt x="18132" y="-953"/>
                          <a:pt x="40039" y="16192"/>
                        </a:cubicBezTo>
                        <a:cubicBezTo>
                          <a:pt x="17179" y="0"/>
                          <a:pt x="34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6" name="Graphic 7">
                  <a:extLst>
                    <a:ext uri="{FF2B5EF4-FFF2-40B4-BE49-F238E27FC236}">
                      <a16:creationId xmlns:a16="http://schemas.microsoft.com/office/drawing/2014/main" id="{AC26990F-DB54-4F6F-9DD1-7ABCD977496A}"/>
                    </a:ext>
                  </a:extLst>
                </p:cNvPr>
                <p:cNvGrpSpPr/>
                <p:nvPr/>
              </p:nvGrpSpPr>
              <p:grpSpPr>
                <a:xfrm>
                  <a:off x="10975466" y="3196702"/>
                  <a:ext cx="57677" cy="10235"/>
                  <a:chOff x="10975466" y="3196702"/>
                  <a:chExt cx="57677" cy="10235"/>
                </a:xfrm>
              </p:grpSpPr>
              <p:sp>
                <p:nvSpPr>
                  <p:cNvPr id="1817" name="Freeform: Shape 1816">
                    <a:extLst>
                      <a:ext uri="{FF2B5EF4-FFF2-40B4-BE49-F238E27FC236}">
                        <a16:creationId xmlns:a16="http://schemas.microsoft.com/office/drawing/2014/main" id="{655B8CF6-0EDD-4EE7-935B-2D7AA24FDF41}"/>
                      </a:ext>
                    </a:extLst>
                  </p:cNvPr>
                  <p:cNvSpPr/>
                  <p:nvPr/>
                </p:nvSpPr>
                <p:spPr>
                  <a:xfrm>
                    <a:off x="10975466" y="3196702"/>
                    <a:ext cx="57677" cy="10235"/>
                  </a:xfrm>
                  <a:custGeom>
                    <a:avLst/>
                    <a:gdLst>
                      <a:gd name="connsiteX0" fmla="*/ 57678 w 57677"/>
                      <a:gd name="connsiteY0" fmla="*/ 9889 h 10235"/>
                      <a:gd name="connsiteX1" fmla="*/ 2433 w 57677"/>
                      <a:gd name="connsiteY1" fmla="*/ 5127 h 10235"/>
                      <a:gd name="connsiteX2" fmla="*/ 57678 w 57677"/>
                      <a:gd name="connsiteY2" fmla="*/ 9889 h 1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235">
                        <a:moveTo>
                          <a:pt x="57678" y="9889"/>
                        </a:moveTo>
                        <a:cubicBezTo>
                          <a:pt x="29103" y="6079"/>
                          <a:pt x="17673" y="15604"/>
                          <a:pt x="2433" y="5127"/>
                        </a:cubicBezTo>
                        <a:cubicBezTo>
                          <a:pt x="-12807" y="-5351"/>
                          <a:pt x="48153" y="2269"/>
                          <a:pt x="57678" y="988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8" name="Freeform: Shape 1817">
                    <a:extLst>
                      <a:ext uri="{FF2B5EF4-FFF2-40B4-BE49-F238E27FC236}">
                        <a16:creationId xmlns:a16="http://schemas.microsoft.com/office/drawing/2014/main" id="{135B48CE-4BBF-461D-B88D-4B3CDCDAD54D}"/>
                      </a:ext>
                    </a:extLst>
                  </p:cNvPr>
                  <p:cNvSpPr/>
                  <p:nvPr/>
                </p:nvSpPr>
                <p:spPr>
                  <a:xfrm>
                    <a:off x="10979684" y="3200161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2025" y="2619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9" name="Graphic 7">
                  <a:extLst>
                    <a:ext uri="{FF2B5EF4-FFF2-40B4-BE49-F238E27FC236}">
                      <a16:creationId xmlns:a16="http://schemas.microsoft.com/office/drawing/2014/main" id="{C77591D9-2F6E-4CF4-8610-01BA90893E61}"/>
                    </a:ext>
                  </a:extLst>
                </p:cNvPr>
                <p:cNvGrpSpPr/>
                <p:nvPr/>
              </p:nvGrpSpPr>
              <p:grpSpPr>
                <a:xfrm>
                  <a:off x="10980010" y="3139916"/>
                  <a:ext cx="11363" cy="53685"/>
                  <a:chOff x="10980010" y="3139916"/>
                  <a:chExt cx="11363" cy="53685"/>
                </a:xfrm>
              </p:grpSpPr>
              <p:sp>
                <p:nvSpPr>
                  <p:cNvPr id="1820" name="Freeform: Shape 1819">
                    <a:extLst>
                      <a:ext uri="{FF2B5EF4-FFF2-40B4-BE49-F238E27FC236}">
                        <a16:creationId xmlns:a16="http://schemas.microsoft.com/office/drawing/2014/main" id="{F2C416CF-5A58-4F01-9F80-CE1C15870338}"/>
                      </a:ext>
                    </a:extLst>
                  </p:cNvPr>
                  <p:cNvSpPr/>
                  <p:nvPr/>
                </p:nvSpPr>
                <p:spPr>
                  <a:xfrm>
                    <a:off x="10980010" y="3139916"/>
                    <a:ext cx="11363" cy="53685"/>
                  </a:xfrm>
                  <a:custGeom>
                    <a:avLst/>
                    <a:gdLst>
                      <a:gd name="connsiteX0" fmla="*/ 11224 w 11363"/>
                      <a:gd name="connsiteY0" fmla="*/ 0 h 53685"/>
                      <a:gd name="connsiteX1" fmla="*/ 5509 w 11363"/>
                      <a:gd name="connsiteY1" fmla="*/ 52388 h 53685"/>
                      <a:gd name="connsiteX2" fmla="*/ 11224 w 11363"/>
                      <a:gd name="connsiteY2" fmla="*/ 0 h 5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363" h="53685">
                        <a:moveTo>
                          <a:pt x="11224" y="0"/>
                        </a:moveTo>
                        <a:cubicBezTo>
                          <a:pt x="7414" y="26670"/>
                          <a:pt x="16939" y="41910"/>
                          <a:pt x="5509" y="52388"/>
                        </a:cubicBezTo>
                        <a:cubicBezTo>
                          <a:pt x="-5921" y="62865"/>
                          <a:pt x="2652" y="6667"/>
                          <a:pt x="1122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1" name="Freeform: Shape 1820">
                    <a:extLst>
                      <a:ext uri="{FF2B5EF4-FFF2-40B4-BE49-F238E27FC236}">
                        <a16:creationId xmlns:a16="http://schemas.microsoft.com/office/drawing/2014/main" id="{66DC95AA-041A-467F-8BC2-ACBB88FF1A65}"/>
                      </a:ext>
                    </a:extLst>
                  </p:cNvPr>
                  <p:cNvSpPr/>
                  <p:nvPr/>
                </p:nvSpPr>
                <p:spPr>
                  <a:xfrm>
                    <a:off x="10983963" y="3141821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7 h 48607"/>
                      <a:gd name="connsiteX1" fmla="*/ 6319 w 6318"/>
                      <a:gd name="connsiteY1" fmla="*/ 0 h 48607"/>
                      <a:gd name="connsiteX2" fmla="*/ 1556 w 6318"/>
                      <a:gd name="connsiteY2" fmla="*/ 48577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7"/>
                        </a:moveTo>
                        <a:cubicBezTo>
                          <a:pt x="604" y="49530"/>
                          <a:pt x="-3206" y="27622"/>
                          <a:pt x="6319" y="0"/>
                        </a:cubicBezTo>
                        <a:cubicBezTo>
                          <a:pt x="-3206" y="24765"/>
                          <a:pt x="2509" y="47625"/>
                          <a:pt x="1556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2" name="Graphic 7">
                  <a:extLst>
                    <a:ext uri="{FF2B5EF4-FFF2-40B4-BE49-F238E27FC236}">
                      <a16:creationId xmlns:a16="http://schemas.microsoft.com/office/drawing/2014/main" id="{DFE20153-1335-41A1-97BA-38373885AC1A}"/>
                    </a:ext>
                  </a:extLst>
                </p:cNvPr>
                <p:cNvGrpSpPr/>
                <p:nvPr/>
              </p:nvGrpSpPr>
              <p:grpSpPr>
                <a:xfrm>
                  <a:off x="10940751" y="3136105"/>
                  <a:ext cx="45207" cy="64486"/>
                  <a:chOff x="10940751" y="3136105"/>
                  <a:chExt cx="45207" cy="64486"/>
                </a:xfrm>
              </p:grpSpPr>
              <p:sp>
                <p:nvSpPr>
                  <p:cNvPr id="1823" name="Freeform: Shape 1822">
                    <a:extLst>
                      <a:ext uri="{FF2B5EF4-FFF2-40B4-BE49-F238E27FC236}">
                        <a16:creationId xmlns:a16="http://schemas.microsoft.com/office/drawing/2014/main" id="{48F0ADA3-808A-49F3-B430-FA779C7D2C80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5207" cy="64486"/>
                  </a:xfrm>
                  <a:custGeom>
                    <a:avLst/>
                    <a:gdLst>
                      <a:gd name="connsiteX0" fmla="*/ 0 w 45207"/>
                      <a:gd name="connsiteY0" fmla="*/ 0 h 64486"/>
                      <a:gd name="connsiteX1" fmla="*/ 40958 w 45207"/>
                      <a:gd name="connsiteY1" fmla="*/ 63817 h 64486"/>
                      <a:gd name="connsiteX2" fmla="*/ 0 w 45207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7" h="64486">
                        <a:moveTo>
                          <a:pt x="0" y="0"/>
                        </a:moveTo>
                        <a:cubicBezTo>
                          <a:pt x="22860" y="25717"/>
                          <a:pt x="27623" y="70485"/>
                          <a:pt x="40958" y="63817"/>
                        </a:cubicBezTo>
                        <a:cubicBezTo>
                          <a:pt x="56198" y="51435"/>
                          <a:pt x="27623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4" name="Freeform: Shape 1823">
                    <a:extLst>
                      <a:ext uri="{FF2B5EF4-FFF2-40B4-BE49-F238E27FC236}">
                        <a16:creationId xmlns:a16="http://schemas.microsoft.com/office/drawing/2014/main" id="{A1EAE8C3-8922-469F-B2D7-42A018E806E5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6670" y="14288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5" name="Graphic 7">
                  <a:extLst>
                    <a:ext uri="{FF2B5EF4-FFF2-40B4-BE49-F238E27FC236}">
                      <a16:creationId xmlns:a16="http://schemas.microsoft.com/office/drawing/2014/main" id="{6C3FEE1A-5831-4D03-B30A-F32CD47C0F8B}"/>
                    </a:ext>
                  </a:extLst>
                </p:cNvPr>
                <p:cNvGrpSpPr/>
                <p:nvPr/>
              </p:nvGrpSpPr>
              <p:grpSpPr>
                <a:xfrm>
                  <a:off x="10981264" y="3179355"/>
                  <a:ext cx="65214" cy="24461"/>
                  <a:chOff x="10981264" y="3179355"/>
                  <a:chExt cx="65214" cy="24461"/>
                </a:xfrm>
              </p:grpSpPr>
              <p:sp>
                <p:nvSpPr>
                  <p:cNvPr id="1826" name="Freeform: Shape 1825">
                    <a:extLst>
                      <a:ext uri="{FF2B5EF4-FFF2-40B4-BE49-F238E27FC236}">
                        <a16:creationId xmlns:a16="http://schemas.microsoft.com/office/drawing/2014/main" id="{B2E28D32-F034-48F7-9673-DD526B3EACD1}"/>
                      </a:ext>
                    </a:extLst>
                  </p:cNvPr>
                  <p:cNvSpPr/>
                  <p:nvPr/>
                </p:nvSpPr>
                <p:spPr>
                  <a:xfrm>
                    <a:off x="10981264" y="3179355"/>
                    <a:ext cx="65214" cy="24461"/>
                  </a:xfrm>
                  <a:custGeom>
                    <a:avLst/>
                    <a:gdLst>
                      <a:gd name="connsiteX0" fmla="*/ 65215 w 65214"/>
                      <a:gd name="connsiteY0" fmla="*/ 1518 h 24461"/>
                      <a:gd name="connsiteX1" fmla="*/ 445 w 65214"/>
                      <a:gd name="connsiteY1" fmla="*/ 18663 h 24461"/>
                      <a:gd name="connsiteX2" fmla="*/ 65215 w 65214"/>
                      <a:gd name="connsiteY2" fmla="*/ 1518 h 2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14" h="24461">
                        <a:moveTo>
                          <a:pt x="65215" y="1518"/>
                        </a:moveTo>
                        <a:cubicBezTo>
                          <a:pt x="48070" y="-1339"/>
                          <a:pt x="5207" y="-2292"/>
                          <a:pt x="445" y="18663"/>
                        </a:cubicBezTo>
                        <a:cubicBezTo>
                          <a:pt x="-4318" y="36761"/>
                          <a:pt x="29972" y="7233"/>
                          <a:pt x="65215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7" name="Freeform: Shape 1826">
                    <a:extLst>
                      <a:ext uri="{FF2B5EF4-FFF2-40B4-BE49-F238E27FC236}">
                        <a16:creationId xmlns:a16="http://schemas.microsoft.com/office/drawing/2014/main" id="{5E2E6F89-13A5-4CCA-9C6E-2C57B571ED34}"/>
                      </a:ext>
                    </a:extLst>
                  </p:cNvPr>
                  <p:cNvSpPr/>
                  <p:nvPr/>
                </p:nvSpPr>
                <p:spPr>
                  <a:xfrm>
                    <a:off x="10983614" y="3181697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8" y="-1777"/>
                          <a:pt x="62865" y="128"/>
                        </a:cubicBezTo>
                        <a:cubicBezTo>
                          <a:pt x="20003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8" name="Graphic 7">
                  <a:extLst>
                    <a:ext uri="{FF2B5EF4-FFF2-40B4-BE49-F238E27FC236}">
                      <a16:creationId xmlns:a16="http://schemas.microsoft.com/office/drawing/2014/main" id="{05601B9E-5118-4117-ABC8-81D317252172}"/>
                    </a:ext>
                  </a:extLst>
                </p:cNvPr>
                <p:cNvGrpSpPr/>
                <p:nvPr/>
              </p:nvGrpSpPr>
              <p:grpSpPr>
                <a:xfrm>
                  <a:off x="10915987" y="3177450"/>
                  <a:ext cx="67247" cy="26169"/>
                  <a:chOff x="10915987" y="3177450"/>
                  <a:chExt cx="67247" cy="26169"/>
                </a:xfrm>
              </p:grpSpPr>
              <p:sp>
                <p:nvSpPr>
                  <p:cNvPr id="1829" name="Freeform: Shape 1828">
                    <a:extLst>
                      <a:ext uri="{FF2B5EF4-FFF2-40B4-BE49-F238E27FC236}">
                        <a16:creationId xmlns:a16="http://schemas.microsoft.com/office/drawing/2014/main" id="{F2BC4B2B-DC61-4103-B8A4-37B3586F9BF1}"/>
                      </a:ext>
                    </a:extLst>
                  </p:cNvPr>
                  <p:cNvSpPr/>
                  <p:nvPr/>
                </p:nvSpPr>
                <p:spPr>
                  <a:xfrm>
                    <a:off x="10915987" y="3177450"/>
                    <a:ext cx="67247" cy="26169"/>
                  </a:xfrm>
                  <a:custGeom>
                    <a:avLst/>
                    <a:gdLst>
                      <a:gd name="connsiteX0" fmla="*/ 0 w 67247"/>
                      <a:gd name="connsiteY0" fmla="*/ 1518 h 26169"/>
                      <a:gd name="connsiteX1" fmla="*/ 63817 w 67247"/>
                      <a:gd name="connsiteY1" fmla="*/ 18663 h 26169"/>
                      <a:gd name="connsiteX2" fmla="*/ 0 w 67247"/>
                      <a:gd name="connsiteY2" fmla="*/ 1518 h 26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47" h="26169">
                        <a:moveTo>
                          <a:pt x="0" y="1518"/>
                        </a:moveTo>
                        <a:cubicBezTo>
                          <a:pt x="12382" y="-1339"/>
                          <a:pt x="48577" y="-2292"/>
                          <a:pt x="63817" y="18663"/>
                        </a:cubicBezTo>
                        <a:cubicBezTo>
                          <a:pt x="79057" y="39618"/>
                          <a:pt x="40957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0" name="Freeform: Shape 1829">
                    <a:extLst>
                      <a:ext uri="{FF2B5EF4-FFF2-40B4-BE49-F238E27FC236}">
                        <a16:creationId xmlns:a16="http://schemas.microsoft.com/office/drawing/2014/main" id="{A7EEDD20-AE42-4553-91B6-79DE59968652}"/>
                      </a:ext>
                    </a:extLst>
                  </p:cNvPr>
                  <p:cNvSpPr/>
                  <p:nvPr/>
                </p:nvSpPr>
                <p:spPr>
                  <a:xfrm>
                    <a:off x="10919797" y="3179921"/>
                    <a:ext cx="60051" cy="18270"/>
                  </a:xfrm>
                  <a:custGeom>
                    <a:avLst/>
                    <a:gdLst>
                      <a:gd name="connsiteX0" fmla="*/ 60007 w 60051"/>
                      <a:gd name="connsiteY0" fmla="*/ 18097 h 18270"/>
                      <a:gd name="connsiteX1" fmla="*/ 0 w 60051"/>
                      <a:gd name="connsiteY1" fmla="*/ 0 h 18270"/>
                      <a:gd name="connsiteX2" fmla="*/ 60007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7" y="18097"/>
                        </a:moveTo>
                        <a:cubicBezTo>
                          <a:pt x="60960" y="20002"/>
                          <a:pt x="46672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7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31" name="Graphic 7">
                <a:extLst>
                  <a:ext uri="{FF2B5EF4-FFF2-40B4-BE49-F238E27FC236}">
                    <a16:creationId xmlns:a16="http://schemas.microsoft.com/office/drawing/2014/main" id="{EB4CDEF3-74A8-4C26-A7D5-F6055D119155}"/>
                  </a:ext>
                </a:extLst>
              </p:cNvPr>
              <p:cNvGrpSpPr/>
              <p:nvPr/>
            </p:nvGrpSpPr>
            <p:grpSpPr>
              <a:xfrm>
                <a:off x="9926339" y="1621193"/>
                <a:ext cx="1298990" cy="1321079"/>
                <a:chOff x="9926339" y="1621193"/>
                <a:chExt cx="1298990" cy="1321079"/>
              </a:xfrm>
            </p:grpSpPr>
            <p:grpSp>
              <p:nvGrpSpPr>
                <p:cNvPr id="1832" name="Graphic 7">
                  <a:extLst>
                    <a:ext uri="{FF2B5EF4-FFF2-40B4-BE49-F238E27FC236}">
                      <a16:creationId xmlns:a16="http://schemas.microsoft.com/office/drawing/2014/main" id="{0795AC0C-2B08-44A8-9F5F-14DDB6531A7B}"/>
                    </a:ext>
                  </a:extLst>
                </p:cNvPr>
                <p:cNvGrpSpPr/>
                <p:nvPr/>
              </p:nvGrpSpPr>
              <p:grpSpPr>
                <a:xfrm>
                  <a:off x="10514032" y="1855913"/>
                  <a:ext cx="711297" cy="1086358"/>
                  <a:chOff x="10514032" y="1855913"/>
                  <a:chExt cx="711297" cy="1086358"/>
                </a:xfrm>
              </p:grpSpPr>
              <p:sp>
                <p:nvSpPr>
                  <p:cNvPr id="1833" name="Freeform: Shape 1832">
                    <a:extLst>
                      <a:ext uri="{FF2B5EF4-FFF2-40B4-BE49-F238E27FC236}">
                        <a16:creationId xmlns:a16="http://schemas.microsoft.com/office/drawing/2014/main" id="{BC08AC35-BD14-4A9C-9ABC-38D559962B7B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94171"/>
                    <a:ext cx="668435" cy="40004"/>
                  </a:xfrm>
                  <a:custGeom>
                    <a:avLst/>
                    <a:gdLst>
                      <a:gd name="connsiteX0" fmla="*/ 0 w 668435"/>
                      <a:gd name="connsiteY0" fmla="*/ 0 h 40004"/>
                      <a:gd name="connsiteX1" fmla="*/ 0 w 668435"/>
                      <a:gd name="connsiteY1" fmla="*/ 40005 h 40004"/>
                      <a:gd name="connsiteX2" fmla="*/ 667703 w 668435"/>
                      <a:gd name="connsiteY2" fmla="*/ 40005 h 40004"/>
                      <a:gd name="connsiteX3" fmla="*/ 641985 w 668435"/>
                      <a:gd name="connsiteY3" fmla="*/ 16192 h 40004"/>
                      <a:gd name="connsiteX4" fmla="*/ 647700 w 668435"/>
                      <a:gd name="connsiteY4" fmla="*/ 0 h 40004"/>
                      <a:gd name="connsiteX5" fmla="*/ 0 w 668435"/>
                      <a:gd name="connsiteY5" fmla="*/ 0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8435" h="40004">
                        <a:moveTo>
                          <a:pt x="0" y="0"/>
                        </a:moveTo>
                        <a:lnTo>
                          <a:pt x="0" y="40005"/>
                        </a:lnTo>
                        <a:lnTo>
                          <a:pt x="667703" y="40005"/>
                        </a:lnTo>
                        <a:cubicBezTo>
                          <a:pt x="673418" y="24765"/>
                          <a:pt x="643890" y="25717"/>
                          <a:pt x="641985" y="16192"/>
                        </a:cubicBezTo>
                        <a:cubicBezTo>
                          <a:pt x="640080" y="9525"/>
                          <a:pt x="646747" y="4763"/>
                          <a:pt x="64770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4" name="Freeform: Shape 1833">
                    <a:extLst>
                      <a:ext uri="{FF2B5EF4-FFF2-40B4-BE49-F238E27FC236}">
                        <a16:creationId xmlns:a16="http://schemas.microsoft.com/office/drawing/2014/main" id="{D1DB9EC8-49D7-41B9-8196-2543BFF8187E}"/>
                      </a:ext>
                    </a:extLst>
                  </p:cNvPr>
                  <p:cNvSpPr/>
                  <p:nvPr/>
                </p:nvSpPr>
                <p:spPr>
                  <a:xfrm>
                    <a:off x="10518794" y="2897028"/>
                    <a:ext cx="80962" cy="45243"/>
                  </a:xfrm>
                  <a:custGeom>
                    <a:avLst/>
                    <a:gdLst>
                      <a:gd name="connsiteX0" fmla="*/ 80963 w 80962"/>
                      <a:gd name="connsiteY0" fmla="*/ 0 h 45243"/>
                      <a:gd name="connsiteX1" fmla="*/ 0 w 80962"/>
                      <a:gd name="connsiteY1" fmla="*/ 0 h 45243"/>
                      <a:gd name="connsiteX2" fmla="*/ 0 w 80962"/>
                      <a:gd name="connsiteY2" fmla="*/ 21907 h 45243"/>
                      <a:gd name="connsiteX3" fmla="*/ 0 w 80962"/>
                      <a:gd name="connsiteY3" fmla="*/ 21907 h 45243"/>
                      <a:gd name="connsiteX4" fmla="*/ 11430 w 80962"/>
                      <a:gd name="connsiteY4" fmla="*/ 38100 h 45243"/>
                      <a:gd name="connsiteX5" fmla="*/ 68580 w 80962"/>
                      <a:gd name="connsiteY5" fmla="*/ 38100 h 45243"/>
                      <a:gd name="connsiteX6" fmla="*/ 80010 w 80962"/>
                      <a:gd name="connsiteY6" fmla="*/ 21907 h 45243"/>
                      <a:gd name="connsiteX7" fmla="*/ 80010 w 80962"/>
                      <a:gd name="connsiteY7" fmla="*/ 3810 h 45243"/>
                      <a:gd name="connsiteX8" fmla="*/ 80010 w 80962"/>
                      <a:gd name="connsiteY8" fmla="*/ 0 h 45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962" h="45243">
                        <a:moveTo>
                          <a:pt x="80963" y="0"/>
                        </a:move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7622"/>
                          <a:pt x="3810" y="34290"/>
                          <a:pt x="11430" y="38100"/>
                        </a:cubicBezTo>
                        <a:cubicBezTo>
                          <a:pt x="27622" y="47625"/>
                          <a:pt x="53340" y="47625"/>
                          <a:pt x="68580" y="38100"/>
                        </a:cubicBezTo>
                        <a:cubicBezTo>
                          <a:pt x="76200" y="33338"/>
                          <a:pt x="80010" y="27622"/>
                          <a:pt x="80010" y="21907"/>
                        </a:cubicBezTo>
                        <a:lnTo>
                          <a:pt x="80010" y="3810"/>
                        </a:lnTo>
                        <a:lnTo>
                          <a:pt x="8001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5" name="Freeform: Shape 1834">
                    <a:extLst>
                      <a:ext uri="{FF2B5EF4-FFF2-40B4-BE49-F238E27FC236}">
                        <a16:creationId xmlns:a16="http://schemas.microsoft.com/office/drawing/2014/main" id="{317C2662-F5C9-4ABE-95C9-D3C99541EF08}"/>
                      </a:ext>
                    </a:extLst>
                  </p:cNvPr>
                  <p:cNvSpPr/>
                  <p:nvPr/>
                </p:nvSpPr>
                <p:spPr>
                  <a:xfrm>
                    <a:off x="10518080" y="2873692"/>
                    <a:ext cx="81438" cy="47625"/>
                  </a:xfrm>
                  <a:custGeom>
                    <a:avLst/>
                    <a:gdLst>
                      <a:gd name="connsiteX0" fmla="*/ 69294 w 81438"/>
                      <a:gd name="connsiteY0" fmla="*/ 40481 h 47625"/>
                      <a:gd name="connsiteX1" fmla="*/ 12144 w 81438"/>
                      <a:gd name="connsiteY1" fmla="*/ 40481 h 47625"/>
                      <a:gd name="connsiteX2" fmla="*/ 12144 w 81438"/>
                      <a:gd name="connsiteY2" fmla="*/ 7144 h 47625"/>
                      <a:gd name="connsiteX3" fmla="*/ 69294 w 81438"/>
                      <a:gd name="connsiteY3" fmla="*/ 7144 h 47625"/>
                      <a:gd name="connsiteX4" fmla="*/ 69294 w 81438"/>
                      <a:gd name="connsiteY4" fmla="*/ 4048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38" h="47625">
                        <a:moveTo>
                          <a:pt x="69294" y="40481"/>
                        </a:moveTo>
                        <a:cubicBezTo>
                          <a:pt x="53102" y="50006"/>
                          <a:pt x="27384" y="50006"/>
                          <a:pt x="12144" y="40481"/>
                        </a:cubicBezTo>
                        <a:cubicBezTo>
                          <a:pt x="-4048" y="30956"/>
                          <a:pt x="-4048" y="16669"/>
                          <a:pt x="12144" y="7144"/>
                        </a:cubicBezTo>
                        <a:cubicBezTo>
                          <a:pt x="28337" y="-2381"/>
                          <a:pt x="54054" y="-2381"/>
                          <a:pt x="69294" y="7144"/>
                        </a:cubicBezTo>
                        <a:cubicBezTo>
                          <a:pt x="85487" y="16669"/>
                          <a:pt x="85487" y="30956"/>
                          <a:pt x="69294" y="404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6" name="Freeform: Shape 1835">
                    <a:extLst>
                      <a:ext uri="{FF2B5EF4-FFF2-40B4-BE49-F238E27FC236}">
                        <a16:creationId xmlns:a16="http://schemas.microsoft.com/office/drawing/2014/main" id="{B583DE86-60B5-4931-9473-7368CC1A14C0}"/>
                      </a:ext>
                    </a:extLst>
                  </p:cNvPr>
                  <p:cNvSpPr/>
                  <p:nvPr/>
                </p:nvSpPr>
                <p:spPr>
                  <a:xfrm>
                    <a:off x="10537844" y="1925478"/>
                    <a:ext cx="43815" cy="982741"/>
                  </a:xfrm>
                  <a:custGeom>
                    <a:avLst/>
                    <a:gdLst>
                      <a:gd name="connsiteX0" fmla="*/ 42863 w 43815"/>
                      <a:gd name="connsiteY0" fmla="*/ 0 h 982741"/>
                      <a:gd name="connsiteX1" fmla="*/ 0 w 43815"/>
                      <a:gd name="connsiteY1" fmla="*/ 0 h 982741"/>
                      <a:gd name="connsiteX2" fmla="*/ 0 w 43815"/>
                      <a:gd name="connsiteY2" fmla="*/ 970598 h 982741"/>
                      <a:gd name="connsiteX3" fmla="*/ 0 w 43815"/>
                      <a:gd name="connsiteY3" fmla="*/ 970598 h 982741"/>
                      <a:gd name="connsiteX4" fmla="*/ 6668 w 43815"/>
                      <a:gd name="connsiteY4" fmla="*/ 979170 h 982741"/>
                      <a:gd name="connsiteX5" fmla="*/ 37147 w 43815"/>
                      <a:gd name="connsiteY5" fmla="*/ 979170 h 982741"/>
                      <a:gd name="connsiteX6" fmla="*/ 43815 w 43815"/>
                      <a:gd name="connsiteY6" fmla="*/ 970598 h 982741"/>
                      <a:gd name="connsiteX7" fmla="*/ 43815 w 43815"/>
                      <a:gd name="connsiteY7" fmla="*/ 0 h 98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815" h="982741">
                        <a:moveTo>
                          <a:pt x="42863" y="0"/>
                        </a:moveTo>
                        <a:lnTo>
                          <a:pt x="0" y="0"/>
                        </a:lnTo>
                        <a:lnTo>
                          <a:pt x="0" y="970598"/>
                        </a:lnTo>
                        <a:lnTo>
                          <a:pt x="0" y="970598"/>
                        </a:lnTo>
                        <a:cubicBezTo>
                          <a:pt x="0" y="973455"/>
                          <a:pt x="1905" y="977265"/>
                          <a:pt x="6668" y="979170"/>
                        </a:cubicBezTo>
                        <a:cubicBezTo>
                          <a:pt x="15240" y="983932"/>
                          <a:pt x="28575" y="983932"/>
                          <a:pt x="37147" y="979170"/>
                        </a:cubicBezTo>
                        <a:cubicBezTo>
                          <a:pt x="40957" y="976313"/>
                          <a:pt x="43815" y="973455"/>
                          <a:pt x="43815" y="970598"/>
                        </a:cubicBezTo>
                        <a:lnTo>
                          <a:pt x="438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7" name="Freeform: Shape 1836">
                    <a:extLst>
                      <a:ext uri="{FF2B5EF4-FFF2-40B4-BE49-F238E27FC236}">
                        <a16:creationId xmlns:a16="http://schemas.microsoft.com/office/drawing/2014/main" id="{CA62D633-BEC4-4801-828E-19C98DA79E7C}"/>
                      </a:ext>
                    </a:extLst>
                  </p:cNvPr>
                  <p:cNvSpPr/>
                  <p:nvPr/>
                </p:nvSpPr>
                <p:spPr>
                  <a:xfrm>
                    <a:off x="10514032" y="1855913"/>
                    <a:ext cx="89534" cy="89567"/>
                  </a:xfrm>
                  <a:custGeom>
                    <a:avLst/>
                    <a:gdLst>
                      <a:gd name="connsiteX0" fmla="*/ 89535 w 89534"/>
                      <a:gd name="connsiteY0" fmla="*/ 44800 h 89567"/>
                      <a:gd name="connsiteX1" fmla="*/ 44768 w 89534"/>
                      <a:gd name="connsiteY1" fmla="*/ 89568 h 89567"/>
                      <a:gd name="connsiteX2" fmla="*/ 0 w 89534"/>
                      <a:gd name="connsiteY2" fmla="*/ 44800 h 89567"/>
                      <a:gd name="connsiteX3" fmla="*/ 44768 w 89534"/>
                      <a:gd name="connsiteY3" fmla="*/ 33 h 89567"/>
                      <a:gd name="connsiteX4" fmla="*/ 89535 w 89534"/>
                      <a:gd name="connsiteY4" fmla="*/ 44800 h 89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534" h="89567">
                        <a:moveTo>
                          <a:pt x="89535" y="44800"/>
                        </a:moveTo>
                        <a:cubicBezTo>
                          <a:pt x="89535" y="69565"/>
                          <a:pt x="69532" y="89568"/>
                          <a:pt x="44768" y="89568"/>
                        </a:cubicBezTo>
                        <a:cubicBezTo>
                          <a:pt x="20003" y="89568"/>
                          <a:pt x="0" y="69565"/>
                          <a:pt x="0" y="44800"/>
                        </a:cubicBezTo>
                        <a:cubicBezTo>
                          <a:pt x="0" y="20035"/>
                          <a:pt x="20003" y="33"/>
                          <a:pt x="44768" y="33"/>
                        </a:cubicBezTo>
                        <a:cubicBezTo>
                          <a:pt x="69532" y="-920"/>
                          <a:pt x="89535" y="19083"/>
                          <a:pt x="89535" y="44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38" name="Graphic 7">
                  <a:extLst>
                    <a:ext uri="{FF2B5EF4-FFF2-40B4-BE49-F238E27FC236}">
                      <a16:creationId xmlns:a16="http://schemas.microsoft.com/office/drawing/2014/main" id="{016C8D46-FCC4-4C09-90BB-91E452745E78}"/>
                    </a:ext>
                  </a:extLst>
                </p:cNvPr>
                <p:cNvGrpSpPr/>
                <p:nvPr/>
              </p:nvGrpSpPr>
              <p:grpSpPr>
                <a:xfrm>
                  <a:off x="9926339" y="1621193"/>
                  <a:ext cx="610552" cy="833360"/>
                  <a:chOff x="9926339" y="1621193"/>
                  <a:chExt cx="610552" cy="833360"/>
                </a:xfrm>
              </p:grpSpPr>
              <p:sp>
                <p:nvSpPr>
                  <p:cNvPr id="1839" name="Freeform: Shape 1838">
                    <a:extLst>
                      <a:ext uri="{FF2B5EF4-FFF2-40B4-BE49-F238E27FC236}">
                        <a16:creationId xmlns:a16="http://schemas.microsoft.com/office/drawing/2014/main" id="{834B5628-76C5-4B92-A4AD-35343749C922}"/>
                      </a:ext>
                    </a:extLst>
                  </p:cNvPr>
                  <p:cNvSpPr/>
                  <p:nvPr/>
                </p:nvSpPr>
                <p:spPr>
                  <a:xfrm>
                    <a:off x="9926339" y="1621193"/>
                    <a:ext cx="610552" cy="833360"/>
                  </a:xfrm>
                  <a:custGeom>
                    <a:avLst/>
                    <a:gdLst>
                      <a:gd name="connsiteX0" fmla="*/ 0 w 610552"/>
                      <a:gd name="connsiteY0" fmla="*/ 462400 h 833360"/>
                      <a:gd name="connsiteX1" fmla="*/ 610553 w 610552"/>
                      <a:gd name="connsiteY1" fmla="*/ 814825 h 833360"/>
                      <a:gd name="connsiteX2" fmla="*/ 610553 w 610552"/>
                      <a:gd name="connsiteY2" fmla="*/ 370960 h 833360"/>
                      <a:gd name="connsiteX3" fmla="*/ 0 w 610552"/>
                      <a:gd name="connsiteY3" fmla="*/ 18535 h 833360"/>
                      <a:gd name="connsiteX4" fmla="*/ 0 w 610552"/>
                      <a:gd name="connsiteY4" fmla="*/ 462400 h 833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0552" h="833360">
                        <a:moveTo>
                          <a:pt x="0" y="462400"/>
                        </a:moveTo>
                        <a:cubicBezTo>
                          <a:pt x="203835" y="330955"/>
                          <a:pt x="407670" y="946270"/>
                          <a:pt x="610553" y="814825"/>
                        </a:cubicBezTo>
                        <a:cubicBezTo>
                          <a:pt x="610553" y="667188"/>
                          <a:pt x="610553" y="518598"/>
                          <a:pt x="610553" y="370960"/>
                        </a:cubicBezTo>
                        <a:cubicBezTo>
                          <a:pt x="406718" y="502405"/>
                          <a:pt x="202883" y="-112910"/>
                          <a:pt x="0" y="18535"/>
                        </a:cubicBezTo>
                        <a:cubicBezTo>
                          <a:pt x="0" y="166173"/>
                          <a:pt x="0" y="314763"/>
                          <a:pt x="0" y="462400"/>
                        </a:cubicBezTo>
                        <a:close/>
                      </a:path>
                    </a:pathLst>
                  </a:custGeom>
                  <a:solidFill>
                    <a:srgbClr val="D63A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0" name="Freeform: Shape 1839">
                    <a:extLst>
                      <a:ext uri="{FF2B5EF4-FFF2-40B4-BE49-F238E27FC236}">
                        <a16:creationId xmlns:a16="http://schemas.microsoft.com/office/drawing/2014/main" id="{E263045C-6090-4623-8986-0280FEEB6525}"/>
                      </a:ext>
                    </a:extLst>
                  </p:cNvPr>
                  <p:cNvSpPr/>
                  <p:nvPr/>
                </p:nvSpPr>
                <p:spPr>
                  <a:xfrm>
                    <a:off x="10126364" y="1889283"/>
                    <a:ext cx="230505" cy="366712"/>
                  </a:xfrm>
                  <a:custGeom>
                    <a:avLst/>
                    <a:gdLst>
                      <a:gd name="connsiteX0" fmla="*/ 114300 w 230505"/>
                      <a:gd name="connsiteY0" fmla="*/ 32385 h 366712"/>
                      <a:gd name="connsiteX1" fmla="*/ 79058 w 230505"/>
                      <a:gd name="connsiteY1" fmla="*/ 73343 h 366712"/>
                      <a:gd name="connsiteX2" fmla="*/ 0 w 230505"/>
                      <a:gd name="connsiteY2" fmla="*/ 0 h 366712"/>
                      <a:gd name="connsiteX3" fmla="*/ 57150 w 230505"/>
                      <a:gd name="connsiteY3" fmla="*/ 125730 h 366712"/>
                      <a:gd name="connsiteX4" fmla="*/ 43815 w 230505"/>
                      <a:gd name="connsiteY4" fmla="*/ 201930 h 366712"/>
                      <a:gd name="connsiteX5" fmla="*/ 115253 w 230505"/>
                      <a:gd name="connsiteY5" fmla="*/ 241935 h 366712"/>
                      <a:gd name="connsiteX6" fmla="*/ 186690 w 230505"/>
                      <a:gd name="connsiteY6" fmla="*/ 366713 h 366712"/>
                      <a:gd name="connsiteX7" fmla="*/ 173355 w 230505"/>
                      <a:gd name="connsiteY7" fmla="*/ 260985 h 366712"/>
                      <a:gd name="connsiteX8" fmla="*/ 230505 w 230505"/>
                      <a:gd name="connsiteY8" fmla="*/ 254318 h 366712"/>
                      <a:gd name="connsiteX9" fmla="*/ 151448 w 230505"/>
                      <a:gd name="connsiteY9" fmla="*/ 158115 h 366712"/>
                      <a:gd name="connsiteX10" fmla="*/ 114300 w 230505"/>
                      <a:gd name="connsiteY10" fmla="*/ 32385 h 36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505" h="366712">
                        <a:moveTo>
                          <a:pt x="114300" y="32385"/>
                        </a:moveTo>
                        <a:cubicBezTo>
                          <a:pt x="102870" y="45720"/>
                          <a:pt x="90488" y="60007"/>
                          <a:pt x="79058" y="73343"/>
                        </a:cubicBezTo>
                        <a:cubicBezTo>
                          <a:pt x="52388" y="46673"/>
                          <a:pt x="25718" y="20955"/>
                          <a:pt x="0" y="0"/>
                        </a:cubicBezTo>
                        <a:cubicBezTo>
                          <a:pt x="19050" y="40005"/>
                          <a:pt x="38100" y="82868"/>
                          <a:pt x="57150" y="125730"/>
                        </a:cubicBezTo>
                        <a:cubicBezTo>
                          <a:pt x="52388" y="151448"/>
                          <a:pt x="48578" y="176213"/>
                          <a:pt x="43815" y="201930"/>
                        </a:cubicBezTo>
                        <a:cubicBezTo>
                          <a:pt x="67628" y="214313"/>
                          <a:pt x="91440" y="227648"/>
                          <a:pt x="115253" y="241935"/>
                        </a:cubicBezTo>
                        <a:cubicBezTo>
                          <a:pt x="139065" y="284798"/>
                          <a:pt x="162878" y="326708"/>
                          <a:pt x="186690" y="366713"/>
                        </a:cubicBezTo>
                        <a:cubicBezTo>
                          <a:pt x="181928" y="331470"/>
                          <a:pt x="177165" y="296228"/>
                          <a:pt x="173355" y="260985"/>
                        </a:cubicBezTo>
                        <a:cubicBezTo>
                          <a:pt x="192405" y="260985"/>
                          <a:pt x="211455" y="259080"/>
                          <a:pt x="230505" y="254318"/>
                        </a:cubicBezTo>
                        <a:cubicBezTo>
                          <a:pt x="203835" y="226695"/>
                          <a:pt x="177165" y="193358"/>
                          <a:pt x="151448" y="158115"/>
                        </a:cubicBezTo>
                        <a:cubicBezTo>
                          <a:pt x="138113" y="116205"/>
                          <a:pt x="125730" y="74295"/>
                          <a:pt x="114300" y="32385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1" name="Graphic 7">
                <a:extLst>
                  <a:ext uri="{FF2B5EF4-FFF2-40B4-BE49-F238E27FC236}">
                    <a16:creationId xmlns:a16="http://schemas.microsoft.com/office/drawing/2014/main" id="{9EFF5AF2-66B2-4DFE-9865-411EAB7F9D73}"/>
                  </a:ext>
                </a:extLst>
              </p:cNvPr>
              <p:cNvGrpSpPr/>
              <p:nvPr/>
            </p:nvGrpSpPr>
            <p:grpSpPr>
              <a:xfrm>
                <a:off x="10626426" y="2889408"/>
                <a:ext cx="147637" cy="120967"/>
                <a:chOff x="10626426" y="2889408"/>
                <a:chExt cx="147637" cy="120967"/>
              </a:xfrm>
            </p:grpSpPr>
            <p:sp>
              <p:nvSpPr>
                <p:cNvPr id="1842" name="Freeform: Shape 1841">
                  <a:extLst>
                    <a:ext uri="{FF2B5EF4-FFF2-40B4-BE49-F238E27FC236}">
                      <a16:creationId xmlns:a16="http://schemas.microsoft.com/office/drawing/2014/main" id="{02172A91-4FFF-41F2-905F-94AF825938E8}"/>
                    </a:ext>
                  </a:extLst>
                </p:cNvPr>
                <p:cNvSpPr/>
                <p:nvPr/>
              </p:nvSpPr>
              <p:spPr>
                <a:xfrm>
                  <a:off x="10655954" y="2941796"/>
                  <a:ext cx="118109" cy="68579"/>
                </a:xfrm>
                <a:custGeom>
                  <a:avLst/>
                  <a:gdLst>
                    <a:gd name="connsiteX0" fmla="*/ 71438 w 118109"/>
                    <a:gd name="connsiteY0" fmla="*/ 35242 h 68579"/>
                    <a:gd name="connsiteX1" fmla="*/ 106680 w 118109"/>
                    <a:gd name="connsiteY1" fmla="*/ 29527 h 68579"/>
                    <a:gd name="connsiteX2" fmla="*/ 79058 w 118109"/>
                    <a:gd name="connsiteY2" fmla="*/ 29527 h 68579"/>
                    <a:gd name="connsiteX3" fmla="*/ 118110 w 118109"/>
                    <a:gd name="connsiteY3" fmla="*/ 15240 h 68579"/>
                    <a:gd name="connsiteX4" fmla="*/ 66675 w 118109"/>
                    <a:gd name="connsiteY4" fmla="*/ 24765 h 68579"/>
                    <a:gd name="connsiteX5" fmla="*/ 83820 w 118109"/>
                    <a:gd name="connsiteY5" fmla="*/ 6667 h 68579"/>
                    <a:gd name="connsiteX6" fmla="*/ 62865 w 118109"/>
                    <a:gd name="connsiteY6" fmla="*/ 19050 h 68579"/>
                    <a:gd name="connsiteX7" fmla="*/ 61913 w 118109"/>
                    <a:gd name="connsiteY7" fmla="*/ 0 h 68579"/>
                    <a:gd name="connsiteX8" fmla="*/ 45720 w 118109"/>
                    <a:gd name="connsiteY8" fmla="*/ 22860 h 68579"/>
                    <a:gd name="connsiteX9" fmla="*/ 43815 w 118109"/>
                    <a:gd name="connsiteY9" fmla="*/ 22860 h 68579"/>
                    <a:gd name="connsiteX10" fmla="*/ 34290 w 118109"/>
                    <a:gd name="connsiteY10" fmla="*/ 6667 h 68579"/>
                    <a:gd name="connsiteX11" fmla="*/ 34290 w 118109"/>
                    <a:gd name="connsiteY11" fmla="*/ 21908 h 68579"/>
                    <a:gd name="connsiteX12" fmla="*/ 21908 w 118109"/>
                    <a:gd name="connsiteY12" fmla="*/ 14288 h 68579"/>
                    <a:gd name="connsiteX13" fmla="*/ 30480 w 118109"/>
                    <a:gd name="connsiteY13" fmla="*/ 26670 h 68579"/>
                    <a:gd name="connsiteX14" fmla="*/ 0 w 118109"/>
                    <a:gd name="connsiteY14" fmla="*/ 40005 h 68579"/>
                    <a:gd name="connsiteX15" fmla="*/ 31433 w 118109"/>
                    <a:gd name="connsiteY15" fmla="*/ 35242 h 68579"/>
                    <a:gd name="connsiteX16" fmla="*/ 11430 w 118109"/>
                    <a:gd name="connsiteY16" fmla="*/ 51435 h 68579"/>
                    <a:gd name="connsiteX17" fmla="*/ 31433 w 118109"/>
                    <a:gd name="connsiteY17" fmla="*/ 42863 h 68579"/>
                    <a:gd name="connsiteX18" fmla="*/ 33338 w 118109"/>
                    <a:gd name="connsiteY18" fmla="*/ 60008 h 68579"/>
                    <a:gd name="connsiteX19" fmla="*/ 40958 w 118109"/>
                    <a:gd name="connsiteY19" fmla="*/ 45720 h 68579"/>
                    <a:gd name="connsiteX20" fmla="*/ 49530 w 118109"/>
                    <a:gd name="connsiteY20" fmla="*/ 62865 h 68579"/>
                    <a:gd name="connsiteX21" fmla="*/ 51435 w 118109"/>
                    <a:gd name="connsiteY21" fmla="*/ 50483 h 68579"/>
                    <a:gd name="connsiteX22" fmla="*/ 63818 w 118109"/>
                    <a:gd name="connsiteY22" fmla="*/ 68580 h 68579"/>
                    <a:gd name="connsiteX23" fmla="*/ 61913 w 118109"/>
                    <a:gd name="connsiteY23" fmla="*/ 47625 h 68579"/>
                    <a:gd name="connsiteX24" fmla="*/ 77153 w 118109"/>
                    <a:gd name="connsiteY24" fmla="*/ 57150 h 68579"/>
                    <a:gd name="connsiteX25" fmla="*/ 64770 w 118109"/>
                    <a:gd name="connsiteY25" fmla="*/ 43815 h 68579"/>
                    <a:gd name="connsiteX26" fmla="*/ 109538 w 118109"/>
                    <a:gd name="connsiteY26" fmla="*/ 56197 h 68579"/>
                    <a:gd name="connsiteX27" fmla="*/ 71438 w 118109"/>
                    <a:gd name="connsiteY27" fmla="*/ 35242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8579">
                      <a:moveTo>
                        <a:pt x="71438" y="35242"/>
                      </a:moveTo>
                      <a:cubicBezTo>
                        <a:pt x="85725" y="34290"/>
                        <a:pt x="102870" y="32385"/>
                        <a:pt x="106680" y="29527"/>
                      </a:cubicBezTo>
                      <a:cubicBezTo>
                        <a:pt x="96203" y="30480"/>
                        <a:pt x="86678" y="30480"/>
                        <a:pt x="79058" y="29527"/>
                      </a:cubicBezTo>
                      <a:cubicBezTo>
                        <a:pt x="96203" y="24765"/>
                        <a:pt x="114300" y="18097"/>
                        <a:pt x="118110" y="15240"/>
                      </a:cubicBezTo>
                      <a:cubicBezTo>
                        <a:pt x="96203" y="20955"/>
                        <a:pt x="79058" y="22860"/>
                        <a:pt x="66675" y="24765"/>
                      </a:cubicBezTo>
                      <a:cubicBezTo>
                        <a:pt x="75247" y="18097"/>
                        <a:pt x="83820" y="9525"/>
                        <a:pt x="83820" y="6667"/>
                      </a:cubicBezTo>
                      <a:cubicBezTo>
                        <a:pt x="76200" y="12383"/>
                        <a:pt x="68580" y="16192"/>
                        <a:pt x="62865" y="19050"/>
                      </a:cubicBezTo>
                      <a:cubicBezTo>
                        <a:pt x="64770" y="12383"/>
                        <a:pt x="63818" y="3810"/>
                        <a:pt x="61913" y="0"/>
                      </a:cubicBezTo>
                      <a:cubicBezTo>
                        <a:pt x="59055" y="8572"/>
                        <a:pt x="51435" y="17145"/>
                        <a:pt x="45720" y="22860"/>
                      </a:cubicBezTo>
                      <a:cubicBezTo>
                        <a:pt x="44768" y="22860"/>
                        <a:pt x="44768" y="22860"/>
                        <a:pt x="43815" y="22860"/>
                      </a:cubicBezTo>
                      <a:cubicBezTo>
                        <a:pt x="41910" y="16192"/>
                        <a:pt x="38100" y="8572"/>
                        <a:pt x="34290" y="6667"/>
                      </a:cubicBezTo>
                      <a:cubicBezTo>
                        <a:pt x="36195" y="13335"/>
                        <a:pt x="35243" y="18097"/>
                        <a:pt x="34290" y="21908"/>
                      </a:cubicBezTo>
                      <a:cubicBezTo>
                        <a:pt x="30480" y="19050"/>
                        <a:pt x="25718" y="16192"/>
                        <a:pt x="21908" y="14288"/>
                      </a:cubicBezTo>
                      <a:cubicBezTo>
                        <a:pt x="25718" y="18097"/>
                        <a:pt x="28575" y="22860"/>
                        <a:pt x="30480" y="26670"/>
                      </a:cubicBezTo>
                      <a:cubicBezTo>
                        <a:pt x="17145" y="31433"/>
                        <a:pt x="20003" y="34290"/>
                        <a:pt x="0" y="40005"/>
                      </a:cubicBezTo>
                      <a:cubicBezTo>
                        <a:pt x="18097" y="40005"/>
                        <a:pt x="23813" y="40005"/>
                        <a:pt x="31433" y="35242"/>
                      </a:cubicBezTo>
                      <a:cubicBezTo>
                        <a:pt x="26670" y="39052"/>
                        <a:pt x="22860" y="44767"/>
                        <a:pt x="11430" y="51435"/>
                      </a:cubicBezTo>
                      <a:cubicBezTo>
                        <a:pt x="16193" y="50483"/>
                        <a:pt x="23813" y="46672"/>
                        <a:pt x="31433" y="42863"/>
                      </a:cubicBezTo>
                      <a:cubicBezTo>
                        <a:pt x="32385" y="47625"/>
                        <a:pt x="34290" y="52388"/>
                        <a:pt x="33338" y="60008"/>
                      </a:cubicBezTo>
                      <a:cubicBezTo>
                        <a:pt x="36195" y="58102"/>
                        <a:pt x="39053" y="51435"/>
                        <a:pt x="40958" y="45720"/>
                      </a:cubicBezTo>
                      <a:cubicBezTo>
                        <a:pt x="43815" y="49530"/>
                        <a:pt x="47625" y="55245"/>
                        <a:pt x="49530" y="62865"/>
                      </a:cubicBezTo>
                      <a:cubicBezTo>
                        <a:pt x="51435" y="60960"/>
                        <a:pt x="51435" y="55245"/>
                        <a:pt x="51435" y="50483"/>
                      </a:cubicBezTo>
                      <a:cubicBezTo>
                        <a:pt x="56197" y="56197"/>
                        <a:pt x="60960" y="61913"/>
                        <a:pt x="63818" y="68580"/>
                      </a:cubicBezTo>
                      <a:cubicBezTo>
                        <a:pt x="65722" y="64770"/>
                        <a:pt x="66675" y="56197"/>
                        <a:pt x="61913" y="47625"/>
                      </a:cubicBezTo>
                      <a:cubicBezTo>
                        <a:pt x="66675" y="49530"/>
                        <a:pt x="71438" y="52388"/>
                        <a:pt x="77153" y="57150"/>
                      </a:cubicBezTo>
                      <a:cubicBezTo>
                        <a:pt x="77153" y="54292"/>
                        <a:pt x="70485" y="48577"/>
                        <a:pt x="64770" y="43815"/>
                      </a:cubicBezTo>
                      <a:cubicBezTo>
                        <a:pt x="79058" y="46672"/>
                        <a:pt x="97155" y="50483"/>
                        <a:pt x="109538" y="56197"/>
                      </a:cubicBezTo>
                      <a:cubicBezTo>
                        <a:pt x="103822" y="48577"/>
                        <a:pt x="87630" y="40005"/>
                        <a:pt x="71438" y="3524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43" name="Graphic 7">
                  <a:extLst>
                    <a:ext uri="{FF2B5EF4-FFF2-40B4-BE49-F238E27FC236}">
                      <a16:creationId xmlns:a16="http://schemas.microsoft.com/office/drawing/2014/main" id="{4A5DC627-F5E6-4F39-81DF-54F415B6CBED}"/>
                    </a:ext>
                  </a:extLst>
                </p:cNvPr>
                <p:cNvGrpSpPr/>
                <p:nvPr/>
              </p:nvGrpSpPr>
              <p:grpSpPr>
                <a:xfrm>
                  <a:off x="10691485" y="2889408"/>
                  <a:ext cx="43527" cy="74355"/>
                  <a:chOff x="10691485" y="2889408"/>
                  <a:chExt cx="43527" cy="74355"/>
                </a:xfrm>
              </p:grpSpPr>
              <p:sp>
                <p:nvSpPr>
                  <p:cNvPr id="1844" name="Freeform: Shape 1843">
                    <a:extLst>
                      <a:ext uri="{FF2B5EF4-FFF2-40B4-BE49-F238E27FC236}">
                        <a16:creationId xmlns:a16="http://schemas.microsoft.com/office/drawing/2014/main" id="{C2BD5B7F-BED3-4E40-AF15-040A75451040}"/>
                      </a:ext>
                    </a:extLst>
                  </p:cNvPr>
                  <p:cNvSpPr/>
                  <p:nvPr/>
                </p:nvSpPr>
                <p:spPr>
                  <a:xfrm>
                    <a:off x="10691485" y="2889408"/>
                    <a:ext cx="43527" cy="74355"/>
                  </a:xfrm>
                  <a:custGeom>
                    <a:avLst/>
                    <a:gdLst>
                      <a:gd name="connsiteX0" fmla="*/ 43527 w 43527"/>
                      <a:gd name="connsiteY0" fmla="*/ 0 h 74355"/>
                      <a:gd name="connsiteX1" fmla="*/ 6379 w 43527"/>
                      <a:gd name="connsiteY1" fmla="*/ 72390 h 74355"/>
                      <a:gd name="connsiteX2" fmla="*/ 43527 w 43527"/>
                      <a:gd name="connsiteY2" fmla="*/ 0 h 74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7" h="74355">
                        <a:moveTo>
                          <a:pt x="43527" y="0"/>
                        </a:moveTo>
                        <a:cubicBezTo>
                          <a:pt x="23525" y="37147"/>
                          <a:pt x="30192" y="58102"/>
                          <a:pt x="6379" y="72390"/>
                        </a:cubicBezTo>
                        <a:cubicBezTo>
                          <a:pt x="-16481" y="87630"/>
                          <a:pt x="28287" y="9525"/>
                          <a:pt x="4352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5" name="Freeform: Shape 1844">
                    <a:extLst>
                      <a:ext uri="{FF2B5EF4-FFF2-40B4-BE49-F238E27FC236}">
                        <a16:creationId xmlns:a16="http://schemas.microsoft.com/office/drawing/2014/main" id="{C383D66A-744F-4832-9618-3524F90E0BDA}"/>
                      </a:ext>
                    </a:extLst>
                  </p:cNvPr>
                  <p:cNvSpPr/>
                  <p:nvPr/>
                </p:nvSpPr>
                <p:spPr>
                  <a:xfrm>
                    <a:off x="10698486" y="2892266"/>
                    <a:ext cx="33668" cy="67712"/>
                  </a:xfrm>
                  <a:custGeom>
                    <a:avLst/>
                    <a:gdLst>
                      <a:gd name="connsiteX0" fmla="*/ 331 w 33668"/>
                      <a:gd name="connsiteY0" fmla="*/ 67627 h 67712"/>
                      <a:gd name="connsiteX1" fmla="*/ 33668 w 33668"/>
                      <a:gd name="connsiteY1" fmla="*/ 0 h 67712"/>
                      <a:gd name="connsiteX2" fmla="*/ 331 w 33668"/>
                      <a:gd name="connsiteY2" fmla="*/ 67627 h 67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668" h="67712">
                        <a:moveTo>
                          <a:pt x="331" y="67627"/>
                        </a:moveTo>
                        <a:cubicBezTo>
                          <a:pt x="-1574" y="69532"/>
                          <a:pt x="4140" y="39052"/>
                          <a:pt x="33668" y="0"/>
                        </a:cubicBezTo>
                        <a:cubicBezTo>
                          <a:pt x="6998" y="34290"/>
                          <a:pt x="3188" y="65722"/>
                          <a:pt x="331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46" name="Graphic 7">
                  <a:extLst>
                    <a:ext uri="{FF2B5EF4-FFF2-40B4-BE49-F238E27FC236}">
                      <a16:creationId xmlns:a16="http://schemas.microsoft.com/office/drawing/2014/main" id="{6ECEC8D8-7D1F-40DA-9228-3940A06666D6}"/>
                    </a:ext>
                  </a:extLst>
                </p:cNvPr>
                <p:cNvGrpSpPr/>
                <p:nvPr/>
              </p:nvGrpSpPr>
              <p:grpSpPr>
                <a:xfrm>
                  <a:off x="10636904" y="2954888"/>
                  <a:ext cx="63406" cy="13151"/>
                  <a:chOff x="10636904" y="2954888"/>
                  <a:chExt cx="63406" cy="13151"/>
                </a:xfrm>
              </p:grpSpPr>
              <p:sp>
                <p:nvSpPr>
                  <p:cNvPr id="1847" name="Freeform: Shape 1846">
                    <a:extLst>
                      <a:ext uri="{FF2B5EF4-FFF2-40B4-BE49-F238E27FC236}">
                        <a16:creationId xmlns:a16="http://schemas.microsoft.com/office/drawing/2014/main" id="{875A13C3-E803-4989-8BD2-6A401188BE40}"/>
                      </a:ext>
                    </a:extLst>
                  </p:cNvPr>
                  <p:cNvSpPr/>
                  <p:nvPr/>
                </p:nvSpPr>
                <p:spPr>
                  <a:xfrm>
                    <a:off x="10636904" y="2954888"/>
                    <a:ext cx="63406" cy="13151"/>
                  </a:xfrm>
                  <a:custGeom>
                    <a:avLst/>
                    <a:gdLst>
                      <a:gd name="connsiteX0" fmla="*/ 0 w 63406"/>
                      <a:gd name="connsiteY0" fmla="*/ 2148 h 13151"/>
                      <a:gd name="connsiteX1" fmla="*/ 60008 w 63406"/>
                      <a:gd name="connsiteY1" fmla="*/ 10720 h 13151"/>
                      <a:gd name="connsiteX2" fmla="*/ 0 w 63406"/>
                      <a:gd name="connsiteY2" fmla="*/ 2148 h 1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06" h="13151">
                        <a:moveTo>
                          <a:pt x="0" y="2148"/>
                        </a:moveTo>
                        <a:cubicBezTo>
                          <a:pt x="31433" y="5958"/>
                          <a:pt x="40958" y="18340"/>
                          <a:pt x="60008" y="10720"/>
                        </a:cubicBezTo>
                        <a:cubicBezTo>
                          <a:pt x="79058" y="3100"/>
                          <a:pt x="12383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8" name="Freeform: Shape 1847">
                    <a:extLst>
                      <a:ext uri="{FF2B5EF4-FFF2-40B4-BE49-F238E27FC236}">
                        <a16:creationId xmlns:a16="http://schemas.microsoft.com/office/drawing/2014/main" id="{AFFA31A1-BFA0-4E1F-B9F2-0BC938E75E6A}"/>
                      </a:ext>
                    </a:extLst>
                  </p:cNvPr>
                  <p:cNvSpPr/>
                  <p:nvPr/>
                </p:nvSpPr>
                <p:spPr>
                  <a:xfrm>
                    <a:off x="10639762" y="2956016"/>
                    <a:ext cx="55364" cy="9648"/>
                  </a:xfrm>
                  <a:custGeom>
                    <a:avLst/>
                    <a:gdLst>
                      <a:gd name="connsiteX0" fmla="*/ 55245 w 55364"/>
                      <a:gd name="connsiteY0" fmla="*/ 9592 h 9648"/>
                      <a:gd name="connsiteX1" fmla="*/ 0 w 55364"/>
                      <a:gd name="connsiteY1" fmla="*/ 67 h 9648"/>
                      <a:gd name="connsiteX2" fmla="*/ 55245 w 553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364" h="9648">
                        <a:moveTo>
                          <a:pt x="55245" y="9592"/>
                        </a:moveTo>
                        <a:cubicBezTo>
                          <a:pt x="57150" y="8639"/>
                          <a:pt x="36195" y="-886"/>
                          <a:pt x="0" y="67"/>
                        </a:cubicBezTo>
                        <a:cubicBezTo>
                          <a:pt x="32385" y="-886"/>
                          <a:pt x="53340" y="10544"/>
                          <a:pt x="55245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49" name="Graphic 7">
                  <a:extLst>
                    <a:ext uri="{FF2B5EF4-FFF2-40B4-BE49-F238E27FC236}">
                      <a16:creationId xmlns:a16="http://schemas.microsoft.com/office/drawing/2014/main" id="{F57E39B2-BE63-4B5B-974A-5E65E45D3761}"/>
                    </a:ext>
                  </a:extLst>
                </p:cNvPr>
                <p:cNvGrpSpPr/>
                <p:nvPr/>
              </p:nvGrpSpPr>
              <p:grpSpPr>
                <a:xfrm>
                  <a:off x="10650239" y="2929413"/>
                  <a:ext cx="43441" cy="27645"/>
                  <a:chOff x="10650239" y="2929413"/>
                  <a:chExt cx="43441" cy="27645"/>
                </a:xfrm>
              </p:grpSpPr>
              <p:sp>
                <p:nvSpPr>
                  <p:cNvPr id="1850" name="Freeform: Shape 1849">
                    <a:extLst>
                      <a:ext uri="{FF2B5EF4-FFF2-40B4-BE49-F238E27FC236}">
                        <a16:creationId xmlns:a16="http://schemas.microsoft.com/office/drawing/2014/main" id="{2FE26D27-2CF5-482C-83DE-7E29812A61B6}"/>
                      </a:ext>
                    </a:extLst>
                  </p:cNvPr>
                  <p:cNvSpPr/>
                  <p:nvPr/>
                </p:nvSpPr>
                <p:spPr>
                  <a:xfrm>
                    <a:off x="10650239" y="2929413"/>
                    <a:ext cx="43441" cy="27645"/>
                  </a:xfrm>
                  <a:custGeom>
                    <a:avLst/>
                    <a:gdLst>
                      <a:gd name="connsiteX0" fmla="*/ 0 w 43441"/>
                      <a:gd name="connsiteY0" fmla="*/ 0 h 27645"/>
                      <a:gd name="connsiteX1" fmla="*/ 40005 w 43441"/>
                      <a:gd name="connsiteY1" fmla="*/ 27622 h 27645"/>
                      <a:gd name="connsiteX2" fmla="*/ 0 w 43441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45">
                        <a:moveTo>
                          <a:pt x="0" y="0"/>
                        </a:moveTo>
                        <a:cubicBezTo>
                          <a:pt x="20955" y="13335"/>
                          <a:pt x="23813" y="25717"/>
                          <a:pt x="40005" y="27622"/>
                        </a:cubicBezTo>
                        <a:cubicBezTo>
                          <a:pt x="56198" y="28575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1" name="Freeform: Shape 1850">
                    <a:extLst>
                      <a:ext uri="{FF2B5EF4-FFF2-40B4-BE49-F238E27FC236}">
                        <a16:creationId xmlns:a16="http://schemas.microsoft.com/office/drawing/2014/main" id="{81322B00-87D4-4184-A8B8-C3D242D17399}"/>
                      </a:ext>
                    </a:extLst>
                  </p:cNvPr>
                  <p:cNvSpPr/>
                  <p:nvPr/>
                </p:nvSpPr>
                <p:spPr>
                  <a:xfrm>
                    <a:off x="10651191" y="2930366"/>
                    <a:ext cx="37337" cy="25717"/>
                  </a:xfrm>
                  <a:custGeom>
                    <a:avLst/>
                    <a:gdLst>
                      <a:gd name="connsiteX0" fmla="*/ 37147 w 37337"/>
                      <a:gd name="connsiteY0" fmla="*/ 25717 h 25717"/>
                      <a:gd name="connsiteX1" fmla="*/ 0 w 37337"/>
                      <a:gd name="connsiteY1" fmla="*/ 0 h 25717"/>
                      <a:gd name="connsiteX2" fmla="*/ 37147 w 37337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7" h="25717">
                        <a:moveTo>
                          <a:pt x="37147" y="25717"/>
                        </a:moveTo>
                        <a:cubicBezTo>
                          <a:pt x="39053" y="25717"/>
                          <a:pt x="26670" y="11430"/>
                          <a:pt x="0" y="0"/>
                        </a:cubicBezTo>
                        <a:cubicBezTo>
                          <a:pt x="24765" y="9525"/>
                          <a:pt x="36195" y="24765"/>
                          <a:pt x="37147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2" name="Graphic 7">
                  <a:extLst>
                    <a:ext uri="{FF2B5EF4-FFF2-40B4-BE49-F238E27FC236}">
                      <a16:creationId xmlns:a16="http://schemas.microsoft.com/office/drawing/2014/main" id="{1C87B6C1-EBC8-4984-9908-EC8845E42BBD}"/>
                    </a:ext>
                  </a:extLst>
                </p:cNvPr>
                <p:cNvGrpSpPr/>
                <p:nvPr/>
              </p:nvGrpSpPr>
              <p:grpSpPr>
                <a:xfrm>
                  <a:off x="10642619" y="2963960"/>
                  <a:ext cx="58598" cy="10228"/>
                  <a:chOff x="10642619" y="2963960"/>
                  <a:chExt cx="58598" cy="10228"/>
                </a:xfrm>
              </p:grpSpPr>
              <p:sp>
                <p:nvSpPr>
                  <p:cNvPr id="1853" name="Freeform: Shape 1852">
                    <a:extLst>
                      <a:ext uri="{FF2B5EF4-FFF2-40B4-BE49-F238E27FC236}">
                        <a16:creationId xmlns:a16="http://schemas.microsoft.com/office/drawing/2014/main" id="{4A39BC5B-0C7B-4286-B799-E0AA42C8FE2A}"/>
                      </a:ext>
                    </a:extLst>
                  </p:cNvPr>
                  <p:cNvSpPr/>
                  <p:nvPr/>
                </p:nvSpPr>
                <p:spPr>
                  <a:xfrm>
                    <a:off x="10642619" y="2963960"/>
                    <a:ext cx="58598" cy="10228"/>
                  </a:xfrm>
                  <a:custGeom>
                    <a:avLst/>
                    <a:gdLst>
                      <a:gd name="connsiteX0" fmla="*/ 0 w 58598"/>
                      <a:gd name="connsiteY0" fmla="*/ 8316 h 10228"/>
                      <a:gd name="connsiteX1" fmla="*/ 56197 w 58598"/>
                      <a:gd name="connsiteY1" fmla="*/ 5458 h 10228"/>
                      <a:gd name="connsiteX2" fmla="*/ 0 w 58598"/>
                      <a:gd name="connsiteY2" fmla="*/ 8316 h 10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98" h="10228">
                        <a:moveTo>
                          <a:pt x="0" y="8316"/>
                        </a:moveTo>
                        <a:cubicBezTo>
                          <a:pt x="29528" y="5458"/>
                          <a:pt x="40957" y="15936"/>
                          <a:pt x="56197" y="5458"/>
                        </a:cubicBezTo>
                        <a:cubicBezTo>
                          <a:pt x="7143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4" name="Freeform: Shape 1853">
                    <a:extLst>
                      <a:ext uri="{FF2B5EF4-FFF2-40B4-BE49-F238E27FC236}">
                        <a16:creationId xmlns:a16="http://schemas.microsoft.com/office/drawing/2014/main" id="{5F213E9D-5EF7-4B91-8AF3-63272BAF4D9D}"/>
                      </a:ext>
                    </a:extLst>
                  </p:cNvPr>
                  <p:cNvSpPr/>
                  <p:nvPr/>
                </p:nvSpPr>
                <p:spPr>
                  <a:xfrm>
                    <a:off x="10644524" y="2967074"/>
                    <a:ext cx="52507" cy="4248"/>
                  </a:xfrm>
                  <a:custGeom>
                    <a:avLst/>
                    <a:gdLst>
                      <a:gd name="connsiteX0" fmla="*/ 52388 w 52507"/>
                      <a:gd name="connsiteY0" fmla="*/ 2344 h 4248"/>
                      <a:gd name="connsiteX1" fmla="*/ 0 w 52507"/>
                      <a:gd name="connsiteY1" fmla="*/ 4249 h 4248"/>
                      <a:gd name="connsiteX2" fmla="*/ 52388 w 525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4248">
                        <a:moveTo>
                          <a:pt x="52388" y="2344"/>
                        </a:moveTo>
                        <a:cubicBezTo>
                          <a:pt x="54292" y="1391"/>
                          <a:pt x="33338" y="-3371"/>
                          <a:pt x="0" y="4249"/>
                        </a:cubicBezTo>
                        <a:cubicBezTo>
                          <a:pt x="29527" y="-2419"/>
                          <a:pt x="50482" y="3296"/>
                          <a:pt x="5238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5" name="Graphic 7">
                  <a:extLst>
                    <a:ext uri="{FF2B5EF4-FFF2-40B4-BE49-F238E27FC236}">
                      <a16:creationId xmlns:a16="http://schemas.microsoft.com/office/drawing/2014/main" id="{817C8712-AC88-49B7-BE4B-571C1D208C0F}"/>
                    </a:ext>
                  </a:extLst>
                </p:cNvPr>
                <p:cNvGrpSpPr/>
                <p:nvPr/>
              </p:nvGrpSpPr>
              <p:grpSpPr>
                <a:xfrm>
                  <a:off x="10659764" y="2956215"/>
                  <a:ext cx="46347" cy="37968"/>
                  <a:chOff x="10659764" y="2956215"/>
                  <a:chExt cx="46347" cy="37968"/>
                </a:xfrm>
              </p:grpSpPr>
              <p:sp>
                <p:nvSpPr>
                  <p:cNvPr id="1856" name="Freeform: Shape 1855">
                    <a:extLst>
                      <a:ext uri="{FF2B5EF4-FFF2-40B4-BE49-F238E27FC236}">
                        <a16:creationId xmlns:a16="http://schemas.microsoft.com/office/drawing/2014/main" id="{127B8351-8C9E-41C9-947C-181BCC316CD2}"/>
                      </a:ext>
                    </a:extLst>
                  </p:cNvPr>
                  <p:cNvSpPr/>
                  <p:nvPr/>
                </p:nvSpPr>
                <p:spPr>
                  <a:xfrm>
                    <a:off x="10659764" y="2956215"/>
                    <a:ext cx="46347" cy="37968"/>
                  </a:xfrm>
                  <a:custGeom>
                    <a:avLst/>
                    <a:gdLst>
                      <a:gd name="connsiteX0" fmla="*/ 0 w 46347"/>
                      <a:gd name="connsiteY0" fmla="*/ 37968 h 37968"/>
                      <a:gd name="connsiteX1" fmla="*/ 45720 w 46347"/>
                      <a:gd name="connsiteY1" fmla="*/ 4631 h 37968"/>
                      <a:gd name="connsiteX2" fmla="*/ 0 w 46347"/>
                      <a:gd name="connsiteY2" fmla="*/ 37968 h 37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347" h="37968">
                        <a:moveTo>
                          <a:pt x="0" y="37968"/>
                        </a:moveTo>
                        <a:cubicBezTo>
                          <a:pt x="22860" y="19871"/>
                          <a:pt x="38100" y="21776"/>
                          <a:pt x="45720" y="4631"/>
                        </a:cubicBezTo>
                        <a:cubicBezTo>
                          <a:pt x="52388" y="-13467"/>
                          <a:pt x="3810" y="26538"/>
                          <a:pt x="0" y="3796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7" name="Freeform: Shape 1856">
                    <a:extLst>
                      <a:ext uri="{FF2B5EF4-FFF2-40B4-BE49-F238E27FC236}">
                        <a16:creationId xmlns:a16="http://schemas.microsoft.com/office/drawing/2014/main" id="{20CCE45D-A905-4094-ABDF-1CE316A2BCFD}"/>
                      </a:ext>
                    </a:extLst>
                  </p:cNvPr>
                  <p:cNvSpPr/>
                  <p:nvPr/>
                </p:nvSpPr>
                <p:spPr>
                  <a:xfrm>
                    <a:off x="10661669" y="2961519"/>
                    <a:ext cx="41942" cy="30758"/>
                  </a:xfrm>
                  <a:custGeom>
                    <a:avLst/>
                    <a:gdLst>
                      <a:gd name="connsiteX0" fmla="*/ 41910 w 41942"/>
                      <a:gd name="connsiteY0" fmla="*/ 279 h 30758"/>
                      <a:gd name="connsiteX1" fmla="*/ 0 w 41942"/>
                      <a:gd name="connsiteY1" fmla="*/ 30759 h 30758"/>
                      <a:gd name="connsiteX2" fmla="*/ 41910 w 41942"/>
                      <a:gd name="connsiteY2" fmla="*/ 279 h 3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30758">
                        <a:moveTo>
                          <a:pt x="41910" y="279"/>
                        </a:moveTo>
                        <a:cubicBezTo>
                          <a:pt x="42863" y="-1626"/>
                          <a:pt x="22860" y="5994"/>
                          <a:pt x="0" y="30759"/>
                        </a:cubicBezTo>
                        <a:cubicBezTo>
                          <a:pt x="20003" y="8851"/>
                          <a:pt x="40957" y="2184"/>
                          <a:pt x="41910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8" name="Graphic 7">
                  <a:extLst>
                    <a:ext uri="{FF2B5EF4-FFF2-40B4-BE49-F238E27FC236}">
                      <a16:creationId xmlns:a16="http://schemas.microsoft.com/office/drawing/2014/main" id="{809A9CE5-0232-4405-97FF-7BC510D157CF}"/>
                    </a:ext>
                  </a:extLst>
                </p:cNvPr>
                <p:cNvGrpSpPr/>
                <p:nvPr/>
              </p:nvGrpSpPr>
              <p:grpSpPr>
                <a:xfrm>
                  <a:off x="10698949" y="2923698"/>
                  <a:ext cx="53207" cy="33356"/>
                  <a:chOff x="10698949" y="2923698"/>
                  <a:chExt cx="53207" cy="33356"/>
                </a:xfrm>
              </p:grpSpPr>
              <p:sp>
                <p:nvSpPr>
                  <p:cNvPr id="1859" name="Freeform: Shape 1858">
                    <a:extLst>
                      <a:ext uri="{FF2B5EF4-FFF2-40B4-BE49-F238E27FC236}">
                        <a16:creationId xmlns:a16="http://schemas.microsoft.com/office/drawing/2014/main" id="{6445A158-C9EE-4F5C-B220-39620915AA43}"/>
                      </a:ext>
                    </a:extLst>
                  </p:cNvPr>
                  <p:cNvSpPr/>
                  <p:nvPr/>
                </p:nvSpPr>
                <p:spPr>
                  <a:xfrm>
                    <a:off x="10698949" y="2923698"/>
                    <a:ext cx="53207" cy="33356"/>
                  </a:xfrm>
                  <a:custGeom>
                    <a:avLst/>
                    <a:gdLst>
                      <a:gd name="connsiteX0" fmla="*/ 53208 w 53207"/>
                      <a:gd name="connsiteY0" fmla="*/ 0 h 33356"/>
                      <a:gd name="connsiteX1" fmla="*/ 4630 w 53207"/>
                      <a:gd name="connsiteY1" fmla="*/ 33338 h 33356"/>
                      <a:gd name="connsiteX2" fmla="*/ 53208 w 53207"/>
                      <a:gd name="connsiteY2" fmla="*/ 0 h 33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07" h="33356">
                        <a:moveTo>
                          <a:pt x="53208" y="0"/>
                        </a:moveTo>
                        <a:cubicBezTo>
                          <a:pt x="27490" y="16193"/>
                          <a:pt x="23680" y="31433"/>
                          <a:pt x="4630" y="33338"/>
                        </a:cubicBezTo>
                        <a:cubicBezTo>
                          <a:pt x="-16325" y="34290"/>
                          <a:pt x="39873" y="0"/>
                          <a:pt x="5320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0" name="Freeform: Shape 1859">
                    <a:extLst>
                      <a:ext uri="{FF2B5EF4-FFF2-40B4-BE49-F238E27FC236}">
                        <a16:creationId xmlns:a16="http://schemas.microsoft.com/office/drawing/2014/main" id="{A0F53990-DEC8-46D5-8645-66F78FB3F22F}"/>
                      </a:ext>
                    </a:extLst>
                  </p:cNvPr>
                  <p:cNvSpPr/>
                  <p:nvPr/>
                </p:nvSpPr>
                <p:spPr>
                  <a:xfrm>
                    <a:off x="10704364" y="2924651"/>
                    <a:ext cx="44935" cy="31432"/>
                  </a:xfrm>
                  <a:custGeom>
                    <a:avLst/>
                    <a:gdLst>
                      <a:gd name="connsiteX0" fmla="*/ 168 w 44935"/>
                      <a:gd name="connsiteY0" fmla="*/ 31433 h 31432"/>
                      <a:gd name="connsiteX1" fmla="*/ 44935 w 44935"/>
                      <a:gd name="connsiteY1" fmla="*/ 0 h 31432"/>
                      <a:gd name="connsiteX2" fmla="*/ 168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168" y="31433"/>
                        </a:moveTo>
                        <a:cubicBezTo>
                          <a:pt x="-1737" y="31433"/>
                          <a:pt x="12550" y="14288"/>
                          <a:pt x="44935" y="0"/>
                        </a:cubicBezTo>
                        <a:cubicBezTo>
                          <a:pt x="16360" y="12383"/>
                          <a:pt x="2073" y="30480"/>
                          <a:pt x="168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1" name="Graphic 7">
                  <a:extLst>
                    <a:ext uri="{FF2B5EF4-FFF2-40B4-BE49-F238E27FC236}">
                      <a16:creationId xmlns:a16="http://schemas.microsoft.com/office/drawing/2014/main" id="{F61BCD89-0C5E-4F6F-92AF-1AB6EDB24819}"/>
                    </a:ext>
                  </a:extLst>
                </p:cNvPr>
                <p:cNvGrpSpPr/>
                <p:nvPr/>
              </p:nvGrpSpPr>
              <p:grpSpPr>
                <a:xfrm>
                  <a:off x="10689715" y="2964231"/>
                  <a:ext cx="45296" cy="20427"/>
                  <a:chOff x="10689715" y="2964231"/>
                  <a:chExt cx="45296" cy="20427"/>
                </a:xfrm>
              </p:grpSpPr>
              <p:sp>
                <p:nvSpPr>
                  <p:cNvPr id="1862" name="Freeform: Shape 1861">
                    <a:extLst>
                      <a:ext uri="{FF2B5EF4-FFF2-40B4-BE49-F238E27FC236}">
                        <a16:creationId xmlns:a16="http://schemas.microsoft.com/office/drawing/2014/main" id="{A7CCE5FB-1A67-4440-9632-C28A29B3E37D}"/>
                      </a:ext>
                    </a:extLst>
                  </p:cNvPr>
                  <p:cNvSpPr/>
                  <p:nvPr/>
                </p:nvSpPr>
                <p:spPr>
                  <a:xfrm>
                    <a:off x="10689715" y="2964231"/>
                    <a:ext cx="45296" cy="20427"/>
                  </a:xfrm>
                  <a:custGeom>
                    <a:avLst/>
                    <a:gdLst>
                      <a:gd name="connsiteX0" fmla="*/ 45297 w 45296"/>
                      <a:gd name="connsiteY0" fmla="*/ 20427 h 20427"/>
                      <a:gd name="connsiteX1" fmla="*/ 1482 w 45296"/>
                      <a:gd name="connsiteY1" fmla="*/ 2330 h 20427"/>
                      <a:gd name="connsiteX2" fmla="*/ 45297 w 45296"/>
                      <a:gd name="connsiteY2" fmla="*/ 20427 h 20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6" h="20427">
                        <a:moveTo>
                          <a:pt x="45297" y="20427"/>
                        </a:moveTo>
                        <a:cubicBezTo>
                          <a:pt x="36724" y="10902"/>
                          <a:pt x="12911" y="-6243"/>
                          <a:pt x="1482" y="2330"/>
                        </a:cubicBezTo>
                        <a:cubicBezTo>
                          <a:pt x="-7091" y="9950"/>
                          <a:pt x="23389" y="8045"/>
                          <a:pt x="45297" y="204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3" name="Freeform: Shape 1862">
                    <a:extLst>
                      <a:ext uri="{FF2B5EF4-FFF2-40B4-BE49-F238E27FC236}">
                        <a16:creationId xmlns:a16="http://schemas.microsoft.com/office/drawing/2014/main" id="{1283B6A9-EB55-4E67-B40F-4A2C94C13AB9}"/>
                      </a:ext>
                    </a:extLst>
                  </p:cNvPr>
                  <p:cNvSpPr/>
                  <p:nvPr/>
                </p:nvSpPr>
                <p:spPr>
                  <a:xfrm>
                    <a:off x="10693069" y="2967191"/>
                    <a:ext cx="41942" cy="17467"/>
                  </a:xfrm>
                  <a:custGeom>
                    <a:avLst/>
                    <a:gdLst>
                      <a:gd name="connsiteX0" fmla="*/ 33 w 41942"/>
                      <a:gd name="connsiteY0" fmla="*/ 322 h 17467"/>
                      <a:gd name="connsiteX1" fmla="*/ 41943 w 41942"/>
                      <a:gd name="connsiteY1" fmla="*/ 17467 h 17467"/>
                      <a:gd name="connsiteX2" fmla="*/ 33 w 41942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17467">
                        <a:moveTo>
                          <a:pt x="33" y="322"/>
                        </a:moveTo>
                        <a:cubicBezTo>
                          <a:pt x="-920" y="1275"/>
                          <a:pt x="19083" y="-630"/>
                          <a:pt x="41943" y="17467"/>
                        </a:cubicBezTo>
                        <a:cubicBezTo>
                          <a:pt x="18130" y="-630"/>
                          <a:pt x="985" y="-630"/>
                          <a:pt x="33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4" name="Graphic 7">
                  <a:extLst>
                    <a:ext uri="{FF2B5EF4-FFF2-40B4-BE49-F238E27FC236}">
                      <a16:creationId xmlns:a16="http://schemas.microsoft.com/office/drawing/2014/main" id="{B2C90E90-44A4-4FA3-A518-346C98F6A08E}"/>
                    </a:ext>
                  </a:extLst>
                </p:cNvPr>
                <p:cNvGrpSpPr/>
                <p:nvPr/>
              </p:nvGrpSpPr>
              <p:grpSpPr>
                <a:xfrm>
                  <a:off x="10690517" y="2961541"/>
                  <a:ext cx="61639" cy="11497"/>
                  <a:chOff x="10690517" y="2961541"/>
                  <a:chExt cx="61639" cy="11497"/>
                </a:xfrm>
              </p:grpSpPr>
              <p:sp>
                <p:nvSpPr>
                  <p:cNvPr id="1865" name="Freeform: Shape 1864">
                    <a:extLst>
                      <a:ext uri="{FF2B5EF4-FFF2-40B4-BE49-F238E27FC236}">
                        <a16:creationId xmlns:a16="http://schemas.microsoft.com/office/drawing/2014/main" id="{80BA2202-8EB8-45D2-8A0F-A583EA2ADAA2}"/>
                      </a:ext>
                    </a:extLst>
                  </p:cNvPr>
                  <p:cNvSpPr/>
                  <p:nvPr/>
                </p:nvSpPr>
                <p:spPr>
                  <a:xfrm>
                    <a:off x="10690517" y="2961541"/>
                    <a:ext cx="61639" cy="11497"/>
                  </a:xfrm>
                  <a:custGeom>
                    <a:avLst/>
                    <a:gdLst>
                      <a:gd name="connsiteX0" fmla="*/ 61640 w 61639"/>
                      <a:gd name="connsiteY0" fmla="*/ 10734 h 11497"/>
                      <a:gd name="connsiteX1" fmla="*/ 2585 w 61639"/>
                      <a:gd name="connsiteY1" fmla="*/ 5972 h 11497"/>
                      <a:gd name="connsiteX2" fmla="*/ 61640 w 61639"/>
                      <a:gd name="connsiteY2" fmla="*/ 10734 h 11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639" h="11497">
                        <a:moveTo>
                          <a:pt x="61640" y="10734"/>
                        </a:moveTo>
                        <a:cubicBezTo>
                          <a:pt x="31160" y="6924"/>
                          <a:pt x="18777" y="17402"/>
                          <a:pt x="2585" y="5972"/>
                        </a:cubicBezTo>
                        <a:cubicBezTo>
                          <a:pt x="-13608" y="-6411"/>
                          <a:pt x="51162" y="3114"/>
                          <a:pt x="61640" y="1073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6" name="Freeform: Shape 1865">
                    <a:extLst>
                      <a:ext uri="{FF2B5EF4-FFF2-40B4-BE49-F238E27FC236}">
                        <a16:creationId xmlns:a16="http://schemas.microsoft.com/office/drawing/2014/main" id="{7CF87DA6-5C13-48A1-A8FA-D74FF2B45C28}"/>
                      </a:ext>
                    </a:extLst>
                  </p:cNvPr>
                  <p:cNvSpPr/>
                  <p:nvPr/>
                </p:nvSpPr>
                <p:spPr>
                  <a:xfrm>
                    <a:off x="10694891" y="2964894"/>
                    <a:ext cx="54407" cy="5476"/>
                  </a:xfrm>
                  <a:custGeom>
                    <a:avLst/>
                    <a:gdLst>
                      <a:gd name="connsiteX0" fmla="*/ 115 w 54407"/>
                      <a:gd name="connsiteY0" fmla="*/ 1667 h 5476"/>
                      <a:gd name="connsiteX1" fmla="*/ 54408 w 54407"/>
                      <a:gd name="connsiteY1" fmla="*/ 5477 h 5476"/>
                      <a:gd name="connsiteX2" fmla="*/ 115 w 54407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5476">
                        <a:moveTo>
                          <a:pt x="115" y="1667"/>
                        </a:moveTo>
                        <a:cubicBezTo>
                          <a:pt x="-1790" y="714"/>
                          <a:pt x="20118" y="-3096"/>
                          <a:pt x="54408" y="5477"/>
                        </a:cubicBezTo>
                        <a:cubicBezTo>
                          <a:pt x="23928" y="-2143"/>
                          <a:pt x="1068" y="3572"/>
                          <a:pt x="115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7" name="Graphic 7">
                  <a:extLst>
                    <a:ext uri="{FF2B5EF4-FFF2-40B4-BE49-F238E27FC236}">
                      <a16:creationId xmlns:a16="http://schemas.microsoft.com/office/drawing/2014/main" id="{FB72353B-EF1D-4498-900A-072463ADBDBF}"/>
                    </a:ext>
                  </a:extLst>
                </p:cNvPr>
                <p:cNvGrpSpPr/>
                <p:nvPr/>
              </p:nvGrpSpPr>
              <p:grpSpPr>
                <a:xfrm>
                  <a:off x="10694789" y="2900838"/>
                  <a:ext cx="11786" cy="56688"/>
                  <a:chOff x="10694789" y="2900838"/>
                  <a:chExt cx="11786" cy="56688"/>
                </a:xfrm>
              </p:grpSpPr>
              <p:sp>
                <p:nvSpPr>
                  <p:cNvPr id="1868" name="Freeform: Shape 1867">
                    <a:extLst>
                      <a:ext uri="{FF2B5EF4-FFF2-40B4-BE49-F238E27FC236}">
                        <a16:creationId xmlns:a16="http://schemas.microsoft.com/office/drawing/2014/main" id="{636D7C84-9C8A-4732-BCCD-6616378C80D4}"/>
                      </a:ext>
                    </a:extLst>
                  </p:cNvPr>
                  <p:cNvSpPr/>
                  <p:nvPr/>
                </p:nvSpPr>
                <p:spPr>
                  <a:xfrm>
                    <a:off x="10694789" y="2900838"/>
                    <a:ext cx="11786" cy="56688"/>
                  </a:xfrm>
                  <a:custGeom>
                    <a:avLst/>
                    <a:gdLst>
                      <a:gd name="connsiteX0" fmla="*/ 11647 w 11786"/>
                      <a:gd name="connsiteY0" fmla="*/ 0 h 56688"/>
                      <a:gd name="connsiteX1" fmla="*/ 5932 w 11786"/>
                      <a:gd name="connsiteY1" fmla="*/ 55245 h 56688"/>
                      <a:gd name="connsiteX2" fmla="*/ 11647 w 11786"/>
                      <a:gd name="connsiteY2" fmla="*/ 0 h 56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6" h="56688">
                        <a:moveTo>
                          <a:pt x="11647" y="0"/>
                        </a:moveTo>
                        <a:cubicBezTo>
                          <a:pt x="7837" y="28575"/>
                          <a:pt x="17362" y="44767"/>
                          <a:pt x="5932" y="55245"/>
                        </a:cubicBezTo>
                        <a:cubicBezTo>
                          <a:pt x="-6451" y="66675"/>
                          <a:pt x="3074" y="6667"/>
                          <a:pt x="116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9" name="Freeform: Shape 1868">
                    <a:extLst>
                      <a:ext uri="{FF2B5EF4-FFF2-40B4-BE49-F238E27FC236}">
                        <a16:creationId xmlns:a16="http://schemas.microsoft.com/office/drawing/2014/main" id="{F29E6D96-B21F-458E-AB4B-D41F3014B55E}"/>
                      </a:ext>
                    </a:extLst>
                  </p:cNvPr>
                  <p:cNvSpPr/>
                  <p:nvPr/>
                </p:nvSpPr>
                <p:spPr>
                  <a:xfrm>
                    <a:off x="10698213" y="2903696"/>
                    <a:ext cx="6318" cy="51462"/>
                  </a:xfrm>
                  <a:custGeom>
                    <a:avLst/>
                    <a:gdLst>
                      <a:gd name="connsiteX0" fmla="*/ 1556 w 6318"/>
                      <a:gd name="connsiteY0" fmla="*/ 51435 h 51462"/>
                      <a:gd name="connsiteX1" fmla="*/ 6319 w 6318"/>
                      <a:gd name="connsiteY1" fmla="*/ 0 h 51462"/>
                      <a:gd name="connsiteX2" fmla="*/ 1556 w 6318"/>
                      <a:gd name="connsiteY2" fmla="*/ 51435 h 5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1462">
                        <a:moveTo>
                          <a:pt x="1556" y="51435"/>
                        </a:moveTo>
                        <a:cubicBezTo>
                          <a:pt x="604" y="52388"/>
                          <a:pt x="-3206" y="28575"/>
                          <a:pt x="6319" y="0"/>
                        </a:cubicBezTo>
                        <a:cubicBezTo>
                          <a:pt x="-2254" y="25717"/>
                          <a:pt x="3461" y="50483"/>
                          <a:pt x="1556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0" name="Graphic 7">
                  <a:extLst>
                    <a:ext uri="{FF2B5EF4-FFF2-40B4-BE49-F238E27FC236}">
                      <a16:creationId xmlns:a16="http://schemas.microsoft.com/office/drawing/2014/main" id="{46F49F4F-8607-4524-91EA-EA0D261D1F3C}"/>
                    </a:ext>
                  </a:extLst>
                </p:cNvPr>
                <p:cNvGrpSpPr/>
                <p:nvPr/>
              </p:nvGrpSpPr>
              <p:grpSpPr>
                <a:xfrm>
                  <a:off x="10652144" y="2897028"/>
                  <a:ext cx="48768" cy="69051"/>
                  <a:chOff x="10652144" y="2897028"/>
                  <a:chExt cx="48768" cy="69051"/>
                </a:xfrm>
              </p:grpSpPr>
              <p:sp>
                <p:nvSpPr>
                  <p:cNvPr id="1871" name="Freeform: Shape 1870">
                    <a:extLst>
                      <a:ext uri="{FF2B5EF4-FFF2-40B4-BE49-F238E27FC236}">
                        <a16:creationId xmlns:a16="http://schemas.microsoft.com/office/drawing/2014/main" id="{3A48699D-ED68-4525-B2FF-8B8B4DD2C2FB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8768" cy="69051"/>
                  </a:xfrm>
                  <a:custGeom>
                    <a:avLst/>
                    <a:gdLst>
                      <a:gd name="connsiteX0" fmla="*/ 0 w 48768"/>
                      <a:gd name="connsiteY0" fmla="*/ 0 h 69051"/>
                      <a:gd name="connsiteX1" fmla="*/ 43815 w 48768"/>
                      <a:gd name="connsiteY1" fmla="*/ 68580 h 69051"/>
                      <a:gd name="connsiteX2" fmla="*/ 0 w 48768"/>
                      <a:gd name="connsiteY2" fmla="*/ 0 h 6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68" h="69051">
                        <a:moveTo>
                          <a:pt x="0" y="0"/>
                        </a:moveTo>
                        <a:cubicBezTo>
                          <a:pt x="23813" y="26670"/>
                          <a:pt x="29528" y="74295"/>
                          <a:pt x="43815" y="68580"/>
                        </a:cubicBezTo>
                        <a:cubicBezTo>
                          <a:pt x="60960" y="54292"/>
                          <a:pt x="30480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2" name="Freeform: Shape 1871">
                    <a:extLst>
                      <a:ext uri="{FF2B5EF4-FFF2-40B4-BE49-F238E27FC236}">
                        <a16:creationId xmlns:a16="http://schemas.microsoft.com/office/drawing/2014/main" id="{5800D4E8-4F02-4D22-998F-75A2D224B8F5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2999" cy="65735"/>
                  </a:xfrm>
                  <a:custGeom>
                    <a:avLst/>
                    <a:gdLst>
                      <a:gd name="connsiteX0" fmla="*/ 42863 w 42999"/>
                      <a:gd name="connsiteY0" fmla="*/ 65722 h 65735"/>
                      <a:gd name="connsiteX1" fmla="*/ 0 w 42999"/>
                      <a:gd name="connsiteY1" fmla="*/ 0 h 65735"/>
                      <a:gd name="connsiteX2" fmla="*/ 42863 w 42999"/>
                      <a:gd name="connsiteY2" fmla="*/ 65722 h 65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99" h="65735">
                        <a:moveTo>
                          <a:pt x="42863" y="65722"/>
                        </a:moveTo>
                        <a:cubicBezTo>
                          <a:pt x="44768" y="64770"/>
                          <a:pt x="26670" y="10477"/>
                          <a:pt x="0" y="0"/>
                        </a:cubicBezTo>
                        <a:cubicBezTo>
                          <a:pt x="29528" y="15240"/>
                          <a:pt x="40957" y="66675"/>
                          <a:pt x="42863" y="657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3" name="Graphic 7">
                  <a:extLst>
                    <a:ext uri="{FF2B5EF4-FFF2-40B4-BE49-F238E27FC236}">
                      <a16:creationId xmlns:a16="http://schemas.microsoft.com/office/drawing/2014/main" id="{77AC0730-93FC-41A3-9E1D-F86F357A2597}"/>
                    </a:ext>
                  </a:extLst>
                </p:cNvPr>
                <p:cNvGrpSpPr/>
                <p:nvPr/>
              </p:nvGrpSpPr>
              <p:grpSpPr>
                <a:xfrm>
                  <a:off x="10695536" y="2942740"/>
                  <a:ext cx="70908" cy="26070"/>
                  <a:chOff x="10695536" y="2942740"/>
                  <a:chExt cx="70908" cy="26070"/>
                </a:xfrm>
              </p:grpSpPr>
              <p:sp>
                <p:nvSpPr>
                  <p:cNvPr id="1874" name="Freeform: Shape 1873">
                    <a:extLst>
                      <a:ext uri="{FF2B5EF4-FFF2-40B4-BE49-F238E27FC236}">
                        <a16:creationId xmlns:a16="http://schemas.microsoft.com/office/drawing/2014/main" id="{1AAAAD74-440D-4D27-9C8D-D7C08E773ADE}"/>
                      </a:ext>
                    </a:extLst>
                  </p:cNvPr>
                  <p:cNvSpPr/>
                  <p:nvPr/>
                </p:nvSpPr>
                <p:spPr>
                  <a:xfrm>
                    <a:off x="10695536" y="2942740"/>
                    <a:ext cx="69955" cy="26070"/>
                  </a:xfrm>
                  <a:custGeom>
                    <a:avLst/>
                    <a:gdLst>
                      <a:gd name="connsiteX0" fmla="*/ 69956 w 69955"/>
                      <a:gd name="connsiteY0" fmla="*/ 1913 h 26070"/>
                      <a:gd name="connsiteX1" fmla="*/ 423 w 69955"/>
                      <a:gd name="connsiteY1" fmla="*/ 20010 h 26070"/>
                      <a:gd name="connsiteX2" fmla="*/ 69956 w 69955"/>
                      <a:gd name="connsiteY2" fmla="*/ 1913 h 26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955" h="26070">
                        <a:moveTo>
                          <a:pt x="69956" y="1913"/>
                        </a:moveTo>
                        <a:cubicBezTo>
                          <a:pt x="50906" y="-1897"/>
                          <a:pt x="6138" y="-1897"/>
                          <a:pt x="423" y="20010"/>
                        </a:cubicBezTo>
                        <a:cubicBezTo>
                          <a:pt x="-4339" y="39060"/>
                          <a:pt x="31856" y="7628"/>
                          <a:pt x="69956" y="191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5" name="Freeform: Shape 1874">
                    <a:extLst>
                      <a:ext uri="{FF2B5EF4-FFF2-40B4-BE49-F238E27FC236}">
                        <a16:creationId xmlns:a16="http://schemas.microsoft.com/office/drawing/2014/main" id="{490F91D6-31D7-478A-8EFD-9B9B1F303072}"/>
                      </a:ext>
                    </a:extLst>
                  </p:cNvPr>
                  <p:cNvSpPr/>
                  <p:nvPr/>
                </p:nvSpPr>
                <p:spPr>
                  <a:xfrm>
                    <a:off x="10698787" y="2945483"/>
                    <a:ext cx="67657" cy="17390"/>
                  </a:xfrm>
                  <a:custGeom>
                    <a:avLst/>
                    <a:gdLst>
                      <a:gd name="connsiteX0" fmla="*/ 30 w 67657"/>
                      <a:gd name="connsiteY0" fmla="*/ 17268 h 17390"/>
                      <a:gd name="connsiteX1" fmla="*/ 67657 w 67657"/>
                      <a:gd name="connsiteY1" fmla="*/ 123 h 17390"/>
                      <a:gd name="connsiteX2" fmla="*/ 30 w 67657"/>
                      <a:gd name="connsiteY2" fmla="*/ 17268 h 17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7" h="17390">
                        <a:moveTo>
                          <a:pt x="30" y="17268"/>
                        </a:moveTo>
                        <a:cubicBezTo>
                          <a:pt x="30" y="19173"/>
                          <a:pt x="22890" y="-1782"/>
                          <a:pt x="67657" y="123"/>
                        </a:cubicBezTo>
                        <a:cubicBezTo>
                          <a:pt x="20985" y="-830"/>
                          <a:pt x="-923" y="15363"/>
                          <a:pt x="30" y="172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6" name="Graphic 7">
                  <a:extLst>
                    <a:ext uri="{FF2B5EF4-FFF2-40B4-BE49-F238E27FC236}">
                      <a16:creationId xmlns:a16="http://schemas.microsoft.com/office/drawing/2014/main" id="{270DBDC3-BB8B-4B28-87BA-CC1BE3A3227D}"/>
                    </a:ext>
                  </a:extLst>
                </p:cNvPr>
                <p:cNvGrpSpPr/>
                <p:nvPr/>
              </p:nvGrpSpPr>
              <p:grpSpPr>
                <a:xfrm>
                  <a:off x="10626426" y="2941254"/>
                  <a:ext cx="71301" cy="27752"/>
                  <a:chOff x="10626426" y="2941254"/>
                  <a:chExt cx="71301" cy="27752"/>
                </a:xfrm>
              </p:grpSpPr>
              <p:sp>
                <p:nvSpPr>
                  <p:cNvPr id="1877" name="Freeform: Shape 1876">
                    <a:extLst>
                      <a:ext uri="{FF2B5EF4-FFF2-40B4-BE49-F238E27FC236}">
                        <a16:creationId xmlns:a16="http://schemas.microsoft.com/office/drawing/2014/main" id="{E4712BDA-CDD3-4D85-AB4F-23D04315E2DF}"/>
                      </a:ext>
                    </a:extLst>
                  </p:cNvPr>
                  <p:cNvSpPr/>
                  <p:nvPr/>
                </p:nvSpPr>
                <p:spPr>
                  <a:xfrm>
                    <a:off x="10626426" y="2941254"/>
                    <a:ext cx="71301" cy="27752"/>
                  </a:xfrm>
                  <a:custGeom>
                    <a:avLst/>
                    <a:gdLst>
                      <a:gd name="connsiteX0" fmla="*/ 0 w 71301"/>
                      <a:gd name="connsiteY0" fmla="*/ 1494 h 27752"/>
                      <a:gd name="connsiteX1" fmla="*/ 67628 w 71301"/>
                      <a:gd name="connsiteY1" fmla="*/ 19592 h 27752"/>
                      <a:gd name="connsiteX2" fmla="*/ 0 w 71301"/>
                      <a:gd name="connsiteY2" fmla="*/ 1494 h 2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301" h="27752">
                        <a:moveTo>
                          <a:pt x="0" y="1494"/>
                        </a:moveTo>
                        <a:cubicBezTo>
                          <a:pt x="12383" y="-1363"/>
                          <a:pt x="52388" y="-2316"/>
                          <a:pt x="67628" y="19592"/>
                        </a:cubicBezTo>
                        <a:cubicBezTo>
                          <a:pt x="83820" y="42452"/>
                          <a:pt x="43815" y="11019"/>
                          <a:pt x="0" y="14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8" name="Freeform: Shape 1877">
                    <a:extLst>
                      <a:ext uri="{FF2B5EF4-FFF2-40B4-BE49-F238E27FC236}">
                        <a16:creationId xmlns:a16="http://schemas.microsoft.com/office/drawing/2014/main" id="{89604D60-7167-40C0-BA81-4724472A3F2A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942748"/>
                    <a:ext cx="63973" cy="20166"/>
                  </a:xfrm>
                  <a:custGeom>
                    <a:avLst/>
                    <a:gdLst>
                      <a:gd name="connsiteX0" fmla="*/ 63817 w 63973"/>
                      <a:gd name="connsiteY0" fmla="*/ 20003 h 20166"/>
                      <a:gd name="connsiteX1" fmla="*/ 0 w 63973"/>
                      <a:gd name="connsiteY1" fmla="*/ 0 h 20166"/>
                      <a:gd name="connsiteX2" fmla="*/ 63817 w 63973"/>
                      <a:gd name="connsiteY2" fmla="*/ 20003 h 2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73" h="20166">
                        <a:moveTo>
                          <a:pt x="63817" y="20003"/>
                        </a:moveTo>
                        <a:cubicBezTo>
                          <a:pt x="65722" y="21908"/>
                          <a:pt x="50482" y="6668"/>
                          <a:pt x="0" y="0"/>
                        </a:cubicBezTo>
                        <a:cubicBezTo>
                          <a:pt x="46672" y="3810"/>
                          <a:pt x="61913" y="18098"/>
                          <a:pt x="63817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79" name="Graphic 7">
                <a:extLst>
                  <a:ext uri="{FF2B5EF4-FFF2-40B4-BE49-F238E27FC236}">
                    <a16:creationId xmlns:a16="http://schemas.microsoft.com/office/drawing/2014/main" id="{FFF8C9EE-5374-43B8-B5BD-862B164A0937}"/>
                  </a:ext>
                </a:extLst>
              </p:cNvPr>
              <p:cNvGrpSpPr/>
              <p:nvPr/>
            </p:nvGrpSpPr>
            <p:grpSpPr>
              <a:xfrm>
                <a:off x="7511751" y="4393406"/>
                <a:ext cx="103822" cy="83819"/>
                <a:chOff x="7511751" y="4393406"/>
                <a:chExt cx="103822" cy="83819"/>
              </a:xfrm>
            </p:grpSpPr>
            <p:sp>
              <p:nvSpPr>
                <p:cNvPr id="1880" name="Freeform: Shape 1879">
                  <a:extLst>
                    <a:ext uri="{FF2B5EF4-FFF2-40B4-BE49-F238E27FC236}">
                      <a16:creationId xmlns:a16="http://schemas.microsoft.com/office/drawing/2014/main" id="{D658C643-7A6D-489D-BAB8-D42D0F396F94}"/>
                    </a:ext>
                  </a:extLst>
                </p:cNvPr>
                <p:cNvSpPr/>
                <p:nvPr/>
              </p:nvSpPr>
              <p:spPr>
                <a:xfrm>
                  <a:off x="7534612" y="4430553"/>
                  <a:ext cx="80962" cy="46672"/>
                </a:xfrm>
                <a:custGeom>
                  <a:avLst/>
                  <a:gdLst>
                    <a:gd name="connsiteX0" fmla="*/ 47625 w 80962"/>
                    <a:gd name="connsiteY0" fmla="*/ 24765 h 46672"/>
                    <a:gd name="connsiteX1" fmla="*/ 72390 w 80962"/>
                    <a:gd name="connsiteY1" fmla="*/ 20955 h 46672"/>
                    <a:gd name="connsiteX2" fmla="*/ 53340 w 80962"/>
                    <a:gd name="connsiteY2" fmla="*/ 20955 h 46672"/>
                    <a:gd name="connsiteX3" fmla="*/ 80963 w 80962"/>
                    <a:gd name="connsiteY3" fmla="*/ 10478 h 46672"/>
                    <a:gd name="connsiteX4" fmla="*/ 44768 w 80962"/>
                    <a:gd name="connsiteY4" fmla="*/ 17145 h 46672"/>
                    <a:gd name="connsiteX5" fmla="*/ 57150 w 80962"/>
                    <a:gd name="connsiteY5" fmla="*/ 4763 h 46672"/>
                    <a:gd name="connsiteX6" fmla="*/ 42863 w 80962"/>
                    <a:gd name="connsiteY6" fmla="*/ 13335 h 46672"/>
                    <a:gd name="connsiteX7" fmla="*/ 42863 w 80962"/>
                    <a:gd name="connsiteY7" fmla="*/ 0 h 46672"/>
                    <a:gd name="connsiteX8" fmla="*/ 31432 w 80962"/>
                    <a:gd name="connsiteY8" fmla="*/ 16192 h 46672"/>
                    <a:gd name="connsiteX9" fmla="*/ 30480 w 80962"/>
                    <a:gd name="connsiteY9" fmla="*/ 16192 h 46672"/>
                    <a:gd name="connsiteX10" fmla="*/ 23813 w 80962"/>
                    <a:gd name="connsiteY10" fmla="*/ 4763 h 46672"/>
                    <a:gd name="connsiteX11" fmla="*/ 23813 w 80962"/>
                    <a:gd name="connsiteY11" fmla="*/ 15240 h 46672"/>
                    <a:gd name="connsiteX12" fmla="*/ 15240 w 80962"/>
                    <a:gd name="connsiteY12" fmla="*/ 9525 h 46672"/>
                    <a:gd name="connsiteX13" fmla="*/ 20955 w 80962"/>
                    <a:gd name="connsiteY13" fmla="*/ 18097 h 46672"/>
                    <a:gd name="connsiteX14" fmla="*/ 0 w 80962"/>
                    <a:gd name="connsiteY14" fmla="*/ 27622 h 46672"/>
                    <a:gd name="connsiteX15" fmla="*/ 21907 w 80962"/>
                    <a:gd name="connsiteY15" fmla="*/ 24765 h 46672"/>
                    <a:gd name="connsiteX16" fmla="*/ 8572 w 80962"/>
                    <a:gd name="connsiteY16" fmla="*/ 36195 h 46672"/>
                    <a:gd name="connsiteX17" fmla="*/ 22860 w 80962"/>
                    <a:gd name="connsiteY17" fmla="*/ 29528 h 46672"/>
                    <a:gd name="connsiteX18" fmla="*/ 23813 w 80962"/>
                    <a:gd name="connsiteY18" fmla="*/ 41910 h 46672"/>
                    <a:gd name="connsiteX19" fmla="*/ 28575 w 80962"/>
                    <a:gd name="connsiteY19" fmla="*/ 31432 h 46672"/>
                    <a:gd name="connsiteX20" fmla="*/ 34290 w 80962"/>
                    <a:gd name="connsiteY20" fmla="*/ 42863 h 46672"/>
                    <a:gd name="connsiteX21" fmla="*/ 35243 w 80962"/>
                    <a:gd name="connsiteY21" fmla="*/ 34290 h 46672"/>
                    <a:gd name="connsiteX22" fmla="*/ 43815 w 80962"/>
                    <a:gd name="connsiteY22" fmla="*/ 46672 h 46672"/>
                    <a:gd name="connsiteX23" fmla="*/ 42863 w 80962"/>
                    <a:gd name="connsiteY23" fmla="*/ 32385 h 46672"/>
                    <a:gd name="connsiteX24" fmla="*/ 53340 w 80962"/>
                    <a:gd name="connsiteY24" fmla="*/ 39053 h 46672"/>
                    <a:gd name="connsiteX25" fmla="*/ 44768 w 80962"/>
                    <a:gd name="connsiteY25" fmla="*/ 29528 h 46672"/>
                    <a:gd name="connsiteX26" fmla="*/ 76200 w 80962"/>
                    <a:gd name="connsiteY26" fmla="*/ 38100 h 46672"/>
                    <a:gd name="connsiteX27" fmla="*/ 47625 w 80962"/>
                    <a:gd name="connsiteY27" fmla="*/ 24765 h 4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962" h="46672">
                      <a:moveTo>
                        <a:pt x="47625" y="24765"/>
                      </a:moveTo>
                      <a:cubicBezTo>
                        <a:pt x="58102" y="23813"/>
                        <a:pt x="69532" y="22860"/>
                        <a:pt x="72390" y="20955"/>
                      </a:cubicBezTo>
                      <a:cubicBezTo>
                        <a:pt x="64770" y="21907"/>
                        <a:pt x="59055" y="20955"/>
                        <a:pt x="53340" y="20955"/>
                      </a:cubicBezTo>
                      <a:cubicBezTo>
                        <a:pt x="65722" y="17145"/>
                        <a:pt x="78105" y="13335"/>
                        <a:pt x="80963" y="10478"/>
                      </a:cubicBezTo>
                      <a:cubicBezTo>
                        <a:pt x="65722" y="14288"/>
                        <a:pt x="54293" y="15240"/>
                        <a:pt x="44768" y="17145"/>
                      </a:cubicBezTo>
                      <a:cubicBezTo>
                        <a:pt x="50482" y="12382"/>
                        <a:pt x="57150" y="6667"/>
                        <a:pt x="57150" y="4763"/>
                      </a:cubicBezTo>
                      <a:cubicBezTo>
                        <a:pt x="51435" y="8572"/>
                        <a:pt x="46672" y="11430"/>
                        <a:pt x="42863" y="13335"/>
                      </a:cubicBezTo>
                      <a:cubicBezTo>
                        <a:pt x="44768" y="8572"/>
                        <a:pt x="43815" y="2857"/>
                        <a:pt x="42863" y="0"/>
                      </a:cubicBezTo>
                      <a:cubicBezTo>
                        <a:pt x="40957" y="5715"/>
                        <a:pt x="36195" y="11430"/>
                        <a:pt x="31432" y="16192"/>
                      </a:cubicBezTo>
                      <a:cubicBezTo>
                        <a:pt x="31432" y="16192"/>
                        <a:pt x="30480" y="16192"/>
                        <a:pt x="30480" y="16192"/>
                      </a:cubicBezTo>
                      <a:cubicBezTo>
                        <a:pt x="29527" y="11430"/>
                        <a:pt x="26670" y="5715"/>
                        <a:pt x="23813" y="4763"/>
                      </a:cubicBezTo>
                      <a:cubicBezTo>
                        <a:pt x="24765" y="9525"/>
                        <a:pt x="23813" y="12382"/>
                        <a:pt x="23813" y="15240"/>
                      </a:cubicBezTo>
                      <a:cubicBezTo>
                        <a:pt x="20955" y="13335"/>
                        <a:pt x="17145" y="11430"/>
                        <a:pt x="15240" y="9525"/>
                      </a:cubicBezTo>
                      <a:cubicBezTo>
                        <a:pt x="18097" y="12382"/>
                        <a:pt x="20002" y="15240"/>
                        <a:pt x="20955" y="18097"/>
                      </a:cubicBezTo>
                      <a:cubicBezTo>
                        <a:pt x="11430" y="20955"/>
                        <a:pt x="13335" y="22860"/>
                        <a:pt x="0" y="27622"/>
                      </a:cubicBezTo>
                      <a:cubicBezTo>
                        <a:pt x="12382" y="27622"/>
                        <a:pt x="16193" y="27622"/>
                        <a:pt x="21907" y="24765"/>
                      </a:cubicBezTo>
                      <a:cubicBezTo>
                        <a:pt x="18097" y="27622"/>
                        <a:pt x="16193" y="31432"/>
                        <a:pt x="8572" y="36195"/>
                      </a:cubicBezTo>
                      <a:cubicBezTo>
                        <a:pt x="11430" y="35242"/>
                        <a:pt x="17145" y="33338"/>
                        <a:pt x="22860" y="29528"/>
                      </a:cubicBezTo>
                      <a:cubicBezTo>
                        <a:pt x="23813" y="32385"/>
                        <a:pt x="24765" y="36195"/>
                        <a:pt x="23813" y="41910"/>
                      </a:cubicBezTo>
                      <a:cubicBezTo>
                        <a:pt x="25718" y="40957"/>
                        <a:pt x="27622" y="36195"/>
                        <a:pt x="28575" y="31432"/>
                      </a:cubicBezTo>
                      <a:cubicBezTo>
                        <a:pt x="30480" y="34290"/>
                        <a:pt x="33338" y="38100"/>
                        <a:pt x="34290" y="42863"/>
                      </a:cubicBezTo>
                      <a:cubicBezTo>
                        <a:pt x="35243" y="40957"/>
                        <a:pt x="36195" y="38100"/>
                        <a:pt x="35243" y="34290"/>
                      </a:cubicBezTo>
                      <a:cubicBezTo>
                        <a:pt x="38100" y="38100"/>
                        <a:pt x="41910" y="42863"/>
                        <a:pt x="43815" y="46672"/>
                      </a:cubicBezTo>
                      <a:cubicBezTo>
                        <a:pt x="44768" y="43815"/>
                        <a:pt x="45720" y="38100"/>
                        <a:pt x="42863" y="32385"/>
                      </a:cubicBezTo>
                      <a:cubicBezTo>
                        <a:pt x="45720" y="34290"/>
                        <a:pt x="49530" y="36195"/>
                        <a:pt x="53340" y="39053"/>
                      </a:cubicBezTo>
                      <a:cubicBezTo>
                        <a:pt x="53340" y="37147"/>
                        <a:pt x="48577" y="33338"/>
                        <a:pt x="44768" y="29528"/>
                      </a:cubicBezTo>
                      <a:cubicBezTo>
                        <a:pt x="55245" y="31432"/>
                        <a:pt x="67627" y="34290"/>
                        <a:pt x="76200" y="38100"/>
                      </a:cubicBezTo>
                      <a:cubicBezTo>
                        <a:pt x="70485" y="34290"/>
                        <a:pt x="58102" y="27622"/>
                        <a:pt x="47625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81" name="Graphic 7">
                  <a:extLst>
                    <a:ext uri="{FF2B5EF4-FFF2-40B4-BE49-F238E27FC236}">
                      <a16:creationId xmlns:a16="http://schemas.microsoft.com/office/drawing/2014/main" id="{C56CDFF0-A062-4EE0-B524-CD8B1EC604BF}"/>
                    </a:ext>
                  </a:extLst>
                </p:cNvPr>
                <p:cNvGrpSpPr/>
                <p:nvPr/>
              </p:nvGrpSpPr>
              <p:grpSpPr>
                <a:xfrm>
                  <a:off x="7556732" y="4393406"/>
                  <a:ext cx="30266" cy="52752"/>
                  <a:chOff x="7556732" y="4393406"/>
                  <a:chExt cx="30266" cy="52752"/>
                </a:xfrm>
              </p:grpSpPr>
              <p:sp>
                <p:nvSpPr>
                  <p:cNvPr id="1882" name="Freeform: Shape 1881">
                    <a:extLst>
                      <a:ext uri="{FF2B5EF4-FFF2-40B4-BE49-F238E27FC236}">
                        <a16:creationId xmlns:a16="http://schemas.microsoft.com/office/drawing/2014/main" id="{79F1A59F-B32D-41CF-92AE-5311D4C33627}"/>
                      </a:ext>
                    </a:extLst>
                  </p:cNvPr>
                  <p:cNvSpPr/>
                  <p:nvPr/>
                </p:nvSpPr>
                <p:spPr>
                  <a:xfrm>
                    <a:off x="7556732" y="4393406"/>
                    <a:ext cx="30266" cy="52752"/>
                  </a:xfrm>
                  <a:custGeom>
                    <a:avLst/>
                    <a:gdLst>
                      <a:gd name="connsiteX0" fmla="*/ 30267 w 30266"/>
                      <a:gd name="connsiteY0" fmla="*/ 0 h 52752"/>
                      <a:gd name="connsiteX1" fmla="*/ 4549 w 30266"/>
                      <a:gd name="connsiteY1" fmla="*/ 51435 h 52752"/>
                      <a:gd name="connsiteX2" fmla="*/ 30267 w 30266"/>
                      <a:gd name="connsiteY2" fmla="*/ 0 h 52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266" h="52752">
                        <a:moveTo>
                          <a:pt x="30267" y="0"/>
                        </a:moveTo>
                        <a:cubicBezTo>
                          <a:pt x="15979" y="25717"/>
                          <a:pt x="20742" y="40957"/>
                          <a:pt x="4549" y="51435"/>
                        </a:cubicBezTo>
                        <a:cubicBezTo>
                          <a:pt x="-11643" y="61913"/>
                          <a:pt x="19789" y="6667"/>
                          <a:pt x="3026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3" name="Freeform: Shape 1882">
                    <a:extLst>
                      <a:ext uri="{FF2B5EF4-FFF2-40B4-BE49-F238E27FC236}">
                        <a16:creationId xmlns:a16="http://schemas.microsoft.com/office/drawing/2014/main" id="{C4ABD1FB-2975-41BC-B632-A06E4855B008}"/>
                      </a:ext>
                    </a:extLst>
                  </p:cNvPr>
                  <p:cNvSpPr/>
                  <p:nvPr/>
                </p:nvSpPr>
                <p:spPr>
                  <a:xfrm>
                    <a:off x="7561850" y="4395310"/>
                    <a:ext cx="24196" cy="47656"/>
                  </a:xfrm>
                  <a:custGeom>
                    <a:avLst/>
                    <a:gdLst>
                      <a:gd name="connsiteX0" fmla="*/ 384 w 24196"/>
                      <a:gd name="connsiteY0" fmla="*/ 47625 h 47656"/>
                      <a:gd name="connsiteX1" fmla="*/ 24196 w 24196"/>
                      <a:gd name="connsiteY1" fmla="*/ 0 h 47656"/>
                      <a:gd name="connsiteX2" fmla="*/ 384 w 24196"/>
                      <a:gd name="connsiteY2" fmla="*/ 47625 h 4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7656">
                        <a:moveTo>
                          <a:pt x="384" y="47625"/>
                        </a:moveTo>
                        <a:cubicBezTo>
                          <a:pt x="-1521" y="48578"/>
                          <a:pt x="3242" y="27622"/>
                          <a:pt x="24196" y="0"/>
                        </a:cubicBezTo>
                        <a:cubicBezTo>
                          <a:pt x="5146" y="24765"/>
                          <a:pt x="2289" y="46672"/>
                          <a:pt x="384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4" name="Graphic 7">
                  <a:extLst>
                    <a:ext uri="{FF2B5EF4-FFF2-40B4-BE49-F238E27FC236}">
                      <a16:creationId xmlns:a16="http://schemas.microsoft.com/office/drawing/2014/main" id="{0361B3EE-235B-4F7E-9418-DDC278843197}"/>
                    </a:ext>
                  </a:extLst>
                </p:cNvPr>
                <p:cNvGrpSpPr/>
                <p:nvPr/>
              </p:nvGrpSpPr>
              <p:grpSpPr>
                <a:xfrm>
                  <a:off x="7518419" y="4439661"/>
                  <a:ext cx="44565" cy="9449"/>
                  <a:chOff x="7518419" y="4439661"/>
                  <a:chExt cx="44565" cy="9449"/>
                </a:xfrm>
              </p:grpSpPr>
              <p:sp>
                <p:nvSpPr>
                  <p:cNvPr id="1885" name="Freeform: Shape 1884">
                    <a:extLst>
                      <a:ext uri="{FF2B5EF4-FFF2-40B4-BE49-F238E27FC236}">
                        <a16:creationId xmlns:a16="http://schemas.microsoft.com/office/drawing/2014/main" id="{D6A8278C-4C08-45AB-80D9-5E39F0AEE5A0}"/>
                      </a:ext>
                    </a:extLst>
                  </p:cNvPr>
                  <p:cNvSpPr/>
                  <p:nvPr/>
                </p:nvSpPr>
                <p:spPr>
                  <a:xfrm>
                    <a:off x="7518419" y="4439661"/>
                    <a:ext cx="44565" cy="9449"/>
                  </a:xfrm>
                  <a:custGeom>
                    <a:avLst/>
                    <a:gdLst>
                      <a:gd name="connsiteX0" fmla="*/ 0 w 44565"/>
                      <a:gd name="connsiteY0" fmla="*/ 1369 h 9449"/>
                      <a:gd name="connsiteX1" fmla="*/ 41910 w 44565"/>
                      <a:gd name="connsiteY1" fmla="*/ 8037 h 9449"/>
                      <a:gd name="connsiteX2" fmla="*/ 0 w 44565"/>
                      <a:gd name="connsiteY2" fmla="*/ 1369 h 9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565" h="9449">
                        <a:moveTo>
                          <a:pt x="0" y="1369"/>
                        </a:moveTo>
                        <a:cubicBezTo>
                          <a:pt x="21907" y="4227"/>
                          <a:pt x="28575" y="12799"/>
                          <a:pt x="41910" y="8037"/>
                        </a:cubicBezTo>
                        <a:cubicBezTo>
                          <a:pt x="56198" y="2322"/>
                          <a:pt x="8573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6" name="Freeform: Shape 1885">
                    <a:extLst>
                      <a:ext uri="{FF2B5EF4-FFF2-40B4-BE49-F238E27FC236}">
                        <a16:creationId xmlns:a16="http://schemas.microsoft.com/office/drawing/2014/main" id="{BDB3CA40-4D97-4085-B4FF-742470A3DF3C}"/>
                      </a:ext>
                    </a:extLst>
                  </p:cNvPr>
                  <p:cNvSpPr/>
                  <p:nvPr/>
                </p:nvSpPr>
                <p:spPr>
                  <a:xfrm>
                    <a:off x="7520324" y="4440948"/>
                    <a:ext cx="39097" cy="6749"/>
                  </a:xfrm>
                  <a:custGeom>
                    <a:avLst/>
                    <a:gdLst>
                      <a:gd name="connsiteX0" fmla="*/ 39052 w 39097"/>
                      <a:gd name="connsiteY0" fmla="*/ 6750 h 6749"/>
                      <a:gd name="connsiteX1" fmla="*/ 0 w 39097"/>
                      <a:gd name="connsiteY1" fmla="*/ 82 h 6749"/>
                      <a:gd name="connsiteX2" fmla="*/ 39052 w 39097"/>
                      <a:gd name="connsiteY2" fmla="*/ 6750 h 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49">
                        <a:moveTo>
                          <a:pt x="39052" y="6750"/>
                        </a:moveTo>
                        <a:cubicBezTo>
                          <a:pt x="40005" y="5797"/>
                          <a:pt x="25718" y="82"/>
                          <a:pt x="0" y="82"/>
                        </a:cubicBezTo>
                        <a:cubicBezTo>
                          <a:pt x="22860" y="-870"/>
                          <a:pt x="38100" y="6750"/>
                          <a:pt x="39052" y="67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7" name="Graphic 7">
                  <a:extLst>
                    <a:ext uri="{FF2B5EF4-FFF2-40B4-BE49-F238E27FC236}">
                      <a16:creationId xmlns:a16="http://schemas.microsoft.com/office/drawing/2014/main" id="{F2571EF9-9D15-4548-BE22-04C9658D96D3}"/>
                    </a:ext>
                  </a:extLst>
                </p:cNvPr>
                <p:cNvGrpSpPr/>
                <p:nvPr/>
              </p:nvGrpSpPr>
              <p:grpSpPr>
                <a:xfrm>
                  <a:off x="7527944" y="4421981"/>
                  <a:ext cx="30691" cy="19082"/>
                  <a:chOff x="7527944" y="4421981"/>
                  <a:chExt cx="30691" cy="19082"/>
                </a:xfrm>
              </p:grpSpPr>
              <p:sp>
                <p:nvSpPr>
                  <p:cNvPr id="1888" name="Freeform: Shape 1887">
                    <a:extLst>
                      <a:ext uri="{FF2B5EF4-FFF2-40B4-BE49-F238E27FC236}">
                        <a16:creationId xmlns:a16="http://schemas.microsoft.com/office/drawing/2014/main" id="{85453C7C-A1CC-4D8F-B0CB-81D0A98288AB}"/>
                      </a:ext>
                    </a:extLst>
                  </p:cNvPr>
                  <p:cNvSpPr/>
                  <p:nvPr/>
                </p:nvSpPr>
                <p:spPr>
                  <a:xfrm>
                    <a:off x="7527944" y="4421981"/>
                    <a:ext cx="30691" cy="19082"/>
                  </a:xfrm>
                  <a:custGeom>
                    <a:avLst/>
                    <a:gdLst>
                      <a:gd name="connsiteX0" fmla="*/ 0 w 30691"/>
                      <a:gd name="connsiteY0" fmla="*/ 0 h 19082"/>
                      <a:gd name="connsiteX1" fmla="*/ 28575 w 30691"/>
                      <a:gd name="connsiteY1" fmla="*/ 19050 h 19082"/>
                      <a:gd name="connsiteX2" fmla="*/ 0 w 30691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91" h="19082">
                        <a:moveTo>
                          <a:pt x="0" y="0"/>
                        </a:moveTo>
                        <a:cubicBezTo>
                          <a:pt x="15240" y="9525"/>
                          <a:pt x="17145" y="18097"/>
                          <a:pt x="28575" y="19050"/>
                        </a:cubicBezTo>
                        <a:cubicBezTo>
                          <a:pt x="39052" y="20002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9" name="Freeform: Shape 1888">
                    <a:extLst>
                      <a:ext uri="{FF2B5EF4-FFF2-40B4-BE49-F238E27FC236}">
                        <a16:creationId xmlns:a16="http://schemas.microsoft.com/office/drawing/2014/main" id="{20282C1E-50AC-4763-A363-EF2E962A673A}"/>
                      </a:ext>
                    </a:extLst>
                  </p:cNvPr>
                  <p:cNvSpPr/>
                  <p:nvPr/>
                </p:nvSpPr>
                <p:spPr>
                  <a:xfrm>
                    <a:off x="7528896" y="4421981"/>
                    <a:ext cx="25788" cy="18097"/>
                  </a:xfrm>
                  <a:custGeom>
                    <a:avLst/>
                    <a:gdLst>
                      <a:gd name="connsiteX0" fmla="*/ 25718 w 25788"/>
                      <a:gd name="connsiteY0" fmla="*/ 18097 h 18097"/>
                      <a:gd name="connsiteX1" fmla="*/ 0 w 25788"/>
                      <a:gd name="connsiteY1" fmla="*/ 0 h 18097"/>
                      <a:gd name="connsiteX2" fmla="*/ 25718 w 25788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8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7145" y="7620"/>
                          <a:pt x="24765" y="18097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0" name="Graphic 7">
                  <a:extLst>
                    <a:ext uri="{FF2B5EF4-FFF2-40B4-BE49-F238E27FC236}">
                      <a16:creationId xmlns:a16="http://schemas.microsoft.com/office/drawing/2014/main" id="{EDD066FE-AF9B-4BAE-86A3-58938419731E}"/>
                    </a:ext>
                  </a:extLst>
                </p:cNvPr>
                <p:cNvGrpSpPr/>
                <p:nvPr/>
              </p:nvGrpSpPr>
              <p:grpSpPr>
                <a:xfrm>
                  <a:off x="7522229" y="4446288"/>
                  <a:ext cx="41615" cy="7306"/>
                  <a:chOff x="7522229" y="4446288"/>
                  <a:chExt cx="41615" cy="7306"/>
                </a:xfrm>
              </p:grpSpPr>
              <p:sp>
                <p:nvSpPr>
                  <p:cNvPr id="1891" name="Freeform: Shape 1890">
                    <a:extLst>
                      <a:ext uri="{FF2B5EF4-FFF2-40B4-BE49-F238E27FC236}">
                        <a16:creationId xmlns:a16="http://schemas.microsoft.com/office/drawing/2014/main" id="{03676EC5-F241-47E1-A2D7-3B5B1477DEA2}"/>
                      </a:ext>
                    </a:extLst>
                  </p:cNvPr>
                  <p:cNvSpPr/>
                  <p:nvPr/>
                </p:nvSpPr>
                <p:spPr>
                  <a:xfrm>
                    <a:off x="7522229" y="4446288"/>
                    <a:ext cx="41615" cy="7306"/>
                  </a:xfrm>
                  <a:custGeom>
                    <a:avLst/>
                    <a:gdLst>
                      <a:gd name="connsiteX0" fmla="*/ 0 w 41615"/>
                      <a:gd name="connsiteY0" fmla="*/ 6172 h 7306"/>
                      <a:gd name="connsiteX1" fmla="*/ 40005 w 41615"/>
                      <a:gd name="connsiteY1" fmla="*/ 4267 h 7306"/>
                      <a:gd name="connsiteX2" fmla="*/ 0 w 41615"/>
                      <a:gd name="connsiteY2" fmla="*/ 6172 h 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15" h="7306">
                        <a:moveTo>
                          <a:pt x="0" y="6172"/>
                        </a:moveTo>
                        <a:cubicBezTo>
                          <a:pt x="20002" y="4267"/>
                          <a:pt x="28575" y="10935"/>
                          <a:pt x="40005" y="4267"/>
                        </a:cubicBezTo>
                        <a:cubicBezTo>
                          <a:pt x="50482" y="-3353"/>
                          <a:pt x="6667" y="457"/>
                          <a:pt x="0" y="617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2" name="Freeform: Shape 1891">
                    <a:extLst>
                      <a:ext uri="{FF2B5EF4-FFF2-40B4-BE49-F238E27FC236}">
                        <a16:creationId xmlns:a16="http://schemas.microsoft.com/office/drawing/2014/main" id="{73F0D805-2A9E-4FE9-9761-CCFA4802F75C}"/>
                      </a:ext>
                    </a:extLst>
                  </p:cNvPr>
                  <p:cNvSpPr/>
                  <p:nvPr/>
                </p:nvSpPr>
                <p:spPr>
                  <a:xfrm>
                    <a:off x="7524134" y="4448043"/>
                    <a:ext cx="36239" cy="3464"/>
                  </a:xfrm>
                  <a:custGeom>
                    <a:avLst/>
                    <a:gdLst>
                      <a:gd name="connsiteX0" fmla="*/ 36195 w 36239"/>
                      <a:gd name="connsiteY0" fmla="*/ 1560 h 3464"/>
                      <a:gd name="connsiteX1" fmla="*/ 0 w 36239"/>
                      <a:gd name="connsiteY1" fmla="*/ 3465 h 3464"/>
                      <a:gd name="connsiteX2" fmla="*/ 36195 w 36239"/>
                      <a:gd name="connsiteY2" fmla="*/ 1560 h 3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239" h="3464">
                        <a:moveTo>
                          <a:pt x="36195" y="1560"/>
                        </a:moveTo>
                        <a:cubicBezTo>
                          <a:pt x="37148" y="608"/>
                          <a:pt x="22860" y="-2250"/>
                          <a:pt x="0" y="3465"/>
                        </a:cubicBezTo>
                        <a:cubicBezTo>
                          <a:pt x="20003" y="-1298"/>
                          <a:pt x="35243" y="2513"/>
                          <a:pt x="36195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3" name="Graphic 7">
                  <a:extLst>
                    <a:ext uri="{FF2B5EF4-FFF2-40B4-BE49-F238E27FC236}">
                      <a16:creationId xmlns:a16="http://schemas.microsoft.com/office/drawing/2014/main" id="{51000C14-AE21-49E7-8F33-E9E28F4E5647}"/>
                    </a:ext>
                  </a:extLst>
                </p:cNvPr>
                <p:cNvGrpSpPr/>
                <p:nvPr/>
              </p:nvGrpSpPr>
              <p:grpSpPr>
                <a:xfrm>
                  <a:off x="7534612" y="4440745"/>
                  <a:ext cx="32073" cy="26955"/>
                  <a:chOff x="7534612" y="4440745"/>
                  <a:chExt cx="32073" cy="26955"/>
                </a:xfrm>
              </p:grpSpPr>
              <p:sp>
                <p:nvSpPr>
                  <p:cNvPr id="1894" name="Freeform: Shape 1893">
                    <a:extLst>
                      <a:ext uri="{FF2B5EF4-FFF2-40B4-BE49-F238E27FC236}">
                        <a16:creationId xmlns:a16="http://schemas.microsoft.com/office/drawing/2014/main" id="{CB369B21-9473-441B-BC08-BF9C7BA8C18A}"/>
                      </a:ext>
                    </a:extLst>
                  </p:cNvPr>
                  <p:cNvSpPr/>
                  <p:nvPr/>
                </p:nvSpPr>
                <p:spPr>
                  <a:xfrm>
                    <a:off x="7534612" y="4440745"/>
                    <a:ext cx="32073" cy="26955"/>
                  </a:xfrm>
                  <a:custGeom>
                    <a:avLst/>
                    <a:gdLst>
                      <a:gd name="connsiteX0" fmla="*/ 0 w 32073"/>
                      <a:gd name="connsiteY0" fmla="*/ 26955 h 26955"/>
                      <a:gd name="connsiteX1" fmla="*/ 31432 w 32073"/>
                      <a:gd name="connsiteY1" fmla="*/ 3143 h 26955"/>
                      <a:gd name="connsiteX2" fmla="*/ 0 w 32073"/>
                      <a:gd name="connsiteY2" fmla="*/ 26955 h 26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3" h="26955">
                        <a:moveTo>
                          <a:pt x="0" y="26955"/>
                        </a:moveTo>
                        <a:cubicBezTo>
                          <a:pt x="16193" y="14573"/>
                          <a:pt x="26670" y="15525"/>
                          <a:pt x="31432" y="3143"/>
                        </a:cubicBezTo>
                        <a:cubicBezTo>
                          <a:pt x="37147" y="-9240"/>
                          <a:pt x="2857" y="18383"/>
                          <a:pt x="0" y="269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5" name="Freeform: Shape 1894">
                    <a:extLst>
                      <a:ext uri="{FF2B5EF4-FFF2-40B4-BE49-F238E27FC236}">
                        <a16:creationId xmlns:a16="http://schemas.microsoft.com/office/drawing/2014/main" id="{353596B4-A209-4785-BCE5-59DEA962E797}"/>
                      </a:ext>
                    </a:extLst>
                  </p:cNvPr>
                  <p:cNvSpPr/>
                  <p:nvPr/>
                </p:nvSpPr>
                <p:spPr>
                  <a:xfrm>
                    <a:off x="7535564" y="4444726"/>
                    <a:ext cx="29572" cy="22022"/>
                  </a:xfrm>
                  <a:custGeom>
                    <a:avLst/>
                    <a:gdLst>
                      <a:gd name="connsiteX0" fmla="*/ 29528 w 29572"/>
                      <a:gd name="connsiteY0" fmla="*/ 115 h 22022"/>
                      <a:gd name="connsiteX1" fmla="*/ 0 w 29572"/>
                      <a:gd name="connsiteY1" fmla="*/ 22022 h 22022"/>
                      <a:gd name="connsiteX2" fmla="*/ 29528 w 29572"/>
                      <a:gd name="connsiteY2" fmla="*/ 115 h 2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72" h="22022">
                        <a:moveTo>
                          <a:pt x="29528" y="115"/>
                        </a:moveTo>
                        <a:cubicBezTo>
                          <a:pt x="30480" y="-838"/>
                          <a:pt x="16193" y="3925"/>
                          <a:pt x="0" y="22022"/>
                        </a:cubicBezTo>
                        <a:cubicBezTo>
                          <a:pt x="14288" y="5830"/>
                          <a:pt x="29528" y="1068"/>
                          <a:pt x="29528" y="1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6" name="Graphic 7">
                  <a:extLst>
                    <a:ext uri="{FF2B5EF4-FFF2-40B4-BE49-F238E27FC236}">
                      <a16:creationId xmlns:a16="http://schemas.microsoft.com/office/drawing/2014/main" id="{BC28000A-71BB-416A-A312-83F5C07905AC}"/>
                    </a:ext>
                  </a:extLst>
                </p:cNvPr>
                <p:cNvGrpSpPr/>
                <p:nvPr/>
              </p:nvGrpSpPr>
              <p:grpSpPr>
                <a:xfrm>
                  <a:off x="7561982" y="4418170"/>
                  <a:ext cx="37399" cy="22888"/>
                  <a:chOff x="7561982" y="4418170"/>
                  <a:chExt cx="37399" cy="22888"/>
                </a:xfrm>
              </p:grpSpPr>
              <p:sp>
                <p:nvSpPr>
                  <p:cNvPr id="1897" name="Freeform: Shape 1896">
                    <a:extLst>
                      <a:ext uri="{FF2B5EF4-FFF2-40B4-BE49-F238E27FC236}">
                        <a16:creationId xmlns:a16="http://schemas.microsoft.com/office/drawing/2014/main" id="{74C0172D-14D8-42D9-8D54-D13AD7E08C2A}"/>
                      </a:ext>
                    </a:extLst>
                  </p:cNvPr>
                  <p:cNvSpPr/>
                  <p:nvPr/>
                </p:nvSpPr>
                <p:spPr>
                  <a:xfrm>
                    <a:off x="7561982" y="4418170"/>
                    <a:ext cx="37399" cy="22888"/>
                  </a:xfrm>
                  <a:custGeom>
                    <a:avLst/>
                    <a:gdLst>
                      <a:gd name="connsiteX0" fmla="*/ 37399 w 37399"/>
                      <a:gd name="connsiteY0" fmla="*/ 0 h 22888"/>
                      <a:gd name="connsiteX1" fmla="*/ 3109 w 37399"/>
                      <a:gd name="connsiteY1" fmla="*/ 22860 h 22888"/>
                      <a:gd name="connsiteX2" fmla="*/ 37399 w 37399"/>
                      <a:gd name="connsiteY2" fmla="*/ 0 h 2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99" h="22888">
                        <a:moveTo>
                          <a:pt x="37399" y="0"/>
                        </a:moveTo>
                        <a:cubicBezTo>
                          <a:pt x="19301" y="11430"/>
                          <a:pt x="17397" y="21908"/>
                          <a:pt x="3109" y="22860"/>
                        </a:cubicBezTo>
                        <a:cubicBezTo>
                          <a:pt x="-11178" y="23813"/>
                          <a:pt x="27874" y="0"/>
                          <a:pt x="3739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8" name="Freeform: Shape 1897">
                    <a:extLst>
                      <a:ext uri="{FF2B5EF4-FFF2-40B4-BE49-F238E27FC236}">
                        <a16:creationId xmlns:a16="http://schemas.microsoft.com/office/drawing/2014/main" id="{C66BBDAF-E385-4D43-BFA2-E1F6DC61BA9C}"/>
                      </a:ext>
                    </a:extLst>
                  </p:cNvPr>
                  <p:cNvSpPr/>
                  <p:nvPr/>
                </p:nvSpPr>
                <p:spPr>
                  <a:xfrm>
                    <a:off x="7565979" y="4418170"/>
                    <a:ext cx="31497" cy="21907"/>
                  </a:xfrm>
                  <a:custGeom>
                    <a:avLst/>
                    <a:gdLst>
                      <a:gd name="connsiteX0" fmla="*/ 65 w 31497"/>
                      <a:gd name="connsiteY0" fmla="*/ 21908 h 21907"/>
                      <a:gd name="connsiteX1" fmla="*/ 31497 w 31497"/>
                      <a:gd name="connsiteY1" fmla="*/ 0 h 21907"/>
                      <a:gd name="connsiteX2" fmla="*/ 65 w 31497"/>
                      <a:gd name="connsiteY2" fmla="*/ 2190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97" h="21907">
                        <a:moveTo>
                          <a:pt x="65" y="21908"/>
                        </a:moveTo>
                        <a:cubicBezTo>
                          <a:pt x="-888" y="21908"/>
                          <a:pt x="8637" y="10478"/>
                          <a:pt x="31497" y="0"/>
                        </a:cubicBezTo>
                        <a:cubicBezTo>
                          <a:pt x="11495" y="8573"/>
                          <a:pt x="1017" y="21908"/>
                          <a:pt x="6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9" name="Graphic 7">
                  <a:extLst>
                    <a:ext uri="{FF2B5EF4-FFF2-40B4-BE49-F238E27FC236}">
                      <a16:creationId xmlns:a16="http://schemas.microsoft.com/office/drawing/2014/main" id="{B756201C-DDDA-45CD-8954-331376464133}"/>
                    </a:ext>
                  </a:extLst>
                </p:cNvPr>
                <p:cNvGrpSpPr/>
                <p:nvPr/>
              </p:nvGrpSpPr>
              <p:grpSpPr>
                <a:xfrm>
                  <a:off x="7556200" y="4446738"/>
                  <a:ext cx="31751" cy="14295"/>
                  <a:chOff x="7556200" y="4446738"/>
                  <a:chExt cx="31751" cy="14295"/>
                </a:xfrm>
              </p:grpSpPr>
              <p:sp>
                <p:nvSpPr>
                  <p:cNvPr id="1900" name="Freeform: Shape 1899">
                    <a:extLst>
                      <a:ext uri="{FF2B5EF4-FFF2-40B4-BE49-F238E27FC236}">
                        <a16:creationId xmlns:a16="http://schemas.microsoft.com/office/drawing/2014/main" id="{C79A528D-9DA1-48E3-AF8A-82F47CE8C2DA}"/>
                      </a:ext>
                    </a:extLst>
                  </p:cNvPr>
                  <p:cNvSpPr/>
                  <p:nvPr/>
                </p:nvSpPr>
                <p:spPr>
                  <a:xfrm>
                    <a:off x="7556200" y="4446738"/>
                    <a:ext cx="31751" cy="14295"/>
                  </a:xfrm>
                  <a:custGeom>
                    <a:avLst/>
                    <a:gdLst>
                      <a:gd name="connsiteX0" fmla="*/ 31751 w 31751"/>
                      <a:gd name="connsiteY0" fmla="*/ 14295 h 14295"/>
                      <a:gd name="connsiteX1" fmla="*/ 1271 w 31751"/>
                      <a:gd name="connsiteY1" fmla="*/ 1913 h 14295"/>
                      <a:gd name="connsiteX2" fmla="*/ 31751 w 3175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51" h="14295">
                        <a:moveTo>
                          <a:pt x="31751" y="14295"/>
                        </a:moveTo>
                        <a:cubicBezTo>
                          <a:pt x="26036" y="7628"/>
                          <a:pt x="8891" y="-4755"/>
                          <a:pt x="1271" y="1913"/>
                        </a:cubicBezTo>
                        <a:cubicBezTo>
                          <a:pt x="-5396" y="6675"/>
                          <a:pt x="15559" y="5723"/>
                          <a:pt x="31751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1" name="Freeform: Shape 1900">
                    <a:extLst>
                      <a:ext uri="{FF2B5EF4-FFF2-40B4-BE49-F238E27FC236}">
                        <a16:creationId xmlns:a16="http://schemas.microsoft.com/office/drawing/2014/main" id="{92EF7E4A-DDC3-4CD9-AE48-8CE3A139F7B6}"/>
                      </a:ext>
                    </a:extLst>
                  </p:cNvPr>
                  <p:cNvSpPr/>
                  <p:nvPr/>
                </p:nvSpPr>
                <p:spPr>
                  <a:xfrm>
                    <a:off x="7558424" y="4448291"/>
                    <a:ext cx="29527" cy="12741"/>
                  </a:xfrm>
                  <a:custGeom>
                    <a:avLst/>
                    <a:gdLst>
                      <a:gd name="connsiteX0" fmla="*/ 0 w 29527"/>
                      <a:gd name="connsiteY0" fmla="*/ 359 h 12741"/>
                      <a:gd name="connsiteX1" fmla="*/ 29527 w 29527"/>
                      <a:gd name="connsiteY1" fmla="*/ 12742 h 12741"/>
                      <a:gd name="connsiteX2" fmla="*/ 0 w 29527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27" h="12741">
                        <a:moveTo>
                          <a:pt x="0" y="359"/>
                        </a:moveTo>
                        <a:cubicBezTo>
                          <a:pt x="0" y="1312"/>
                          <a:pt x="13335" y="-593"/>
                          <a:pt x="29527" y="12742"/>
                        </a:cubicBezTo>
                        <a:cubicBezTo>
                          <a:pt x="12382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2" name="Graphic 7">
                  <a:extLst>
                    <a:ext uri="{FF2B5EF4-FFF2-40B4-BE49-F238E27FC236}">
                      <a16:creationId xmlns:a16="http://schemas.microsoft.com/office/drawing/2014/main" id="{F734DB07-1A33-4BD8-8617-8661F7A0CFD7}"/>
                    </a:ext>
                  </a:extLst>
                </p:cNvPr>
                <p:cNvGrpSpPr/>
                <p:nvPr/>
              </p:nvGrpSpPr>
              <p:grpSpPr>
                <a:xfrm>
                  <a:off x="7556310" y="4444240"/>
                  <a:ext cx="43071" cy="7681"/>
                  <a:chOff x="7556310" y="4444240"/>
                  <a:chExt cx="43071" cy="7681"/>
                </a:xfrm>
              </p:grpSpPr>
              <p:sp>
                <p:nvSpPr>
                  <p:cNvPr id="1903" name="Freeform: Shape 1902">
                    <a:extLst>
                      <a:ext uri="{FF2B5EF4-FFF2-40B4-BE49-F238E27FC236}">
                        <a16:creationId xmlns:a16="http://schemas.microsoft.com/office/drawing/2014/main" id="{E22733BB-D570-4B54-A0CE-336F00071595}"/>
                      </a:ext>
                    </a:extLst>
                  </p:cNvPr>
                  <p:cNvSpPr/>
                  <p:nvPr/>
                </p:nvSpPr>
                <p:spPr>
                  <a:xfrm>
                    <a:off x="7556310" y="4444240"/>
                    <a:ext cx="43071" cy="7681"/>
                  </a:xfrm>
                  <a:custGeom>
                    <a:avLst/>
                    <a:gdLst>
                      <a:gd name="connsiteX0" fmla="*/ 43072 w 43071"/>
                      <a:gd name="connsiteY0" fmla="*/ 7268 h 7681"/>
                      <a:gd name="connsiteX1" fmla="*/ 2114 w 43071"/>
                      <a:gd name="connsiteY1" fmla="*/ 3458 h 7681"/>
                      <a:gd name="connsiteX2" fmla="*/ 43072 w 43071"/>
                      <a:gd name="connsiteY2" fmla="*/ 7268 h 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71" h="7681">
                        <a:moveTo>
                          <a:pt x="43072" y="7268"/>
                        </a:moveTo>
                        <a:cubicBezTo>
                          <a:pt x="22117" y="4411"/>
                          <a:pt x="13544" y="12031"/>
                          <a:pt x="2114" y="3458"/>
                        </a:cubicBezTo>
                        <a:cubicBezTo>
                          <a:pt x="-10268" y="-4162"/>
                          <a:pt x="35452" y="2506"/>
                          <a:pt x="43072" y="726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4" name="Freeform: Shape 1903">
                    <a:extLst>
                      <a:ext uri="{FF2B5EF4-FFF2-40B4-BE49-F238E27FC236}">
                        <a16:creationId xmlns:a16="http://schemas.microsoft.com/office/drawing/2014/main" id="{8E1D5F59-A344-4B19-A5FE-29490323055E}"/>
                      </a:ext>
                    </a:extLst>
                  </p:cNvPr>
                  <p:cNvSpPr/>
                  <p:nvPr/>
                </p:nvSpPr>
                <p:spPr>
                  <a:xfrm>
                    <a:off x="7559334" y="4447222"/>
                    <a:ext cx="38142" cy="4286"/>
                  </a:xfrm>
                  <a:custGeom>
                    <a:avLst/>
                    <a:gdLst>
                      <a:gd name="connsiteX0" fmla="*/ 42 w 38142"/>
                      <a:gd name="connsiteY0" fmla="*/ 1429 h 4286"/>
                      <a:gd name="connsiteX1" fmla="*/ 38142 w 38142"/>
                      <a:gd name="connsiteY1" fmla="*/ 4286 h 4286"/>
                      <a:gd name="connsiteX2" fmla="*/ 42 w 3814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8142" y="4286"/>
                        </a:cubicBezTo>
                        <a:cubicBezTo>
                          <a:pt x="17187" y="-2381"/>
                          <a:pt x="995" y="1429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5" name="Graphic 7">
                  <a:extLst>
                    <a:ext uri="{FF2B5EF4-FFF2-40B4-BE49-F238E27FC236}">
                      <a16:creationId xmlns:a16="http://schemas.microsoft.com/office/drawing/2014/main" id="{1779152A-B573-4731-B6E3-38B63CAE4D2C}"/>
                    </a:ext>
                  </a:extLst>
                </p:cNvPr>
                <p:cNvGrpSpPr/>
                <p:nvPr/>
              </p:nvGrpSpPr>
              <p:grpSpPr>
                <a:xfrm>
                  <a:off x="7559091" y="4401978"/>
                  <a:ext cx="7905" cy="39975"/>
                  <a:chOff x="7559091" y="4401978"/>
                  <a:chExt cx="7905" cy="39975"/>
                </a:xfrm>
              </p:grpSpPr>
              <p:sp>
                <p:nvSpPr>
                  <p:cNvPr id="1906" name="Freeform: Shape 1905">
                    <a:extLst>
                      <a:ext uri="{FF2B5EF4-FFF2-40B4-BE49-F238E27FC236}">
                        <a16:creationId xmlns:a16="http://schemas.microsoft.com/office/drawing/2014/main" id="{579E7A6E-9AA3-4420-A7C9-D57828C410E8}"/>
                      </a:ext>
                    </a:extLst>
                  </p:cNvPr>
                  <p:cNvSpPr/>
                  <p:nvPr/>
                </p:nvSpPr>
                <p:spPr>
                  <a:xfrm>
                    <a:off x="7559091" y="4401978"/>
                    <a:ext cx="7905" cy="39975"/>
                  </a:xfrm>
                  <a:custGeom>
                    <a:avLst/>
                    <a:gdLst>
                      <a:gd name="connsiteX0" fmla="*/ 7906 w 7905"/>
                      <a:gd name="connsiteY0" fmla="*/ 0 h 39975"/>
                      <a:gd name="connsiteX1" fmla="*/ 4096 w 7905"/>
                      <a:gd name="connsiteY1" fmla="*/ 39053 h 39975"/>
                      <a:gd name="connsiteX2" fmla="*/ 7906 w 7905"/>
                      <a:gd name="connsiteY2" fmla="*/ 0 h 39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05" h="39975">
                        <a:moveTo>
                          <a:pt x="7906" y="0"/>
                        </a:moveTo>
                        <a:cubicBezTo>
                          <a:pt x="5048" y="20003"/>
                          <a:pt x="11716" y="31432"/>
                          <a:pt x="4096" y="39053"/>
                        </a:cubicBezTo>
                        <a:cubicBezTo>
                          <a:pt x="-4477" y="46672"/>
                          <a:pt x="2191" y="4763"/>
                          <a:pt x="790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7" name="Freeform: Shape 1906">
                    <a:extLst>
                      <a:ext uri="{FF2B5EF4-FFF2-40B4-BE49-F238E27FC236}">
                        <a16:creationId xmlns:a16="http://schemas.microsoft.com/office/drawing/2014/main" id="{03344F5F-FDAD-434A-BF1E-5498EA387612}"/>
                      </a:ext>
                    </a:extLst>
                  </p:cNvPr>
                  <p:cNvSpPr/>
                  <p:nvPr/>
                </p:nvSpPr>
                <p:spPr>
                  <a:xfrm>
                    <a:off x="7561867" y="4403883"/>
                    <a:ext cx="5129" cy="36233"/>
                  </a:xfrm>
                  <a:custGeom>
                    <a:avLst/>
                    <a:gdLst>
                      <a:gd name="connsiteX0" fmla="*/ 1320 w 5129"/>
                      <a:gd name="connsiteY0" fmla="*/ 36195 h 36233"/>
                      <a:gd name="connsiteX1" fmla="*/ 5130 w 5129"/>
                      <a:gd name="connsiteY1" fmla="*/ 0 h 36233"/>
                      <a:gd name="connsiteX2" fmla="*/ 1320 w 5129"/>
                      <a:gd name="connsiteY2" fmla="*/ 36195 h 3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6233">
                        <a:moveTo>
                          <a:pt x="1320" y="36195"/>
                        </a:moveTo>
                        <a:cubicBezTo>
                          <a:pt x="367" y="37148"/>
                          <a:pt x="-2490" y="20003"/>
                          <a:pt x="5130" y="0"/>
                        </a:cubicBezTo>
                        <a:cubicBezTo>
                          <a:pt x="-1538" y="18098"/>
                          <a:pt x="2272" y="35243"/>
                          <a:pt x="1320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8" name="Graphic 7">
                  <a:extLst>
                    <a:ext uri="{FF2B5EF4-FFF2-40B4-BE49-F238E27FC236}">
                      <a16:creationId xmlns:a16="http://schemas.microsoft.com/office/drawing/2014/main" id="{CBA5DE00-2582-4E8C-ADBC-7B9D1C59B136}"/>
                    </a:ext>
                  </a:extLst>
                </p:cNvPr>
                <p:cNvGrpSpPr/>
                <p:nvPr/>
              </p:nvGrpSpPr>
              <p:grpSpPr>
                <a:xfrm>
                  <a:off x="7528896" y="4399120"/>
                  <a:ext cx="35171" cy="48085"/>
                  <a:chOff x="7528896" y="4399120"/>
                  <a:chExt cx="35171" cy="48085"/>
                </a:xfrm>
              </p:grpSpPr>
              <p:sp>
                <p:nvSpPr>
                  <p:cNvPr id="1909" name="Freeform: Shape 1908">
                    <a:extLst>
                      <a:ext uri="{FF2B5EF4-FFF2-40B4-BE49-F238E27FC236}">
                        <a16:creationId xmlns:a16="http://schemas.microsoft.com/office/drawing/2014/main" id="{3A668774-49C7-4A50-8BCF-B14458215043}"/>
                      </a:ext>
                    </a:extLst>
                  </p:cNvPr>
                  <p:cNvSpPr/>
                  <p:nvPr/>
                </p:nvSpPr>
                <p:spPr>
                  <a:xfrm>
                    <a:off x="7529849" y="4399120"/>
                    <a:ext cx="34219" cy="48085"/>
                  </a:xfrm>
                  <a:custGeom>
                    <a:avLst/>
                    <a:gdLst>
                      <a:gd name="connsiteX0" fmla="*/ 0 w 34219"/>
                      <a:gd name="connsiteY0" fmla="*/ 0 h 48085"/>
                      <a:gd name="connsiteX1" fmla="*/ 31432 w 34219"/>
                      <a:gd name="connsiteY1" fmla="*/ 47625 h 48085"/>
                      <a:gd name="connsiteX2" fmla="*/ 0 w 34219"/>
                      <a:gd name="connsiteY2" fmla="*/ 0 h 48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19" h="48085">
                        <a:moveTo>
                          <a:pt x="0" y="0"/>
                        </a:moveTo>
                        <a:cubicBezTo>
                          <a:pt x="17145" y="19050"/>
                          <a:pt x="20955" y="52388"/>
                          <a:pt x="31432" y="47625"/>
                        </a:cubicBezTo>
                        <a:cubicBezTo>
                          <a:pt x="41910" y="38100"/>
                          <a:pt x="20955" y="857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0" name="Freeform: Shape 1909">
                    <a:extLst>
                      <a:ext uri="{FF2B5EF4-FFF2-40B4-BE49-F238E27FC236}">
                        <a16:creationId xmlns:a16="http://schemas.microsoft.com/office/drawing/2014/main" id="{F7F1CF5B-7B17-41FC-88D2-5C967F00E5B6}"/>
                      </a:ext>
                    </a:extLst>
                  </p:cNvPr>
                  <p:cNvSpPr/>
                  <p:nvPr/>
                </p:nvSpPr>
                <p:spPr>
                  <a:xfrm>
                    <a:off x="7528896" y="4399120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3 h 46672"/>
                      <a:gd name="connsiteX1" fmla="*/ 0 w 30531"/>
                      <a:gd name="connsiteY1" fmla="*/ 0 h 46672"/>
                      <a:gd name="connsiteX2" fmla="*/ 30480 w 30531"/>
                      <a:gd name="connsiteY2" fmla="*/ 4667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3"/>
                        </a:moveTo>
                        <a:cubicBezTo>
                          <a:pt x="31433" y="46673"/>
                          <a:pt x="19050" y="8573"/>
                          <a:pt x="0" y="0"/>
                        </a:cubicBezTo>
                        <a:cubicBezTo>
                          <a:pt x="20955" y="10478"/>
                          <a:pt x="29528" y="46673"/>
                          <a:pt x="3048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1" name="Graphic 7">
                  <a:extLst>
                    <a:ext uri="{FF2B5EF4-FFF2-40B4-BE49-F238E27FC236}">
                      <a16:creationId xmlns:a16="http://schemas.microsoft.com/office/drawing/2014/main" id="{376EFCCB-C27F-4590-8E85-027AA64E4FDB}"/>
                    </a:ext>
                  </a:extLst>
                </p:cNvPr>
                <p:cNvGrpSpPr/>
                <p:nvPr/>
              </p:nvGrpSpPr>
              <p:grpSpPr>
                <a:xfrm>
                  <a:off x="7559952" y="4430992"/>
                  <a:ext cx="48954" cy="18105"/>
                  <a:chOff x="7559952" y="4430992"/>
                  <a:chExt cx="48954" cy="18105"/>
                </a:xfrm>
              </p:grpSpPr>
              <p:sp>
                <p:nvSpPr>
                  <p:cNvPr id="1912" name="Freeform: Shape 1911">
                    <a:extLst>
                      <a:ext uri="{FF2B5EF4-FFF2-40B4-BE49-F238E27FC236}">
                        <a16:creationId xmlns:a16="http://schemas.microsoft.com/office/drawing/2014/main" id="{F507B16D-E59F-450C-B782-9679B73CAAC6}"/>
                      </a:ext>
                    </a:extLst>
                  </p:cNvPr>
                  <p:cNvSpPr/>
                  <p:nvPr/>
                </p:nvSpPr>
                <p:spPr>
                  <a:xfrm>
                    <a:off x="7559952" y="4430992"/>
                    <a:ext cx="48954" cy="18105"/>
                  </a:xfrm>
                  <a:custGeom>
                    <a:avLst/>
                    <a:gdLst>
                      <a:gd name="connsiteX0" fmla="*/ 48954 w 48954"/>
                      <a:gd name="connsiteY0" fmla="*/ 1466 h 18105"/>
                      <a:gd name="connsiteX1" fmla="*/ 377 w 48954"/>
                      <a:gd name="connsiteY1" fmla="*/ 13849 h 18105"/>
                      <a:gd name="connsiteX2" fmla="*/ 48954 w 48954"/>
                      <a:gd name="connsiteY2" fmla="*/ 1466 h 1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954" h="18105">
                        <a:moveTo>
                          <a:pt x="48954" y="1466"/>
                        </a:moveTo>
                        <a:cubicBezTo>
                          <a:pt x="35619" y="-1391"/>
                          <a:pt x="4187" y="-1391"/>
                          <a:pt x="377" y="13849"/>
                        </a:cubicBezTo>
                        <a:cubicBezTo>
                          <a:pt x="-3433" y="27184"/>
                          <a:pt x="22284" y="5276"/>
                          <a:pt x="48954" y="146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3" name="Freeform: Shape 1912">
                    <a:extLst>
                      <a:ext uri="{FF2B5EF4-FFF2-40B4-BE49-F238E27FC236}">
                        <a16:creationId xmlns:a16="http://schemas.microsoft.com/office/drawing/2014/main" id="{B696D51E-932A-40D3-9289-608CE0F4AE18}"/>
                      </a:ext>
                    </a:extLst>
                  </p:cNvPr>
                  <p:cNvSpPr/>
                  <p:nvPr/>
                </p:nvSpPr>
                <p:spPr>
                  <a:xfrm>
                    <a:off x="7561282" y="4432412"/>
                    <a:ext cx="47625" cy="12473"/>
                  </a:xfrm>
                  <a:custGeom>
                    <a:avLst/>
                    <a:gdLst>
                      <a:gd name="connsiteX0" fmla="*/ 0 w 47625"/>
                      <a:gd name="connsiteY0" fmla="*/ 12428 h 12473"/>
                      <a:gd name="connsiteX1" fmla="*/ 47625 w 47625"/>
                      <a:gd name="connsiteY1" fmla="*/ 46 h 12473"/>
                      <a:gd name="connsiteX2" fmla="*/ 0 w 47625"/>
                      <a:gd name="connsiteY2" fmla="*/ 12428 h 12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73">
                        <a:moveTo>
                          <a:pt x="0" y="12428"/>
                        </a:moveTo>
                        <a:cubicBezTo>
                          <a:pt x="0" y="13381"/>
                          <a:pt x="16193" y="-907"/>
                          <a:pt x="47625" y="46"/>
                        </a:cubicBezTo>
                        <a:cubicBezTo>
                          <a:pt x="15240" y="46"/>
                          <a:pt x="0" y="11476"/>
                          <a:pt x="0" y="12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4" name="Graphic 7">
                  <a:extLst>
                    <a:ext uri="{FF2B5EF4-FFF2-40B4-BE49-F238E27FC236}">
                      <a16:creationId xmlns:a16="http://schemas.microsoft.com/office/drawing/2014/main" id="{9313E123-A3D4-4F82-8FEC-31CF6384781E}"/>
                    </a:ext>
                  </a:extLst>
                </p:cNvPr>
                <p:cNvGrpSpPr/>
                <p:nvPr/>
              </p:nvGrpSpPr>
              <p:grpSpPr>
                <a:xfrm>
                  <a:off x="7511751" y="4430483"/>
                  <a:ext cx="50198" cy="19640"/>
                  <a:chOff x="7511751" y="4430483"/>
                  <a:chExt cx="50198" cy="19640"/>
                </a:xfrm>
              </p:grpSpPr>
              <p:sp>
                <p:nvSpPr>
                  <p:cNvPr id="1915" name="Freeform: Shape 1914">
                    <a:extLst>
                      <a:ext uri="{FF2B5EF4-FFF2-40B4-BE49-F238E27FC236}">
                        <a16:creationId xmlns:a16="http://schemas.microsoft.com/office/drawing/2014/main" id="{A939D892-1E4C-43EE-9FF8-7C1B36346C83}"/>
                      </a:ext>
                    </a:extLst>
                  </p:cNvPr>
                  <p:cNvSpPr/>
                  <p:nvPr/>
                </p:nvSpPr>
                <p:spPr>
                  <a:xfrm>
                    <a:off x="7511751" y="4430483"/>
                    <a:ext cx="50198" cy="19640"/>
                  </a:xfrm>
                  <a:custGeom>
                    <a:avLst/>
                    <a:gdLst>
                      <a:gd name="connsiteX0" fmla="*/ 0 w 50198"/>
                      <a:gd name="connsiteY0" fmla="*/ 1022 h 19640"/>
                      <a:gd name="connsiteX1" fmla="*/ 47625 w 50198"/>
                      <a:gd name="connsiteY1" fmla="*/ 14357 h 19640"/>
                      <a:gd name="connsiteX2" fmla="*/ 0 w 50198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198" h="19640">
                        <a:moveTo>
                          <a:pt x="0" y="1022"/>
                        </a:moveTo>
                        <a:cubicBezTo>
                          <a:pt x="8573" y="-883"/>
                          <a:pt x="36195" y="-1835"/>
                          <a:pt x="47625" y="14357"/>
                        </a:cubicBezTo>
                        <a:cubicBezTo>
                          <a:pt x="59055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6" name="Freeform: Shape 1915">
                    <a:extLst>
                      <a:ext uri="{FF2B5EF4-FFF2-40B4-BE49-F238E27FC236}">
                        <a16:creationId xmlns:a16="http://schemas.microsoft.com/office/drawing/2014/main" id="{F3EEF81D-59BC-4905-B954-7A9732CCAA5B}"/>
                      </a:ext>
                    </a:extLst>
                  </p:cNvPr>
                  <p:cNvSpPr/>
                  <p:nvPr/>
                </p:nvSpPr>
                <p:spPr>
                  <a:xfrm>
                    <a:off x="7513657" y="4431506"/>
                    <a:ext cx="44826" cy="13547"/>
                  </a:xfrm>
                  <a:custGeom>
                    <a:avLst/>
                    <a:gdLst>
                      <a:gd name="connsiteX0" fmla="*/ 44768 w 44826"/>
                      <a:gd name="connsiteY0" fmla="*/ 13335 h 13547"/>
                      <a:gd name="connsiteX1" fmla="*/ 0 w 44826"/>
                      <a:gd name="connsiteY1" fmla="*/ 0 h 13547"/>
                      <a:gd name="connsiteX2" fmla="*/ 44768 w 44826"/>
                      <a:gd name="connsiteY2" fmla="*/ 13335 h 13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26" h="13547">
                        <a:moveTo>
                          <a:pt x="44768" y="13335"/>
                        </a:moveTo>
                        <a:cubicBezTo>
                          <a:pt x="45720" y="15240"/>
                          <a:pt x="35243" y="3810"/>
                          <a:pt x="0" y="0"/>
                        </a:cubicBezTo>
                        <a:cubicBezTo>
                          <a:pt x="33338" y="2857"/>
                          <a:pt x="43815" y="12382"/>
                          <a:pt x="44768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17" name="Graphic 7">
                <a:extLst>
                  <a:ext uri="{FF2B5EF4-FFF2-40B4-BE49-F238E27FC236}">
                    <a16:creationId xmlns:a16="http://schemas.microsoft.com/office/drawing/2014/main" id="{DD6B9AD1-1F2A-4B35-A76D-591258792364}"/>
                  </a:ext>
                </a:extLst>
              </p:cNvPr>
              <p:cNvGrpSpPr/>
              <p:nvPr/>
            </p:nvGrpSpPr>
            <p:grpSpPr>
              <a:xfrm>
                <a:off x="7449839" y="4418515"/>
                <a:ext cx="510301" cy="338983"/>
                <a:chOff x="7449839" y="4418515"/>
                <a:chExt cx="510301" cy="338983"/>
              </a:xfrm>
            </p:grpSpPr>
            <p:grpSp>
              <p:nvGrpSpPr>
                <p:cNvPr id="1918" name="Graphic 7">
                  <a:extLst>
                    <a:ext uri="{FF2B5EF4-FFF2-40B4-BE49-F238E27FC236}">
                      <a16:creationId xmlns:a16="http://schemas.microsoft.com/office/drawing/2014/main" id="{B6990548-7CD0-495B-BBDD-B378BAEDDEA0}"/>
                    </a:ext>
                  </a:extLst>
                </p:cNvPr>
                <p:cNvGrpSpPr/>
                <p:nvPr/>
              </p:nvGrpSpPr>
              <p:grpSpPr>
                <a:xfrm>
                  <a:off x="7449839" y="4418515"/>
                  <a:ext cx="379809" cy="316599"/>
                  <a:chOff x="7449839" y="4418515"/>
                  <a:chExt cx="379809" cy="316599"/>
                </a:xfrm>
              </p:grpSpPr>
              <p:grpSp>
                <p:nvGrpSpPr>
                  <p:cNvPr id="1919" name="Graphic 7">
                    <a:extLst>
                      <a:ext uri="{FF2B5EF4-FFF2-40B4-BE49-F238E27FC236}">
                        <a16:creationId xmlns:a16="http://schemas.microsoft.com/office/drawing/2014/main" id="{A543DD69-929C-46C7-90E9-E6A4DBA3F64D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574619"/>
                    <a:ext cx="280749" cy="160496"/>
                    <a:chOff x="7548899" y="4574619"/>
                    <a:chExt cx="280749" cy="160496"/>
                  </a:xfrm>
                </p:grpSpPr>
                <p:sp>
                  <p:nvSpPr>
                    <p:cNvPr id="1920" name="Freeform: Shape 1919">
                      <a:extLst>
                        <a:ext uri="{FF2B5EF4-FFF2-40B4-BE49-F238E27FC236}">
                          <a16:creationId xmlns:a16="http://schemas.microsoft.com/office/drawing/2014/main" id="{96F38DA9-8B0C-4042-BEA0-DA1AE73D0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1995" y="4574619"/>
                      <a:ext cx="277653" cy="160496"/>
                    </a:xfrm>
                    <a:custGeom>
                      <a:avLst/>
                      <a:gdLst>
                        <a:gd name="connsiteX0" fmla="*/ 236934 w 277653"/>
                        <a:gd name="connsiteY0" fmla="*/ 136922 h 160496"/>
                        <a:gd name="connsiteX1" fmla="*/ 40719 w 277653"/>
                        <a:gd name="connsiteY1" fmla="*/ 136922 h 160496"/>
                        <a:gd name="connsiteX2" fmla="*/ 40719 w 277653"/>
                        <a:gd name="connsiteY2" fmla="*/ 23575 h 160496"/>
                        <a:gd name="connsiteX3" fmla="*/ 236934 w 277653"/>
                        <a:gd name="connsiteY3" fmla="*/ 23575 h 160496"/>
                        <a:gd name="connsiteX4" fmla="*/ 236934 w 277653"/>
                        <a:gd name="connsiteY4" fmla="*/ 136922 h 160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653" h="160496">
                          <a:moveTo>
                            <a:pt x="236934" y="136922"/>
                          </a:moveTo>
                          <a:cubicBezTo>
                            <a:pt x="182642" y="168354"/>
                            <a:pt x="95012" y="168354"/>
                            <a:pt x="40719" y="136922"/>
                          </a:cubicBezTo>
                          <a:cubicBezTo>
                            <a:pt x="-13573" y="105489"/>
                            <a:pt x="-13573" y="55007"/>
                            <a:pt x="40719" y="23575"/>
                          </a:cubicBezTo>
                          <a:cubicBezTo>
                            <a:pt x="95012" y="-7858"/>
                            <a:pt x="182642" y="-7858"/>
                            <a:pt x="236934" y="23575"/>
                          </a:cubicBezTo>
                          <a:cubicBezTo>
                            <a:pt x="291227" y="55007"/>
                            <a:pt x="291227" y="105489"/>
                            <a:pt x="236934" y="136922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1" name="Freeform: Shape 1920">
                      <a:extLst>
                        <a:ext uri="{FF2B5EF4-FFF2-40B4-BE49-F238E27FC236}">
                          <a16:creationId xmlns:a16="http://schemas.microsoft.com/office/drawing/2014/main" id="{168A95CF-03EF-41BF-BBED-F4793D2E2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592002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2" name="Freeform: Shape 1921">
                      <a:extLst>
                        <a:ext uri="{FF2B5EF4-FFF2-40B4-BE49-F238E27FC236}">
                          <a16:creationId xmlns:a16="http://schemas.microsoft.com/office/drawing/2014/main" id="{A58F9A44-1053-4D76-BBF4-9CCAFB9FC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580572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6671"/>
                            <a:pt x="191214" y="70009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23" name="Freeform: Shape 1922">
                    <a:extLst>
                      <a:ext uri="{FF2B5EF4-FFF2-40B4-BE49-F238E27FC236}">
                        <a16:creationId xmlns:a16="http://schemas.microsoft.com/office/drawing/2014/main" id="{CDC6122B-7A87-4B90-9A95-491241B11F15}"/>
                      </a:ext>
                    </a:extLst>
                  </p:cNvPr>
                  <p:cNvSpPr/>
                  <p:nvPr/>
                </p:nvSpPr>
                <p:spPr>
                  <a:xfrm>
                    <a:off x="7687012" y="4438336"/>
                    <a:ext cx="94297" cy="111279"/>
                  </a:xfrm>
                  <a:custGeom>
                    <a:avLst/>
                    <a:gdLst>
                      <a:gd name="connsiteX0" fmla="*/ 71437 w 94297"/>
                      <a:gd name="connsiteY0" fmla="*/ 789 h 111279"/>
                      <a:gd name="connsiteX1" fmla="*/ 71437 w 94297"/>
                      <a:gd name="connsiteY1" fmla="*/ 789 h 111279"/>
                      <a:gd name="connsiteX2" fmla="*/ 32385 w 94297"/>
                      <a:gd name="connsiteY2" fmla="*/ 10314 h 111279"/>
                      <a:gd name="connsiteX3" fmla="*/ 0 w 94297"/>
                      <a:gd name="connsiteY3" fmla="*/ 28412 h 111279"/>
                      <a:gd name="connsiteX4" fmla="*/ 10477 w 94297"/>
                      <a:gd name="connsiteY4" fmla="*/ 37937 h 111279"/>
                      <a:gd name="connsiteX5" fmla="*/ 31432 w 94297"/>
                      <a:gd name="connsiteY5" fmla="*/ 25554 h 111279"/>
                      <a:gd name="connsiteX6" fmla="*/ 77153 w 94297"/>
                      <a:gd name="connsiteY6" fmla="*/ 36032 h 111279"/>
                      <a:gd name="connsiteX7" fmla="*/ 32385 w 94297"/>
                      <a:gd name="connsiteY7" fmla="*/ 96992 h 111279"/>
                      <a:gd name="connsiteX8" fmla="*/ 31432 w 94297"/>
                      <a:gd name="connsiteY8" fmla="*/ 111279 h 111279"/>
                      <a:gd name="connsiteX9" fmla="*/ 90487 w 94297"/>
                      <a:gd name="connsiteY9" fmla="*/ 26507 h 111279"/>
                      <a:gd name="connsiteX10" fmla="*/ 94297 w 94297"/>
                      <a:gd name="connsiteY10" fmla="*/ 22697 h 111279"/>
                      <a:gd name="connsiteX11" fmla="*/ 71437 w 94297"/>
                      <a:gd name="connsiteY11" fmla="*/ 789 h 11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4297" h="111279">
                        <a:moveTo>
                          <a:pt x="71437" y="789"/>
                        </a:moveTo>
                        <a:lnTo>
                          <a:pt x="71437" y="789"/>
                        </a:lnTo>
                        <a:cubicBezTo>
                          <a:pt x="60960" y="-1116"/>
                          <a:pt x="48578" y="-163"/>
                          <a:pt x="32385" y="10314"/>
                        </a:cubicBezTo>
                        <a:lnTo>
                          <a:pt x="0" y="28412"/>
                        </a:lnTo>
                        <a:lnTo>
                          <a:pt x="10477" y="37937"/>
                        </a:lnTo>
                        <a:lnTo>
                          <a:pt x="31432" y="25554"/>
                        </a:lnTo>
                        <a:cubicBezTo>
                          <a:pt x="56197" y="11267"/>
                          <a:pt x="77153" y="16982"/>
                          <a:pt x="77153" y="36032"/>
                        </a:cubicBezTo>
                        <a:cubicBezTo>
                          <a:pt x="77153" y="55082"/>
                          <a:pt x="56197" y="83657"/>
                          <a:pt x="32385" y="96992"/>
                        </a:cubicBezTo>
                        <a:lnTo>
                          <a:pt x="31432" y="111279"/>
                        </a:lnTo>
                        <a:cubicBezTo>
                          <a:pt x="63818" y="92229"/>
                          <a:pt x="90487" y="54129"/>
                          <a:pt x="90487" y="26507"/>
                        </a:cubicBezTo>
                        <a:lnTo>
                          <a:pt x="94297" y="22697"/>
                        </a:lnTo>
                        <a:cubicBezTo>
                          <a:pt x="90487" y="4599"/>
                          <a:pt x="71437" y="789"/>
                          <a:pt x="71437" y="7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4" name="Freeform: Shape 1923">
                    <a:extLst>
                      <a:ext uri="{FF2B5EF4-FFF2-40B4-BE49-F238E27FC236}">
                        <a16:creationId xmlns:a16="http://schemas.microsoft.com/office/drawing/2014/main" id="{D7605030-67A8-452F-BA0B-2263E195F389}"/>
                      </a:ext>
                    </a:extLst>
                  </p:cNvPr>
                  <p:cNvSpPr/>
                  <p:nvPr/>
                </p:nvSpPr>
                <p:spPr>
                  <a:xfrm>
                    <a:off x="7696537" y="4443991"/>
                    <a:ext cx="87630" cy="112291"/>
                  </a:xfrm>
                  <a:custGeom>
                    <a:avLst/>
                    <a:gdLst>
                      <a:gd name="connsiteX0" fmla="*/ 31432 w 87630"/>
                      <a:gd name="connsiteY0" fmla="*/ 112292 h 112291"/>
                      <a:gd name="connsiteX1" fmla="*/ 31432 w 87630"/>
                      <a:gd name="connsiteY1" fmla="*/ 96100 h 112291"/>
                      <a:gd name="connsiteX2" fmla="*/ 76200 w 87630"/>
                      <a:gd name="connsiteY2" fmla="*/ 35140 h 112291"/>
                      <a:gd name="connsiteX3" fmla="*/ 34290 w 87630"/>
                      <a:gd name="connsiteY3" fmla="*/ 22757 h 112291"/>
                      <a:gd name="connsiteX4" fmla="*/ 13335 w 87630"/>
                      <a:gd name="connsiteY4" fmla="*/ 35140 h 112291"/>
                      <a:gd name="connsiteX5" fmla="*/ 0 w 87630"/>
                      <a:gd name="connsiteY5" fmla="*/ 27520 h 112291"/>
                      <a:gd name="connsiteX6" fmla="*/ 32385 w 87630"/>
                      <a:gd name="connsiteY6" fmla="*/ 9422 h 112291"/>
                      <a:gd name="connsiteX7" fmla="*/ 87630 w 87630"/>
                      <a:gd name="connsiteY7" fmla="*/ 29425 h 112291"/>
                      <a:gd name="connsiteX8" fmla="*/ 31432 w 87630"/>
                      <a:gd name="connsiteY8" fmla="*/ 112292 h 11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30" h="112291">
                        <a:moveTo>
                          <a:pt x="31432" y="112292"/>
                        </a:moveTo>
                        <a:lnTo>
                          <a:pt x="31432" y="96100"/>
                        </a:lnTo>
                        <a:cubicBezTo>
                          <a:pt x="56197" y="81812"/>
                          <a:pt x="76200" y="54190"/>
                          <a:pt x="76200" y="35140"/>
                        </a:cubicBezTo>
                        <a:cubicBezTo>
                          <a:pt x="76200" y="7517"/>
                          <a:pt x="58103" y="8470"/>
                          <a:pt x="34290" y="22757"/>
                        </a:cubicBezTo>
                        <a:lnTo>
                          <a:pt x="13335" y="35140"/>
                        </a:lnTo>
                        <a:lnTo>
                          <a:pt x="0" y="27520"/>
                        </a:lnTo>
                        <a:lnTo>
                          <a:pt x="32385" y="9422"/>
                        </a:lnTo>
                        <a:cubicBezTo>
                          <a:pt x="64770" y="-9628"/>
                          <a:pt x="87630" y="1802"/>
                          <a:pt x="87630" y="29425"/>
                        </a:cubicBezTo>
                        <a:cubicBezTo>
                          <a:pt x="86678" y="58000"/>
                          <a:pt x="63818" y="93242"/>
                          <a:pt x="31432" y="11229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5" name="Freeform: Shape 1924">
                    <a:extLst>
                      <a:ext uri="{FF2B5EF4-FFF2-40B4-BE49-F238E27FC236}">
                        <a16:creationId xmlns:a16="http://schemas.microsoft.com/office/drawing/2014/main" id="{83816789-5A0F-4098-A402-21BFD1708D86}"/>
                      </a:ext>
                    </a:extLst>
                  </p:cNvPr>
                  <p:cNvSpPr/>
                  <p:nvPr/>
                </p:nvSpPr>
                <p:spPr>
                  <a:xfrm>
                    <a:off x="7495559" y="4443888"/>
                    <a:ext cx="287654" cy="241934"/>
                  </a:xfrm>
                  <a:custGeom>
                    <a:avLst/>
                    <a:gdLst>
                      <a:gd name="connsiteX0" fmla="*/ 287655 w 287654"/>
                      <a:gd name="connsiteY0" fmla="*/ 120968 h 241934"/>
                      <a:gd name="connsiteX1" fmla="*/ 143828 w 287654"/>
                      <a:gd name="connsiteY1" fmla="*/ 241935 h 241934"/>
                      <a:gd name="connsiteX2" fmla="*/ 0 w 287654"/>
                      <a:gd name="connsiteY2" fmla="*/ 120968 h 241934"/>
                      <a:gd name="connsiteX3" fmla="*/ 143828 w 287654"/>
                      <a:gd name="connsiteY3" fmla="*/ 0 h 241934"/>
                      <a:gd name="connsiteX4" fmla="*/ 287655 w 287654"/>
                      <a:gd name="connsiteY4" fmla="*/ 120968 h 24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654" h="241934">
                        <a:moveTo>
                          <a:pt x="287655" y="120968"/>
                        </a:moveTo>
                        <a:cubicBezTo>
                          <a:pt x="287655" y="187776"/>
                          <a:pt x="223261" y="241935"/>
                          <a:pt x="143828" y="241935"/>
                        </a:cubicBezTo>
                        <a:cubicBezTo>
                          <a:pt x="64394" y="241935"/>
                          <a:pt x="0" y="187776"/>
                          <a:pt x="0" y="120968"/>
                        </a:cubicBezTo>
                        <a:cubicBezTo>
                          <a:pt x="0" y="54159"/>
                          <a:pt x="64394" y="0"/>
                          <a:pt x="143828" y="0"/>
                        </a:cubicBezTo>
                        <a:cubicBezTo>
                          <a:pt x="223261" y="0"/>
                          <a:pt x="287655" y="54159"/>
                          <a:pt x="287655" y="1209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26" name="Graphic 7">
                    <a:extLst>
                      <a:ext uri="{FF2B5EF4-FFF2-40B4-BE49-F238E27FC236}">
                        <a16:creationId xmlns:a16="http://schemas.microsoft.com/office/drawing/2014/main" id="{5B390217-AF3C-413D-BF5D-735928AA782A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432934"/>
                    <a:ext cx="182403" cy="117157"/>
                    <a:chOff x="7548899" y="4432934"/>
                    <a:chExt cx="182403" cy="117157"/>
                  </a:xfrm>
                </p:grpSpPr>
                <p:sp>
                  <p:nvSpPr>
                    <p:cNvPr id="1927" name="Freeform: Shape 1926">
                      <a:extLst>
                        <a:ext uri="{FF2B5EF4-FFF2-40B4-BE49-F238E27FC236}">
                          <a16:creationId xmlns:a16="http://schemas.microsoft.com/office/drawing/2014/main" id="{A2C79452-2945-4CE9-936D-477A143E4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444364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8" name="Freeform: Shape 1927">
                      <a:extLst>
                        <a:ext uri="{FF2B5EF4-FFF2-40B4-BE49-F238E27FC236}">
                          <a16:creationId xmlns:a16="http://schemas.microsoft.com/office/drawing/2014/main" id="{77E46B1F-F27A-4B9D-9484-198F34BC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432934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5719"/>
                            <a:pt x="191214" y="69056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29" name="Freeform: Shape 1928">
                    <a:extLst>
                      <a:ext uri="{FF2B5EF4-FFF2-40B4-BE49-F238E27FC236}">
                        <a16:creationId xmlns:a16="http://schemas.microsoft.com/office/drawing/2014/main" id="{47A699DA-C449-473E-BBEB-E296F5736E01}"/>
                      </a:ext>
                    </a:extLst>
                  </p:cNvPr>
                  <p:cNvSpPr/>
                  <p:nvPr/>
                </p:nvSpPr>
                <p:spPr>
                  <a:xfrm>
                    <a:off x="7497464" y="4547710"/>
                    <a:ext cx="74028" cy="78562"/>
                  </a:xfrm>
                  <a:custGeom>
                    <a:avLst/>
                    <a:gdLst>
                      <a:gd name="connsiteX0" fmla="*/ 68580 w 74028"/>
                      <a:gd name="connsiteY0" fmla="*/ 24765 h 78562"/>
                      <a:gd name="connsiteX1" fmla="*/ 68580 w 74028"/>
                      <a:gd name="connsiteY1" fmla="*/ 24765 h 78562"/>
                      <a:gd name="connsiteX2" fmla="*/ 68580 w 74028"/>
                      <a:gd name="connsiteY2" fmla="*/ 24765 h 78562"/>
                      <a:gd name="connsiteX3" fmla="*/ 66675 w 74028"/>
                      <a:gd name="connsiteY3" fmla="*/ 21908 h 78562"/>
                      <a:gd name="connsiteX4" fmla="*/ 40005 w 74028"/>
                      <a:gd name="connsiteY4" fmla="*/ 3810 h 78562"/>
                      <a:gd name="connsiteX5" fmla="*/ 36195 w 74028"/>
                      <a:gd name="connsiteY5" fmla="*/ 2858 h 78562"/>
                      <a:gd name="connsiteX6" fmla="*/ 21907 w 74028"/>
                      <a:gd name="connsiteY6" fmla="*/ 0 h 78562"/>
                      <a:gd name="connsiteX7" fmla="*/ 0 w 74028"/>
                      <a:gd name="connsiteY7" fmla="*/ 0 h 78562"/>
                      <a:gd name="connsiteX8" fmla="*/ 8573 w 74028"/>
                      <a:gd name="connsiteY8" fmla="*/ 63818 h 78562"/>
                      <a:gd name="connsiteX9" fmla="*/ 30480 w 74028"/>
                      <a:gd name="connsiteY9" fmla="*/ 78105 h 78562"/>
                      <a:gd name="connsiteX10" fmla="*/ 59055 w 74028"/>
                      <a:gd name="connsiteY10" fmla="*/ 72390 h 78562"/>
                      <a:gd name="connsiteX11" fmla="*/ 68580 w 74028"/>
                      <a:gd name="connsiteY11" fmla="*/ 24765 h 78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4028" h="78562">
                        <a:moveTo>
                          <a:pt x="68580" y="24765"/>
                        </a:moveTo>
                        <a:cubicBezTo>
                          <a:pt x="68580" y="24765"/>
                          <a:pt x="68580" y="24765"/>
                          <a:pt x="68580" y="24765"/>
                        </a:cubicBezTo>
                        <a:cubicBezTo>
                          <a:pt x="68580" y="24765"/>
                          <a:pt x="68580" y="23813"/>
                          <a:pt x="68580" y="24765"/>
                        </a:cubicBezTo>
                        <a:cubicBezTo>
                          <a:pt x="67628" y="23813"/>
                          <a:pt x="67628" y="22860"/>
                          <a:pt x="66675" y="21908"/>
                        </a:cubicBezTo>
                        <a:cubicBezTo>
                          <a:pt x="60007" y="12383"/>
                          <a:pt x="49530" y="6668"/>
                          <a:pt x="40005" y="3810"/>
                        </a:cubicBezTo>
                        <a:cubicBezTo>
                          <a:pt x="39053" y="3810"/>
                          <a:pt x="38100" y="2858"/>
                          <a:pt x="36195" y="2858"/>
                        </a:cubicBezTo>
                        <a:cubicBezTo>
                          <a:pt x="28575" y="0"/>
                          <a:pt x="21907" y="0"/>
                          <a:pt x="21907" y="0"/>
                        </a:cubicBezTo>
                        <a:lnTo>
                          <a:pt x="0" y="0"/>
                        </a:lnTo>
                        <a:cubicBezTo>
                          <a:pt x="6668" y="13335"/>
                          <a:pt x="8573" y="63818"/>
                          <a:pt x="8573" y="63818"/>
                        </a:cubicBezTo>
                        <a:cubicBezTo>
                          <a:pt x="19050" y="75247"/>
                          <a:pt x="30480" y="78105"/>
                          <a:pt x="30480" y="78105"/>
                        </a:cubicBezTo>
                        <a:cubicBezTo>
                          <a:pt x="30480" y="78105"/>
                          <a:pt x="46673" y="80963"/>
                          <a:pt x="59055" y="72390"/>
                        </a:cubicBezTo>
                        <a:cubicBezTo>
                          <a:pt x="78105" y="57150"/>
                          <a:pt x="76200" y="37147"/>
                          <a:pt x="68580" y="2476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0" name="Freeform: Shape 1929">
                    <a:extLst>
                      <a:ext uri="{FF2B5EF4-FFF2-40B4-BE49-F238E27FC236}">
                        <a16:creationId xmlns:a16="http://schemas.microsoft.com/office/drawing/2014/main" id="{23B73AD9-83EC-4D80-A899-E8765CA86914}"/>
                      </a:ext>
                    </a:extLst>
                  </p:cNvPr>
                  <p:cNvSpPr/>
                  <p:nvPr/>
                </p:nvSpPr>
                <p:spPr>
                  <a:xfrm>
                    <a:off x="7449839" y="4547068"/>
                    <a:ext cx="115313" cy="74876"/>
                  </a:xfrm>
                  <a:custGeom>
                    <a:avLst/>
                    <a:gdLst>
                      <a:gd name="connsiteX0" fmla="*/ 110490 w 115313"/>
                      <a:gd name="connsiteY0" fmla="*/ 25407 h 74876"/>
                      <a:gd name="connsiteX1" fmla="*/ 110490 w 115313"/>
                      <a:gd name="connsiteY1" fmla="*/ 25407 h 74876"/>
                      <a:gd name="connsiteX2" fmla="*/ 110490 w 115313"/>
                      <a:gd name="connsiteY2" fmla="*/ 25407 h 74876"/>
                      <a:gd name="connsiteX3" fmla="*/ 108585 w 115313"/>
                      <a:gd name="connsiteY3" fmla="*/ 23502 h 74876"/>
                      <a:gd name="connsiteX4" fmla="*/ 84773 w 115313"/>
                      <a:gd name="connsiteY4" fmla="*/ 7310 h 74876"/>
                      <a:gd name="connsiteX5" fmla="*/ 80963 w 115313"/>
                      <a:gd name="connsiteY5" fmla="*/ 6357 h 74876"/>
                      <a:gd name="connsiteX6" fmla="*/ 68580 w 115313"/>
                      <a:gd name="connsiteY6" fmla="*/ 3500 h 74876"/>
                      <a:gd name="connsiteX7" fmla="*/ 68580 w 115313"/>
                      <a:gd name="connsiteY7" fmla="*/ 3500 h 74876"/>
                      <a:gd name="connsiteX8" fmla="*/ 17145 w 115313"/>
                      <a:gd name="connsiteY8" fmla="*/ 2547 h 74876"/>
                      <a:gd name="connsiteX9" fmla="*/ 0 w 115313"/>
                      <a:gd name="connsiteY9" fmla="*/ 40647 h 74876"/>
                      <a:gd name="connsiteX10" fmla="*/ 32385 w 115313"/>
                      <a:gd name="connsiteY10" fmla="*/ 43505 h 74876"/>
                      <a:gd name="connsiteX11" fmla="*/ 51435 w 115313"/>
                      <a:gd name="connsiteY11" fmla="*/ 60650 h 74876"/>
                      <a:gd name="connsiteX12" fmla="*/ 51435 w 115313"/>
                      <a:gd name="connsiteY12" fmla="*/ 60650 h 74876"/>
                      <a:gd name="connsiteX13" fmla="*/ 76200 w 115313"/>
                      <a:gd name="connsiteY13" fmla="*/ 73985 h 74876"/>
                      <a:gd name="connsiteX14" fmla="*/ 76200 w 115313"/>
                      <a:gd name="connsiteY14" fmla="*/ 73985 h 74876"/>
                      <a:gd name="connsiteX15" fmla="*/ 101918 w 115313"/>
                      <a:gd name="connsiteY15" fmla="*/ 69222 h 74876"/>
                      <a:gd name="connsiteX16" fmla="*/ 110490 w 115313"/>
                      <a:gd name="connsiteY16" fmla="*/ 25407 h 74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5313" h="74876">
                        <a:moveTo>
                          <a:pt x="110490" y="25407"/>
                        </a:moveTo>
                        <a:lnTo>
                          <a:pt x="110490" y="25407"/>
                        </a:lnTo>
                        <a:cubicBezTo>
                          <a:pt x="110490" y="25407"/>
                          <a:pt x="110490" y="25407"/>
                          <a:pt x="110490" y="25407"/>
                        </a:cubicBezTo>
                        <a:cubicBezTo>
                          <a:pt x="109538" y="24455"/>
                          <a:pt x="109538" y="23502"/>
                          <a:pt x="108585" y="23502"/>
                        </a:cubicBezTo>
                        <a:cubicBezTo>
                          <a:pt x="102870" y="14930"/>
                          <a:pt x="93345" y="10167"/>
                          <a:pt x="84773" y="7310"/>
                        </a:cubicBezTo>
                        <a:cubicBezTo>
                          <a:pt x="83820" y="7310"/>
                          <a:pt x="82868" y="6357"/>
                          <a:pt x="80963" y="6357"/>
                        </a:cubicBezTo>
                        <a:cubicBezTo>
                          <a:pt x="73343" y="4452"/>
                          <a:pt x="68580" y="3500"/>
                          <a:pt x="68580" y="3500"/>
                        </a:cubicBezTo>
                        <a:lnTo>
                          <a:pt x="68580" y="3500"/>
                        </a:lnTo>
                        <a:cubicBezTo>
                          <a:pt x="52388" y="642"/>
                          <a:pt x="28575" y="-2215"/>
                          <a:pt x="17145" y="2547"/>
                        </a:cubicBezTo>
                        <a:cubicBezTo>
                          <a:pt x="-2857" y="9215"/>
                          <a:pt x="7620" y="33027"/>
                          <a:pt x="0" y="40647"/>
                        </a:cubicBezTo>
                        <a:cubicBezTo>
                          <a:pt x="13335" y="36837"/>
                          <a:pt x="23813" y="38742"/>
                          <a:pt x="32385" y="43505"/>
                        </a:cubicBezTo>
                        <a:cubicBezTo>
                          <a:pt x="40005" y="48267"/>
                          <a:pt x="45720" y="55887"/>
                          <a:pt x="51435" y="60650"/>
                        </a:cubicBezTo>
                        <a:cubicBezTo>
                          <a:pt x="51435" y="60650"/>
                          <a:pt x="51435" y="60650"/>
                          <a:pt x="51435" y="60650"/>
                        </a:cubicBezTo>
                        <a:cubicBezTo>
                          <a:pt x="62865" y="72080"/>
                          <a:pt x="76200" y="73985"/>
                          <a:pt x="76200" y="73985"/>
                        </a:cubicBezTo>
                        <a:lnTo>
                          <a:pt x="76200" y="73985"/>
                        </a:lnTo>
                        <a:cubicBezTo>
                          <a:pt x="83820" y="75890"/>
                          <a:pt x="91440" y="74937"/>
                          <a:pt x="101918" y="69222"/>
                        </a:cubicBezTo>
                        <a:cubicBezTo>
                          <a:pt x="119063" y="54935"/>
                          <a:pt x="117157" y="36837"/>
                          <a:pt x="110490" y="254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1" name="Freeform: Shape 1930">
                    <a:extLst>
                      <a:ext uri="{FF2B5EF4-FFF2-40B4-BE49-F238E27FC236}">
                        <a16:creationId xmlns:a16="http://schemas.microsoft.com/office/drawing/2014/main" id="{E8418A03-8400-4D76-99CB-64EB18D07D5C}"/>
                      </a:ext>
                    </a:extLst>
                  </p:cNvPr>
                  <p:cNvSpPr/>
                  <p:nvPr/>
                </p:nvSpPr>
                <p:spPr>
                  <a:xfrm>
                    <a:off x="7450792" y="4548440"/>
                    <a:ext cx="33565" cy="38322"/>
                  </a:xfrm>
                  <a:custGeom>
                    <a:avLst/>
                    <a:gdLst>
                      <a:gd name="connsiteX0" fmla="*/ 0 w 33565"/>
                      <a:gd name="connsiteY0" fmla="*/ 38323 h 38322"/>
                      <a:gd name="connsiteX1" fmla="*/ 17145 w 33565"/>
                      <a:gd name="connsiteY1" fmla="*/ 223 h 38322"/>
                      <a:gd name="connsiteX2" fmla="*/ 33338 w 33565"/>
                      <a:gd name="connsiteY2" fmla="*/ 9748 h 38322"/>
                      <a:gd name="connsiteX3" fmla="*/ 0 w 33565"/>
                      <a:gd name="connsiteY3" fmla="*/ 38323 h 38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565" h="38322">
                        <a:moveTo>
                          <a:pt x="0" y="38323"/>
                        </a:moveTo>
                        <a:cubicBezTo>
                          <a:pt x="6667" y="29750"/>
                          <a:pt x="-953" y="4985"/>
                          <a:pt x="17145" y="223"/>
                        </a:cubicBezTo>
                        <a:cubicBezTo>
                          <a:pt x="22860" y="-730"/>
                          <a:pt x="30480" y="1175"/>
                          <a:pt x="33338" y="9748"/>
                        </a:cubicBezTo>
                        <a:cubicBezTo>
                          <a:pt x="36195" y="23083"/>
                          <a:pt x="11430" y="28798"/>
                          <a:pt x="0" y="383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2" name="Freeform: Shape 1931">
                    <a:extLst>
                      <a:ext uri="{FF2B5EF4-FFF2-40B4-BE49-F238E27FC236}">
                        <a16:creationId xmlns:a16="http://schemas.microsoft.com/office/drawing/2014/main" id="{BF1A3FB4-81DC-4216-B3D9-540529A6AFDF}"/>
                      </a:ext>
                    </a:extLst>
                  </p:cNvPr>
                  <p:cNvSpPr/>
                  <p:nvPr/>
                </p:nvSpPr>
                <p:spPr>
                  <a:xfrm>
                    <a:off x="7454601" y="4551287"/>
                    <a:ext cx="25054" cy="28808"/>
                  </a:xfrm>
                  <a:custGeom>
                    <a:avLst/>
                    <a:gdLst>
                      <a:gd name="connsiteX0" fmla="*/ 0 w 25054"/>
                      <a:gd name="connsiteY0" fmla="*/ 28809 h 28808"/>
                      <a:gd name="connsiteX1" fmla="*/ 12382 w 25054"/>
                      <a:gd name="connsiteY1" fmla="*/ 234 h 28808"/>
                      <a:gd name="connsiteX2" fmla="*/ 24765 w 25054"/>
                      <a:gd name="connsiteY2" fmla="*/ 6901 h 28808"/>
                      <a:gd name="connsiteX3" fmla="*/ 0 w 25054"/>
                      <a:gd name="connsiteY3" fmla="*/ 28809 h 2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054" h="28808">
                        <a:moveTo>
                          <a:pt x="0" y="28809"/>
                        </a:moveTo>
                        <a:cubicBezTo>
                          <a:pt x="4763" y="22141"/>
                          <a:pt x="-952" y="4044"/>
                          <a:pt x="12382" y="234"/>
                        </a:cubicBezTo>
                        <a:cubicBezTo>
                          <a:pt x="16193" y="-718"/>
                          <a:pt x="22860" y="1186"/>
                          <a:pt x="24765" y="6901"/>
                        </a:cubicBezTo>
                        <a:cubicBezTo>
                          <a:pt x="27623" y="18332"/>
                          <a:pt x="8573" y="22141"/>
                          <a:pt x="0" y="28809"/>
                        </a:cubicBezTo>
                        <a:close/>
                      </a:path>
                    </a:pathLst>
                  </a:custGeom>
                  <a:solidFill>
                    <a:srgbClr val="14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3" name="Freeform: Shape 1932">
                    <a:extLst>
                      <a:ext uri="{FF2B5EF4-FFF2-40B4-BE49-F238E27FC236}">
                        <a16:creationId xmlns:a16="http://schemas.microsoft.com/office/drawing/2014/main" id="{28344650-6CCF-4A5B-AC0A-31526D1BFAD6}"/>
                      </a:ext>
                    </a:extLst>
                  </p:cNvPr>
                  <p:cNvSpPr/>
                  <p:nvPr/>
                </p:nvSpPr>
                <p:spPr>
                  <a:xfrm>
                    <a:off x="7594619" y="4429001"/>
                    <a:ext cx="99483" cy="82514"/>
                  </a:xfrm>
                  <a:custGeom>
                    <a:avLst/>
                    <a:gdLst>
                      <a:gd name="connsiteX0" fmla="*/ 33338 w 99483"/>
                      <a:gd name="connsiteY0" fmla="*/ 4409 h 82514"/>
                      <a:gd name="connsiteX1" fmla="*/ 0 w 99483"/>
                      <a:gd name="connsiteY1" fmla="*/ 68227 h 82514"/>
                      <a:gd name="connsiteX2" fmla="*/ 0 w 99483"/>
                      <a:gd name="connsiteY2" fmla="*/ 74894 h 82514"/>
                      <a:gd name="connsiteX3" fmla="*/ 14288 w 99483"/>
                      <a:gd name="connsiteY3" fmla="*/ 82514 h 82514"/>
                      <a:gd name="connsiteX4" fmla="*/ 26670 w 99483"/>
                      <a:gd name="connsiteY4" fmla="*/ 73942 h 82514"/>
                      <a:gd name="connsiteX5" fmla="*/ 26670 w 99483"/>
                      <a:gd name="connsiteY5" fmla="*/ 67274 h 82514"/>
                      <a:gd name="connsiteX6" fmla="*/ 53340 w 99483"/>
                      <a:gd name="connsiteY6" fmla="*/ 12982 h 82514"/>
                      <a:gd name="connsiteX7" fmla="*/ 70485 w 99483"/>
                      <a:gd name="connsiteY7" fmla="*/ 9172 h 82514"/>
                      <a:gd name="connsiteX8" fmla="*/ 74295 w 99483"/>
                      <a:gd name="connsiteY8" fmla="*/ 24412 h 82514"/>
                      <a:gd name="connsiteX9" fmla="*/ 74295 w 99483"/>
                      <a:gd name="connsiteY9" fmla="*/ 31079 h 82514"/>
                      <a:gd name="connsiteX10" fmla="*/ 88582 w 99483"/>
                      <a:gd name="connsiteY10" fmla="*/ 40604 h 82514"/>
                      <a:gd name="connsiteX11" fmla="*/ 99060 w 99483"/>
                      <a:gd name="connsiteY11" fmla="*/ 30127 h 82514"/>
                      <a:gd name="connsiteX12" fmla="*/ 99060 w 99483"/>
                      <a:gd name="connsiteY12" fmla="*/ 23459 h 82514"/>
                      <a:gd name="connsiteX13" fmla="*/ 93345 w 99483"/>
                      <a:gd name="connsiteY13" fmla="*/ 12029 h 82514"/>
                      <a:gd name="connsiteX14" fmla="*/ 33338 w 99483"/>
                      <a:gd name="connsiteY14" fmla="*/ 4409 h 82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9483" h="82514">
                        <a:moveTo>
                          <a:pt x="33338" y="4409"/>
                        </a:moveTo>
                        <a:cubicBezTo>
                          <a:pt x="10477" y="17744"/>
                          <a:pt x="0" y="47272"/>
                          <a:pt x="0" y="68227"/>
                        </a:cubicBezTo>
                        <a:lnTo>
                          <a:pt x="0" y="74894"/>
                        </a:lnTo>
                        <a:cubicBezTo>
                          <a:pt x="0" y="74894"/>
                          <a:pt x="2857" y="82514"/>
                          <a:pt x="14288" y="82514"/>
                        </a:cubicBezTo>
                        <a:cubicBezTo>
                          <a:pt x="24765" y="82514"/>
                          <a:pt x="26670" y="73942"/>
                          <a:pt x="26670" y="73942"/>
                        </a:cubicBezTo>
                        <a:lnTo>
                          <a:pt x="26670" y="67274"/>
                        </a:lnTo>
                        <a:cubicBezTo>
                          <a:pt x="26670" y="49177"/>
                          <a:pt x="36195" y="22507"/>
                          <a:pt x="53340" y="12982"/>
                        </a:cubicBezTo>
                        <a:cubicBezTo>
                          <a:pt x="60007" y="9172"/>
                          <a:pt x="64770" y="7267"/>
                          <a:pt x="70485" y="9172"/>
                        </a:cubicBezTo>
                        <a:cubicBezTo>
                          <a:pt x="75248" y="12029"/>
                          <a:pt x="74295" y="16792"/>
                          <a:pt x="74295" y="24412"/>
                        </a:cubicBezTo>
                        <a:cubicBezTo>
                          <a:pt x="74295" y="24412"/>
                          <a:pt x="74295" y="30127"/>
                          <a:pt x="74295" y="31079"/>
                        </a:cubicBezTo>
                        <a:cubicBezTo>
                          <a:pt x="75248" y="33937"/>
                          <a:pt x="77152" y="41557"/>
                          <a:pt x="88582" y="40604"/>
                        </a:cubicBezTo>
                        <a:cubicBezTo>
                          <a:pt x="97155" y="39652"/>
                          <a:pt x="98107" y="32984"/>
                          <a:pt x="99060" y="30127"/>
                        </a:cubicBezTo>
                        <a:cubicBezTo>
                          <a:pt x="100013" y="27269"/>
                          <a:pt x="99060" y="23459"/>
                          <a:pt x="99060" y="23459"/>
                        </a:cubicBezTo>
                        <a:cubicBezTo>
                          <a:pt x="99060" y="23459"/>
                          <a:pt x="97155" y="15839"/>
                          <a:pt x="93345" y="12029"/>
                        </a:cubicBezTo>
                        <a:cubicBezTo>
                          <a:pt x="78105" y="-6068"/>
                          <a:pt x="37148" y="599"/>
                          <a:pt x="33338" y="4409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4" name="Freeform: Shape 1933">
                    <a:extLst>
                      <a:ext uri="{FF2B5EF4-FFF2-40B4-BE49-F238E27FC236}">
                        <a16:creationId xmlns:a16="http://schemas.microsoft.com/office/drawing/2014/main" id="{6313A61C-11E1-4356-AA7F-664C7A811D5E}"/>
                      </a:ext>
                    </a:extLst>
                  </p:cNvPr>
                  <p:cNvSpPr/>
                  <p:nvPr/>
                </p:nvSpPr>
                <p:spPr>
                  <a:xfrm>
                    <a:off x="7600334" y="4418515"/>
                    <a:ext cx="88582" cy="86332"/>
                  </a:xfrm>
                  <a:custGeom>
                    <a:avLst/>
                    <a:gdLst>
                      <a:gd name="connsiteX0" fmla="*/ 78105 w 88582"/>
                      <a:gd name="connsiteY0" fmla="*/ 8228 h 86332"/>
                      <a:gd name="connsiteX1" fmla="*/ 78105 w 88582"/>
                      <a:gd name="connsiteY1" fmla="*/ 8228 h 86332"/>
                      <a:gd name="connsiteX2" fmla="*/ 65723 w 88582"/>
                      <a:gd name="connsiteY2" fmla="*/ 1560 h 86332"/>
                      <a:gd name="connsiteX3" fmla="*/ 65723 w 88582"/>
                      <a:gd name="connsiteY3" fmla="*/ 1560 h 86332"/>
                      <a:gd name="connsiteX4" fmla="*/ 40005 w 88582"/>
                      <a:gd name="connsiteY4" fmla="*/ 5370 h 86332"/>
                      <a:gd name="connsiteX5" fmla="*/ 0 w 88582"/>
                      <a:gd name="connsiteY5" fmla="*/ 74903 h 86332"/>
                      <a:gd name="connsiteX6" fmla="*/ 0 w 88582"/>
                      <a:gd name="connsiteY6" fmla="*/ 81570 h 86332"/>
                      <a:gd name="connsiteX7" fmla="*/ 7620 w 88582"/>
                      <a:gd name="connsiteY7" fmla="*/ 86333 h 86332"/>
                      <a:gd name="connsiteX8" fmla="*/ 16193 w 88582"/>
                      <a:gd name="connsiteY8" fmla="*/ 81570 h 86332"/>
                      <a:gd name="connsiteX9" fmla="*/ 16193 w 88582"/>
                      <a:gd name="connsiteY9" fmla="*/ 74903 h 86332"/>
                      <a:gd name="connsiteX10" fmla="*/ 47625 w 88582"/>
                      <a:gd name="connsiteY10" fmla="*/ 19658 h 86332"/>
                      <a:gd name="connsiteX11" fmla="*/ 65723 w 88582"/>
                      <a:gd name="connsiteY11" fmla="*/ 17753 h 86332"/>
                      <a:gd name="connsiteX12" fmla="*/ 72390 w 88582"/>
                      <a:gd name="connsiteY12" fmla="*/ 33945 h 86332"/>
                      <a:gd name="connsiteX13" fmla="*/ 72390 w 88582"/>
                      <a:gd name="connsiteY13" fmla="*/ 40613 h 86332"/>
                      <a:gd name="connsiteX14" fmla="*/ 80010 w 88582"/>
                      <a:gd name="connsiteY14" fmla="*/ 45375 h 86332"/>
                      <a:gd name="connsiteX15" fmla="*/ 88583 w 88582"/>
                      <a:gd name="connsiteY15" fmla="*/ 40613 h 86332"/>
                      <a:gd name="connsiteX16" fmla="*/ 88583 w 88582"/>
                      <a:gd name="connsiteY16" fmla="*/ 33945 h 86332"/>
                      <a:gd name="connsiteX17" fmla="*/ 78105 w 88582"/>
                      <a:gd name="connsiteY17" fmla="*/ 8228 h 86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8582" h="86332">
                        <a:moveTo>
                          <a:pt x="78105" y="8228"/>
                        </a:moveTo>
                        <a:lnTo>
                          <a:pt x="78105" y="8228"/>
                        </a:lnTo>
                        <a:cubicBezTo>
                          <a:pt x="73343" y="3465"/>
                          <a:pt x="65723" y="1560"/>
                          <a:pt x="65723" y="1560"/>
                        </a:cubicBezTo>
                        <a:lnTo>
                          <a:pt x="65723" y="1560"/>
                        </a:lnTo>
                        <a:cubicBezTo>
                          <a:pt x="59055" y="-1297"/>
                          <a:pt x="49530" y="-345"/>
                          <a:pt x="40005" y="5370"/>
                        </a:cubicBezTo>
                        <a:cubicBezTo>
                          <a:pt x="18098" y="17753"/>
                          <a:pt x="0" y="49185"/>
                          <a:pt x="0" y="74903"/>
                        </a:cubicBezTo>
                        <a:lnTo>
                          <a:pt x="0" y="81570"/>
                        </a:lnTo>
                        <a:cubicBezTo>
                          <a:pt x="0" y="81570"/>
                          <a:pt x="0" y="86333"/>
                          <a:pt x="7620" y="86333"/>
                        </a:cubicBezTo>
                        <a:cubicBezTo>
                          <a:pt x="15240" y="86333"/>
                          <a:pt x="16193" y="81570"/>
                          <a:pt x="16193" y="81570"/>
                        </a:cubicBezTo>
                        <a:lnTo>
                          <a:pt x="16193" y="74903"/>
                        </a:lnTo>
                        <a:cubicBezTo>
                          <a:pt x="16193" y="54900"/>
                          <a:pt x="30480" y="30135"/>
                          <a:pt x="47625" y="19658"/>
                        </a:cubicBezTo>
                        <a:cubicBezTo>
                          <a:pt x="54293" y="15848"/>
                          <a:pt x="60008" y="14895"/>
                          <a:pt x="65723" y="17753"/>
                        </a:cubicBezTo>
                        <a:cubicBezTo>
                          <a:pt x="70485" y="20610"/>
                          <a:pt x="72390" y="26325"/>
                          <a:pt x="72390" y="33945"/>
                        </a:cubicBezTo>
                        <a:lnTo>
                          <a:pt x="72390" y="40613"/>
                        </a:lnTo>
                        <a:cubicBezTo>
                          <a:pt x="72390" y="40613"/>
                          <a:pt x="73343" y="45375"/>
                          <a:pt x="80010" y="45375"/>
                        </a:cubicBezTo>
                        <a:cubicBezTo>
                          <a:pt x="86678" y="45375"/>
                          <a:pt x="88583" y="40613"/>
                          <a:pt x="88583" y="40613"/>
                        </a:cubicBezTo>
                        <a:lnTo>
                          <a:pt x="88583" y="33945"/>
                        </a:lnTo>
                        <a:cubicBezTo>
                          <a:pt x="88583" y="20610"/>
                          <a:pt x="84773" y="12990"/>
                          <a:pt x="78105" y="82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5" name="Graphic 7">
                  <a:extLst>
                    <a:ext uri="{FF2B5EF4-FFF2-40B4-BE49-F238E27FC236}">
                      <a16:creationId xmlns:a16="http://schemas.microsoft.com/office/drawing/2014/main" id="{6B2AAB56-329A-4F61-B246-3488951BF7C9}"/>
                    </a:ext>
                  </a:extLst>
                </p:cNvPr>
                <p:cNvGrpSpPr/>
                <p:nvPr/>
              </p:nvGrpSpPr>
              <p:grpSpPr>
                <a:xfrm>
                  <a:off x="7771784" y="4654867"/>
                  <a:ext cx="148113" cy="102631"/>
                  <a:chOff x="7771784" y="4654867"/>
                  <a:chExt cx="148113" cy="102631"/>
                </a:xfrm>
              </p:grpSpPr>
              <p:sp>
                <p:nvSpPr>
                  <p:cNvPr id="1936" name="Freeform: Shape 1935">
                    <a:extLst>
                      <a:ext uri="{FF2B5EF4-FFF2-40B4-BE49-F238E27FC236}">
                        <a16:creationId xmlns:a16="http://schemas.microsoft.com/office/drawing/2014/main" id="{98A5630C-5618-4C1A-98FB-054D9A0DB0B2}"/>
                      </a:ext>
                    </a:extLst>
                  </p:cNvPr>
                  <p:cNvSpPr/>
                  <p:nvPr/>
                </p:nvSpPr>
                <p:spPr>
                  <a:xfrm>
                    <a:off x="7795835" y="4685585"/>
                    <a:ext cx="124063" cy="71913"/>
                  </a:xfrm>
                  <a:custGeom>
                    <a:avLst/>
                    <a:gdLst>
                      <a:gd name="connsiteX0" fmla="*/ 105489 w 124063"/>
                      <a:gd name="connsiteY0" fmla="*/ 61198 h 71913"/>
                      <a:gd name="connsiteX1" fmla="*/ 17859 w 124063"/>
                      <a:gd name="connsiteY1" fmla="*/ 61198 h 71913"/>
                      <a:gd name="connsiteX2" fmla="*/ 17859 w 124063"/>
                      <a:gd name="connsiteY2" fmla="*/ 10716 h 71913"/>
                      <a:gd name="connsiteX3" fmla="*/ 105489 w 124063"/>
                      <a:gd name="connsiteY3" fmla="*/ 10716 h 71913"/>
                      <a:gd name="connsiteX4" fmla="*/ 105489 w 124063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63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30254" y="24051"/>
                          <a:pt x="130254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7" name="Freeform: Shape 1936">
                    <a:extLst>
                      <a:ext uri="{FF2B5EF4-FFF2-40B4-BE49-F238E27FC236}">
                        <a16:creationId xmlns:a16="http://schemas.microsoft.com/office/drawing/2014/main" id="{AA39F055-D759-47B4-A0D1-3D3160CDC5C0}"/>
                      </a:ext>
                    </a:extLst>
                  </p:cNvPr>
                  <p:cNvSpPr/>
                  <p:nvPr/>
                </p:nvSpPr>
                <p:spPr>
                  <a:xfrm>
                    <a:off x="7771784" y="4689633"/>
                    <a:ext cx="121920" cy="60960"/>
                  </a:xfrm>
                  <a:custGeom>
                    <a:avLst/>
                    <a:gdLst>
                      <a:gd name="connsiteX0" fmla="*/ 121920 w 121920"/>
                      <a:gd name="connsiteY0" fmla="*/ 0 h 60960"/>
                      <a:gd name="connsiteX1" fmla="*/ 60960 w 121920"/>
                      <a:gd name="connsiteY1" fmla="*/ 60960 h 60960"/>
                      <a:gd name="connsiteX2" fmla="*/ 0 w 121920"/>
                      <a:gd name="connsiteY2" fmla="*/ 0 h 60960"/>
                      <a:gd name="connsiteX3" fmla="*/ 121920 w 121920"/>
                      <a:gd name="connsiteY3" fmla="*/ 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60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8" name="Freeform: Shape 1937">
                    <a:extLst>
                      <a:ext uri="{FF2B5EF4-FFF2-40B4-BE49-F238E27FC236}">
                        <a16:creationId xmlns:a16="http://schemas.microsoft.com/office/drawing/2014/main" id="{73F8E035-AD54-4045-B203-F32689772DC9}"/>
                      </a:ext>
                    </a:extLst>
                  </p:cNvPr>
                  <p:cNvSpPr/>
                  <p:nvPr/>
                </p:nvSpPr>
                <p:spPr>
                  <a:xfrm>
                    <a:off x="7772022" y="465486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1672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4289"/>
                          <a:pt x="127397" y="46196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9" name="Freeform: Shape 1938">
                    <a:extLst>
                      <a:ext uri="{FF2B5EF4-FFF2-40B4-BE49-F238E27FC236}">
                        <a16:creationId xmlns:a16="http://schemas.microsoft.com/office/drawing/2014/main" id="{8DD88852-5195-4418-AE46-397EA86ABCD2}"/>
                      </a:ext>
                    </a:extLst>
                  </p:cNvPr>
                  <p:cNvSpPr/>
                  <p:nvPr/>
                </p:nvSpPr>
                <p:spPr>
                  <a:xfrm>
                    <a:off x="7776206" y="4657486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1672"/>
                          <a:pt x="99400" y="38814"/>
                          <a:pt x="94638" y="35957"/>
                        </a:cubicBezTo>
                        <a:cubicBezTo>
                          <a:pt x="72730" y="23574"/>
                          <a:pt x="37488" y="23574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3099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0" name="Freeform: Shape 1939">
                    <a:extLst>
                      <a:ext uri="{FF2B5EF4-FFF2-40B4-BE49-F238E27FC236}">
                        <a16:creationId xmlns:a16="http://schemas.microsoft.com/office/drawing/2014/main" id="{59C42B36-4060-4866-B139-5766C4ECFFFD}"/>
                      </a:ext>
                    </a:extLst>
                  </p:cNvPr>
                  <p:cNvSpPr/>
                  <p:nvPr/>
                </p:nvSpPr>
                <p:spPr>
                  <a:xfrm>
                    <a:off x="7781309" y="4684156"/>
                    <a:ext cx="100964" cy="37623"/>
                  </a:xfrm>
                  <a:custGeom>
                    <a:avLst/>
                    <a:gdLst>
                      <a:gd name="connsiteX0" fmla="*/ 100965 w 100964"/>
                      <a:gd name="connsiteY0" fmla="*/ 18812 h 37623"/>
                      <a:gd name="connsiteX1" fmla="*/ 89535 w 100964"/>
                      <a:gd name="connsiteY1" fmla="*/ 28337 h 37623"/>
                      <a:gd name="connsiteX2" fmla="*/ 11430 w 100964"/>
                      <a:gd name="connsiteY2" fmla="*/ 28337 h 37623"/>
                      <a:gd name="connsiteX3" fmla="*/ 0 w 100964"/>
                      <a:gd name="connsiteY3" fmla="*/ 18812 h 37623"/>
                      <a:gd name="connsiteX4" fmla="*/ 11430 w 100964"/>
                      <a:gd name="connsiteY4" fmla="*/ 9287 h 37623"/>
                      <a:gd name="connsiteX5" fmla="*/ 89535 w 100964"/>
                      <a:gd name="connsiteY5" fmla="*/ 9287 h 37623"/>
                      <a:gd name="connsiteX6" fmla="*/ 100965 w 100964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4" h="37623">
                        <a:moveTo>
                          <a:pt x="100965" y="18812"/>
                        </a:moveTo>
                        <a:cubicBezTo>
                          <a:pt x="98108" y="21669"/>
                          <a:pt x="94298" y="25479"/>
                          <a:pt x="89535" y="28337"/>
                        </a:cubicBezTo>
                        <a:cubicBezTo>
                          <a:pt x="67627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002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1" name="Graphic 7">
                  <a:extLst>
                    <a:ext uri="{FF2B5EF4-FFF2-40B4-BE49-F238E27FC236}">
                      <a16:creationId xmlns:a16="http://schemas.microsoft.com/office/drawing/2014/main" id="{06FFB07F-0D9F-4639-B05E-0EACDA35894D}"/>
                    </a:ext>
                  </a:extLst>
                </p:cNvPr>
                <p:cNvGrpSpPr/>
                <p:nvPr/>
              </p:nvGrpSpPr>
              <p:grpSpPr>
                <a:xfrm>
                  <a:off x="7815599" y="4544377"/>
                  <a:ext cx="144541" cy="101679"/>
                  <a:chOff x="7815599" y="4544377"/>
                  <a:chExt cx="144541" cy="101679"/>
                </a:xfrm>
              </p:grpSpPr>
              <p:sp>
                <p:nvSpPr>
                  <p:cNvPr id="1942" name="Freeform: Shape 1941">
                    <a:extLst>
                      <a:ext uri="{FF2B5EF4-FFF2-40B4-BE49-F238E27FC236}">
                        <a16:creationId xmlns:a16="http://schemas.microsoft.com/office/drawing/2014/main" id="{E8BBB445-E629-4C75-9B06-D8E98FF6ECEB}"/>
                      </a:ext>
                    </a:extLst>
                  </p:cNvPr>
                  <p:cNvSpPr/>
                  <p:nvPr/>
                </p:nvSpPr>
                <p:spPr>
                  <a:xfrm>
                    <a:off x="7836792" y="4574142"/>
                    <a:ext cx="123348" cy="71913"/>
                  </a:xfrm>
                  <a:custGeom>
                    <a:avLst/>
                    <a:gdLst>
                      <a:gd name="connsiteX0" fmla="*/ 105489 w 123348"/>
                      <a:gd name="connsiteY0" fmla="*/ 61198 h 71913"/>
                      <a:gd name="connsiteX1" fmla="*/ 17859 w 123348"/>
                      <a:gd name="connsiteY1" fmla="*/ 61198 h 71913"/>
                      <a:gd name="connsiteX2" fmla="*/ 17859 w 123348"/>
                      <a:gd name="connsiteY2" fmla="*/ 10716 h 71913"/>
                      <a:gd name="connsiteX3" fmla="*/ 105489 w 123348"/>
                      <a:gd name="connsiteY3" fmla="*/ 10716 h 71913"/>
                      <a:gd name="connsiteX4" fmla="*/ 10548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29302" y="25003"/>
                          <a:pt x="129302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3" name="Freeform: Shape 1942">
                    <a:extLst>
                      <a:ext uri="{FF2B5EF4-FFF2-40B4-BE49-F238E27FC236}">
                        <a16:creationId xmlns:a16="http://schemas.microsoft.com/office/drawing/2014/main" id="{D3DC2E44-1484-4C93-ADC3-EB688044541E}"/>
                      </a:ext>
                    </a:extLst>
                  </p:cNvPr>
                  <p:cNvSpPr/>
                  <p:nvPr/>
                </p:nvSpPr>
                <p:spPr>
                  <a:xfrm>
                    <a:off x="7815599" y="4579143"/>
                    <a:ext cx="121920" cy="60959"/>
                  </a:xfrm>
                  <a:custGeom>
                    <a:avLst/>
                    <a:gdLst>
                      <a:gd name="connsiteX0" fmla="*/ 121920 w 121920"/>
                      <a:gd name="connsiteY0" fmla="*/ 0 h 60959"/>
                      <a:gd name="connsiteX1" fmla="*/ 60960 w 121920"/>
                      <a:gd name="connsiteY1" fmla="*/ 60960 h 60959"/>
                      <a:gd name="connsiteX2" fmla="*/ 0 w 121920"/>
                      <a:gd name="connsiteY2" fmla="*/ 0 h 60959"/>
                      <a:gd name="connsiteX3" fmla="*/ 121920 w 121920"/>
                      <a:gd name="connsiteY3" fmla="*/ 0 h 6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59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4" name="Freeform: Shape 1943">
                    <a:extLst>
                      <a:ext uri="{FF2B5EF4-FFF2-40B4-BE49-F238E27FC236}">
                        <a16:creationId xmlns:a16="http://schemas.microsoft.com/office/drawing/2014/main" id="{A1DD4970-A100-4F75-AC7B-438E82FDF5B0}"/>
                      </a:ext>
                    </a:extLst>
                  </p:cNvPr>
                  <p:cNvSpPr/>
                  <p:nvPr/>
                </p:nvSpPr>
                <p:spPr>
                  <a:xfrm>
                    <a:off x="7815837" y="454437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0719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3336"/>
                          <a:pt x="127397" y="45244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5" name="Freeform: Shape 1944">
                    <a:extLst>
                      <a:ext uri="{FF2B5EF4-FFF2-40B4-BE49-F238E27FC236}">
                        <a16:creationId xmlns:a16="http://schemas.microsoft.com/office/drawing/2014/main" id="{454254FC-1C6C-43FB-8001-E86A69021674}"/>
                      </a:ext>
                    </a:extLst>
                  </p:cNvPr>
                  <p:cNvSpPr/>
                  <p:nvPr/>
                </p:nvSpPr>
                <p:spPr>
                  <a:xfrm>
                    <a:off x="7820021" y="4546044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2625"/>
                          <a:pt x="99400" y="38814"/>
                          <a:pt x="94638" y="35957"/>
                        </a:cubicBezTo>
                        <a:cubicBezTo>
                          <a:pt x="72730" y="23575"/>
                          <a:pt x="37488" y="23575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4052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6" name="Freeform: Shape 1945">
                    <a:extLst>
                      <a:ext uri="{FF2B5EF4-FFF2-40B4-BE49-F238E27FC236}">
                        <a16:creationId xmlns:a16="http://schemas.microsoft.com/office/drawing/2014/main" id="{E07D693B-1757-4319-986C-BA510FE7182D}"/>
                      </a:ext>
                    </a:extLst>
                  </p:cNvPr>
                  <p:cNvSpPr/>
                  <p:nvPr/>
                </p:nvSpPr>
                <p:spPr>
                  <a:xfrm>
                    <a:off x="7825124" y="4572714"/>
                    <a:ext cx="100965" cy="37623"/>
                  </a:xfrm>
                  <a:custGeom>
                    <a:avLst/>
                    <a:gdLst>
                      <a:gd name="connsiteX0" fmla="*/ 100965 w 100965"/>
                      <a:gd name="connsiteY0" fmla="*/ 18812 h 37623"/>
                      <a:gd name="connsiteX1" fmla="*/ 89535 w 100965"/>
                      <a:gd name="connsiteY1" fmla="*/ 28337 h 37623"/>
                      <a:gd name="connsiteX2" fmla="*/ 11430 w 100965"/>
                      <a:gd name="connsiteY2" fmla="*/ 28337 h 37623"/>
                      <a:gd name="connsiteX3" fmla="*/ 0 w 100965"/>
                      <a:gd name="connsiteY3" fmla="*/ 18812 h 37623"/>
                      <a:gd name="connsiteX4" fmla="*/ 11430 w 100965"/>
                      <a:gd name="connsiteY4" fmla="*/ 9287 h 37623"/>
                      <a:gd name="connsiteX5" fmla="*/ 89535 w 100965"/>
                      <a:gd name="connsiteY5" fmla="*/ 9287 h 37623"/>
                      <a:gd name="connsiteX6" fmla="*/ 100965 w 100965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5" h="37623">
                        <a:moveTo>
                          <a:pt x="100965" y="18812"/>
                        </a:moveTo>
                        <a:cubicBezTo>
                          <a:pt x="98108" y="22622"/>
                          <a:pt x="94298" y="25479"/>
                          <a:pt x="89535" y="28337"/>
                        </a:cubicBezTo>
                        <a:cubicBezTo>
                          <a:pt x="67628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954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47" name="Graphic 7">
                <a:extLst>
                  <a:ext uri="{FF2B5EF4-FFF2-40B4-BE49-F238E27FC236}">
                    <a16:creationId xmlns:a16="http://schemas.microsoft.com/office/drawing/2014/main" id="{00BA9D99-179B-4FBC-ADFB-64A039C92DE4}"/>
                  </a:ext>
                </a:extLst>
              </p:cNvPr>
              <p:cNvGrpSpPr/>
              <p:nvPr/>
            </p:nvGrpSpPr>
            <p:grpSpPr>
              <a:xfrm>
                <a:off x="9651066" y="3007518"/>
                <a:ext cx="216217" cy="177165"/>
                <a:chOff x="9651066" y="3007518"/>
                <a:chExt cx="216217" cy="177165"/>
              </a:xfrm>
            </p:grpSpPr>
            <p:sp>
              <p:nvSpPr>
                <p:cNvPr id="1948" name="Freeform: Shape 1947">
                  <a:extLst>
                    <a:ext uri="{FF2B5EF4-FFF2-40B4-BE49-F238E27FC236}">
                      <a16:creationId xmlns:a16="http://schemas.microsoft.com/office/drawing/2014/main" id="{51D82592-E9CA-455E-9C28-826D51AC1F94}"/>
                    </a:ext>
                  </a:extLst>
                </p:cNvPr>
                <p:cNvSpPr/>
                <p:nvPr/>
              </p:nvSpPr>
              <p:spPr>
                <a:xfrm>
                  <a:off x="9696787" y="3085623"/>
                  <a:ext cx="170497" cy="99060"/>
                </a:xfrm>
                <a:custGeom>
                  <a:avLst/>
                  <a:gdLst>
                    <a:gd name="connsiteX0" fmla="*/ 101917 w 170497"/>
                    <a:gd name="connsiteY0" fmla="*/ 51435 h 99060"/>
                    <a:gd name="connsiteX1" fmla="*/ 153352 w 170497"/>
                    <a:gd name="connsiteY1" fmla="*/ 43815 h 99060"/>
                    <a:gd name="connsiteX2" fmla="*/ 113347 w 170497"/>
                    <a:gd name="connsiteY2" fmla="*/ 43815 h 99060"/>
                    <a:gd name="connsiteX3" fmla="*/ 170497 w 170497"/>
                    <a:gd name="connsiteY3" fmla="*/ 22860 h 99060"/>
                    <a:gd name="connsiteX4" fmla="*/ 95250 w 170497"/>
                    <a:gd name="connsiteY4" fmla="*/ 37148 h 99060"/>
                    <a:gd name="connsiteX5" fmla="*/ 120967 w 170497"/>
                    <a:gd name="connsiteY5" fmla="*/ 10478 h 99060"/>
                    <a:gd name="connsiteX6" fmla="*/ 90488 w 170497"/>
                    <a:gd name="connsiteY6" fmla="*/ 28575 h 99060"/>
                    <a:gd name="connsiteX7" fmla="*/ 89535 w 170497"/>
                    <a:gd name="connsiteY7" fmla="*/ 0 h 99060"/>
                    <a:gd name="connsiteX8" fmla="*/ 65722 w 170497"/>
                    <a:gd name="connsiteY8" fmla="*/ 34290 h 99060"/>
                    <a:gd name="connsiteX9" fmla="*/ 62865 w 170497"/>
                    <a:gd name="connsiteY9" fmla="*/ 34290 h 99060"/>
                    <a:gd name="connsiteX10" fmla="*/ 49530 w 170497"/>
                    <a:gd name="connsiteY10" fmla="*/ 9525 h 99060"/>
                    <a:gd name="connsiteX11" fmla="*/ 49530 w 170497"/>
                    <a:gd name="connsiteY11" fmla="*/ 32385 h 99060"/>
                    <a:gd name="connsiteX12" fmla="*/ 31432 w 170497"/>
                    <a:gd name="connsiteY12" fmla="*/ 20955 h 99060"/>
                    <a:gd name="connsiteX13" fmla="*/ 43815 w 170497"/>
                    <a:gd name="connsiteY13" fmla="*/ 38100 h 99060"/>
                    <a:gd name="connsiteX14" fmla="*/ 0 w 170497"/>
                    <a:gd name="connsiteY14" fmla="*/ 58103 h 99060"/>
                    <a:gd name="connsiteX15" fmla="*/ 45720 w 170497"/>
                    <a:gd name="connsiteY15" fmla="*/ 51435 h 99060"/>
                    <a:gd name="connsiteX16" fmla="*/ 17145 w 170497"/>
                    <a:gd name="connsiteY16" fmla="*/ 75248 h 99060"/>
                    <a:gd name="connsiteX17" fmla="*/ 46672 w 170497"/>
                    <a:gd name="connsiteY17" fmla="*/ 61913 h 99060"/>
                    <a:gd name="connsiteX18" fmla="*/ 48577 w 170497"/>
                    <a:gd name="connsiteY18" fmla="*/ 87630 h 99060"/>
                    <a:gd name="connsiteX19" fmla="*/ 59055 w 170497"/>
                    <a:gd name="connsiteY19" fmla="*/ 66675 h 99060"/>
                    <a:gd name="connsiteX20" fmla="*/ 71438 w 170497"/>
                    <a:gd name="connsiteY20" fmla="*/ 91440 h 99060"/>
                    <a:gd name="connsiteX21" fmla="*/ 74295 w 170497"/>
                    <a:gd name="connsiteY21" fmla="*/ 72390 h 99060"/>
                    <a:gd name="connsiteX22" fmla="*/ 92392 w 170497"/>
                    <a:gd name="connsiteY22" fmla="*/ 99060 h 99060"/>
                    <a:gd name="connsiteX23" fmla="*/ 90488 w 170497"/>
                    <a:gd name="connsiteY23" fmla="*/ 68580 h 99060"/>
                    <a:gd name="connsiteX24" fmla="*/ 112395 w 170497"/>
                    <a:gd name="connsiteY24" fmla="*/ 81915 h 99060"/>
                    <a:gd name="connsiteX25" fmla="*/ 94297 w 170497"/>
                    <a:gd name="connsiteY25" fmla="*/ 61913 h 99060"/>
                    <a:gd name="connsiteX26" fmla="*/ 160972 w 170497"/>
                    <a:gd name="connsiteY26" fmla="*/ 80010 h 99060"/>
                    <a:gd name="connsiteX27" fmla="*/ 101917 w 170497"/>
                    <a:gd name="connsiteY27" fmla="*/ 51435 h 99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0497" h="99060">
                      <a:moveTo>
                        <a:pt x="101917" y="51435"/>
                      </a:moveTo>
                      <a:cubicBezTo>
                        <a:pt x="123825" y="50483"/>
                        <a:pt x="148590" y="46673"/>
                        <a:pt x="153352" y="43815"/>
                      </a:cubicBezTo>
                      <a:cubicBezTo>
                        <a:pt x="138113" y="44768"/>
                        <a:pt x="124777" y="44768"/>
                        <a:pt x="113347" y="43815"/>
                      </a:cubicBezTo>
                      <a:cubicBezTo>
                        <a:pt x="138113" y="36195"/>
                        <a:pt x="164782" y="27623"/>
                        <a:pt x="170497" y="22860"/>
                      </a:cubicBezTo>
                      <a:cubicBezTo>
                        <a:pt x="138113" y="31433"/>
                        <a:pt x="113347" y="33338"/>
                        <a:pt x="95250" y="37148"/>
                      </a:cubicBezTo>
                      <a:cubicBezTo>
                        <a:pt x="107632" y="27623"/>
                        <a:pt x="120015" y="15240"/>
                        <a:pt x="120967" y="10478"/>
                      </a:cubicBezTo>
                      <a:cubicBezTo>
                        <a:pt x="109538" y="19050"/>
                        <a:pt x="99060" y="24765"/>
                        <a:pt x="90488" y="28575"/>
                      </a:cubicBezTo>
                      <a:cubicBezTo>
                        <a:pt x="93345" y="18098"/>
                        <a:pt x="92392" y="6668"/>
                        <a:pt x="89535" y="0"/>
                      </a:cubicBezTo>
                      <a:cubicBezTo>
                        <a:pt x="85725" y="12383"/>
                        <a:pt x="74295" y="24765"/>
                        <a:pt x="65722" y="34290"/>
                      </a:cubicBezTo>
                      <a:cubicBezTo>
                        <a:pt x="64770" y="34290"/>
                        <a:pt x="63817" y="34290"/>
                        <a:pt x="62865" y="34290"/>
                      </a:cubicBezTo>
                      <a:cubicBezTo>
                        <a:pt x="60007" y="23813"/>
                        <a:pt x="54292" y="13335"/>
                        <a:pt x="49530" y="9525"/>
                      </a:cubicBezTo>
                      <a:cubicBezTo>
                        <a:pt x="52388" y="19050"/>
                        <a:pt x="50482" y="26670"/>
                        <a:pt x="49530" y="32385"/>
                      </a:cubicBezTo>
                      <a:cubicBezTo>
                        <a:pt x="43815" y="27623"/>
                        <a:pt x="36195" y="23813"/>
                        <a:pt x="31432" y="20955"/>
                      </a:cubicBezTo>
                      <a:cubicBezTo>
                        <a:pt x="38100" y="26670"/>
                        <a:pt x="40957" y="33338"/>
                        <a:pt x="43815" y="38100"/>
                      </a:cubicBezTo>
                      <a:cubicBezTo>
                        <a:pt x="24765" y="44768"/>
                        <a:pt x="27622" y="48578"/>
                        <a:pt x="0" y="58103"/>
                      </a:cubicBezTo>
                      <a:cubicBezTo>
                        <a:pt x="26670" y="58103"/>
                        <a:pt x="34290" y="58103"/>
                        <a:pt x="45720" y="51435"/>
                      </a:cubicBezTo>
                      <a:cubicBezTo>
                        <a:pt x="38100" y="57150"/>
                        <a:pt x="33338" y="65723"/>
                        <a:pt x="17145" y="75248"/>
                      </a:cubicBezTo>
                      <a:cubicBezTo>
                        <a:pt x="23813" y="74295"/>
                        <a:pt x="35242" y="68580"/>
                        <a:pt x="46672" y="61913"/>
                      </a:cubicBezTo>
                      <a:cubicBezTo>
                        <a:pt x="47625" y="68580"/>
                        <a:pt x="51435" y="76200"/>
                        <a:pt x="48577" y="87630"/>
                      </a:cubicBezTo>
                      <a:cubicBezTo>
                        <a:pt x="53340" y="84773"/>
                        <a:pt x="57150" y="75248"/>
                        <a:pt x="59055" y="66675"/>
                      </a:cubicBezTo>
                      <a:cubicBezTo>
                        <a:pt x="62865" y="73343"/>
                        <a:pt x="68580" y="80010"/>
                        <a:pt x="71438" y="91440"/>
                      </a:cubicBezTo>
                      <a:cubicBezTo>
                        <a:pt x="74295" y="88583"/>
                        <a:pt x="74295" y="80963"/>
                        <a:pt x="74295" y="72390"/>
                      </a:cubicBezTo>
                      <a:cubicBezTo>
                        <a:pt x="80963" y="80010"/>
                        <a:pt x="88582" y="89535"/>
                        <a:pt x="92392" y="99060"/>
                      </a:cubicBezTo>
                      <a:cubicBezTo>
                        <a:pt x="95250" y="93345"/>
                        <a:pt x="97155" y="80963"/>
                        <a:pt x="90488" y="68580"/>
                      </a:cubicBezTo>
                      <a:cubicBezTo>
                        <a:pt x="97155" y="71438"/>
                        <a:pt x="104775" y="76200"/>
                        <a:pt x="112395" y="81915"/>
                      </a:cubicBezTo>
                      <a:cubicBezTo>
                        <a:pt x="112395" y="78105"/>
                        <a:pt x="102870" y="69533"/>
                        <a:pt x="94297" y="61913"/>
                      </a:cubicBezTo>
                      <a:cubicBezTo>
                        <a:pt x="115252" y="66675"/>
                        <a:pt x="141922" y="71438"/>
                        <a:pt x="160972" y="80010"/>
                      </a:cubicBezTo>
                      <a:cubicBezTo>
                        <a:pt x="149542" y="70485"/>
                        <a:pt x="124777" y="58103"/>
                        <a:pt x="101917" y="514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49" name="Graphic 7">
                  <a:extLst>
                    <a:ext uri="{FF2B5EF4-FFF2-40B4-BE49-F238E27FC236}">
                      <a16:creationId xmlns:a16="http://schemas.microsoft.com/office/drawing/2014/main" id="{30CBD670-8867-428B-8741-7D702F5E1588}"/>
                    </a:ext>
                  </a:extLst>
                </p:cNvPr>
                <p:cNvGrpSpPr/>
                <p:nvPr/>
              </p:nvGrpSpPr>
              <p:grpSpPr>
                <a:xfrm>
                  <a:off x="9745627" y="3007518"/>
                  <a:ext cx="63554" cy="109670"/>
                  <a:chOff x="9745627" y="3007518"/>
                  <a:chExt cx="63554" cy="109670"/>
                </a:xfrm>
              </p:grpSpPr>
              <p:sp>
                <p:nvSpPr>
                  <p:cNvPr id="1950" name="Freeform: Shape 1949">
                    <a:extLst>
                      <a:ext uri="{FF2B5EF4-FFF2-40B4-BE49-F238E27FC236}">
                        <a16:creationId xmlns:a16="http://schemas.microsoft.com/office/drawing/2014/main" id="{C2DC1120-6994-4D8D-AF54-A4844D0EE5F5}"/>
                      </a:ext>
                    </a:extLst>
                  </p:cNvPr>
                  <p:cNvSpPr/>
                  <p:nvPr/>
                </p:nvSpPr>
                <p:spPr>
                  <a:xfrm>
                    <a:off x="9745627" y="3007518"/>
                    <a:ext cx="63554" cy="109670"/>
                  </a:xfrm>
                  <a:custGeom>
                    <a:avLst/>
                    <a:gdLst>
                      <a:gd name="connsiteX0" fmla="*/ 63554 w 63554"/>
                      <a:gd name="connsiteY0" fmla="*/ 0 h 109670"/>
                      <a:gd name="connsiteX1" fmla="*/ 9262 w 63554"/>
                      <a:gd name="connsiteY1" fmla="*/ 106680 h 109670"/>
                      <a:gd name="connsiteX2" fmla="*/ 63554 w 63554"/>
                      <a:gd name="connsiteY2" fmla="*/ 0 h 109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54" h="109670">
                        <a:moveTo>
                          <a:pt x="63554" y="0"/>
                        </a:moveTo>
                        <a:cubicBezTo>
                          <a:pt x="34027" y="54292"/>
                          <a:pt x="43552" y="84773"/>
                          <a:pt x="9262" y="106680"/>
                        </a:cubicBezTo>
                        <a:cubicBezTo>
                          <a:pt x="-24076" y="129540"/>
                          <a:pt x="41647" y="14288"/>
                          <a:pt x="6355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1" name="Freeform: Shape 1950">
                    <a:extLst>
                      <a:ext uri="{FF2B5EF4-FFF2-40B4-BE49-F238E27FC236}">
                        <a16:creationId xmlns:a16="http://schemas.microsoft.com/office/drawing/2014/main" id="{E13C9F86-DE3F-434D-BE78-DB4FEA062BC7}"/>
                      </a:ext>
                    </a:extLst>
                  </p:cNvPr>
                  <p:cNvSpPr/>
                  <p:nvPr/>
                </p:nvSpPr>
                <p:spPr>
                  <a:xfrm>
                    <a:off x="9756296" y="3012280"/>
                    <a:ext cx="49075" cy="99119"/>
                  </a:xfrm>
                  <a:custGeom>
                    <a:avLst/>
                    <a:gdLst>
                      <a:gd name="connsiteX0" fmla="*/ 498 w 49075"/>
                      <a:gd name="connsiteY0" fmla="*/ 99060 h 99119"/>
                      <a:gd name="connsiteX1" fmla="*/ 49075 w 49075"/>
                      <a:gd name="connsiteY1" fmla="*/ 0 h 99119"/>
                      <a:gd name="connsiteX2" fmla="*/ 498 w 49075"/>
                      <a:gd name="connsiteY2" fmla="*/ 99060 h 99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075" h="99119">
                        <a:moveTo>
                          <a:pt x="498" y="99060"/>
                        </a:moveTo>
                        <a:cubicBezTo>
                          <a:pt x="-2360" y="100965"/>
                          <a:pt x="6213" y="57150"/>
                          <a:pt x="49075" y="0"/>
                        </a:cubicBezTo>
                        <a:cubicBezTo>
                          <a:pt x="10023" y="49530"/>
                          <a:pt x="4308" y="97155"/>
                          <a:pt x="498" y="99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2" name="Graphic 7">
                  <a:extLst>
                    <a:ext uri="{FF2B5EF4-FFF2-40B4-BE49-F238E27FC236}">
                      <a16:creationId xmlns:a16="http://schemas.microsoft.com/office/drawing/2014/main" id="{B2686F01-1AFB-4376-86E6-1BD2509E5EF5}"/>
                    </a:ext>
                  </a:extLst>
                </p:cNvPr>
                <p:cNvGrpSpPr/>
                <p:nvPr/>
              </p:nvGrpSpPr>
              <p:grpSpPr>
                <a:xfrm>
                  <a:off x="9666307" y="3103969"/>
                  <a:ext cx="93451" cy="19529"/>
                  <a:chOff x="9666307" y="3103969"/>
                  <a:chExt cx="93451" cy="19529"/>
                </a:xfrm>
              </p:grpSpPr>
              <p:sp>
                <p:nvSpPr>
                  <p:cNvPr id="1953" name="Freeform: Shape 1952">
                    <a:extLst>
                      <a:ext uri="{FF2B5EF4-FFF2-40B4-BE49-F238E27FC236}">
                        <a16:creationId xmlns:a16="http://schemas.microsoft.com/office/drawing/2014/main" id="{DC3D5A17-539A-4468-910E-46F5C24FA012}"/>
                      </a:ext>
                    </a:extLst>
                  </p:cNvPr>
                  <p:cNvSpPr/>
                  <p:nvPr/>
                </p:nvSpPr>
                <p:spPr>
                  <a:xfrm>
                    <a:off x="9666307" y="3103969"/>
                    <a:ext cx="93451" cy="19529"/>
                  </a:xfrm>
                  <a:custGeom>
                    <a:avLst/>
                    <a:gdLst>
                      <a:gd name="connsiteX0" fmla="*/ 0 w 93451"/>
                      <a:gd name="connsiteY0" fmla="*/ 2609 h 19529"/>
                      <a:gd name="connsiteX1" fmla="*/ 88582 w 93451"/>
                      <a:gd name="connsiteY1" fmla="*/ 15944 h 19529"/>
                      <a:gd name="connsiteX2" fmla="*/ 0 w 93451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451" h="19529">
                        <a:moveTo>
                          <a:pt x="0" y="2609"/>
                        </a:moveTo>
                        <a:cubicBezTo>
                          <a:pt x="45720" y="8324"/>
                          <a:pt x="60007" y="27374"/>
                          <a:pt x="88582" y="15944"/>
                        </a:cubicBezTo>
                        <a:cubicBezTo>
                          <a:pt x="11620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4" name="Freeform: Shape 1953">
                    <a:extLst>
                      <a:ext uri="{FF2B5EF4-FFF2-40B4-BE49-F238E27FC236}">
                        <a16:creationId xmlns:a16="http://schemas.microsoft.com/office/drawing/2014/main" id="{DFC79CA9-E7EF-4EDE-8097-83CDEFB84002}"/>
                      </a:ext>
                    </a:extLst>
                  </p:cNvPr>
                  <p:cNvSpPr/>
                  <p:nvPr/>
                </p:nvSpPr>
                <p:spPr>
                  <a:xfrm>
                    <a:off x="9670116" y="3106422"/>
                    <a:ext cx="81147" cy="13531"/>
                  </a:xfrm>
                  <a:custGeom>
                    <a:avLst/>
                    <a:gdLst>
                      <a:gd name="connsiteX0" fmla="*/ 80963 w 81147"/>
                      <a:gd name="connsiteY0" fmla="*/ 13491 h 13531"/>
                      <a:gd name="connsiteX1" fmla="*/ 0 w 81147"/>
                      <a:gd name="connsiteY1" fmla="*/ 156 h 13531"/>
                      <a:gd name="connsiteX2" fmla="*/ 80963 w 8114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47" h="13531">
                        <a:moveTo>
                          <a:pt x="80963" y="13491"/>
                        </a:moveTo>
                        <a:cubicBezTo>
                          <a:pt x="83820" y="12538"/>
                          <a:pt x="53340" y="-797"/>
                          <a:pt x="0" y="156"/>
                        </a:cubicBezTo>
                        <a:cubicBezTo>
                          <a:pt x="47625" y="-1749"/>
                          <a:pt x="78105" y="14443"/>
                          <a:pt x="80963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5" name="Graphic 7">
                  <a:extLst>
                    <a:ext uri="{FF2B5EF4-FFF2-40B4-BE49-F238E27FC236}">
                      <a16:creationId xmlns:a16="http://schemas.microsoft.com/office/drawing/2014/main" id="{CABB00E4-CCF8-4673-83D8-11E7048BCEB7}"/>
                    </a:ext>
                  </a:extLst>
                </p:cNvPr>
                <p:cNvGrpSpPr/>
                <p:nvPr/>
              </p:nvGrpSpPr>
              <p:grpSpPr>
                <a:xfrm>
                  <a:off x="9684404" y="3066573"/>
                  <a:ext cx="64138" cy="40069"/>
                  <a:chOff x="9684404" y="3066573"/>
                  <a:chExt cx="64138" cy="40069"/>
                </a:xfrm>
              </p:grpSpPr>
              <p:sp>
                <p:nvSpPr>
                  <p:cNvPr id="1956" name="Freeform: Shape 1955">
                    <a:extLst>
                      <a:ext uri="{FF2B5EF4-FFF2-40B4-BE49-F238E27FC236}">
                        <a16:creationId xmlns:a16="http://schemas.microsoft.com/office/drawing/2014/main" id="{965C81A0-CBDD-4DA3-BCEC-3FF5C4D9A564}"/>
                      </a:ext>
                    </a:extLst>
                  </p:cNvPr>
                  <p:cNvSpPr/>
                  <p:nvPr/>
                </p:nvSpPr>
                <p:spPr>
                  <a:xfrm>
                    <a:off x="9684404" y="3066573"/>
                    <a:ext cx="64138" cy="40069"/>
                  </a:xfrm>
                  <a:custGeom>
                    <a:avLst/>
                    <a:gdLst>
                      <a:gd name="connsiteX0" fmla="*/ 0 w 64138"/>
                      <a:gd name="connsiteY0" fmla="*/ 0 h 40069"/>
                      <a:gd name="connsiteX1" fmla="*/ 59055 w 64138"/>
                      <a:gd name="connsiteY1" fmla="*/ 40005 h 40069"/>
                      <a:gd name="connsiteX2" fmla="*/ 0 w 64138"/>
                      <a:gd name="connsiteY2" fmla="*/ 0 h 40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38" h="40069">
                        <a:moveTo>
                          <a:pt x="0" y="0"/>
                        </a:moveTo>
                        <a:cubicBezTo>
                          <a:pt x="31433" y="20003"/>
                          <a:pt x="35243" y="38100"/>
                          <a:pt x="59055" y="40005"/>
                        </a:cubicBezTo>
                        <a:cubicBezTo>
                          <a:pt x="82868" y="41910"/>
                          <a:pt x="1619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7" name="Freeform: Shape 1956">
                    <a:extLst>
                      <a:ext uri="{FF2B5EF4-FFF2-40B4-BE49-F238E27FC236}">
                        <a16:creationId xmlns:a16="http://schemas.microsoft.com/office/drawing/2014/main" id="{93105182-9499-4A9F-916A-665008657720}"/>
                      </a:ext>
                    </a:extLst>
                  </p:cNvPr>
                  <p:cNvSpPr/>
                  <p:nvPr/>
                </p:nvSpPr>
                <p:spPr>
                  <a:xfrm>
                    <a:off x="9687262" y="3067526"/>
                    <a:ext cx="54434" cy="38100"/>
                  </a:xfrm>
                  <a:custGeom>
                    <a:avLst/>
                    <a:gdLst>
                      <a:gd name="connsiteX0" fmla="*/ 54292 w 54434"/>
                      <a:gd name="connsiteY0" fmla="*/ 38100 h 38100"/>
                      <a:gd name="connsiteX1" fmla="*/ 0 w 54434"/>
                      <a:gd name="connsiteY1" fmla="*/ 0 h 38100"/>
                      <a:gd name="connsiteX2" fmla="*/ 54292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54292" y="38100"/>
                        </a:moveTo>
                        <a:cubicBezTo>
                          <a:pt x="56197" y="38100"/>
                          <a:pt x="39052" y="18097"/>
                          <a:pt x="0" y="0"/>
                        </a:cubicBezTo>
                        <a:cubicBezTo>
                          <a:pt x="35242" y="15240"/>
                          <a:pt x="52388" y="37147"/>
                          <a:pt x="54292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8" name="Graphic 7">
                  <a:extLst>
                    <a:ext uri="{FF2B5EF4-FFF2-40B4-BE49-F238E27FC236}">
                      <a16:creationId xmlns:a16="http://schemas.microsoft.com/office/drawing/2014/main" id="{0964EBA9-13E2-4694-96E0-ACFECFE205C1}"/>
                    </a:ext>
                  </a:extLst>
                </p:cNvPr>
                <p:cNvGrpSpPr/>
                <p:nvPr/>
              </p:nvGrpSpPr>
              <p:grpSpPr>
                <a:xfrm>
                  <a:off x="9672974" y="3117675"/>
                  <a:ext cx="86801" cy="15155"/>
                  <a:chOff x="9672974" y="3117675"/>
                  <a:chExt cx="86801" cy="15155"/>
                </a:xfrm>
              </p:grpSpPr>
              <p:sp>
                <p:nvSpPr>
                  <p:cNvPr id="1959" name="Freeform: Shape 1958">
                    <a:extLst>
                      <a:ext uri="{FF2B5EF4-FFF2-40B4-BE49-F238E27FC236}">
                        <a16:creationId xmlns:a16="http://schemas.microsoft.com/office/drawing/2014/main" id="{8307DCC7-A708-4473-AE46-3EB02CB7FC42}"/>
                      </a:ext>
                    </a:extLst>
                  </p:cNvPr>
                  <p:cNvSpPr/>
                  <p:nvPr/>
                </p:nvSpPr>
                <p:spPr>
                  <a:xfrm>
                    <a:off x="9672974" y="3117675"/>
                    <a:ext cx="86801" cy="15155"/>
                  </a:xfrm>
                  <a:custGeom>
                    <a:avLst/>
                    <a:gdLst>
                      <a:gd name="connsiteX0" fmla="*/ 0 w 86801"/>
                      <a:gd name="connsiteY0" fmla="*/ 12716 h 15155"/>
                      <a:gd name="connsiteX1" fmla="*/ 82867 w 86801"/>
                      <a:gd name="connsiteY1" fmla="*/ 7953 h 15155"/>
                      <a:gd name="connsiteX2" fmla="*/ 0 w 86801"/>
                      <a:gd name="connsiteY2" fmla="*/ 12716 h 15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801" h="15155">
                        <a:moveTo>
                          <a:pt x="0" y="12716"/>
                        </a:moveTo>
                        <a:cubicBezTo>
                          <a:pt x="42863" y="8905"/>
                          <a:pt x="60007" y="23193"/>
                          <a:pt x="82867" y="7953"/>
                        </a:cubicBezTo>
                        <a:cubicBezTo>
                          <a:pt x="106680" y="-7287"/>
                          <a:pt x="15240" y="2238"/>
                          <a:pt x="0" y="127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0" name="Freeform: Shape 1959">
                    <a:extLst>
                      <a:ext uri="{FF2B5EF4-FFF2-40B4-BE49-F238E27FC236}">
                        <a16:creationId xmlns:a16="http://schemas.microsoft.com/office/drawing/2014/main" id="{3A9F504F-3045-45D0-87DB-2AB84DCF0E32}"/>
                      </a:ext>
                    </a:extLst>
                  </p:cNvPr>
                  <p:cNvSpPr/>
                  <p:nvPr/>
                </p:nvSpPr>
                <p:spPr>
                  <a:xfrm>
                    <a:off x="9676784" y="3121961"/>
                    <a:ext cx="77236" cy="6524"/>
                  </a:xfrm>
                  <a:custGeom>
                    <a:avLst/>
                    <a:gdLst>
                      <a:gd name="connsiteX0" fmla="*/ 77153 w 77236"/>
                      <a:gd name="connsiteY0" fmla="*/ 3667 h 6524"/>
                      <a:gd name="connsiteX1" fmla="*/ 0 w 77236"/>
                      <a:gd name="connsiteY1" fmla="*/ 6524 h 6524"/>
                      <a:gd name="connsiteX2" fmla="*/ 77153 w 77236"/>
                      <a:gd name="connsiteY2" fmla="*/ 3667 h 6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236" h="6524">
                        <a:moveTo>
                          <a:pt x="77153" y="3667"/>
                        </a:moveTo>
                        <a:cubicBezTo>
                          <a:pt x="79057" y="1762"/>
                          <a:pt x="48578" y="-4906"/>
                          <a:pt x="0" y="6524"/>
                        </a:cubicBezTo>
                        <a:cubicBezTo>
                          <a:pt x="42863" y="-3953"/>
                          <a:pt x="74295" y="4619"/>
                          <a:pt x="77153" y="3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1" name="Graphic 7">
                  <a:extLst>
                    <a:ext uri="{FF2B5EF4-FFF2-40B4-BE49-F238E27FC236}">
                      <a16:creationId xmlns:a16="http://schemas.microsoft.com/office/drawing/2014/main" id="{E9813BF2-3775-455E-B01F-9AD8FEAB8FBE}"/>
                    </a:ext>
                  </a:extLst>
                </p:cNvPr>
                <p:cNvGrpSpPr/>
                <p:nvPr/>
              </p:nvGrpSpPr>
              <p:grpSpPr>
                <a:xfrm>
                  <a:off x="9698691" y="3105896"/>
                  <a:ext cx="67910" cy="55927"/>
                  <a:chOff x="9698691" y="3105896"/>
                  <a:chExt cx="67910" cy="55927"/>
                </a:xfrm>
              </p:grpSpPr>
              <p:sp>
                <p:nvSpPr>
                  <p:cNvPr id="1962" name="Freeform: Shape 1961">
                    <a:extLst>
                      <a:ext uri="{FF2B5EF4-FFF2-40B4-BE49-F238E27FC236}">
                        <a16:creationId xmlns:a16="http://schemas.microsoft.com/office/drawing/2014/main" id="{50738481-389C-4F24-9109-847BD2839759}"/>
                      </a:ext>
                    </a:extLst>
                  </p:cNvPr>
                  <p:cNvSpPr/>
                  <p:nvPr/>
                </p:nvSpPr>
                <p:spPr>
                  <a:xfrm>
                    <a:off x="9698691" y="3105896"/>
                    <a:ext cx="67910" cy="55927"/>
                  </a:xfrm>
                  <a:custGeom>
                    <a:avLst/>
                    <a:gdLst>
                      <a:gd name="connsiteX0" fmla="*/ 0 w 67910"/>
                      <a:gd name="connsiteY0" fmla="*/ 55927 h 55927"/>
                      <a:gd name="connsiteX1" fmla="*/ 66675 w 67910"/>
                      <a:gd name="connsiteY1" fmla="*/ 6397 h 55927"/>
                      <a:gd name="connsiteX2" fmla="*/ 0 w 67910"/>
                      <a:gd name="connsiteY2" fmla="*/ 55927 h 5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910" h="55927">
                        <a:moveTo>
                          <a:pt x="0" y="55927"/>
                        </a:moveTo>
                        <a:cubicBezTo>
                          <a:pt x="33338" y="29257"/>
                          <a:pt x="56197" y="32115"/>
                          <a:pt x="66675" y="6397"/>
                        </a:cubicBezTo>
                        <a:cubicBezTo>
                          <a:pt x="78105" y="-19320"/>
                          <a:pt x="6668" y="39735"/>
                          <a:pt x="0" y="559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3" name="Freeform: Shape 1962">
                    <a:extLst>
                      <a:ext uri="{FF2B5EF4-FFF2-40B4-BE49-F238E27FC236}">
                        <a16:creationId xmlns:a16="http://schemas.microsoft.com/office/drawing/2014/main" id="{DAEA47F9-0918-466C-B53C-D3E0BC8CA89F}"/>
                      </a:ext>
                    </a:extLst>
                  </p:cNvPr>
                  <p:cNvSpPr/>
                  <p:nvPr/>
                </p:nvSpPr>
                <p:spPr>
                  <a:xfrm>
                    <a:off x="9701549" y="3113779"/>
                    <a:ext cx="61934" cy="45186"/>
                  </a:xfrm>
                  <a:custGeom>
                    <a:avLst/>
                    <a:gdLst>
                      <a:gd name="connsiteX0" fmla="*/ 61913 w 61934"/>
                      <a:gd name="connsiteY0" fmla="*/ 419 h 45186"/>
                      <a:gd name="connsiteX1" fmla="*/ 0 w 61934"/>
                      <a:gd name="connsiteY1" fmla="*/ 45186 h 45186"/>
                      <a:gd name="connsiteX2" fmla="*/ 61913 w 61934"/>
                      <a:gd name="connsiteY2" fmla="*/ 419 h 4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45186">
                        <a:moveTo>
                          <a:pt x="61913" y="419"/>
                        </a:moveTo>
                        <a:cubicBezTo>
                          <a:pt x="62865" y="-2439"/>
                          <a:pt x="33338" y="8991"/>
                          <a:pt x="0" y="45186"/>
                        </a:cubicBezTo>
                        <a:cubicBezTo>
                          <a:pt x="29527" y="12801"/>
                          <a:pt x="60960" y="2324"/>
                          <a:pt x="61913" y="4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4" name="Graphic 7">
                  <a:extLst>
                    <a:ext uri="{FF2B5EF4-FFF2-40B4-BE49-F238E27FC236}">
                      <a16:creationId xmlns:a16="http://schemas.microsoft.com/office/drawing/2014/main" id="{488075A3-9D2E-4E6B-BC6C-F57CD0D32F31}"/>
                    </a:ext>
                  </a:extLst>
                </p:cNvPr>
                <p:cNvGrpSpPr/>
                <p:nvPr/>
              </p:nvGrpSpPr>
              <p:grpSpPr>
                <a:xfrm>
                  <a:off x="9756213" y="3058001"/>
                  <a:ext cx="78685" cy="48631"/>
                  <a:chOff x="9756213" y="3058001"/>
                  <a:chExt cx="78685" cy="48631"/>
                </a:xfrm>
              </p:grpSpPr>
              <p:sp>
                <p:nvSpPr>
                  <p:cNvPr id="1965" name="Freeform: Shape 1964">
                    <a:extLst>
                      <a:ext uri="{FF2B5EF4-FFF2-40B4-BE49-F238E27FC236}">
                        <a16:creationId xmlns:a16="http://schemas.microsoft.com/office/drawing/2014/main" id="{29E543AE-E59E-421C-8C67-94260790FDC9}"/>
                      </a:ext>
                    </a:extLst>
                  </p:cNvPr>
                  <p:cNvSpPr/>
                  <p:nvPr/>
                </p:nvSpPr>
                <p:spPr>
                  <a:xfrm>
                    <a:off x="9756213" y="3058001"/>
                    <a:ext cx="78685" cy="48631"/>
                  </a:xfrm>
                  <a:custGeom>
                    <a:avLst/>
                    <a:gdLst>
                      <a:gd name="connsiteX0" fmla="*/ 78686 w 78685"/>
                      <a:gd name="connsiteY0" fmla="*/ 0 h 48631"/>
                      <a:gd name="connsiteX1" fmla="*/ 6296 w 78685"/>
                      <a:gd name="connsiteY1" fmla="*/ 48578 h 48631"/>
                      <a:gd name="connsiteX2" fmla="*/ 78686 w 78685"/>
                      <a:gd name="connsiteY2" fmla="*/ 0 h 48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685" h="48631">
                        <a:moveTo>
                          <a:pt x="78686" y="0"/>
                        </a:moveTo>
                        <a:cubicBezTo>
                          <a:pt x="40586" y="23813"/>
                          <a:pt x="35823" y="46672"/>
                          <a:pt x="6296" y="48578"/>
                        </a:cubicBezTo>
                        <a:cubicBezTo>
                          <a:pt x="-23232" y="50483"/>
                          <a:pt x="59636" y="953"/>
                          <a:pt x="786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6" name="Freeform: Shape 1965">
                    <a:extLst>
                      <a:ext uri="{FF2B5EF4-FFF2-40B4-BE49-F238E27FC236}">
                        <a16:creationId xmlns:a16="http://schemas.microsoft.com/office/drawing/2014/main" id="{E6D75A6E-03FD-4CD1-84DF-68D72E0D6515}"/>
                      </a:ext>
                    </a:extLst>
                  </p:cNvPr>
                  <p:cNvSpPr/>
                  <p:nvPr/>
                </p:nvSpPr>
                <p:spPr>
                  <a:xfrm>
                    <a:off x="9764157" y="3059905"/>
                    <a:ext cx="65979" cy="45720"/>
                  </a:xfrm>
                  <a:custGeom>
                    <a:avLst/>
                    <a:gdLst>
                      <a:gd name="connsiteX0" fmla="*/ 257 w 65979"/>
                      <a:gd name="connsiteY0" fmla="*/ 45720 h 45720"/>
                      <a:gd name="connsiteX1" fmla="*/ 65979 w 65979"/>
                      <a:gd name="connsiteY1" fmla="*/ 0 h 45720"/>
                      <a:gd name="connsiteX2" fmla="*/ 257 w 65979"/>
                      <a:gd name="connsiteY2" fmla="*/ 45720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79" h="45720">
                        <a:moveTo>
                          <a:pt x="257" y="45720"/>
                        </a:moveTo>
                        <a:cubicBezTo>
                          <a:pt x="-2601" y="45720"/>
                          <a:pt x="18354" y="20955"/>
                          <a:pt x="65979" y="0"/>
                        </a:cubicBezTo>
                        <a:cubicBezTo>
                          <a:pt x="24069" y="17145"/>
                          <a:pt x="3114" y="44767"/>
                          <a:pt x="257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7" name="Graphic 7">
                  <a:extLst>
                    <a:ext uri="{FF2B5EF4-FFF2-40B4-BE49-F238E27FC236}">
                      <a16:creationId xmlns:a16="http://schemas.microsoft.com/office/drawing/2014/main" id="{11BFF4A2-CA9B-4297-A107-FF862B5CFE6D}"/>
                    </a:ext>
                  </a:extLst>
                </p:cNvPr>
                <p:cNvGrpSpPr/>
                <p:nvPr/>
              </p:nvGrpSpPr>
              <p:grpSpPr>
                <a:xfrm>
                  <a:off x="9743625" y="3118090"/>
                  <a:ext cx="66508" cy="30397"/>
                  <a:chOff x="9743625" y="3118090"/>
                  <a:chExt cx="66508" cy="30397"/>
                </a:xfrm>
              </p:grpSpPr>
              <p:sp>
                <p:nvSpPr>
                  <p:cNvPr id="1968" name="Freeform: Shape 1967">
                    <a:extLst>
                      <a:ext uri="{FF2B5EF4-FFF2-40B4-BE49-F238E27FC236}">
                        <a16:creationId xmlns:a16="http://schemas.microsoft.com/office/drawing/2014/main" id="{7C39E912-FFD2-4BF2-8C02-AC7D6BBF67E4}"/>
                      </a:ext>
                    </a:extLst>
                  </p:cNvPr>
                  <p:cNvSpPr/>
                  <p:nvPr/>
                </p:nvSpPr>
                <p:spPr>
                  <a:xfrm>
                    <a:off x="9743625" y="3118090"/>
                    <a:ext cx="66508" cy="29444"/>
                  </a:xfrm>
                  <a:custGeom>
                    <a:avLst/>
                    <a:gdLst>
                      <a:gd name="connsiteX0" fmla="*/ 66509 w 66508"/>
                      <a:gd name="connsiteY0" fmla="*/ 29445 h 29444"/>
                      <a:gd name="connsiteX1" fmla="*/ 2691 w 66508"/>
                      <a:gd name="connsiteY1" fmla="*/ 3728 h 29444"/>
                      <a:gd name="connsiteX2" fmla="*/ 66509 w 66508"/>
                      <a:gd name="connsiteY2" fmla="*/ 29445 h 29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508" h="29444">
                        <a:moveTo>
                          <a:pt x="66509" y="29445"/>
                        </a:moveTo>
                        <a:cubicBezTo>
                          <a:pt x="54126" y="16110"/>
                          <a:pt x="18884" y="-9607"/>
                          <a:pt x="2691" y="3728"/>
                        </a:cubicBezTo>
                        <a:cubicBezTo>
                          <a:pt x="-11597" y="15157"/>
                          <a:pt x="34124" y="11348"/>
                          <a:pt x="66509" y="294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9" name="Freeform: Shape 1968">
                    <a:extLst>
                      <a:ext uri="{FF2B5EF4-FFF2-40B4-BE49-F238E27FC236}">
                        <a16:creationId xmlns:a16="http://schemas.microsoft.com/office/drawing/2014/main" id="{431DECFD-02E2-4B8F-A7E3-206D6E41A848}"/>
                      </a:ext>
                    </a:extLst>
                  </p:cNvPr>
                  <p:cNvSpPr/>
                  <p:nvPr/>
                </p:nvSpPr>
                <p:spPr>
                  <a:xfrm>
                    <a:off x="9748199" y="3122061"/>
                    <a:ext cx="61934" cy="26427"/>
                  </a:xfrm>
                  <a:custGeom>
                    <a:avLst/>
                    <a:gdLst>
                      <a:gd name="connsiteX0" fmla="*/ 22 w 61934"/>
                      <a:gd name="connsiteY0" fmla="*/ 710 h 26427"/>
                      <a:gd name="connsiteX1" fmla="*/ 61935 w 61934"/>
                      <a:gd name="connsiteY1" fmla="*/ 26427 h 26427"/>
                      <a:gd name="connsiteX2" fmla="*/ 22 w 61934"/>
                      <a:gd name="connsiteY2" fmla="*/ 710 h 26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26427">
                        <a:moveTo>
                          <a:pt x="22" y="710"/>
                        </a:moveTo>
                        <a:cubicBezTo>
                          <a:pt x="-930" y="1662"/>
                          <a:pt x="28597" y="-243"/>
                          <a:pt x="61935" y="26427"/>
                        </a:cubicBezTo>
                        <a:cubicBezTo>
                          <a:pt x="26692" y="-1195"/>
                          <a:pt x="975" y="-1195"/>
                          <a:pt x="22" y="7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0" name="Graphic 7">
                  <a:extLst>
                    <a:ext uri="{FF2B5EF4-FFF2-40B4-BE49-F238E27FC236}">
                      <a16:creationId xmlns:a16="http://schemas.microsoft.com/office/drawing/2014/main" id="{06575145-257D-4DAD-B998-BB0F4F677C12}"/>
                    </a:ext>
                  </a:extLst>
                </p:cNvPr>
                <p:cNvGrpSpPr/>
                <p:nvPr/>
              </p:nvGrpSpPr>
              <p:grpSpPr>
                <a:xfrm>
                  <a:off x="9743744" y="3113627"/>
                  <a:ext cx="90202" cy="16637"/>
                  <a:chOff x="9743744" y="3113627"/>
                  <a:chExt cx="90202" cy="16637"/>
                </a:xfrm>
              </p:grpSpPr>
              <p:sp>
                <p:nvSpPr>
                  <p:cNvPr id="1971" name="Freeform: Shape 1970">
                    <a:extLst>
                      <a:ext uri="{FF2B5EF4-FFF2-40B4-BE49-F238E27FC236}">
                        <a16:creationId xmlns:a16="http://schemas.microsoft.com/office/drawing/2014/main" id="{4926887C-0479-4C28-8E07-6F496D7D26D1}"/>
                      </a:ext>
                    </a:extLst>
                  </p:cNvPr>
                  <p:cNvSpPr/>
                  <p:nvPr/>
                </p:nvSpPr>
                <p:spPr>
                  <a:xfrm>
                    <a:off x="9743744" y="3113627"/>
                    <a:ext cx="90202" cy="16637"/>
                  </a:xfrm>
                  <a:custGeom>
                    <a:avLst/>
                    <a:gdLst>
                      <a:gd name="connsiteX0" fmla="*/ 90203 w 90202"/>
                      <a:gd name="connsiteY0" fmla="*/ 15811 h 16637"/>
                      <a:gd name="connsiteX1" fmla="*/ 3525 w 90202"/>
                      <a:gd name="connsiteY1" fmla="*/ 8191 h 16637"/>
                      <a:gd name="connsiteX2" fmla="*/ 90203 w 90202"/>
                      <a:gd name="connsiteY2" fmla="*/ 15811 h 16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202" h="16637">
                        <a:moveTo>
                          <a:pt x="90203" y="15811"/>
                        </a:moveTo>
                        <a:cubicBezTo>
                          <a:pt x="45435" y="10096"/>
                          <a:pt x="27338" y="25336"/>
                          <a:pt x="3525" y="8191"/>
                        </a:cubicBezTo>
                        <a:cubicBezTo>
                          <a:pt x="-19335" y="-8954"/>
                          <a:pt x="75915" y="4381"/>
                          <a:pt x="90203" y="1581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2" name="Freeform: Shape 1971">
                    <a:extLst>
                      <a:ext uri="{FF2B5EF4-FFF2-40B4-BE49-F238E27FC236}">
                        <a16:creationId xmlns:a16="http://schemas.microsoft.com/office/drawing/2014/main" id="{D18A0F12-0E83-40C6-A802-DF27EB85C2D2}"/>
                      </a:ext>
                    </a:extLst>
                  </p:cNvPr>
                  <p:cNvSpPr/>
                  <p:nvPr/>
                </p:nvSpPr>
                <p:spPr>
                  <a:xfrm>
                    <a:off x="9750999" y="3118960"/>
                    <a:ext cx="80089" cy="8572"/>
                  </a:xfrm>
                  <a:custGeom>
                    <a:avLst/>
                    <a:gdLst>
                      <a:gd name="connsiteX0" fmla="*/ 80 w 80089"/>
                      <a:gd name="connsiteY0" fmla="*/ 2857 h 8572"/>
                      <a:gd name="connsiteX1" fmla="*/ 80090 w 80089"/>
                      <a:gd name="connsiteY1" fmla="*/ 8573 h 8572"/>
                      <a:gd name="connsiteX2" fmla="*/ 80 w 80089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89" h="8572">
                        <a:moveTo>
                          <a:pt x="80" y="2857"/>
                        </a:moveTo>
                        <a:cubicBezTo>
                          <a:pt x="-1825" y="953"/>
                          <a:pt x="30560" y="-4763"/>
                          <a:pt x="80090" y="8573"/>
                        </a:cubicBezTo>
                        <a:cubicBezTo>
                          <a:pt x="35322" y="-3810"/>
                          <a:pt x="1985" y="4762"/>
                          <a:pt x="80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3" name="Graphic 7">
                  <a:extLst>
                    <a:ext uri="{FF2B5EF4-FFF2-40B4-BE49-F238E27FC236}">
                      <a16:creationId xmlns:a16="http://schemas.microsoft.com/office/drawing/2014/main" id="{D9B910BB-E857-4909-B3AC-E0FB8B76329C}"/>
                    </a:ext>
                  </a:extLst>
                </p:cNvPr>
                <p:cNvGrpSpPr/>
                <p:nvPr/>
              </p:nvGrpSpPr>
              <p:grpSpPr>
                <a:xfrm>
                  <a:off x="9750123" y="3025616"/>
                  <a:ext cx="17148" cy="83690"/>
                  <a:chOff x="9750123" y="3025616"/>
                  <a:chExt cx="17148" cy="83690"/>
                </a:xfrm>
              </p:grpSpPr>
              <p:sp>
                <p:nvSpPr>
                  <p:cNvPr id="1974" name="Freeform: Shape 1973">
                    <a:extLst>
                      <a:ext uri="{FF2B5EF4-FFF2-40B4-BE49-F238E27FC236}">
                        <a16:creationId xmlns:a16="http://schemas.microsoft.com/office/drawing/2014/main" id="{82E014DB-68F3-4181-ADF4-81CE422E6867}"/>
                      </a:ext>
                    </a:extLst>
                  </p:cNvPr>
                  <p:cNvSpPr/>
                  <p:nvPr/>
                </p:nvSpPr>
                <p:spPr>
                  <a:xfrm>
                    <a:off x="9750123" y="3025616"/>
                    <a:ext cx="17148" cy="83690"/>
                  </a:xfrm>
                  <a:custGeom>
                    <a:avLst/>
                    <a:gdLst>
                      <a:gd name="connsiteX0" fmla="*/ 17149 w 17148"/>
                      <a:gd name="connsiteY0" fmla="*/ 0 h 83690"/>
                      <a:gd name="connsiteX1" fmla="*/ 8576 w 17148"/>
                      <a:gd name="connsiteY1" fmla="*/ 81915 h 83690"/>
                      <a:gd name="connsiteX2" fmla="*/ 17149 w 17148"/>
                      <a:gd name="connsiteY2" fmla="*/ 0 h 83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8" h="83690">
                        <a:moveTo>
                          <a:pt x="17149" y="0"/>
                        </a:moveTo>
                        <a:cubicBezTo>
                          <a:pt x="10481" y="41910"/>
                          <a:pt x="25721" y="65722"/>
                          <a:pt x="8576" y="81915"/>
                        </a:cubicBezTo>
                        <a:cubicBezTo>
                          <a:pt x="-9521" y="97155"/>
                          <a:pt x="4766" y="9525"/>
                          <a:pt x="1714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5" name="Freeform: Shape 1974">
                    <a:extLst>
                      <a:ext uri="{FF2B5EF4-FFF2-40B4-BE49-F238E27FC236}">
                        <a16:creationId xmlns:a16="http://schemas.microsoft.com/office/drawing/2014/main" id="{0E031F15-0614-41F9-A217-7AC941B8F152}"/>
                      </a:ext>
                    </a:extLst>
                  </p:cNvPr>
                  <p:cNvSpPr/>
                  <p:nvPr/>
                </p:nvSpPr>
                <p:spPr>
                  <a:xfrm>
                    <a:off x="9756059" y="3028473"/>
                    <a:ext cx="10259" cy="76273"/>
                  </a:xfrm>
                  <a:custGeom>
                    <a:avLst/>
                    <a:gdLst>
                      <a:gd name="connsiteX0" fmla="*/ 2640 w 10259"/>
                      <a:gd name="connsiteY0" fmla="*/ 76200 h 76273"/>
                      <a:gd name="connsiteX1" fmla="*/ 10260 w 10259"/>
                      <a:gd name="connsiteY1" fmla="*/ 0 h 76273"/>
                      <a:gd name="connsiteX2" fmla="*/ 2640 w 10259"/>
                      <a:gd name="connsiteY2" fmla="*/ 76200 h 7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6273">
                        <a:moveTo>
                          <a:pt x="2640" y="76200"/>
                        </a:moveTo>
                        <a:cubicBezTo>
                          <a:pt x="735" y="78105"/>
                          <a:pt x="-4980" y="42863"/>
                          <a:pt x="10260" y="0"/>
                        </a:cubicBezTo>
                        <a:cubicBezTo>
                          <a:pt x="-4028" y="37148"/>
                          <a:pt x="4545" y="74295"/>
                          <a:pt x="2640" y="762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6" name="Graphic 7">
                  <a:extLst>
                    <a:ext uri="{FF2B5EF4-FFF2-40B4-BE49-F238E27FC236}">
                      <a16:creationId xmlns:a16="http://schemas.microsoft.com/office/drawing/2014/main" id="{0E0142FA-7D7A-4DB1-ABB6-3EFDB482253D}"/>
                    </a:ext>
                  </a:extLst>
                </p:cNvPr>
                <p:cNvGrpSpPr/>
                <p:nvPr/>
              </p:nvGrpSpPr>
              <p:grpSpPr>
                <a:xfrm>
                  <a:off x="9688214" y="3018948"/>
                  <a:ext cx="71480" cy="100898"/>
                  <a:chOff x="9688214" y="3018948"/>
                  <a:chExt cx="71480" cy="100898"/>
                </a:xfrm>
              </p:grpSpPr>
              <p:sp>
                <p:nvSpPr>
                  <p:cNvPr id="1977" name="Freeform: Shape 1976">
                    <a:extLst>
                      <a:ext uri="{FF2B5EF4-FFF2-40B4-BE49-F238E27FC236}">
                        <a16:creationId xmlns:a16="http://schemas.microsoft.com/office/drawing/2014/main" id="{CF39AD55-AAE7-4CE4-AC15-331559F44DC7}"/>
                      </a:ext>
                    </a:extLst>
                  </p:cNvPr>
                  <p:cNvSpPr/>
                  <p:nvPr/>
                </p:nvSpPr>
                <p:spPr>
                  <a:xfrm>
                    <a:off x="9688214" y="3018948"/>
                    <a:ext cx="71480" cy="100898"/>
                  </a:xfrm>
                  <a:custGeom>
                    <a:avLst/>
                    <a:gdLst>
                      <a:gd name="connsiteX0" fmla="*/ 0 w 71480"/>
                      <a:gd name="connsiteY0" fmla="*/ 0 h 100898"/>
                      <a:gd name="connsiteX1" fmla="*/ 64770 w 71480"/>
                      <a:gd name="connsiteY1" fmla="*/ 100013 h 100898"/>
                      <a:gd name="connsiteX2" fmla="*/ 0 w 71480"/>
                      <a:gd name="connsiteY2" fmla="*/ 0 h 100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80" h="100898">
                        <a:moveTo>
                          <a:pt x="0" y="0"/>
                        </a:moveTo>
                        <a:cubicBezTo>
                          <a:pt x="35243" y="40005"/>
                          <a:pt x="43815" y="109538"/>
                          <a:pt x="64770" y="100013"/>
                        </a:cubicBezTo>
                        <a:cubicBezTo>
                          <a:pt x="88583" y="80963"/>
                          <a:pt x="44768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8" name="Freeform: Shape 1977">
                    <a:extLst>
                      <a:ext uri="{FF2B5EF4-FFF2-40B4-BE49-F238E27FC236}">
                        <a16:creationId xmlns:a16="http://schemas.microsoft.com/office/drawing/2014/main" id="{C590499E-15BC-4F82-BA13-471BC9D0317B}"/>
                      </a:ext>
                    </a:extLst>
                  </p:cNvPr>
                  <p:cNvSpPr/>
                  <p:nvPr/>
                </p:nvSpPr>
                <p:spPr>
                  <a:xfrm>
                    <a:off x="9689166" y="3018948"/>
                    <a:ext cx="63081" cy="97155"/>
                  </a:xfrm>
                  <a:custGeom>
                    <a:avLst/>
                    <a:gdLst>
                      <a:gd name="connsiteX0" fmla="*/ 62865 w 63081"/>
                      <a:gd name="connsiteY0" fmla="*/ 97155 h 97155"/>
                      <a:gd name="connsiteX1" fmla="*/ 0 w 63081"/>
                      <a:gd name="connsiteY1" fmla="*/ 0 h 97155"/>
                      <a:gd name="connsiteX2" fmla="*/ 62865 w 63081"/>
                      <a:gd name="connsiteY2" fmla="*/ 97155 h 9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81" h="97155">
                        <a:moveTo>
                          <a:pt x="62865" y="97155"/>
                        </a:moveTo>
                        <a:cubicBezTo>
                          <a:pt x="65722" y="96203"/>
                          <a:pt x="40005" y="16193"/>
                          <a:pt x="0" y="0"/>
                        </a:cubicBezTo>
                        <a:cubicBezTo>
                          <a:pt x="41910" y="22860"/>
                          <a:pt x="60008" y="97155"/>
                          <a:pt x="62865" y="971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9" name="Graphic 7">
                  <a:extLst>
                    <a:ext uri="{FF2B5EF4-FFF2-40B4-BE49-F238E27FC236}">
                      <a16:creationId xmlns:a16="http://schemas.microsoft.com/office/drawing/2014/main" id="{D2D69CD3-E15C-4BFE-A6B9-13E9B7FBC3E5}"/>
                    </a:ext>
                  </a:extLst>
                </p:cNvPr>
                <p:cNvGrpSpPr/>
                <p:nvPr/>
              </p:nvGrpSpPr>
              <p:grpSpPr>
                <a:xfrm>
                  <a:off x="9752409" y="3086971"/>
                  <a:ext cx="102492" cy="37785"/>
                  <a:chOff x="9752409" y="3086971"/>
                  <a:chExt cx="102492" cy="37785"/>
                </a:xfrm>
              </p:grpSpPr>
              <p:sp>
                <p:nvSpPr>
                  <p:cNvPr id="1980" name="Freeform: Shape 1979">
                    <a:extLst>
                      <a:ext uri="{FF2B5EF4-FFF2-40B4-BE49-F238E27FC236}">
                        <a16:creationId xmlns:a16="http://schemas.microsoft.com/office/drawing/2014/main" id="{D7CE7666-B003-4E35-90EC-40369E1F43C8}"/>
                      </a:ext>
                    </a:extLst>
                  </p:cNvPr>
                  <p:cNvSpPr/>
                  <p:nvPr/>
                </p:nvSpPr>
                <p:spPr>
                  <a:xfrm>
                    <a:off x="9752409" y="3086971"/>
                    <a:ext cx="102492" cy="37785"/>
                  </a:xfrm>
                  <a:custGeom>
                    <a:avLst/>
                    <a:gdLst>
                      <a:gd name="connsiteX0" fmla="*/ 102492 w 102492"/>
                      <a:gd name="connsiteY0" fmla="*/ 2462 h 37785"/>
                      <a:gd name="connsiteX1" fmla="*/ 575 w 102492"/>
                      <a:gd name="connsiteY1" fmla="*/ 29132 h 37785"/>
                      <a:gd name="connsiteX2" fmla="*/ 102492 w 102492"/>
                      <a:gd name="connsiteY2" fmla="*/ 2462 h 37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492" h="37785">
                        <a:moveTo>
                          <a:pt x="102492" y="2462"/>
                        </a:moveTo>
                        <a:cubicBezTo>
                          <a:pt x="74870" y="-2300"/>
                          <a:pt x="9147" y="-3253"/>
                          <a:pt x="575" y="29132"/>
                        </a:cubicBezTo>
                        <a:cubicBezTo>
                          <a:pt x="-6093" y="56755"/>
                          <a:pt x="46295" y="10082"/>
                          <a:pt x="102492" y="2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1" name="Freeform: Shape 1980">
                    <a:extLst>
                      <a:ext uri="{FF2B5EF4-FFF2-40B4-BE49-F238E27FC236}">
                        <a16:creationId xmlns:a16="http://schemas.microsoft.com/office/drawing/2014/main" id="{32A3FB1A-3AEE-462E-81DB-7B885C85E16F}"/>
                      </a:ext>
                    </a:extLst>
                  </p:cNvPr>
                  <p:cNvSpPr/>
                  <p:nvPr/>
                </p:nvSpPr>
                <p:spPr>
                  <a:xfrm>
                    <a:off x="9755841" y="3089249"/>
                    <a:ext cx="99059" cy="26085"/>
                  </a:xfrm>
                  <a:custGeom>
                    <a:avLst/>
                    <a:gdLst>
                      <a:gd name="connsiteX0" fmla="*/ 0 w 99059"/>
                      <a:gd name="connsiteY0" fmla="*/ 25901 h 26085"/>
                      <a:gd name="connsiteX1" fmla="*/ 99060 w 99059"/>
                      <a:gd name="connsiteY1" fmla="*/ 184 h 26085"/>
                      <a:gd name="connsiteX2" fmla="*/ 0 w 99059"/>
                      <a:gd name="connsiteY2" fmla="*/ 25901 h 26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059" h="26085">
                        <a:moveTo>
                          <a:pt x="0" y="25901"/>
                        </a:moveTo>
                        <a:cubicBezTo>
                          <a:pt x="0" y="28759"/>
                          <a:pt x="34290" y="-2674"/>
                          <a:pt x="99060" y="184"/>
                        </a:cubicBezTo>
                        <a:cubicBezTo>
                          <a:pt x="32385" y="-769"/>
                          <a:pt x="0" y="23996"/>
                          <a:pt x="0" y="259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82" name="Graphic 7">
                  <a:extLst>
                    <a:ext uri="{FF2B5EF4-FFF2-40B4-BE49-F238E27FC236}">
                      <a16:creationId xmlns:a16="http://schemas.microsoft.com/office/drawing/2014/main" id="{1FBC26B5-BED9-4310-A10A-B6C23CD09C74}"/>
                    </a:ext>
                  </a:extLst>
                </p:cNvPr>
                <p:cNvGrpSpPr/>
                <p:nvPr/>
              </p:nvGrpSpPr>
              <p:grpSpPr>
                <a:xfrm>
                  <a:off x="9651066" y="3084137"/>
                  <a:ext cx="105030" cy="41417"/>
                  <a:chOff x="9651066" y="3084137"/>
                  <a:chExt cx="105030" cy="41417"/>
                </a:xfrm>
              </p:grpSpPr>
              <p:sp>
                <p:nvSpPr>
                  <p:cNvPr id="1983" name="Freeform: Shape 1982">
                    <a:extLst>
                      <a:ext uri="{FF2B5EF4-FFF2-40B4-BE49-F238E27FC236}">
                        <a16:creationId xmlns:a16="http://schemas.microsoft.com/office/drawing/2014/main" id="{2043BC67-F1CA-49EC-A705-6DAC5EDDD939}"/>
                      </a:ext>
                    </a:extLst>
                  </p:cNvPr>
                  <p:cNvSpPr/>
                  <p:nvPr/>
                </p:nvSpPr>
                <p:spPr>
                  <a:xfrm>
                    <a:off x="9651066" y="3084137"/>
                    <a:ext cx="105030" cy="41417"/>
                  </a:xfrm>
                  <a:custGeom>
                    <a:avLst/>
                    <a:gdLst>
                      <a:gd name="connsiteX0" fmla="*/ 0 w 105030"/>
                      <a:gd name="connsiteY0" fmla="*/ 2439 h 41417"/>
                      <a:gd name="connsiteX1" fmla="*/ 100013 w 105030"/>
                      <a:gd name="connsiteY1" fmla="*/ 30061 h 41417"/>
                      <a:gd name="connsiteX2" fmla="*/ 0 w 105030"/>
                      <a:gd name="connsiteY2" fmla="*/ 2439 h 41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030" h="41417">
                        <a:moveTo>
                          <a:pt x="0" y="2439"/>
                        </a:moveTo>
                        <a:cubicBezTo>
                          <a:pt x="19050" y="-2324"/>
                          <a:pt x="77153" y="-3276"/>
                          <a:pt x="100013" y="30061"/>
                        </a:cubicBezTo>
                        <a:cubicBezTo>
                          <a:pt x="122872" y="62446"/>
                          <a:pt x="63818" y="16726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4" name="Freeform: Shape 1983">
                    <a:extLst>
                      <a:ext uri="{FF2B5EF4-FFF2-40B4-BE49-F238E27FC236}">
                        <a16:creationId xmlns:a16="http://schemas.microsoft.com/office/drawing/2014/main" id="{CB50F3BE-2D8B-4B5F-BCAD-84843EA371EA}"/>
                      </a:ext>
                    </a:extLst>
                  </p:cNvPr>
                  <p:cNvSpPr/>
                  <p:nvPr/>
                </p:nvSpPr>
                <p:spPr>
                  <a:xfrm>
                    <a:off x="9654876" y="3086576"/>
                    <a:ext cx="94410" cy="28820"/>
                  </a:xfrm>
                  <a:custGeom>
                    <a:avLst/>
                    <a:gdLst>
                      <a:gd name="connsiteX0" fmla="*/ 94298 w 94410"/>
                      <a:gd name="connsiteY0" fmla="*/ 28575 h 28820"/>
                      <a:gd name="connsiteX1" fmla="*/ 0 w 94410"/>
                      <a:gd name="connsiteY1" fmla="*/ 0 h 28820"/>
                      <a:gd name="connsiteX2" fmla="*/ 94298 w 94410"/>
                      <a:gd name="connsiteY2" fmla="*/ 28575 h 28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410" h="28820">
                        <a:moveTo>
                          <a:pt x="94298" y="28575"/>
                        </a:moveTo>
                        <a:cubicBezTo>
                          <a:pt x="96203" y="31433"/>
                          <a:pt x="74295" y="8572"/>
                          <a:pt x="0" y="0"/>
                        </a:cubicBezTo>
                        <a:cubicBezTo>
                          <a:pt x="69533" y="5715"/>
                          <a:pt x="92393" y="25717"/>
                          <a:pt x="9429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85" name="Graphic 7">
                <a:extLst>
                  <a:ext uri="{FF2B5EF4-FFF2-40B4-BE49-F238E27FC236}">
                    <a16:creationId xmlns:a16="http://schemas.microsoft.com/office/drawing/2014/main" id="{FADA3337-6D8A-4EB1-84D3-77D8644C3D7E}"/>
                  </a:ext>
                </a:extLst>
              </p:cNvPr>
              <p:cNvGrpSpPr/>
              <p:nvPr/>
            </p:nvGrpSpPr>
            <p:grpSpPr>
              <a:xfrm>
                <a:off x="9747269" y="2851308"/>
                <a:ext cx="364807" cy="550545"/>
                <a:chOff x="9747269" y="2851308"/>
                <a:chExt cx="364807" cy="550545"/>
              </a:xfrm>
            </p:grpSpPr>
            <p:sp>
              <p:nvSpPr>
                <p:cNvPr id="1986" name="Freeform: Shape 1985">
                  <a:extLst>
                    <a:ext uri="{FF2B5EF4-FFF2-40B4-BE49-F238E27FC236}">
                      <a16:creationId xmlns:a16="http://schemas.microsoft.com/office/drawing/2014/main" id="{BBED8FFD-3E31-4E1D-87FA-66B89FC6DAB7}"/>
                    </a:ext>
                  </a:extLst>
                </p:cNvPr>
                <p:cNvSpPr/>
                <p:nvPr/>
              </p:nvSpPr>
              <p:spPr>
                <a:xfrm>
                  <a:off x="9751213" y="3312318"/>
                  <a:ext cx="360863" cy="89535"/>
                </a:xfrm>
                <a:custGeom>
                  <a:avLst/>
                  <a:gdLst>
                    <a:gd name="connsiteX0" fmla="*/ 351339 w 360863"/>
                    <a:gd name="connsiteY0" fmla="*/ 12383 h 89535"/>
                    <a:gd name="connsiteX1" fmla="*/ 360864 w 360863"/>
                    <a:gd name="connsiteY1" fmla="*/ 6667 h 89535"/>
                    <a:gd name="connsiteX2" fmla="*/ 222751 w 360863"/>
                    <a:gd name="connsiteY2" fmla="*/ 0 h 89535"/>
                    <a:gd name="connsiteX3" fmla="*/ 172269 w 360863"/>
                    <a:gd name="connsiteY3" fmla="*/ 953 h 89535"/>
                    <a:gd name="connsiteX4" fmla="*/ 146551 w 360863"/>
                    <a:gd name="connsiteY4" fmla="*/ 31433 h 89535"/>
                    <a:gd name="connsiteX5" fmla="*/ 51301 w 360863"/>
                    <a:gd name="connsiteY5" fmla="*/ 32385 h 89535"/>
                    <a:gd name="connsiteX6" fmla="*/ 8438 w 360863"/>
                    <a:gd name="connsiteY6" fmla="*/ 71438 h 89535"/>
                    <a:gd name="connsiteX7" fmla="*/ 185604 w 360863"/>
                    <a:gd name="connsiteY7" fmla="*/ 89535 h 89535"/>
                    <a:gd name="connsiteX8" fmla="*/ 203701 w 360863"/>
                    <a:gd name="connsiteY8" fmla="*/ 36195 h 89535"/>
                    <a:gd name="connsiteX9" fmla="*/ 245611 w 360863"/>
                    <a:gd name="connsiteY9" fmla="*/ 8573 h 89535"/>
                    <a:gd name="connsiteX10" fmla="*/ 250374 w 360863"/>
                    <a:gd name="connsiteY10" fmla="*/ 8573 h 89535"/>
                    <a:gd name="connsiteX11" fmla="*/ 295141 w 360863"/>
                    <a:gd name="connsiteY11" fmla="*/ 31433 h 89535"/>
                    <a:gd name="connsiteX12" fmla="*/ 297046 w 360863"/>
                    <a:gd name="connsiteY12" fmla="*/ 31433 h 89535"/>
                    <a:gd name="connsiteX13" fmla="*/ 321811 w 360863"/>
                    <a:gd name="connsiteY13" fmla="*/ 9525 h 89535"/>
                    <a:gd name="connsiteX14" fmla="*/ 325621 w 360863"/>
                    <a:gd name="connsiteY14" fmla="*/ 8573 h 89535"/>
                    <a:gd name="connsiteX15" fmla="*/ 345624 w 360863"/>
                    <a:gd name="connsiteY15" fmla="*/ 14288 h 89535"/>
                    <a:gd name="connsiteX16" fmla="*/ 351339 w 360863"/>
                    <a:gd name="connsiteY16" fmla="*/ 12383 h 8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0863" h="89535">
                      <a:moveTo>
                        <a:pt x="351339" y="12383"/>
                      </a:moveTo>
                      <a:cubicBezTo>
                        <a:pt x="354196" y="11430"/>
                        <a:pt x="357054" y="9525"/>
                        <a:pt x="360864" y="6667"/>
                      </a:cubicBezTo>
                      <a:cubicBezTo>
                        <a:pt x="320859" y="2858"/>
                        <a:pt x="273234" y="0"/>
                        <a:pt x="222751" y="0"/>
                      </a:cubicBezTo>
                      <a:cubicBezTo>
                        <a:pt x="203701" y="0"/>
                        <a:pt x="187509" y="0"/>
                        <a:pt x="172269" y="953"/>
                      </a:cubicBezTo>
                      <a:cubicBezTo>
                        <a:pt x="157029" y="1905"/>
                        <a:pt x="157981" y="30480"/>
                        <a:pt x="146551" y="31433"/>
                      </a:cubicBezTo>
                      <a:lnTo>
                        <a:pt x="51301" y="32385"/>
                      </a:lnTo>
                      <a:cubicBezTo>
                        <a:pt x="51301" y="42863"/>
                        <a:pt x="-24899" y="63817"/>
                        <a:pt x="8438" y="71438"/>
                      </a:cubicBezTo>
                      <a:cubicBezTo>
                        <a:pt x="50349" y="80963"/>
                        <a:pt x="113213" y="87630"/>
                        <a:pt x="185604" y="89535"/>
                      </a:cubicBezTo>
                      <a:cubicBezTo>
                        <a:pt x="195129" y="72390"/>
                        <a:pt x="202749" y="55245"/>
                        <a:pt x="203701" y="36195"/>
                      </a:cubicBezTo>
                      <a:cubicBezTo>
                        <a:pt x="237038" y="30480"/>
                        <a:pt x="219894" y="12383"/>
                        <a:pt x="245611" y="8573"/>
                      </a:cubicBezTo>
                      <a:cubicBezTo>
                        <a:pt x="247516" y="8573"/>
                        <a:pt x="248469" y="8573"/>
                        <a:pt x="250374" y="8573"/>
                      </a:cubicBezTo>
                      <a:cubicBezTo>
                        <a:pt x="271329" y="8573"/>
                        <a:pt x="282759" y="31433"/>
                        <a:pt x="295141" y="31433"/>
                      </a:cubicBezTo>
                      <a:cubicBezTo>
                        <a:pt x="296094" y="31433"/>
                        <a:pt x="296094" y="31433"/>
                        <a:pt x="297046" y="31433"/>
                      </a:cubicBezTo>
                      <a:cubicBezTo>
                        <a:pt x="311334" y="29528"/>
                        <a:pt x="310381" y="12383"/>
                        <a:pt x="321811" y="9525"/>
                      </a:cubicBezTo>
                      <a:cubicBezTo>
                        <a:pt x="322764" y="9525"/>
                        <a:pt x="324669" y="8573"/>
                        <a:pt x="325621" y="8573"/>
                      </a:cubicBezTo>
                      <a:cubicBezTo>
                        <a:pt x="333241" y="8573"/>
                        <a:pt x="337051" y="14288"/>
                        <a:pt x="345624" y="14288"/>
                      </a:cubicBezTo>
                      <a:cubicBezTo>
                        <a:pt x="346576" y="13335"/>
                        <a:pt x="348481" y="12383"/>
                        <a:pt x="351339" y="1238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7" name="Freeform: Shape 1986">
                  <a:extLst>
                    <a:ext uri="{FF2B5EF4-FFF2-40B4-BE49-F238E27FC236}">
                      <a16:creationId xmlns:a16="http://schemas.microsoft.com/office/drawing/2014/main" id="{2C89733D-0802-4300-8933-84EB3D63764B}"/>
                    </a:ext>
                  </a:extLst>
                </p:cNvPr>
                <p:cNvSpPr/>
                <p:nvPr/>
              </p:nvSpPr>
              <p:spPr>
                <a:xfrm>
                  <a:off x="9747269" y="3344643"/>
                  <a:ext cx="57150" cy="39217"/>
                </a:xfrm>
                <a:custGeom>
                  <a:avLst/>
                  <a:gdLst>
                    <a:gd name="connsiteX0" fmla="*/ 34290 w 57150"/>
                    <a:gd name="connsiteY0" fmla="*/ 1965 h 39217"/>
                    <a:gd name="connsiteX1" fmla="*/ 20955 w 57150"/>
                    <a:gd name="connsiteY1" fmla="*/ 16252 h 39217"/>
                    <a:gd name="connsiteX2" fmla="*/ 0 w 57150"/>
                    <a:gd name="connsiteY2" fmla="*/ 31492 h 39217"/>
                    <a:gd name="connsiteX3" fmla="*/ 19050 w 57150"/>
                    <a:gd name="connsiteY3" fmla="*/ 39112 h 39217"/>
                    <a:gd name="connsiteX4" fmla="*/ 37147 w 57150"/>
                    <a:gd name="connsiteY4" fmla="*/ 31492 h 39217"/>
                    <a:gd name="connsiteX5" fmla="*/ 51435 w 57150"/>
                    <a:gd name="connsiteY5" fmla="*/ 29587 h 39217"/>
                    <a:gd name="connsiteX6" fmla="*/ 57150 w 57150"/>
                    <a:gd name="connsiteY6" fmla="*/ 4822 h 39217"/>
                    <a:gd name="connsiteX7" fmla="*/ 34290 w 57150"/>
                    <a:gd name="connsiteY7" fmla="*/ 1965 h 3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39217">
                      <a:moveTo>
                        <a:pt x="34290" y="1965"/>
                      </a:moveTo>
                      <a:cubicBezTo>
                        <a:pt x="31432" y="7679"/>
                        <a:pt x="20955" y="16252"/>
                        <a:pt x="20955" y="16252"/>
                      </a:cubicBezTo>
                      <a:cubicBezTo>
                        <a:pt x="20955" y="16252"/>
                        <a:pt x="0" y="24824"/>
                        <a:pt x="0" y="31492"/>
                      </a:cubicBezTo>
                      <a:cubicBezTo>
                        <a:pt x="0" y="34349"/>
                        <a:pt x="7620" y="40065"/>
                        <a:pt x="19050" y="39112"/>
                      </a:cubicBezTo>
                      <a:cubicBezTo>
                        <a:pt x="25718" y="38160"/>
                        <a:pt x="37147" y="31492"/>
                        <a:pt x="37147" y="31492"/>
                      </a:cubicBezTo>
                      <a:cubicBezTo>
                        <a:pt x="37147" y="31492"/>
                        <a:pt x="46672" y="32445"/>
                        <a:pt x="51435" y="29587"/>
                      </a:cubicBezTo>
                      <a:cubicBezTo>
                        <a:pt x="56197" y="26729"/>
                        <a:pt x="57150" y="4822"/>
                        <a:pt x="57150" y="4822"/>
                      </a:cubicBezTo>
                      <a:cubicBezTo>
                        <a:pt x="57150" y="4822"/>
                        <a:pt x="37147" y="-3751"/>
                        <a:pt x="34290" y="1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8" name="Freeform: Shape 1987">
                  <a:extLst>
                    <a:ext uri="{FF2B5EF4-FFF2-40B4-BE49-F238E27FC236}">
                      <a16:creationId xmlns:a16="http://schemas.microsoft.com/office/drawing/2014/main" id="{E407E242-AC24-417A-A79B-71634EF05AEC}"/>
                    </a:ext>
                  </a:extLst>
                </p:cNvPr>
                <p:cNvSpPr/>
                <p:nvPr/>
              </p:nvSpPr>
              <p:spPr>
                <a:xfrm>
                  <a:off x="9838709" y="2919888"/>
                  <a:ext cx="46672" cy="53340"/>
                </a:xfrm>
                <a:custGeom>
                  <a:avLst/>
                  <a:gdLst>
                    <a:gd name="connsiteX0" fmla="*/ 42863 w 46672"/>
                    <a:gd name="connsiteY0" fmla="*/ 11430 h 53340"/>
                    <a:gd name="connsiteX1" fmla="*/ 46672 w 46672"/>
                    <a:gd name="connsiteY1" fmla="*/ 22860 h 53340"/>
                    <a:gd name="connsiteX2" fmla="*/ 37147 w 46672"/>
                    <a:gd name="connsiteY2" fmla="*/ 40005 h 53340"/>
                    <a:gd name="connsiteX3" fmla="*/ 19050 w 46672"/>
                    <a:gd name="connsiteY3" fmla="*/ 53340 h 53340"/>
                    <a:gd name="connsiteX4" fmla="*/ 6667 w 46672"/>
                    <a:gd name="connsiteY4" fmla="*/ 53340 h 53340"/>
                    <a:gd name="connsiteX5" fmla="*/ 0 w 46672"/>
                    <a:gd name="connsiteY5" fmla="*/ 32385 h 53340"/>
                    <a:gd name="connsiteX6" fmla="*/ 2857 w 46672"/>
                    <a:gd name="connsiteY6" fmla="*/ 14288 h 53340"/>
                    <a:gd name="connsiteX7" fmla="*/ 35242 w 46672"/>
                    <a:gd name="connsiteY7" fmla="*/ 0 h 53340"/>
                    <a:gd name="connsiteX8" fmla="*/ 42863 w 46672"/>
                    <a:gd name="connsiteY8" fmla="*/ 1143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672" h="53340">
                      <a:moveTo>
                        <a:pt x="42863" y="11430"/>
                      </a:moveTo>
                      <a:cubicBezTo>
                        <a:pt x="42863" y="17145"/>
                        <a:pt x="46672" y="22860"/>
                        <a:pt x="46672" y="22860"/>
                      </a:cubicBezTo>
                      <a:lnTo>
                        <a:pt x="37147" y="40005"/>
                      </a:lnTo>
                      <a:lnTo>
                        <a:pt x="19050" y="53340"/>
                      </a:lnTo>
                      <a:lnTo>
                        <a:pt x="6667" y="53340"/>
                      </a:lnTo>
                      <a:lnTo>
                        <a:pt x="0" y="32385"/>
                      </a:lnTo>
                      <a:lnTo>
                        <a:pt x="2857" y="14288"/>
                      </a:lnTo>
                      <a:lnTo>
                        <a:pt x="35242" y="0"/>
                      </a:lnTo>
                      <a:cubicBezTo>
                        <a:pt x="35242" y="0"/>
                        <a:pt x="42863" y="7620"/>
                        <a:pt x="42863" y="11430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9" name="Freeform: Shape 1988">
                  <a:extLst>
                    <a:ext uri="{FF2B5EF4-FFF2-40B4-BE49-F238E27FC236}">
                      <a16:creationId xmlns:a16="http://schemas.microsoft.com/office/drawing/2014/main" id="{C88A40A8-B2DB-4650-9F8A-BFBFE4ABA4A3}"/>
                    </a:ext>
                  </a:extLst>
                </p:cNvPr>
                <p:cNvSpPr/>
                <p:nvPr/>
              </p:nvSpPr>
              <p:spPr>
                <a:xfrm>
                  <a:off x="9791084" y="2932236"/>
                  <a:ext cx="48577" cy="100523"/>
                </a:xfrm>
                <a:custGeom>
                  <a:avLst/>
                  <a:gdLst>
                    <a:gd name="connsiteX0" fmla="*/ 41910 w 48577"/>
                    <a:gd name="connsiteY0" fmla="*/ 35 h 100523"/>
                    <a:gd name="connsiteX1" fmla="*/ 23813 w 48577"/>
                    <a:gd name="connsiteY1" fmla="*/ 18132 h 100523"/>
                    <a:gd name="connsiteX2" fmla="*/ 0 w 48577"/>
                    <a:gd name="connsiteY2" fmla="*/ 98142 h 100523"/>
                    <a:gd name="connsiteX3" fmla="*/ 24765 w 48577"/>
                    <a:gd name="connsiteY3" fmla="*/ 100047 h 100523"/>
                    <a:gd name="connsiteX4" fmla="*/ 37147 w 48577"/>
                    <a:gd name="connsiteY4" fmla="*/ 67662 h 100523"/>
                    <a:gd name="connsiteX5" fmla="*/ 48578 w 48577"/>
                    <a:gd name="connsiteY5" fmla="*/ 19085 h 100523"/>
                    <a:gd name="connsiteX6" fmla="*/ 46672 w 48577"/>
                    <a:gd name="connsiteY6" fmla="*/ 4797 h 100523"/>
                    <a:gd name="connsiteX7" fmla="*/ 41910 w 48577"/>
                    <a:gd name="connsiteY7" fmla="*/ 35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77" h="100523">
                      <a:moveTo>
                        <a:pt x="41910" y="35"/>
                      </a:moveTo>
                      <a:cubicBezTo>
                        <a:pt x="29528" y="-918"/>
                        <a:pt x="23813" y="18132"/>
                        <a:pt x="23813" y="18132"/>
                      </a:cubicBezTo>
                      <a:cubicBezTo>
                        <a:pt x="23813" y="18132"/>
                        <a:pt x="12382" y="78140"/>
                        <a:pt x="0" y="98142"/>
                      </a:cubicBezTo>
                      <a:cubicBezTo>
                        <a:pt x="0" y="101952"/>
                        <a:pt x="24765" y="100047"/>
                        <a:pt x="24765" y="100047"/>
                      </a:cubicBezTo>
                      <a:lnTo>
                        <a:pt x="37147" y="67662"/>
                      </a:lnTo>
                      <a:lnTo>
                        <a:pt x="48578" y="19085"/>
                      </a:lnTo>
                      <a:lnTo>
                        <a:pt x="46672" y="4797"/>
                      </a:lnTo>
                      <a:cubicBezTo>
                        <a:pt x="47625" y="4797"/>
                        <a:pt x="45720" y="987"/>
                        <a:pt x="41910" y="35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0" name="Freeform: Shape 1989">
                  <a:extLst>
                    <a:ext uri="{FF2B5EF4-FFF2-40B4-BE49-F238E27FC236}">
                      <a16:creationId xmlns:a16="http://schemas.microsoft.com/office/drawing/2014/main" id="{E9CF1F16-54AC-402C-A31B-77F7B0C91996}"/>
                    </a:ext>
                  </a:extLst>
                </p:cNvPr>
                <p:cNvSpPr/>
                <p:nvPr/>
              </p:nvSpPr>
              <p:spPr>
                <a:xfrm>
                  <a:off x="9897550" y="3312318"/>
                  <a:ext cx="38314" cy="34312"/>
                </a:xfrm>
                <a:custGeom>
                  <a:avLst/>
                  <a:gdLst>
                    <a:gd name="connsiteX0" fmla="*/ 9739 w 38314"/>
                    <a:gd name="connsiteY0" fmla="*/ 3810 h 34312"/>
                    <a:gd name="connsiteX1" fmla="*/ 214 w 38314"/>
                    <a:gd name="connsiteY1" fmla="*/ 31433 h 34312"/>
                    <a:gd name="connsiteX2" fmla="*/ 31647 w 38314"/>
                    <a:gd name="connsiteY2" fmla="*/ 25717 h 34312"/>
                    <a:gd name="connsiteX3" fmla="*/ 38314 w 38314"/>
                    <a:gd name="connsiteY3" fmla="*/ 0 h 34312"/>
                    <a:gd name="connsiteX4" fmla="*/ 9739 w 38314"/>
                    <a:gd name="connsiteY4" fmla="*/ 3810 h 3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4" h="34312">
                      <a:moveTo>
                        <a:pt x="9739" y="3810"/>
                      </a:moveTo>
                      <a:cubicBezTo>
                        <a:pt x="9739" y="10478"/>
                        <a:pt x="-1691" y="24765"/>
                        <a:pt x="214" y="31433"/>
                      </a:cubicBezTo>
                      <a:cubicBezTo>
                        <a:pt x="1167" y="34290"/>
                        <a:pt x="24027" y="38100"/>
                        <a:pt x="31647" y="25717"/>
                      </a:cubicBezTo>
                      <a:cubicBezTo>
                        <a:pt x="38314" y="13335"/>
                        <a:pt x="38314" y="0"/>
                        <a:pt x="38314" y="0"/>
                      </a:cubicBezTo>
                      <a:cubicBezTo>
                        <a:pt x="38314" y="0"/>
                        <a:pt x="9739" y="0"/>
                        <a:pt x="9739" y="38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1" name="Freeform: Shape 1990">
                  <a:extLst>
                    <a:ext uri="{FF2B5EF4-FFF2-40B4-BE49-F238E27FC236}">
                      <a16:creationId xmlns:a16="http://schemas.microsoft.com/office/drawing/2014/main" id="{A59B7E91-7351-4F7C-BD75-B97313DC0090}"/>
                    </a:ext>
                  </a:extLst>
                </p:cNvPr>
                <p:cNvSpPr/>
                <p:nvPr/>
              </p:nvSpPr>
              <p:spPr>
                <a:xfrm>
                  <a:off x="9854901" y="3124676"/>
                  <a:ext cx="86864" cy="195769"/>
                </a:xfrm>
                <a:custGeom>
                  <a:avLst/>
                  <a:gdLst>
                    <a:gd name="connsiteX0" fmla="*/ 0 w 86864"/>
                    <a:gd name="connsiteY0" fmla="*/ 22860 h 195769"/>
                    <a:gd name="connsiteX1" fmla="*/ 38100 w 86864"/>
                    <a:gd name="connsiteY1" fmla="*/ 103822 h 195769"/>
                    <a:gd name="connsiteX2" fmla="*/ 44768 w 86864"/>
                    <a:gd name="connsiteY2" fmla="*/ 180022 h 195769"/>
                    <a:gd name="connsiteX3" fmla="*/ 86678 w 86864"/>
                    <a:gd name="connsiteY3" fmla="*/ 178117 h 195769"/>
                    <a:gd name="connsiteX4" fmla="*/ 81915 w 86864"/>
                    <a:gd name="connsiteY4" fmla="*/ 110490 h 195769"/>
                    <a:gd name="connsiteX5" fmla="*/ 65723 w 86864"/>
                    <a:gd name="connsiteY5" fmla="*/ 80963 h 195769"/>
                    <a:gd name="connsiteX6" fmla="*/ 63818 w 86864"/>
                    <a:gd name="connsiteY6" fmla="*/ 19050 h 195769"/>
                    <a:gd name="connsiteX7" fmla="*/ 42863 w 86864"/>
                    <a:gd name="connsiteY7" fmla="*/ 0 h 195769"/>
                    <a:gd name="connsiteX8" fmla="*/ 0 w 86864"/>
                    <a:gd name="connsiteY8" fmla="*/ 22860 h 19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864" h="195769">
                      <a:moveTo>
                        <a:pt x="0" y="22860"/>
                      </a:moveTo>
                      <a:cubicBezTo>
                        <a:pt x="0" y="22860"/>
                        <a:pt x="26670" y="90488"/>
                        <a:pt x="38100" y="103822"/>
                      </a:cubicBezTo>
                      <a:cubicBezTo>
                        <a:pt x="46673" y="111442"/>
                        <a:pt x="47625" y="159067"/>
                        <a:pt x="44768" y="180022"/>
                      </a:cubicBezTo>
                      <a:cubicBezTo>
                        <a:pt x="42863" y="194310"/>
                        <a:pt x="83820" y="207645"/>
                        <a:pt x="86678" y="178117"/>
                      </a:cubicBezTo>
                      <a:cubicBezTo>
                        <a:pt x="87630" y="168592"/>
                        <a:pt x="84773" y="119063"/>
                        <a:pt x="81915" y="110490"/>
                      </a:cubicBezTo>
                      <a:cubicBezTo>
                        <a:pt x="79058" y="101917"/>
                        <a:pt x="69533" y="90488"/>
                        <a:pt x="65723" y="80963"/>
                      </a:cubicBezTo>
                      <a:cubicBezTo>
                        <a:pt x="61913" y="72390"/>
                        <a:pt x="63818" y="19050"/>
                        <a:pt x="63818" y="19050"/>
                      </a:cubicBezTo>
                      <a:lnTo>
                        <a:pt x="42863" y="0"/>
                      </a:lnTo>
                      <a:lnTo>
                        <a:pt x="0" y="2286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2" name="Freeform: Shape 1991">
                  <a:extLst>
                    <a:ext uri="{FF2B5EF4-FFF2-40B4-BE49-F238E27FC236}">
                      <a16:creationId xmlns:a16="http://schemas.microsoft.com/office/drawing/2014/main" id="{858276C7-4204-4107-B7F5-CD0A03554ECB}"/>
                    </a:ext>
                  </a:extLst>
                </p:cNvPr>
                <p:cNvSpPr/>
                <p:nvPr/>
              </p:nvSpPr>
              <p:spPr>
                <a:xfrm>
                  <a:off x="9776797" y="3135933"/>
                  <a:ext cx="74349" cy="216663"/>
                </a:xfrm>
                <a:custGeom>
                  <a:avLst/>
                  <a:gdLst>
                    <a:gd name="connsiteX0" fmla="*/ 24765 w 74349"/>
                    <a:gd name="connsiteY0" fmla="*/ 172 h 216663"/>
                    <a:gd name="connsiteX1" fmla="*/ 11430 w 74349"/>
                    <a:gd name="connsiteY1" fmla="*/ 100185 h 216663"/>
                    <a:gd name="connsiteX2" fmla="*/ 0 w 74349"/>
                    <a:gd name="connsiteY2" fmla="*/ 206865 h 216663"/>
                    <a:gd name="connsiteX3" fmla="*/ 43815 w 74349"/>
                    <a:gd name="connsiteY3" fmla="*/ 216390 h 216663"/>
                    <a:gd name="connsiteX4" fmla="*/ 41910 w 74349"/>
                    <a:gd name="connsiteY4" fmla="*/ 104947 h 216663"/>
                    <a:gd name="connsiteX5" fmla="*/ 74295 w 74349"/>
                    <a:gd name="connsiteY5" fmla="*/ 23032 h 216663"/>
                    <a:gd name="connsiteX6" fmla="*/ 24765 w 74349"/>
                    <a:gd name="connsiteY6" fmla="*/ 172 h 21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49" h="216663">
                      <a:moveTo>
                        <a:pt x="24765" y="172"/>
                      </a:moveTo>
                      <a:cubicBezTo>
                        <a:pt x="14288" y="29700"/>
                        <a:pt x="19050" y="73515"/>
                        <a:pt x="11430" y="100185"/>
                      </a:cubicBezTo>
                      <a:cubicBezTo>
                        <a:pt x="3810" y="126855"/>
                        <a:pt x="10478" y="176385"/>
                        <a:pt x="0" y="206865"/>
                      </a:cubicBezTo>
                      <a:cubicBezTo>
                        <a:pt x="5715" y="209722"/>
                        <a:pt x="16192" y="218295"/>
                        <a:pt x="43815" y="216390"/>
                      </a:cubicBezTo>
                      <a:cubicBezTo>
                        <a:pt x="54292" y="181147"/>
                        <a:pt x="45720" y="112567"/>
                        <a:pt x="41910" y="104947"/>
                      </a:cubicBezTo>
                      <a:cubicBezTo>
                        <a:pt x="42863" y="96375"/>
                        <a:pt x="62865" y="68752"/>
                        <a:pt x="74295" y="23032"/>
                      </a:cubicBezTo>
                      <a:cubicBezTo>
                        <a:pt x="76200" y="12555"/>
                        <a:pt x="27622" y="-1733"/>
                        <a:pt x="24765" y="1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3" name="Freeform: Shape 1992">
                  <a:extLst>
                    <a:ext uri="{FF2B5EF4-FFF2-40B4-BE49-F238E27FC236}">
                      <a16:creationId xmlns:a16="http://schemas.microsoft.com/office/drawing/2014/main" id="{8FB14CC0-56AD-42C5-9318-C61D8E2C582C}"/>
                    </a:ext>
                  </a:extLst>
                </p:cNvPr>
                <p:cNvSpPr/>
                <p:nvPr/>
              </p:nvSpPr>
              <p:spPr>
                <a:xfrm>
                  <a:off x="9802514" y="2936080"/>
                  <a:ext cx="120504" cy="232410"/>
                </a:xfrm>
                <a:custGeom>
                  <a:avLst/>
                  <a:gdLst>
                    <a:gd name="connsiteX0" fmla="*/ 108585 w 120504"/>
                    <a:gd name="connsiteY0" fmla="*/ 76200 h 232410"/>
                    <a:gd name="connsiteX1" fmla="*/ 98108 w 120504"/>
                    <a:gd name="connsiteY1" fmla="*/ 130492 h 232410"/>
                    <a:gd name="connsiteX2" fmla="*/ 120015 w 120504"/>
                    <a:gd name="connsiteY2" fmla="*/ 212408 h 232410"/>
                    <a:gd name="connsiteX3" fmla="*/ 110490 w 120504"/>
                    <a:gd name="connsiteY3" fmla="*/ 224790 h 232410"/>
                    <a:gd name="connsiteX4" fmla="*/ 100013 w 120504"/>
                    <a:gd name="connsiteY4" fmla="*/ 207645 h 232410"/>
                    <a:gd name="connsiteX5" fmla="*/ 94298 w 120504"/>
                    <a:gd name="connsiteY5" fmla="*/ 230505 h 232410"/>
                    <a:gd name="connsiteX6" fmla="*/ 75248 w 120504"/>
                    <a:gd name="connsiteY6" fmla="*/ 232410 h 232410"/>
                    <a:gd name="connsiteX7" fmla="*/ 0 w 120504"/>
                    <a:gd name="connsiteY7" fmla="*/ 200025 h 232410"/>
                    <a:gd name="connsiteX8" fmla="*/ 18098 w 120504"/>
                    <a:gd name="connsiteY8" fmla="*/ 122873 h 232410"/>
                    <a:gd name="connsiteX9" fmla="*/ 17145 w 120504"/>
                    <a:gd name="connsiteY9" fmla="*/ 87630 h 232410"/>
                    <a:gd name="connsiteX10" fmla="*/ 0 w 120504"/>
                    <a:gd name="connsiteY10" fmla="*/ 66675 h 232410"/>
                    <a:gd name="connsiteX11" fmla="*/ 35243 w 120504"/>
                    <a:gd name="connsiteY11" fmla="*/ 1905 h 232410"/>
                    <a:gd name="connsiteX12" fmla="*/ 43815 w 120504"/>
                    <a:gd name="connsiteY12" fmla="*/ 0 h 232410"/>
                    <a:gd name="connsiteX13" fmla="*/ 47625 w 120504"/>
                    <a:gd name="connsiteY13" fmla="*/ 33338 h 232410"/>
                    <a:gd name="connsiteX14" fmla="*/ 84773 w 120504"/>
                    <a:gd name="connsiteY14" fmla="*/ 5715 h 232410"/>
                    <a:gd name="connsiteX15" fmla="*/ 110490 w 120504"/>
                    <a:gd name="connsiteY15" fmla="*/ 33338 h 232410"/>
                    <a:gd name="connsiteX16" fmla="*/ 108585 w 120504"/>
                    <a:gd name="connsiteY16" fmla="*/ 76200 h 23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0504" h="232410">
                      <a:moveTo>
                        <a:pt x="108585" y="76200"/>
                      </a:moveTo>
                      <a:cubicBezTo>
                        <a:pt x="108585" y="90488"/>
                        <a:pt x="94298" y="112395"/>
                        <a:pt x="98108" y="130492"/>
                      </a:cubicBezTo>
                      <a:cubicBezTo>
                        <a:pt x="125730" y="162878"/>
                        <a:pt x="120015" y="212408"/>
                        <a:pt x="120015" y="212408"/>
                      </a:cubicBezTo>
                      <a:cubicBezTo>
                        <a:pt x="120015" y="212408"/>
                        <a:pt x="119063" y="219075"/>
                        <a:pt x="110490" y="224790"/>
                      </a:cubicBezTo>
                      <a:cubicBezTo>
                        <a:pt x="108585" y="219075"/>
                        <a:pt x="106680" y="216217"/>
                        <a:pt x="100013" y="207645"/>
                      </a:cubicBezTo>
                      <a:cubicBezTo>
                        <a:pt x="99060" y="220028"/>
                        <a:pt x="96203" y="229553"/>
                        <a:pt x="94298" y="230505"/>
                      </a:cubicBezTo>
                      <a:cubicBezTo>
                        <a:pt x="88583" y="231458"/>
                        <a:pt x="82868" y="232410"/>
                        <a:pt x="75248" y="232410"/>
                      </a:cubicBezTo>
                      <a:cubicBezTo>
                        <a:pt x="32385" y="232410"/>
                        <a:pt x="1905" y="201930"/>
                        <a:pt x="0" y="200025"/>
                      </a:cubicBezTo>
                      <a:cubicBezTo>
                        <a:pt x="5715" y="167640"/>
                        <a:pt x="18098" y="150495"/>
                        <a:pt x="18098" y="122873"/>
                      </a:cubicBezTo>
                      <a:cubicBezTo>
                        <a:pt x="18098" y="104775"/>
                        <a:pt x="17145" y="87630"/>
                        <a:pt x="17145" y="87630"/>
                      </a:cubicBezTo>
                      <a:cubicBezTo>
                        <a:pt x="17145" y="87630"/>
                        <a:pt x="0" y="79058"/>
                        <a:pt x="0" y="66675"/>
                      </a:cubicBezTo>
                      <a:cubicBezTo>
                        <a:pt x="0" y="46673"/>
                        <a:pt x="35243" y="13335"/>
                        <a:pt x="35243" y="1905"/>
                      </a:cubicBezTo>
                      <a:cubicBezTo>
                        <a:pt x="37148" y="0"/>
                        <a:pt x="43815" y="0"/>
                        <a:pt x="43815" y="0"/>
                      </a:cubicBezTo>
                      <a:cubicBezTo>
                        <a:pt x="43815" y="0"/>
                        <a:pt x="42863" y="25717"/>
                        <a:pt x="47625" y="33338"/>
                      </a:cubicBezTo>
                      <a:cubicBezTo>
                        <a:pt x="62865" y="28575"/>
                        <a:pt x="84773" y="1905"/>
                        <a:pt x="84773" y="5715"/>
                      </a:cubicBezTo>
                      <a:cubicBezTo>
                        <a:pt x="91440" y="20003"/>
                        <a:pt x="110490" y="33338"/>
                        <a:pt x="110490" y="33338"/>
                      </a:cubicBezTo>
                      <a:cubicBezTo>
                        <a:pt x="110490" y="33338"/>
                        <a:pt x="109538" y="62865"/>
                        <a:pt x="108585" y="76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4" name="Freeform: Shape 1993">
                  <a:extLst>
                    <a:ext uri="{FF2B5EF4-FFF2-40B4-BE49-F238E27FC236}">
                      <a16:creationId xmlns:a16="http://schemas.microsoft.com/office/drawing/2014/main" id="{0650B03D-5212-449E-BEFB-2C29A895ED8C}"/>
                    </a:ext>
                  </a:extLst>
                </p:cNvPr>
                <p:cNvSpPr/>
                <p:nvPr/>
              </p:nvSpPr>
              <p:spPr>
                <a:xfrm>
                  <a:off x="9819659" y="3024663"/>
                  <a:ext cx="60007" cy="21193"/>
                </a:xfrm>
                <a:custGeom>
                  <a:avLst/>
                  <a:gdLst>
                    <a:gd name="connsiteX0" fmla="*/ 60007 w 60007"/>
                    <a:gd name="connsiteY0" fmla="*/ 953 h 21193"/>
                    <a:gd name="connsiteX1" fmla="*/ 43815 w 60007"/>
                    <a:gd name="connsiteY1" fmla="*/ 17145 h 21193"/>
                    <a:gd name="connsiteX2" fmla="*/ 0 w 60007"/>
                    <a:gd name="connsiteY2" fmla="*/ 0 h 21193"/>
                    <a:gd name="connsiteX3" fmla="*/ 43815 w 60007"/>
                    <a:gd name="connsiteY3" fmla="*/ 20955 h 21193"/>
                    <a:gd name="connsiteX4" fmla="*/ 60007 w 60007"/>
                    <a:gd name="connsiteY4" fmla="*/ 953 h 21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07" h="21193">
                      <a:moveTo>
                        <a:pt x="60007" y="953"/>
                      </a:moveTo>
                      <a:cubicBezTo>
                        <a:pt x="60007" y="953"/>
                        <a:pt x="57150" y="12383"/>
                        <a:pt x="43815" y="17145"/>
                      </a:cubicBezTo>
                      <a:cubicBezTo>
                        <a:pt x="30480" y="21908"/>
                        <a:pt x="0" y="0"/>
                        <a:pt x="0" y="0"/>
                      </a:cubicBezTo>
                      <a:cubicBezTo>
                        <a:pt x="0" y="0"/>
                        <a:pt x="29528" y="23813"/>
                        <a:pt x="43815" y="20955"/>
                      </a:cubicBezTo>
                      <a:cubicBezTo>
                        <a:pt x="57150" y="17145"/>
                        <a:pt x="60007" y="953"/>
                        <a:pt x="60007" y="953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5" name="Freeform: Shape 1994">
                  <a:extLst>
                    <a:ext uri="{FF2B5EF4-FFF2-40B4-BE49-F238E27FC236}">
                      <a16:creationId xmlns:a16="http://schemas.microsoft.com/office/drawing/2014/main" id="{EA6417FA-3166-44E5-8F68-F889F3EB71EA}"/>
                    </a:ext>
                  </a:extLst>
                </p:cNvPr>
                <p:cNvSpPr/>
                <p:nvPr/>
              </p:nvSpPr>
              <p:spPr>
                <a:xfrm>
                  <a:off x="9826326" y="2902683"/>
                  <a:ext cx="28029" cy="59114"/>
                </a:xfrm>
                <a:custGeom>
                  <a:avLst/>
                  <a:gdLst>
                    <a:gd name="connsiteX0" fmla="*/ 3810 w 28029"/>
                    <a:gd name="connsiteY0" fmla="*/ 4822 h 59114"/>
                    <a:gd name="connsiteX1" fmla="*/ 0 w 28029"/>
                    <a:gd name="connsiteY1" fmla="*/ 49589 h 59114"/>
                    <a:gd name="connsiteX2" fmla="*/ 5715 w 28029"/>
                    <a:gd name="connsiteY2" fmla="*/ 44827 h 59114"/>
                    <a:gd name="connsiteX3" fmla="*/ 1905 w 28029"/>
                    <a:gd name="connsiteY3" fmla="*/ 59114 h 59114"/>
                    <a:gd name="connsiteX4" fmla="*/ 15240 w 28029"/>
                    <a:gd name="connsiteY4" fmla="*/ 40064 h 59114"/>
                    <a:gd name="connsiteX5" fmla="*/ 17145 w 28029"/>
                    <a:gd name="connsiteY5" fmla="*/ 46732 h 59114"/>
                    <a:gd name="connsiteX6" fmla="*/ 24765 w 28029"/>
                    <a:gd name="connsiteY6" fmla="*/ 60 h 59114"/>
                    <a:gd name="connsiteX7" fmla="*/ 3810 w 28029"/>
                    <a:gd name="connsiteY7" fmla="*/ 4822 h 5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29" h="59114">
                      <a:moveTo>
                        <a:pt x="3810" y="4822"/>
                      </a:moveTo>
                      <a:cubicBezTo>
                        <a:pt x="-4763" y="26730"/>
                        <a:pt x="4763" y="34350"/>
                        <a:pt x="0" y="49589"/>
                      </a:cubicBezTo>
                      <a:cubicBezTo>
                        <a:pt x="4763" y="47685"/>
                        <a:pt x="5715" y="44827"/>
                        <a:pt x="5715" y="44827"/>
                      </a:cubicBezTo>
                      <a:cubicBezTo>
                        <a:pt x="5715" y="44827"/>
                        <a:pt x="7620" y="49589"/>
                        <a:pt x="1905" y="59114"/>
                      </a:cubicBezTo>
                      <a:cubicBezTo>
                        <a:pt x="15240" y="52447"/>
                        <a:pt x="12383" y="39112"/>
                        <a:pt x="15240" y="40064"/>
                      </a:cubicBezTo>
                      <a:cubicBezTo>
                        <a:pt x="16193" y="40064"/>
                        <a:pt x="17145" y="46732"/>
                        <a:pt x="17145" y="46732"/>
                      </a:cubicBezTo>
                      <a:cubicBezTo>
                        <a:pt x="17145" y="46732"/>
                        <a:pt x="35243" y="1964"/>
                        <a:pt x="24765" y="60"/>
                      </a:cubicBezTo>
                      <a:cubicBezTo>
                        <a:pt x="18098" y="60"/>
                        <a:pt x="4763" y="-893"/>
                        <a:pt x="3810" y="48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6" name="Freeform: Shape 1995">
                  <a:extLst>
                    <a:ext uri="{FF2B5EF4-FFF2-40B4-BE49-F238E27FC236}">
                      <a16:creationId xmlns:a16="http://schemas.microsoft.com/office/drawing/2014/main" id="{8DB52F3D-7624-4D1B-86ED-40E68211D86A}"/>
                    </a:ext>
                  </a:extLst>
                </p:cNvPr>
                <p:cNvSpPr/>
                <p:nvPr/>
              </p:nvSpPr>
              <p:spPr>
                <a:xfrm>
                  <a:off x="9827279" y="2920841"/>
                  <a:ext cx="43815" cy="26669"/>
                </a:xfrm>
                <a:custGeom>
                  <a:avLst/>
                  <a:gdLst>
                    <a:gd name="connsiteX0" fmla="*/ 0 w 43815"/>
                    <a:gd name="connsiteY0" fmla="*/ 0 h 26669"/>
                    <a:gd name="connsiteX1" fmla="*/ 4763 w 43815"/>
                    <a:gd name="connsiteY1" fmla="*/ 22860 h 26669"/>
                    <a:gd name="connsiteX2" fmla="*/ 12383 w 43815"/>
                    <a:gd name="connsiteY2" fmla="*/ 26670 h 26669"/>
                    <a:gd name="connsiteX3" fmla="*/ 43815 w 43815"/>
                    <a:gd name="connsiteY3" fmla="*/ 7620 h 26669"/>
                    <a:gd name="connsiteX4" fmla="*/ 0 w 43815"/>
                    <a:gd name="connsiteY4" fmla="*/ 0 h 26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" h="26669">
                      <a:moveTo>
                        <a:pt x="0" y="0"/>
                      </a:moveTo>
                      <a:cubicBezTo>
                        <a:pt x="0" y="0"/>
                        <a:pt x="2858" y="19050"/>
                        <a:pt x="4763" y="22860"/>
                      </a:cubicBezTo>
                      <a:cubicBezTo>
                        <a:pt x="6668" y="25717"/>
                        <a:pt x="9525" y="26670"/>
                        <a:pt x="12383" y="26670"/>
                      </a:cubicBezTo>
                      <a:cubicBezTo>
                        <a:pt x="34290" y="26670"/>
                        <a:pt x="43815" y="7620"/>
                        <a:pt x="43815" y="76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7" name="Freeform: Shape 1996">
                  <a:extLst>
                    <a:ext uri="{FF2B5EF4-FFF2-40B4-BE49-F238E27FC236}">
                      <a16:creationId xmlns:a16="http://schemas.microsoft.com/office/drawing/2014/main" id="{00050830-6E0E-4FD0-A3BD-CB176B683E14}"/>
                    </a:ext>
                  </a:extLst>
                </p:cNvPr>
                <p:cNvSpPr/>
                <p:nvPr/>
              </p:nvSpPr>
              <p:spPr>
                <a:xfrm>
                  <a:off x="9862522" y="2916078"/>
                  <a:ext cx="41909" cy="61912"/>
                </a:xfrm>
                <a:custGeom>
                  <a:avLst/>
                  <a:gdLst>
                    <a:gd name="connsiteX0" fmla="*/ 0 w 41909"/>
                    <a:gd name="connsiteY0" fmla="*/ 4763 h 61912"/>
                    <a:gd name="connsiteX1" fmla="*/ 0 w 41909"/>
                    <a:gd name="connsiteY1" fmla="*/ 41910 h 61912"/>
                    <a:gd name="connsiteX2" fmla="*/ 8572 w 41909"/>
                    <a:gd name="connsiteY2" fmla="*/ 34290 h 61912"/>
                    <a:gd name="connsiteX3" fmla="*/ 4763 w 41909"/>
                    <a:gd name="connsiteY3" fmla="*/ 61913 h 61912"/>
                    <a:gd name="connsiteX4" fmla="*/ 22860 w 41909"/>
                    <a:gd name="connsiteY4" fmla="*/ 40005 h 61912"/>
                    <a:gd name="connsiteX5" fmla="*/ 24765 w 41909"/>
                    <a:gd name="connsiteY5" fmla="*/ 46672 h 61912"/>
                    <a:gd name="connsiteX6" fmla="*/ 33338 w 41909"/>
                    <a:gd name="connsiteY6" fmla="*/ 39052 h 61912"/>
                    <a:gd name="connsiteX7" fmla="*/ 41910 w 41909"/>
                    <a:gd name="connsiteY7" fmla="*/ 47625 h 61912"/>
                    <a:gd name="connsiteX8" fmla="*/ 30480 w 41909"/>
                    <a:gd name="connsiteY8" fmla="*/ 0 h 61912"/>
                    <a:gd name="connsiteX9" fmla="*/ 0 w 41909"/>
                    <a:gd name="connsiteY9" fmla="*/ 4763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09" h="61912">
                      <a:moveTo>
                        <a:pt x="0" y="4763"/>
                      </a:moveTo>
                      <a:cubicBezTo>
                        <a:pt x="0" y="4763"/>
                        <a:pt x="7620" y="30480"/>
                        <a:pt x="0" y="41910"/>
                      </a:cubicBezTo>
                      <a:cubicBezTo>
                        <a:pt x="6667" y="40957"/>
                        <a:pt x="8572" y="34290"/>
                        <a:pt x="8572" y="34290"/>
                      </a:cubicBezTo>
                      <a:cubicBezTo>
                        <a:pt x="8572" y="34290"/>
                        <a:pt x="12382" y="46672"/>
                        <a:pt x="4763" y="61913"/>
                      </a:cubicBezTo>
                      <a:cubicBezTo>
                        <a:pt x="18097" y="55245"/>
                        <a:pt x="19050" y="40005"/>
                        <a:pt x="22860" y="40005"/>
                      </a:cubicBezTo>
                      <a:cubicBezTo>
                        <a:pt x="26670" y="40005"/>
                        <a:pt x="24765" y="46672"/>
                        <a:pt x="24765" y="46672"/>
                      </a:cubicBezTo>
                      <a:cubicBezTo>
                        <a:pt x="24765" y="46672"/>
                        <a:pt x="31432" y="43815"/>
                        <a:pt x="33338" y="39052"/>
                      </a:cubicBezTo>
                      <a:cubicBezTo>
                        <a:pt x="36195" y="41910"/>
                        <a:pt x="40005" y="45720"/>
                        <a:pt x="41910" y="47625"/>
                      </a:cubicBezTo>
                      <a:cubicBezTo>
                        <a:pt x="34290" y="31432"/>
                        <a:pt x="40957" y="1905"/>
                        <a:pt x="30480" y="0"/>
                      </a:cubicBezTo>
                      <a:cubicBezTo>
                        <a:pt x="22860" y="0"/>
                        <a:pt x="0" y="4763"/>
                        <a:pt x="0" y="47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98" name="Graphic 7">
                  <a:extLst>
                    <a:ext uri="{FF2B5EF4-FFF2-40B4-BE49-F238E27FC236}">
                      <a16:creationId xmlns:a16="http://schemas.microsoft.com/office/drawing/2014/main" id="{B43F0699-E858-4D69-9F90-8A2CC4D9F386}"/>
                    </a:ext>
                  </a:extLst>
                </p:cNvPr>
                <p:cNvGrpSpPr/>
                <p:nvPr/>
              </p:nvGrpSpPr>
              <p:grpSpPr>
                <a:xfrm>
                  <a:off x="9801871" y="2851308"/>
                  <a:ext cx="116914" cy="81280"/>
                  <a:chOff x="9801871" y="2851308"/>
                  <a:chExt cx="116914" cy="81280"/>
                </a:xfrm>
              </p:grpSpPr>
              <p:sp>
                <p:nvSpPr>
                  <p:cNvPr id="1999" name="Freeform: Shape 1998">
                    <a:extLst>
                      <a:ext uri="{FF2B5EF4-FFF2-40B4-BE49-F238E27FC236}">
                        <a16:creationId xmlns:a16="http://schemas.microsoft.com/office/drawing/2014/main" id="{2211761B-1700-4B03-9CFE-A1DF98B28016}"/>
                      </a:ext>
                    </a:extLst>
                  </p:cNvPr>
                  <p:cNvSpPr/>
                  <p:nvPr/>
                </p:nvSpPr>
                <p:spPr>
                  <a:xfrm>
                    <a:off x="9801871" y="2852260"/>
                    <a:ext cx="116914" cy="80327"/>
                  </a:xfrm>
                  <a:custGeom>
                    <a:avLst/>
                    <a:gdLst>
                      <a:gd name="connsiteX0" fmla="*/ 18740 w 116914"/>
                      <a:gd name="connsiteY0" fmla="*/ 19050 h 80327"/>
                      <a:gd name="connsiteX1" fmla="*/ 18740 w 116914"/>
                      <a:gd name="connsiteY1" fmla="*/ 19050 h 80327"/>
                      <a:gd name="connsiteX2" fmla="*/ 18740 w 116914"/>
                      <a:gd name="connsiteY2" fmla="*/ 19050 h 80327"/>
                      <a:gd name="connsiteX3" fmla="*/ 61603 w 116914"/>
                      <a:gd name="connsiteY3" fmla="*/ 0 h 80327"/>
                      <a:gd name="connsiteX4" fmla="*/ 101608 w 116914"/>
                      <a:gd name="connsiteY4" fmla="*/ 25718 h 80327"/>
                      <a:gd name="connsiteX5" fmla="*/ 97798 w 116914"/>
                      <a:gd name="connsiteY5" fmla="*/ 73343 h 80327"/>
                      <a:gd name="connsiteX6" fmla="*/ 14930 w 116914"/>
                      <a:gd name="connsiteY6" fmla="*/ 66675 h 80327"/>
                      <a:gd name="connsiteX7" fmla="*/ 18740 w 116914"/>
                      <a:gd name="connsiteY7" fmla="*/ 19050 h 80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14" h="80327">
                        <a:moveTo>
                          <a:pt x="18740" y="19050"/>
                        </a:moveTo>
                        <a:cubicBezTo>
                          <a:pt x="18740" y="19050"/>
                          <a:pt x="18740" y="19050"/>
                          <a:pt x="18740" y="19050"/>
                        </a:cubicBezTo>
                        <a:lnTo>
                          <a:pt x="18740" y="19050"/>
                        </a:lnTo>
                        <a:lnTo>
                          <a:pt x="61603" y="0"/>
                        </a:lnTo>
                        <a:lnTo>
                          <a:pt x="101608" y="25718"/>
                        </a:lnTo>
                        <a:cubicBezTo>
                          <a:pt x="123515" y="40958"/>
                          <a:pt x="121610" y="61913"/>
                          <a:pt x="97798" y="73343"/>
                        </a:cubicBezTo>
                        <a:cubicBezTo>
                          <a:pt x="73985" y="84773"/>
                          <a:pt x="36838" y="81915"/>
                          <a:pt x="14930" y="66675"/>
                        </a:cubicBezTo>
                        <a:cubicBezTo>
                          <a:pt x="-6025" y="51435"/>
                          <a:pt x="-5072" y="30480"/>
                          <a:pt x="18740" y="1905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0" name="Freeform: Shape 1999">
                    <a:extLst>
                      <a:ext uri="{FF2B5EF4-FFF2-40B4-BE49-F238E27FC236}">
                        <a16:creationId xmlns:a16="http://schemas.microsoft.com/office/drawing/2014/main" id="{16A6FF44-CF36-4CEA-844E-50E84620A658}"/>
                      </a:ext>
                    </a:extLst>
                  </p:cNvPr>
                  <p:cNvSpPr/>
                  <p:nvPr/>
                </p:nvSpPr>
                <p:spPr>
                  <a:xfrm>
                    <a:off x="9864426" y="2851308"/>
                    <a:ext cx="43815" cy="76200"/>
                  </a:xfrm>
                  <a:custGeom>
                    <a:avLst/>
                    <a:gdLst>
                      <a:gd name="connsiteX0" fmla="*/ 0 w 43815"/>
                      <a:gd name="connsiteY0" fmla="*/ 0 h 76200"/>
                      <a:gd name="connsiteX1" fmla="*/ 43815 w 43815"/>
                      <a:gd name="connsiteY1" fmla="*/ 68580 h 76200"/>
                      <a:gd name="connsiteX2" fmla="*/ 29528 w 43815"/>
                      <a:gd name="connsiteY2" fmla="*/ 76200 h 76200"/>
                      <a:gd name="connsiteX3" fmla="*/ 0 w 4381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815" h="76200">
                        <a:moveTo>
                          <a:pt x="0" y="0"/>
                        </a:moveTo>
                        <a:lnTo>
                          <a:pt x="43815" y="68580"/>
                        </a:lnTo>
                        <a:cubicBezTo>
                          <a:pt x="43815" y="68580"/>
                          <a:pt x="40005" y="72390"/>
                          <a:pt x="29528" y="762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01" name="Graphic 7">
                  <a:extLst>
                    <a:ext uri="{FF2B5EF4-FFF2-40B4-BE49-F238E27FC236}">
                      <a16:creationId xmlns:a16="http://schemas.microsoft.com/office/drawing/2014/main" id="{92083BEE-F1CA-4E36-ACB0-769AE980A102}"/>
                    </a:ext>
                  </a:extLst>
                </p:cNvPr>
                <p:cNvGrpSpPr/>
                <p:nvPr/>
              </p:nvGrpSpPr>
              <p:grpSpPr>
                <a:xfrm>
                  <a:off x="9851806" y="3062763"/>
                  <a:ext cx="134540" cy="116443"/>
                  <a:chOff x="9851806" y="3062763"/>
                  <a:chExt cx="134540" cy="116443"/>
                </a:xfrm>
              </p:grpSpPr>
              <p:sp>
                <p:nvSpPr>
                  <p:cNvPr id="2002" name="Freeform: Shape 2001">
                    <a:extLst>
                      <a:ext uri="{FF2B5EF4-FFF2-40B4-BE49-F238E27FC236}">
                        <a16:creationId xmlns:a16="http://schemas.microsoft.com/office/drawing/2014/main" id="{C1E4E18E-CDBE-41C4-BE7D-21BAEEF976E3}"/>
                      </a:ext>
                    </a:extLst>
                  </p:cNvPr>
                  <p:cNvSpPr/>
                  <p:nvPr/>
                </p:nvSpPr>
                <p:spPr>
                  <a:xfrm>
                    <a:off x="9857045" y="3066335"/>
                    <a:ext cx="123348" cy="71913"/>
                  </a:xfrm>
                  <a:custGeom>
                    <a:avLst/>
                    <a:gdLst>
                      <a:gd name="connsiteX0" fmla="*/ 17859 w 123348"/>
                      <a:gd name="connsiteY0" fmla="*/ 61198 h 71913"/>
                      <a:gd name="connsiteX1" fmla="*/ 105489 w 123348"/>
                      <a:gd name="connsiteY1" fmla="*/ 61198 h 71913"/>
                      <a:gd name="connsiteX2" fmla="*/ 105489 w 123348"/>
                      <a:gd name="connsiteY2" fmla="*/ 10716 h 71913"/>
                      <a:gd name="connsiteX3" fmla="*/ 17859 w 123348"/>
                      <a:gd name="connsiteY3" fmla="*/ 10716 h 71913"/>
                      <a:gd name="connsiteX4" fmla="*/ 1785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7859" y="61198"/>
                        </a:moveTo>
                        <a:cubicBezTo>
                          <a:pt x="41672" y="75486"/>
                          <a:pt x="81677" y="75486"/>
                          <a:pt x="105489" y="61198"/>
                        </a:cubicBezTo>
                        <a:cubicBezTo>
                          <a:pt x="129302" y="46911"/>
                          <a:pt x="129302" y="25003"/>
                          <a:pt x="105489" y="10716"/>
                        </a:cubicBezTo>
                        <a:cubicBezTo>
                          <a:pt x="81677" y="-3572"/>
                          <a:pt x="41672" y="-3572"/>
                          <a:pt x="17859" y="10716"/>
                        </a:cubicBezTo>
                        <a:cubicBezTo>
                          <a:pt x="-5953" y="24051"/>
                          <a:pt x="-5953" y="46911"/>
                          <a:pt x="17859" y="61198"/>
                        </a:cubicBezTo>
                        <a:close/>
                      </a:path>
                    </a:pathLst>
                  </a:custGeom>
                  <a:solidFill>
                    <a:srgbClr val="472C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03" name="Graphic 7">
                    <a:extLst>
                      <a:ext uri="{FF2B5EF4-FFF2-40B4-BE49-F238E27FC236}">
                        <a16:creationId xmlns:a16="http://schemas.microsoft.com/office/drawing/2014/main" id="{AF67A379-1033-48E7-80D0-8BE9164AA8C9}"/>
                      </a:ext>
                    </a:extLst>
                  </p:cNvPr>
                  <p:cNvGrpSpPr/>
                  <p:nvPr/>
                </p:nvGrpSpPr>
                <p:grpSpPr>
                  <a:xfrm>
                    <a:off x="9926339" y="3071336"/>
                    <a:ext cx="19050" cy="19050"/>
                    <a:chOff x="9926339" y="3071336"/>
                    <a:chExt cx="19050" cy="19050"/>
                  </a:xfrm>
                </p:grpSpPr>
                <p:sp>
                  <p:nvSpPr>
                    <p:cNvPr id="2004" name="Freeform: Shape 2003">
                      <a:extLst>
                        <a:ext uri="{FF2B5EF4-FFF2-40B4-BE49-F238E27FC236}">
                          <a16:creationId xmlns:a16="http://schemas.microsoft.com/office/drawing/2014/main" id="{C3FB50E1-02CE-41CE-9863-08A16A42A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6339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5" name="Freeform: Shape 2004">
                      <a:extLst>
                        <a:ext uri="{FF2B5EF4-FFF2-40B4-BE49-F238E27FC236}">
                          <a16:creationId xmlns:a16="http://schemas.microsoft.com/office/drawing/2014/main" id="{42B401F2-4B28-40F4-B233-A173849C6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7471" y="3074193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6" name="Freeform: Shape 2005">
                      <a:extLst>
                        <a:ext uri="{FF2B5EF4-FFF2-40B4-BE49-F238E27FC236}">
                          <a16:creationId xmlns:a16="http://schemas.microsoft.com/office/drawing/2014/main" id="{2D314447-3751-4455-BCA1-8383236E8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769" y="3074751"/>
                      <a:ext cx="4435" cy="4599"/>
                    </a:xfrm>
                    <a:custGeom>
                      <a:avLst/>
                      <a:gdLst>
                        <a:gd name="connsiteX0" fmla="*/ 3810 w 4435"/>
                        <a:gd name="connsiteY0" fmla="*/ 4205 h 4599"/>
                        <a:gd name="connsiteX1" fmla="*/ 953 w 4435"/>
                        <a:gd name="connsiteY1" fmla="*/ 3252 h 4599"/>
                        <a:gd name="connsiteX2" fmla="*/ 0 w 4435"/>
                        <a:gd name="connsiteY2" fmla="*/ 395 h 4599"/>
                        <a:gd name="connsiteX3" fmla="*/ 2857 w 4435"/>
                        <a:gd name="connsiteY3" fmla="*/ 1347 h 4599"/>
                        <a:gd name="connsiteX4" fmla="*/ 3810 w 4435"/>
                        <a:gd name="connsiteY4" fmla="*/ 4205 h 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35" h="4599">
                          <a:moveTo>
                            <a:pt x="3810" y="4205"/>
                          </a:moveTo>
                          <a:cubicBezTo>
                            <a:pt x="2857" y="5157"/>
                            <a:pt x="1905" y="4205"/>
                            <a:pt x="953" y="3252"/>
                          </a:cubicBezTo>
                          <a:cubicBezTo>
                            <a:pt x="0" y="2300"/>
                            <a:pt x="0" y="1347"/>
                            <a:pt x="0" y="395"/>
                          </a:cubicBezTo>
                          <a:cubicBezTo>
                            <a:pt x="953" y="-558"/>
                            <a:pt x="1905" y="395"/>
                            <a:pt x="2857" y="1347"/>
                          </a:cubicBezTo>
                          <a:cubicBezTo>
                            <a:pt x="4763" y="2300"/>
                            <a:pt x="4763" y="4205"/>
                            <a:pt x="3810" y="420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07" name="Graphic 7">
                    <a:extLst>
                      <a:ext uri="{FF2B5EF4-FFF2-40B4-BE49-F238E27FC236}">
                        <a16:creationId xmlns:a16="http://schemas.microsoft.com/office/drawing/2014/main" id="{4EBB8841-2815-4A08-B274-227A76F3F3FC}"/>
                      </a:ext>
                    </a:extLst>
                  </p:cNvPr>
                  <p:cNvGrpSpPr/>
                  <p:nvPr/>
                </p:nvGrpSpPr>
                <p:grpSpPr>
                  <a:xfrm>
                    <a:off x="9912052" y="3072288"/>
                    <a:ext cx="19050" cy="19050"/>
                    <a:chOff x="9912052" y="3072288"/>
                    <a:chExt cx="19050" cy="19050"/>
                  </a:xfrm>
                </p:grpSpPr>
                <p:sp>
                  <p:nvSpPr>
                    <p:cNvPr id="2008" name="Freeform: Shape 2007">
                      <a:extLst>
                        <a:ext uri="{FF2B5EF4-FFF2-40B4-BE49-F238E27FC236}">
                          <a16:creationId xmlns:a16="http://schemas.microsoft.com/office/drawing/2014/main" id="{43B3EDDD-522F-4427-B013-4FD1E0E64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052" y="307228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9" name="Freeform: Shape 2008">
                      <a:extLst>
                        <a:ext uri="{FF2B5EF4-FFF2-40B4-BE49-F238E27FC236}">
                          <a16:creationId xmlns:a16="http://schemas.microsoft.com/office/drawing/2014/main" id="{913F57AD-0310-4AD3-84EC-3CC471012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3436" y="30751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0" name="Freeform: Shape 2009">
                      <a:extLst>
                        <a:ext uri="{FF2B5EF4-FFF2-40B4-BE49-F238E27FC236}">
                          <a16:creationId xmlns:a16="http://schemas.microsoft.com/office/drawing/2014/main" id="{793446BD-CFBA-44F6-972E-483971B9C550}"/>
                        </a:ext>
                      </a:extLst>
                    </p:cNvPr>
                    <p:cNvSpPr/>
                    <p:nvPr/>
                  </p:nvSpPr>
                  <p:spPr>
                    <a:xfrm rot="2795792">
                      <a:off x="9923453" y="3076860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1" name="Graphic 7">
                    <a:extLst>
                      <a:ext uri="{FF2B5EF4-FFF2-40B4-BE49-F238E27FC236}">
                        <a16:creationId xmlns:a16="http://schemas.microsoft.com/office/drawing/2014/main" id="{C343EE14-F8D4-414F-9012-7FEE56AB2A99}"/>
                      </a:ext>
                    </a:extLst>
                  </p:cNvPr>
                  <p:cNvGrpSpPr/>
                  <p:nvPr/>
                </p:nvGrpSpPr>
                <p:grpSpPr>
                  <a:xfrm>
                    <a:off x="9894907" y="3071336"/>
                    <a:ext cx="19050" cy="19050"/>
                    <a:chOff x="9894907" y="3071336"/>
                    <a:chExt cx="19050" cy="19050"/>
                  </a:xfrm>
                </p:grpSpPr>
                <p:sp>
                  <p:nvSpPr>
                    <p:cNvPr id="2012" name="Freeform: Shape 2011">
                      <a:extLst>
                        <a:ext uri="{FF2B5EF4-FFF2-40B4-BE49-F238E27FC236}">
                          <a16:creationId xmlns:a16="http://schemas.microsoft.com/office/drawing/2014/main" id="{D10C3750-E0A7-40E5-B46D-9711AB287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4907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3" name="Freeform: Shape 2012">
                      <a:extLst>
                        <a:ext uri="{FF2B5EF4-FFF2-40B4-BE49-F238E27FC236}">
                          <a16:creationId xmlns:a16="http://schemas.microsoft.com/office/drawing/2014/main" id="{14564153-FA7D-4BEB-A3E4-AD9E39F07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6291" y="30732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4" name="Freeform: Shape 2013">
                      <a:extLst>
                        <a:ext uri="{FF2B5EF4-FFF2-40B4-BE49-F238E27FC236}">
                          <a16:creationId xmlns:a16="http://schemas.microsoft.com/office/drawing/2014/main" id="{8FC5F915-7D04-44F9-8A7C-6C4DEED1B490}"/>
                        </a:ext>
                      </a:extLst>
                    </p:cNvPr>
                    <p:cNvSpPr/>
                    <p:nvPr/>
                  </p:nvSpPr>
                  <p:spPr>
                    <a:xfrm rot="2784601">
                      <a:off x="9906030" y="3075975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2 h 1905"/>
                        <a:gd name="connsiteX1" fmla="*/ 2857 w 5715"/>
                        <a:gd name="connsiteY1" fmla="*/ 1905 h 1905"/>
                        <a:gd name="connsiteX2" fmla="*/ 0 w 5715"/>
                        <a:gd name="connsiteY2" fmla="*/ 952 h 1905"/>
                        <a:gd name="connsiteX3" fmla="*/ 2857 w 5715"/>
                        <a:gd name="connsiteY3" fmla="*/ 0 h 1905"/>
                        <a:gd name="connsiteX4" fmla="*/ 5715 w 5715"/>
                        <a:gd name="connsiteY4" fmla="*/ 952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5" name="Graphic 7">
                    <a:extLst>
                      <a:ext uri="{FF2B5EF4-FFF2-40B4-BE49-F238E27FC236}">
                        <a16:creationId xmlns:a16="http://schemas.microsoft.com/office/drawing/2014/main" id="{54CBFD7C-9378-49D4-9498-5FCD829311D8}"/>
                      </a:ext>
                    </a:extLst>
                  </p:cNvPr>
                  <p:cNvGrpSpPr/>
                  <p:nvPr/>
                </p:nvGrpSpPr>
                <p:grpSpPr>
                  <a:xfrm>
                    <a:off x="9882524" y="3080861"/>
                    <a:ext cx="19050" cy="19050"/>
                    <a:chOff x="9882524" y="3080861"/>
                    <a:chExt cx="19050" cy="19050"/>
                  </a:xfrm>
                </p:grpSpPr>
                <p:sp>
                  <p:nvSpPr>
                    <p:cNvPr id="2016" name="Freeform: Shape 2015">
                      <a:extLst>
                        <a:ext uri="{FF2B5EF4-FFF2-40B4-BE49-F238E27FC236}">
                          <a16:creationId xmlns:a16="http://schemas.microsoft.com/office/drawing/2014/main" id="{3472D675-10BA-490D-8E0D-448AECD79B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2524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7" name="Freeform: Shape 2016">
                      <a:extLst>
                        <a:ext uri="{FF2B5EF4-FFF2-40B4-BE49-F238E27FC236}">
                          <a16:creationId xmlns:a16="http://schemas.microsoft.com/office/drawing/2014/main" id="{6A7090F0-4712-4D60-9BB0-C56991973F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3656" y="308276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2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2"/>
                            <a:pt x="15060" y="12382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8" name="Freeform: Shape 2017">
                      <a:extLst>
                        <a:ext uri="{FF2B5EF4-FFF2-40B4-BE49-F238E27FC236}">
                          <a16:creationId xmlns:a16="http://schemas.microsoft.com/office/drawing/2014/main" id="{3CA89E78-94EE-4F51-B94B-D76215770E79}"/>
                        </a:ext>
                      </a:extLst>
                    </p:cNvPr>
                    <p:cNvSpPr/>
                    <p:nvPr/>
                  </p:nvSpPr>
                  <p:spPr>
                    <a:xfrm rot="2790919">
                      <a:off x="9893627" y="308591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9" name="Graphic 7">
                    <a:extLst>
                      <a:ext uri="{FF2B5EF4-FFF2-40B4-BE49-F238E27FC236}">
                        <a16:creationId xmlns:a16="http://schemas.microsoft.com/office/drawing/2014/main" id="{271C3B97-6142-4031-A45C-26EB7DC9A09E}"/>
                      </a:ext>
                    </a:extLst>
                  </p:cNvPr>
                  <p:cNvGrpSpPr/>
                  <p:nvPr/>
                </p:nvGrpSpPr>
                <p:grpSpPr>
                  <a:xfrm>
                    <a:off x="9891097" y="3089433"/>
                    <a:ext cx="19050" cy="19050"/>
                    <a:chOff x="9891097" y="3089433"/>
                    <a:chExt cx="19050" cy="19050"/>
                  </a:xfrm>
                </p:grpSpPr>
                <p:sp>
                  <p:nvSpPr>
                    <p:cNvPr id="2020" name="Freeform: Shape 2019">
                      <a:extLst>
                        <a:ext uri="{FF2B5EF4-FFF2-40B4-BE49-F238E27FC236}">
                          <a16:creationId xmlns:a16="http://schemas.microsoft.com/office/drawing/2014/main" id="{99CDCF58-EDA6-4277-939C-7F89AB965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097" y="308943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1" name="Freeform: Shape 2020">
                      <a:extLst>
                        <a:ext uri="{FF2B5EF4-FFF2-40B4-BE49-F238E27FC236}">
                          <a16:creationId xmlns:a16="http://schemas.microsoft.com/office/drawing/2014/main" id="{480B47B5-5629-4CF2-B049-57306665D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917" y="3091338"/>
                      <a:ext cx="15371" cy="15760"/>
                    </a:xfrm>
                    <a:custGeom>
                      <a:avLst/>
                      <a:gdLst>
                        <a:gd name="connsiteX0" fmla="*/ 2989 w 15371"/>
                        <a:gd name="connsiteY0" fmla="*/ 0 h 15760"/>
                        <a:gd name="connsiteX1" fmla="*/ 5847 w 15371"/>
                        <a:gd name="connsiteY1" fmla="*/ 9525 h 15760"/>
                        <a:gd name="connsiteX2" fmla="*/ 15372 w 15371"/>
                        <a:gd name="connsiteY2" fmla="*/ 12383 h 15760"/>
                        <a:gd name="connsiteX3" fmla="*/ 2037 w 15371"/>
                        <a:gd name="connsiteY3" fmla="*/ 13335 h 15760"/>
                        <a:gd name="connsiteX4" fmla="*/ 2989 w 15371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371" h="15760">
                          <a:moveTo>
                            <a:pt x="2989" y="0"/>
                          </a:moveTo>
                          <a:cubicBezTo>
                            <a:pt x="2989" y="0"/>
                            <a:pt x="2037" y="5715"/>
                            <a:pt x="5847" y="9525"/>
                          </a:cubicBezTo>
                          <a:cubicBezTo>
                            <a:pt x="9657" y="13335"/>
                            <a:pt x="15372" y="12383"/>
                            <a:pt x="15372" y="12383"/>
                          </a:cubicBezTo>
                          <a:cubicBezTo>
                            <a:pt x="11562" y="16192"/>
                            <a:pt x="5847" y="17145"/>
                            <a:pt x="2037" y="13335"/>
                          </a:cubicBezTo>
                          <a:cubicBezTo>
                            <a:pt x="-821" y="9525"/>
                            <a:pt x="-821" y="3810"/>
                            <a:pt x="2989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2" name="Freeform: Shape 2021">
                      <a:extLst>
                        <a:ext uri="{FF2B5EF4-FFF2-40B4-BE49-F238E27FC236}">
                          <a16:creationId xmlns:a16="http://schemas.microsoft.com/office/drawing/2014/main" id="{7B34B204-4533-445F-80EC-9BFFCE6682D2}"/>
                        </a:ext>
                      </a:extLst>
                    </p:cNvPr>
                    <p:cNvSpPr/>
                    <p:nvPr/>
                  </p:nvSpPr>
                  <p:spPr>
                    <a:xfrm rot="2791169">
                      <a:off x="9902228" y="3094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23" name="Graphic 7">
                    <a:extLst>
                      <a:ext uri="{FF2B5EF4-FFF2-40B4-BE49-F238E27FC236}">
                        <a16:creationId xmlns:a16="http://schemas.microsoft.com/office/drawing/2014/main" id="{BA8980EE-E5CB-48EA-925B-2630828FE3A7}"/>
                      </a:ext>
                    </a:extLst>
                  </p:cNvPr>
                  <p:cNvGrpSpPr/>
                  <p:nvPr/>
                </p:nvGrpSpPr>
                <p:grpSpPr>
                  <a:xfrm>
                    <a:off x="9860617" y="3097053"/>
                    <a:ext cx="19050" cy="19050"/>
                    <a:chOff x="9860617" y="3097053"/>
                    <a:chExt cx="19050" cy="19050"/>
                  </a:xfrm>
                </p:grpSpPr>
                <p:sp>
                  <p:nvSpPr>
                    <p:cNvPr id="2024" name="Freeform: Shape 2023">
                      <a:extLst>
                        <a:ext uri="{FF2B5EF4-FFF2-40B4-BE49-F238E27FC236}">
                          <a16:creationId xmlns:a16="http://schemas.microsoft.com/office/drawing/2014/main" id="{2FBFA70A-E128-436B-B54A-1D85BEE5B2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061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5" name="Freeform: Shape 2024">
                      <a:extLst>
                        <a:ext uri="{FF2B5EF4-FFF2-40B4-BE49-F238E27FC236}">
                          <a16:creationId xmlns:a16="http://schemas.microsoft.com/office/drawing/2014/main" id="{1BD2BD56-025F-4732-A77E-2B620A625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200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6" name="Freeform: Shape 2025">
                      <a:extLst>
                        <a:ext uri="{FF2B5EF4-FFF2-40B4-BE49-F238E27FC236}">
                          <a16:creationId xmlns:a16="http://schemas.microsoft.com/office/drawing/2014/main" id="{922DC467-F98B-425F-88E1-14471E679848}"/>
                        </a:ext>
                      </a:extLst>
                    </p:cNvPr>
                    <p:cNvSpPr/>
                    <p:nvPr/>
                  </p:nvSpPr>
                  <p:spPr>
                    <a:xfrm rot="2800166">
                      <a:off x="9871915" y="310170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27" name="Graphic 7">
                    <a:extLst>
                      <a:ext uri="{FF2B5EF4-FFF2-40B4-BE49-F238E27FC236}">
                        <a16:creationId xmlns:a16="http://schemas.microsoft.com/office/drawing/2014/main" id="{5AEC5510-D0A4-4F2E-8297-9FEAFE159EA8}"/>
                      </a:ext>
                    </a:extLst>
                  </p:cNvPr>
                  <p:cNvGrpSpPr/>
                  <p:nvPr/>
                </p:nvGrpSpPr>
                <p:grpSpPr>
                  <a:xfrm>
                    <a:off x="9873952" y="3092291"/>
                    <a:ext cx="19050" cy="19050"/>
                    <a:chOff x="9873952" y="3092291"/>
                    <a:chExt cx="19050" cy="19050"/>
                  </a:xfrm>
                </p:grpSpPr>
                <p:sp>
                  <p:nvSpPr>
                    <p:cNvPr id="2028" name="Freeform: Shape 2027">
                      <a:extLst>
                        <a:ext uri="{FF2B5EF4-FFF2-40B4-BE49-F238E27FC236}">
                          <a16:creationId xmlns:a16="http://schemas.microsoft.com/office/drawing/2014/main" id="{CE971A9F-CCA2-4CCC-9A4A-C084AD775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952" y="309229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9" name="Freeform: Shape 2028">
                      <a:extLst>
                        <a:ext uri="{FF2B5EF4-FFF2-40B4-BE49-F238E27FC236}">
                          <a16:creationId xmlns:a16="http://schemas.microsoft.com/office/drawing/2014/main" id="{0D74F022-3FBD-4A11-AB43-EBD97CD39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4384" y="309514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0" name="Freeform: Shape 2029">
                      <a:extLst>
                        <a:ext uri="{FF2B5EF4-FFF2-40B4-BE49-F238E27FC236}">
                          <a16:creationId xmlns:a16="http://schemas.microsoft.com/office/drawing/2014/main" id="{2A9AAC2F-FC1F-43D9-AD93-FBAC2E938BC4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584" y="309680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1" name="Graphic 7">
                    <a:extLst>
                      <a:ext uri="{FF2B5EF4-FFF2-40B4-BE49-F238E27FC236}">
                        <a16:creationId xmlns:a16="http://schemas.microsoft.com/office/drawing/2014/main" id="{094E3FEA-1404-4678-90A1-F3A1DD13C95B}"/>
                      </a:ext>
                    </a:extLst>
                  </p:cNvPr>
                  <p:cNvGrpSpPr/>
                  <p:nvPr/>
                </p:nvGrpSpPr>
                <p:grpSpPr>
                  <a:xfrm>
                    <a:off x="9904432" y="3081813"/>
                    <a:ext cx="19050" cy="19050"/>
                    <a:chOff x="9904432" y="3081813"/>
                    <a:chExt cx="19050" cy="19050"/>
                  </a:xfrm>
                </p:grpSpPr>
                <p:sp>
                  <p:nvSpPr>
                    <p:cNvPr id="2032" name="Freeform: Shape 2031">
                      <a:extLst>
                        <a:ext uri="{FF2B5EF4-FFF2-40B4-BE49-F238E27FC236}">
                          <a16:creationId xmlns:a16="http://schemas.microsoft.com/office/drawing/2014/main" id="{3751D401-2DFD-499A-A875-0B36E5CFB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4432" y="308181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3" name="Freeform: Shape 2032">
                      <a:extLst>
                        <a:ext uri="{FF2B5EF4-FFF2-40B4-BE49-F238E27FC236}">
                          <a16:creationId xmlns:a16="http://schemas.microsoft.com/office/drawing/2014/main" id="{DB5C486F-1D2D-4061-A28E-DFA116DD0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816" y="308467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4" name="Freeform: Shape 2033">
                      <a:extLst>
                        <a:ext uri="{FF2B5EF4-FFF2-40B4-BE49-F238E27FC236}">
                          <a16:creationId xmlns:a16="http://schemas.microsoft.com/office/drawing/2014/main" id="{1359F811-298F-47E9-B6B3-521F812CDE2E}"/>
                        </a:ext>
                      </a:extLst>
                    </p:cNvPr>
                    <p:cNvSpPr/>
                    <p:nvPr/>
                  </p:nvSpPr>
                  <p:spPr>
                    <a:xfrm rot="2796278">
                      <a:off x="9915904" y="3086398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5" name="Graphic 7">
                    <a:extLst>
                      <a:ext uri="{FF2B5EF4-FFF2-40B4-BE49-F238E27FC236}">
                        <a16:creationId xmlns:a16="http://schemas.microsoft.com/office/drawing/2014/main" id="{BBAE150B-7C3E-4574-B717-25F07A5DAA95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086576"/>
                    <a:ext cx="19050" cy="19050"/>
                    <a:chOff x="9922529" y="3086576"/>
                    <a:chExt cx="19050" cy="19050"/>
                  </a:xfrm>
                </p:grpSpPr>
                <p:sp>
                  <p:nvSpPr>
                    <p:cNvPr id="2036" name="Freeform: Shape 2035">
                      <a:extLst>
                        <a:ext uri="{FF2B5EF4-FFF2-40B4-BE49-F238E27FC236}">
                          <a16:creationId xmlns:a16="http://schemas.microsoft.com/office/drawing/2014/main" id="{85568C58-982B-4578-86C7-12B50A741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08657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7" name="Freeform: Shape 2036">
                      <a:extLst>
                        <a:ext uri="{FF2B5EF4-FFF2-40B4-BE49-F238E27FC236}">
                          <a16:creationId xmlns:a16="http://schemas.microsoft.com/office/drawing/2014/main" id="{31F6E8EE-A851-40CE-9BEE-D86EEDB84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961" y="308943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8" name="Freeform: Shape 2037">
                      <a:extLst>
                        <a:ext uri="{FF2B5EF4-FFF2-40B4-BE49-F238E27FC236}">
                          <a16:creationId xmlns:a16="http://schemas.microsoft.com/office/drawing/2014/main" id="{CA16B3A0-F39D-4228-95C5-AC7F1F283D06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933075" y="309137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9" name="Graphic 7">
                    <a:extLst>
                      <a:ext uri="{FF2B5EF4-FFF2-40B4-BE49-F238E27FC236}">
                        <a16:creationId xmlns:a16="http://schemas.microsoft.com/office/drawing/2014/main" id="{24DF2BCC-6CDD-456B-811F-4119ED9FA033}"/>
                      </a:ext>
                    </a:extLst>
                  </p:cNvPr>
                  <p:cNvGrpSpPr/>
                  <p:nvPr/>
                </p:nvGrpSpPr>
                <p:grpSpPr>
                  <a:xfrm>
                    <a:off x="9934912" y="3080861"/>
                    <a:ext cx="19050" cy="19050"/>
                    <a:chOff x="9934912" y="3080861"/>
                    <a:chExt cx="19050" cy="19050"/>
                  </a:xfrm>
                </p:grpSpPr>
                <p:sp>
                  <p:nvSpPr>
                    <p:cNvPr id="2040" name="Freeform: Shape 2039">
                      <a:extLst>
                        <a:ext uri="{FF2B5EF4-FFF2-40B4-BE49-F238E27FC236}">
                          <a16:creationId xmlns:a16="http://schemas.microsoft.com/office/drawing/2014/main" id="{1FBC8347-C793-411B-80C4-2C7A6F3ED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912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1" name="Freeform: Shape 2040">
                      <a:extLst>
                        <a:ext uri="{FF2B5EF4-FFF2-40B4-BE49-F238E27FC236}">
                          <a16:creationId xmlns:a16="http://schemas.microsoft.com/office/drawing/2014/main" id="{997E356B-863B-47F7-A373-AAC700AE5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6296" y="308276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2" name="Freeform: Shape 2041">
                      <a:extLst>
                        <a:ext uri="{FF2B5EF4-FFF2-40B4-BE49-F238E27FC236}">
                          <a16:creationId xmlns:a16="http://schemas.microsoft.com/office/drawing/2014/main" id="{3BE14900-A1A9-455D-83AD-F8A5868C7933}"/>
                        </a:ext>
                      </a:extLst>
                    </p:cNvPr>
                    <p:cNvSpPr/>
                    <p:nvPr/>
                  </p:nvSpPr>
                  <p:spPr>
                    <a:xfrm rot="2786309">
                      <a:off x="9945986" y="308535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3" name="Graphic 7">
                    <a:extLst>
                      <a:ext uri="{FF2B5EF4-FFF2-40B4-BE49-F238E27FC236}">
                        <a16:creationId xmlns:a16="http://schemas.microsoft.com/office/drawing/2014/main" id="{952CE37C-BB0F-4259-968E-0E63C53947D9}"/>
                      </a:ext>
                    </a:extLst>
                  </p:cNvPr>
                  <p:cNvGrpSpPr/>
                  <p:nvPr/>
                </p:nvGrpSpPr>
                <p:grpSpPr>
                  <a:xfrm>
                    <a:off x="9949199" y="3090386"/>
                    <a:ext cx="19050" cy="19050"/>
                    <a:chOff x="9949199" y="3090386"/>
                    <a:chExt cx="19050" cy="19050"/>
                  </a:xfrm>
                </p:grpSpPr>
                <p:sp>
                  <p:nvSpPr>
                    <p:cNvPr id="2044" name="Freeform: Shape 2043">
                      <a:extLst>
                        <a:ext uri="{FF2B5EF4-FFF2-40B4-BE49-F238E27FC236}">
                          <a16:creationId xmlns:a16="http://schemas.microsoft.com/office/drawing/2014/main" id="{25E96C9D-4D37-4A1E-ADDA-1906DF4BF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9199" y="309038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5" name="Freeform: Shape 2044">
                      <a:extLst>
                        <a:ext uri="{FF2B5EF4-FFF2-40B4-BE49-F238E27FC236}">
                          <a16:creationId xmlns:a16="http://schemas.microsoft.com/office/drawing/2014/main" id="{4367F64B-DB8A-4FC6-845B-8D54B320A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584" y="309324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6" name="Freeform: Shape 2045">
                      <a:extLst>
                        <a:ext uri="{FF2B5EF4-FFF2-40B4-BE49-F238E27FC236}">
                          <a16:creationId xmlns:a16="http://schemas.microsoft.com/office/drawing/2014/main" id="{26C8595B-E0F6-48E5-BC63-CC5FAF00F79E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60743" y="309519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7" name="Graphic 7">
                    <a:extLst>
                      <a:ext uri="{FF2B5EF4-FFF2-40B4-BE49-F238E27FC236}">
                        <a16:creationId xmlns:a16="http://schemas.microsoft.com/office/drawing/2014/main" id="{9CEE8ECD-716B-401C-9FAB-011EEEEEAF47}"/>
                      </a:ext>
                    </a:extLst>
                  </p:cNvPr>
                  <p:cNvGrpSpPr/>
                  <p:nvPr/>
                </p:nvGrpSpPr>
                <p:grpSpPr>
                  <a:xfrm>
                    <a:off x="9956819" y="3105626"/>
                    <a:ext cx="19050" cy="19050"/>
                    <a:chOff x="9956819" y="3105626"/>
                    <a:chExt cx="19050" cy="19050"/>
                  </a:xfrm>
                </p:grpSpPr>
                <p:sp>
                  <p:nvSpPr>
                    <p:cNvPr id="2048" name="Freeform: Shape 2047">
                      <a:extLst>
                        <a:ext uri="{FF2B5EF4-FFF2-40B4-BE49-F238E27FC236}">
                          <a16:creationId xmlns:a16="http://schemas.microsoft.com/office/drawing/2014/main" id="{54737B3B-D058-48F6-8C35-F2EA88B4C9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6819" y="310562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9" name="Freeform: Shape 2048">
                      <a:extLst>
                        <a:ext uri="{FF2B5EF4-FFF2-40B4-BE49-F238E27FC236}">
                          <a16:creationId xmlns:a16="http://schemas.microsoft.com/office/drawing/2014/main" id="{688D1C43-631F-49F3-B663-D651C9BA5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7251" y="310848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0" name="Freeform: Shape 2049">
                      <a:extLst>
                        <a:ext uri="{FF2B5EF4-FFF2-40B4-BE49-F238E27FC236}">
                          <a16:creationId xmlns:a16="http://schemas.microsoft.com/office/drawing/2014/main" id="{51329110-8F13-420B-9ED5-71B369D4AFF4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67573" y="3110458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1" name="Graphic 7">
                    <a:extLst>
                      <a:ext uri="{FF2B5EF4-FFF2-40B4-BE49-F238E27FC236}">
                        <a16:creationId xmlns:a16="http://schemas.microsoft.com/office/drawing/2014/main" id="{F3161E8B-E221-4590-8F4F-585E1E57BEC6}"/>
                      </a:ext>
                    </a:extLst>
                  </p:cNvPr>
                  <p:cNvGrpSpPr/>
                  <p:nvPr/>
                </p:nvGrpSpPr>
                <p:grpSpPr>
                  <a:xfrm>
                    <a:off x="9940627" y="3096101"/>
                    <a:ext cx="19050" cy="19050"/>
                    <a:chOff x="9940627" y="3096101"/>
                    <a:chExt cx="19050" cy="19050"/>
                  </a:xfrm>
                </p:grpSpPr>
                <p:sp>
                  <p:nvSpPr>
                    <p:cNvPr id="2052" name="Freeform: Shape 2051">
                      <a:extLst>
                        <a:ext uri="{FF2B5EF4-FFF2-40B4-BE49-F238E27FC236}">
                          <a16:creationId xmlns:a16="http://schemas.microsoft.com/office/drawing/2014/main" id="{08C831F3-5BE3-4383-BD5D-713FEB2E2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0627" y="309610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3" name="Freeform: Shape 2052">
                      <a:extLst>
                        <a:ext uri="{FF2B5EF4-FFF2-40B4-BE49-F238E27FC236}">
                          <a16:creationId xmlns:a16="http://schemas.microsoft.com/office/drawing/2014/main" id="{A82A25BC-3A40-4543-91B5-88F97BA022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201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4" name="Freeform: Shape 2053">
                      <a:extLst>
                        <a:ext uri="{FF2B5EF4-FFF2-40B4-BE49-F238E27FC236}">
                          <a16:creationId xmlns:a16="http://schemas.microsoft.com/office/drawing/2014/main" id="{DBC1987A-B132-4099-BF7D-51638FAA5F85}"/>
                        </a:ext>
                      </a:extLst>
                    </p:cNvPr>
                    <p:cNvSpPr/>
                    <p:nvPr/>
                  </p:nvSpPr>
                  <p:spPr>
                    <a:xfrm rot="2797972">
                      <a:off x="9952175" y="310106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5" name="Graphic 7">
                    <a:extLst>
                      <a:ext uri="{FF2B5EF4-FFF2-40B4-BE49-F238E27FC236}">
                        <a16:creationId xmlns:a16="http://schemas.microsoft.com/office/drawing/2014/main" id="{7D3B9F2E-CD45-4B66-B249-1B2A550C0E54}"/>
                      </a:ext>
                    </a:extLst>
                  </p:cNvPr>
                  <p:cNvGrpSpPr/>
                  <p:nvPr/>
                </p:nvGrpSpPr>
                <p:grpSpPr>
                  <a:xfrm>
                    <a:off x="9929197" y="3097053"/>
                    <a:ext cx="19050" cy="19050"/>
                    <a:chOff x="9929197" y="3097053"/>
                    <a:chExt cx="19050" cy="19050"/>
                  </a:xfrm>
                </p:grpSpPr>
                <p:sp>
                  <p:nvSpPr>
                    <p:cNvPr id="2056" name="Freeform: Shape 2055">
                      <a:extLst>
                        <a:ext uri="{FF2B5EF4-FFF2-40B4-BE49-F238E27FC236}">
                          <a16:creationId xmlns:a16="http://schemas.microsoft.com/office/drawing/2014/main" id="{9F580506-0FE7-4B56-8DDC-A1A7AD1BB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19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7" name="Freeform: Shape 2056">
                      <a:extLst>
                        <a:ext uri="{FF2B5EF4-FFF2-40B4-BE49-F238E27FC236}">
                          <a16:creationId xmlns:a16="http://schemas.microsoft.com/office/drawing/2014/main" id="{0B88D7D2-A3AB-485E-AD23-4E3952396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629" y="309991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8" name="Freeform: Shape 2057">
                      <a:extLst>
                        <a:ext uri="{FF2B5EF4-FFF2-40B4-BE49-F238E27FC236}">
                          <a16:creationId xmlns:a16="http://schemas.microsoft.com/office/drawing/2014/main" id="{46851252-6317-42B7-8F63-5B0B645A2DEE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39727" y="310143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9" name="Graphic 7">
                    <a:extLst>
                      <a:ext uri="{FF2B5EF4-FFF2-40B4-BE49-F238E27FC236}">
                        <a16:creationId xmlns:a16="http://schemas.microsoft.com/office/drawing/2014/main" id="{C02344B4-3197-45C5-971D-87CF95E6ABDD}"/>
                      </a:ext>
                    </a:extLst>
                  </p:cNvPr>
                  <p:cNvGrpSpPr/>
                  <p:nvPr/>
                </p:nvGrpSpPr>
                <p:grpSpPr>
                  <a:xfrm>
                    <a:off x="9915862" y="3095148"/>
                    <a:ext cx="19050" cy="19050"/>
                    <a:chOff x="9915862" y="3095148"/>
                    <a:chExt cx="19050" cy="19050"/>
                  </a:xfrm>
                </p:grpSpPr>
                <p:sp>
                  <p:nvSpPr>
                    <p:cNvPr id="2060" name="Freeform: Shape 2059">
                      <a:extLst>
                        <a:ext uri="{FF2B5EF4-FFF2-40B4-BE49-F238E27FC236}">
                          <a16:creationId xmlns:a16="http://schemas.microsoft.com/office/drawing/2014/main" id="{7E5E5771-0161-4129-82C8-84CE8C2C79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5862" y="309514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1" name="Freeform: Shape 2060">
                      <a:extLst>
                        <a:ext uri="{FF2B5EF4-FFF2-40B4-BE49-F238E27FC236}">
                          <a16:creationId xmlns:a16="http://schemas.microsoft.com/office/drawing/2014/main" id="{E5F1E5E4-7812-441C-8A6B-43F0AF97F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7246" y="309800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2" name="Freeform: Shape 2061">
                      <a:extLst>
                        <a:ext uri="{FF2B5EF4-FFF2-40B4-BE49-F238E27FC236}">
                          <a16:creationId xmlns:a16="http://schemas.microsoft.com/office/drawing/2014/main" id="{1E648342-AD7F-4035-8112-8755D310E49C}"/>
                        </a:ext>
                      </a:extLst>
                    </p:cNvPr>
                    <p:cNvSpPr/>
                    <p:nvPr/>
                  </p:nvSpPr>
                  <p:spPr>
                    <a:xfrm rot="2788739">
                      <a:off x="9927410" y="310004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3" name="Graphic 7">
                    <a:extLst>
                      <a:ext uri="{FF2B5EF4-FFF2-40B4-BE49-F238E27FC236}">
                        <a16:creationId xmlns:a16="http://schemas.microsoft.com/office/drawing/2014/main" id="{02A553F9-7A11-4774-9923-FB5500B86F6E}"/>
                      </a:ext>
                    </a:extLst>
                  </p:cNvPr>
                  <p:cNvGrpSpPr/>
                  <p:nvPr/>
                </p:nvGrpSpPr>
                <p:grpSpPr>
                  <a:xfrm>
                    <a:off x="9902527" y="3098006"/>
                    <a:ext cx="19050" cy="19050"/>
                    <a:chOff x="9902527" y="3098006"/>
                    <a:chExt cx="19050" cy="19050"/>
                  </a:xfrm>
                </p:grpSpPr>
                <p:sp>
                  <p:nvSpPr>
                    <p:cNvPr id="2064" name="Freeform: Shape 2063">
                      <a:extLst>
                        <a:ext uri="{FF2B5EF4-FFF2-40B4-BE49-F238E27FC236}">
                          <a16:creationId xmlns:a16="http://schemas.microsoft.com/office/drawing/2014/main" id="{51078B6B-BA49-4E6E-AEC2-65B7DD571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2527" y="309800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5" name="Freeform: Shape 2064">
                      <a:extLst>
                        <a:ext uri="{FF2B5EF4-FFF2-40B4-BE49-F238E27FC236}">
                          <a16:creationId xmlns:a16="http://schemas.microsoft.com/office/drawing/2014/main" id="{E8EE0C63-A212-412E-9643-F97D78DB47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3659" y="309991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6" name="Freeform: Shape 2065">
                      <a:extLst>
                        <a:ext uri="{FF2B5EF4-FFF2-40B4-BE49-F238E27FC236}">
                          <a16:creationId xmlns:a16="http://schemas.microsoft.com/office/drawing/2014/main" id="{933079FC-BA8A-4A8B-9F5C-4FFCB15952FE}"/>
                        </a:ext>
                      </a:extLst>
                    </p:cNvPr>
                    <p:cNvSpPr/>
                    <p:nvPr/>
                  </p:nvSpPr>
                  <p:spPr>
                    <a:xfrm rot="2804540">
                      <a:off x="9913691" y="310298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7" name="Graphic 7">
                    <a:extLst>
                      <a:ext uri="{FF2B5EF4-FFF2-40B4-BE49-F238E27FC236}">
                        <a16:creationId xmlns:a16="http://schemas.microsoft.com/office/drawing/2014/main" id="{C09AE123-94DE-41DF-B445-BD29DFD44934}"/>
                      </a:ext>
                    </a:extLst>
                  </p:cNvPr>
                  <p:cNvGrpSpPr/>
                  <p:nvPr/>
                </p:nvGrpSpPr>
                <p:grpSpPr>
                  <a:xfrm>
                    <a:off x="9884429" y="3101816"/>
                    <a:ext cx="19050" cy="19050"/>
                    <a:chOff x="9884429" y="3101816"/>
                    <a:chExt cx="19050" cy="19050"/>
                  </a:xfrm>
                </p:grpSpPr>
                <p:sp>
                  <p:nvSpPr>
                    <p:cNvPr id="2068" name="Freeform: Shape 2067">
                      <a:extLst>
                        <a:ext uri="{FF2B5EF4-FFF2-40B4-BE49-F238E27FC236}">
                          <a16:creationId xmlns:a16="http://schemas.microsoft.com/office/drawing/2014/main" id="{AB0D2B94-FB1A-4CC8-98A4-56AC846E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429" y="310181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9" name="Freeform: Shape 2068">
                      <a:extLst>
                        <a:ext uri="{FF2B5EF4-FFF2-40B4-BE49-F238E27FC236}">
                          <a16:creationId xmlns:a16="http://schemas.microsoft.com/office/drawing/2014/main" id="{A98429C3-C42B-4EAA-B7AD-2A02F2C4EA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861" y="310372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0" name="Freeform: Shape 2069">
                      <a:extLst>
                        <a:ext uri="{FF2B5EF4-FFF2-40B4-BE49-F238E27FC236}">
                          <a16:creationId xmlns:a16="http://schemas.microsoft.com/office/drawing/2014/main" id="{0EC501CA-252A-4310-B445-D1AE7AFF5EF9}"/>
                        </a:ext>
                      </a:extLst>
                    </p:cNvPr>
                    <p:cNvSpPr/>
                    <p:nvPr/>
                  </p:nvSpPr>
                  <p:spPr>
                    <a:xfrm rot="2800652">
                      <a:off x="9894745" y="310624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1" name="Graphic 7">
                    <a:extLst>
                      <a:ext uri="{FF2B5EF4-FFF2-40B4-BE49-F238E27FC236}">
                        <a16:creationId xmlns:a16="http://schemas.microsoft.com/office/drawing/2014/main" id="{3E59283A-D682-42E0-B372-09402F168168}"/>
                      </a:ext>
                    </a:extLst>
                  </p:cNvPr>
                  <p:cNvGrpSpPr/>
                  <p:nvPr/>
                </p:nvGrpSpPr>
                <p:grpSpPr>
                  <a:xfrm>
                    <a:off x="9872999" y="3109436"/>
                    <a:ext cx="19050" cy="19050"/>
                    <a:chOff x="9872999" y="3109436"/>
                    <a:chExt cx="19050" cy="19050"/>
                  </a:xfrm>
                </p:grpSpPr>
                <p:sp>
                  <p:nvSpPr>
                    <p:cNvPr id="2072" name="Freeform: Shape 2071">
                      <a:extLst>
                        <a:ext uri="{FF2B5EF4-FFF2-40B4-BE49-F238E27FC236}">
                          <a16:creationId xmlns:a16="http://schemas.microsoft.com/office/drawing/2014/main" id="{99FC89B7-0538-4112-93F1-E379B7F73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299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3" name="Freeform: Shape 2072">
                      <a:extLst>
                        <a:ext uri="{FF2B5EF4-FFF2-40B4-BE49-F238E27FC236}">
                          <a16:creationId xmlns:a16="http://schemas.microsoft.com/office/drawing/2014/main" id="{45269194-614E-422D-A2E5-73197035F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431" y="311229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4" name="Freeform: Shape 2073">
                      <a:extLst>
                        <a:ext uri="{FF2B5EF4-FFF2-40B4-BE49-F238E27FC236}">
                          <a16:creationId xmlns:a16="http://schemas.microsoft.com/office/drawing/2014/main" id="{9FD3C97C-7B30-4C4E-A7AA-DA256E97D4CB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299" y="311460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5" name="Graphic 7">
                    <a:extLst>
                      <a:ext uri="{FF2B5EF4-FFF2-40B4-BE49-F238E27FC236}">
                        <a16:creationId xmlns:a16="http://schemas.microsoft.com/office/drawing/2014/main" id="{A60B2026-3FE2-474C-8921-FD604A647512}"/>
                      </a:ext>
                    </a:extLst>
                  </p:cNvPr>
                  <p:cNvGrpSpPr/>
                  <p:nvPr/>
                </p:nvGrpSpPr>
                <p:grpSpPr>
                  <a:xfrm>
                    <a:off x="9859664" y="3108483"/>
                    <a:ext cx="19050" cy="19050"/>
                    <a:chOff x="9859664" y="3108483"/>
                    <a:chExt cx="19050" cy="19050"/>
                  </a:xfrm>
                </p:grpSpPr>
                <p:sp>
                  <p:nvSpPr>
                    <p:cNvPr id="2076" name="Freeform: Shape 2075">
                      <a:extLst>
                        <a:ext uri="{FF2B5EF4-FFF2-40B4-BE49-F238E27FC236}">
                          <a16:creationId xmlns:a16="http://schemas.microsoft.com/office/drawing/2014/main" id="{3627A5E9-878D-4314-BCA7-D91099586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9664" y="310848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7" name="Freeform: Shape 2076">
                      <a:extLst>
                        <a:ext uri="{FF2B5EF4-FFF2-40B4-BE49-F238E27FC236}">
                          <a16:creationId xmlns:a16="http://schemas.microsoft.com/office/drawing/2014/main" id="{93C8ED11-249A-440F-9835-34265DC49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1048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8" name="Freeform: Shape 2077">
                      <a:extLst>
                        <a:ext uri="{FF2B5EF4-FFF2-40B4-BE49-F238E27FC236}">
                          <a16:creationId xmlns:a16="http://schemas.microsoft.com/office/drawing/2014/main" id="{69EA4FEE-B156-4D07-A804-1359454D6678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71244" y="3113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9" name="Graphic 7">
                    <a:extLst>
                      <a:ext uri="{FF2B5EF4-FFF2-40B4-BE49-F238E27FC236}">
                        <a16:creationId xmlns:a16="http://schemas.microsoft.com/office/drawing/2014/main" id="{1FBBD989-C8F8-4AFF-8911-8FABC7EB9B27}"/>
                      </a:ext>
                    </a:extLst>
                  </p:cNvPr>
                  <p:cNvGrpSpPr/>
                  <p:nvPr/>
                </p:nvGrpSpPr>
                <p:grpSpPr>
                  <a:xfrm>
                    <a:off x="9886334" y="3115151"/>
                    <a:ext cx="19050" cy="19050"/>
                    <a:chOff x="9886334" y="3115151"/>
                    <a:chExt cx="19050" cy="19050"/>
                  </a:xfrm>
                </p:grpSpPr>
                <p:sp>
                  <p:nvSpPr>
                    <p:cNvPr id="2080" name="Freeform: Shape 2079">
                      <a:extLst>
                        <a:ext uri="{FF2B5EF4-FFF2-40B4-BE49-F238E27FC236}">
                          <a16:creationId xmlns:a16="http://schemas.microsoft.com/office/drawing/2014/main" id="{B5FA1C4F-2303-48AD-8D41-453BAD2C1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334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1" name="Freeform: Shape 2080">
                      <a:extLst>
                        <a:ext uri="{FF2B5EF4-FFF2-40B4-BE49-F238E27FC236}">
                          <a16:creationId xmlns:a16="http://schemas.microsoft.com/office/drawing/2014/main" id="{DFD7C3AA-DABC-462C-A11B-EF70677B0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466" y="311800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2" name="Freeform: Shape 2081">
                      <a:extLst>
                        <a:ext uri="{FF2B5EF4-FFF2-40B4-BE49-F238E27FC236}">
                          <a16:creationId xmlns:a16="http://schemas.microsoft.com/office/drawing/2014/main" id="{4E48B44F-B822-4946-AF24-A4EAD7B3095D}"/>
                        </a:ext>
                      </a:extLst>
                    </p:cNvPr>
                    <p:cNvSpPr/>
                    <p:nvPr/>
                  </p:nvSpPr>
                  <p:spPr>
                    <a:xfrm rot="2779741">
                      <a:off x="9897657" y="312011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3" name="Graphic 7">
                    <a:extLst>
                      <a:ext uri="{FF2B5EF4-FFF2-40B4-BE49-F238E27FC236}">
                        <a16:creationId xmlns:a16="http://schemas.microsoft.com/office/drawing/2014/main" id="{71B587C7-014C-4203-9C0B-30A385B66233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09436"/>
                    <a:ext cx="19050" cy="19050"/>
                    <a:chOff x="9899669" y="3109436"/>
                    <a:chExt cx="19050" cy="19050"/>
                  </a:xfrm>
                </p:grpSpPr>
                <p:sp>
                  <p:nvSpPr>
                    <p:cNvPr id="2084" name="Freeform: Shape 2083">
                      <a:extLst>
                        <a:ext uri="{FF2B5EF4-FFF2-40B4-BE49-F238E27FC236}">
                          <a16:creationId xmlns:a16="http://schemas.microsoft.com/office/drawing/2014/main" id="{B0F647C0-5BAC-43D0-A70A-3C4542067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5" name="Freeform: Shape 2084">
                      <a:extLst>
                        <a:ext uri="{FF2B5EF4-FFF2-40B4-BE49-F238E27FC236}">
                          <a16:creationId xmlns:a16="http://schemas.microsoft.com/office/drawing/2014/main" id="{9D436839-DA2C-42D9-92AD-EED592CEA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101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6" name="Freeform: Shape 2085">
                      <a:extLst>
                        <a:ext uri="{FF2B5EF4-FFF2-40B4-BE49-F238E27FC236}">
                          <a16:creationId xmlns:a16="http://schemas.microsoft.com/office/drawing/2014/main" id="{A5D6ED5C-16A7-4CA3-9532-D8CE4F76FDB8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910478" y="311313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7" name="Graphic 7">
                    <a:extLst>
                      <a:ext uri="{FF2B5EF4-FFF2-40B4-BE49-F238E27FC236}">
                        <a16:creationId xmlns:a16="http://schemas.microsoft.com/office/drawing/2014/main" id="{5A479BBD-C154-46D7-9D40-EE16441E636B}"/>
                      </a:ext>
                    </a:extLst>
                  </p:cNvPr>
                  <p:cNvGrpSpPr/>
                  <p:nvPr/>
                </p:nvGrpSpPr>
                <p:grpSpPr>
                  <a:xfrm>
                    <a:off x="9909194" y="3112293"/>
                    <a:ext cx="19050" cy="19050"/>
                    <a:chOff x="9909194" y="3112293"/>
                    <a:chExt cx="19050" cy="19050"/>
                  </a:xfrm>
                </p:grpSpPr>
                <p:sp>
                  <p:nvSpPr>
                    <p:cNvPr id="2088" name="Freeform: Shape 2087">
                      <a:extLst>
                        <a:ext uri="{FF2B5EF4-FFF2-40B4-BE49-F238E27FC236}">
                          <a16:creationId xmlns:a16="http://schemas.microsoft.com/office/drawing/2014/main" id="{21CA9A69-54B4-443B-99C8-C9E3350C2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9194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9" name="Freeform: Shape 2088">
                      <a:extLst>
                        <a:ext uri="{FF2B5EF4-FFF2-40B4-BE49-F238E27FC236}">
                          <a16:creationId xmlns:a16="http://schemas.microsoft.com/office/drawing/2014/main" id="{EEAB46F3-02BF-48FF-8BED-CE74E6619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0326" y="311419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0" name="Freeform: Shape 2089">
                      <a:extLst>
                        <a:ext uri="{FF2B5EF4-FFF2-40B4-BE49-F238E27FC236}">
                          <a16:creationId xmlns:a16="http://schemas.microsoft.com/office/drawing/2014/main" id="{D3D6633C-CE88-4F76-A193-2B42932B577F}"/>
                        </a:ext>
                      </a:extLst>
                    </p:cNvPr>
                    <p:cNvSpPr/>
                    <p:nvPr/>
                  </p:nvSpPr>
                  <p:spPr>
                    <a:xfrm rot="2796029">
                      <a:off x="9920522" y="31173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1" name="Graphic 7">
                    <a:extLst>
                      <a:ext uri="{FF2B5EF4-FFF2-40B4-BE49-F238E27FC236}">
                        <a16:creationId xmlns:a16="http://schemas.microsoft.com/office/drawing/2014/main" id="{DD0F0894-2629-4BDC-AF93-C9E915F223CB}"/>
                      </a:ext>
                    </a:extLst>
                  </p:cNvPr>
                  <p:cNvGrpSpPr/>
                  <p:nvPr/>
                </p:nvGrpSpPr>
                <p:grpSpPr>
                  <a:xfrm>
                    <a:off x="9918719" y="3106578"/>
                    <a:ext cx="19050" cy="19050"/>
                    <a:chOff x="9918719" y="3106578"/>
                    <a:chExt cx="19050" cy="19050"/>
                  </a:xfrm>
                </p:grpSpPr>
                <p:sp>
                  <p:nvSpPr>
                    <p:cNvPr id="2092" name="Freeform: Shape 2091">
                      <a:extLst>
                        <a:ext uri="{FF2B5EF4-FFF2-40B4-BE49-F238E27FC236}">
                          <a16:creationId xmlns:a16="http://schemas.microsoft.com/office/drawing/2014/main" id="{95FEAB9C-E23C-43A3-9535-918802E05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8719" y="310657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3" name="Freeform: Shape 2092">
                      <a:extLst>
                        <a:ext uri="{FF2B5EF4-FFF2-40B4-BE49-F238E27FC236}">
                          <a16:creationId xmlns:a16="http://schemas.microsoft.com/office/drawing/2014/main" id="{0D50A625-33CB-45A7-BDFE-FEC12C024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0104" y="310943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4" name="Freeform: Shape 2093">
                      <a:extLst>
                        <a:ext uri="{FF2B5EF4-FFF2-40B4-BE49-F238E27FC236}">
                          <a16:creationId xmlns:a16="http://schemas.microsoft.com/office/drawing/2014/main" id="{790AA7E5-8372-46D0-B0E5-E7F0CAB7C422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30190" y="311144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5" name="Graphic 7">
                    <a:extLst>
                      <a:ext uri="{FF2B5EF4-FFF2-40B4-BE49-F238E27FC236}">
                        <a16:creationId xmlns:a16="http://schemas.microsoft.com/office/drawing/2014/main" id="{498B10F1-4A91-4FFD-B5CB-60EC8DA91E79}"/>
                      </a:ext>
                    </a:extLst>
                  </p:cNvPr>
                  <p:cNvGrpSpPr/>
                  <p:nvPr/>
                </p:nvGrpSpPr>
                <p:grpSpPr>
                  <a:xfrm>
                    <a:off x="9933007" y="3112293"/>
                    <a:ext cx="19050" cy="19050"/>
                    <a:chOff x="9933007" y="3112293"/>
                    <a:chExt cx="19050" cy="19050"/>
                  </a:xfrm>
                </p:grpSpPr>
                <p:sp>
                  <p:nvSpPr>
                    <p:cNvPr id="2096" name="Freeform: Shape 2095">
                      <a:extLst>
                        <a:ext uri="{FF2B5EF4-FFF2-40B4-BE49-F238E27FC236}">
                          <a16:creationId xmlns:a16="http://schemas.microsoft.com/office/drawing/2014/main" id="{B2D970F4-3568-47D4-B205-B90AF10F5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007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7" name="Freeform: Shape 2096">
                      <a:extLst>
                        <a:ext uri="{FF2B5EF4-FFF2-40B4-BE49-F238E27FC236}">
                          <a16:creationId xmlns:a16="http://schemas.microsoft.com/office/drawing/2014/main" id="{2D5FB898-9588-4005-A17C-D139E0FDF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391" y="311419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8" name="Freeform: Shape 2097">
                      <a:extLst>
                        <a:ext uri="{FF2B5EF4-FFF2-40B4-BE49-F238E27FC236}">
                          <a16:creationId xmlns:a16="http://schemas.microsoft.com/office/drawing/2014/main" id="{A74DA0E3-19BC-42EB-B014-2CFDF788C3A0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44340" y="311694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9" name="Graphic 7">
                    <a:extLst>
                      <a:ext uri="{FF2B5EF4-FFF2-40B4-BE49-F238E27FC236}">
                        <a16:creationId xmlns:a16="http://schemas.microsoft.com/office/drawing/2014/main" id="{3E9FA611-64A1-4FCA-BE7E-67256EB88A4D}"/>
                      </a:ext>
                    </a:extLst>
                  </p:cNvPr>
                  <p:cNvGrpSpPr/>
                  <p:nvPr/>
                </p:nvGrpSpPr>
                <p:grpSpPr>
                  <a:xfrm>
                    <a:off x="9946342" y="3111341"/>
                    <a:ext cx="19050" cy="19050"/>
                    <a:chOff x="9946342" y="3111341"/>
                    <a:chExt cx="19050" cy="19050"/>
                  </a:xfrm>
                </p:grpSpPr>
                <p:sp>
                  <p:nvSpPr>
                    <p:cNvPr id="2100" name="Freeform: Shape 2099">
                      <a:extLst>
                        <a:ext uri="{FF2B5EF4-FFF2-40B4-BE49-F238E27FC236}">
                          <a16:creationId xmlns:a16="http://schemas.microsoft.com/office/drawing/2014/main" id="{F1BB23EC-5387-4738-90F6-80DB32D3B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342" y="311134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1" name="Freeform: Shape 2100">
                      <a:extLst>
                        <a:ext uri="{FF2B5EF4-FFF2-40B4-BE49-F238E27FC236}">
                          <a16:creationId xmlns:a16="http://schemas.microsoft.com/office/drawing/2014/main" id="{60A39A86-0DB4-48DA-8DD5-AF95D868B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773" y="31132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2" name="Freeform: Shape 2101">
                      <a:extLst>
                        <a:ext uri="{FF2B5EF4-FFF2-40B4-BE49-F238E27FC236}">
                          <a16:creationId xmlns:a16="http://schemas.microsoft.com/office/drawing/2014/main" id="{7F9CC199-6C57-45D3-9F24-F878DC77422A}"/>
                        </a:ext>
                      </a:extLst>
                    </p:cNvPr>
                    <p:cNvSpPr/>
                    <p:nvPr/>
                  </p:nvSpPr>
                  <p:spPr>
                    <a:xfrm rot="2781199">
                      <a:off x="9956913" y="311592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3" name="Graphic 7">
                    <a:extLst>
                      <a:ext uri="{FF2B5EF4-FFF2-40B4-BE49-F238E27FC236}">
                        <a16:creationId xmlns:a16="http://schemas.microsoft.com/office/drawing/2014/main" id="{D2E58673-2ABB-4DF2-A864-C11DE1C9AF0A}"/>
                      </a:ext>
                    </a:extLst>
                  </p:cNvPr>
                  <p:cNvGrpSpPr/>
                  <p:nvPr/>
                </p:nvGrpSpPr>
                <p:grpSpPr>
                  <a:xfrm>
                    <a:off x="9950152" y="3115151"/>
                    <a:ext cx="19050" cy="19050"/>
                    <a:chOff x="9950152" y="3115151"/>
                    <a:chExt cx="19050" cy="19050"/>
                  </a:xfrm>
                </p:grpSpPr>
                <p:sp>
                  <p:nvSpPr>
                    <p:cNvPr id="2104" name="Freeform: Shape 2103">
                      <a:extLst>
                        <a:ext uri="{FF2B5EF4-FFF2-40B4-BE49-F238E27FC236}">
                          <a16:creationId xmlns:a16="http://schemas.microsoft.com/office/drawing/2014/main" id="{E2F8AE87-A96B-423E-B864-32EF180C9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152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5" name="Freeform: Shape 2104">
                      <a:extLst>
                        <a:ext uri="{FF2B5EF4-FFF2-40B4-BE49-F238E27FC236}">
                          <a16:creationId xmlns:a16="http://schemas.microsoft.com/office/drawing/2014/main" id="{7BAD6942-5A42-4450-8E00-FD2B85DA0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1536" y="311800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6" name="Freeform: Shape 2105">
                      <a:extLst>
                        <a:ext uri="{FF2B5EF4-FFF2-40B4-BE49-F238E27FC236}">
                          <a16:creationId xmlns:a16="http://schemas.microsoft.com/office/drawing/2014/main" id="{4E73E039-6102-4BA8-814F-D035918EBC1A}"/>
                        </a:ext>
                      </a:extLst>
                    </p:cNvPr>
                    <p:cNvSpPr/>
                    <p:nvPr/>
                  </p:nvSpPr>
                  <p:spPr>
                    <a:xfrm rot="2786059">
                      <a:off x="9961435" y="3120177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7" name="Graphic 7">
                    <a:extLst>
                      <a:ext uri="{FF2B5EF4-FFF2-40B4-BE49-F238E27FC236}">
                        <a16:creationId xmlns:a16="http://schemas.microsoft.com/office/drawing/2014/main" id="{C3E5CF60-F8DA-4DA7-9C49-4EC74CB199F8}"/>
                      </a:ext>
                    </a:extLst>
                  </p:cNvPr>
                  <p:cNvGrpSpPr/>
                  <p:nvPr/>
                </p:nvGrpSpPr>
                <p:grpSpPr>
                  <a:xfrm>
                    <a:off x="9935864" y="3123723"/>
                    <a:ext cx="19050" cy="19050"/>
                    <a:chOff x="9935864" y="3123723"/>
                    <a:chExt cx="19050" cy="19050"/>
                  </a:xfrm>
                </p:grpSpPr>
                <p:sp>
                  <p:nvSpPr>
                    <p:cNvPr id="2108" name="Freeform: Shape 2107">
                      <a:extLst>
                        <a:ext uri="{FF2B5EF4-FFF2-40B4-BE49-F238E27FC236}">
                          <a16:creationId xmlns:a16="http://schemas.microsoft.com/office/drawing/2014/main" id="{4F11BADE-06EC-4F11-96B7-FA8B0201E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5864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9" name="Freeform: Shape 2108">
                      <a:extLst>
                        <a:ext uri="{FF2B5EF4-FFF2-40B4-BE49-F238E27FC236}">
                          <a16:creationId xmlns:a16="http://schemas.microsoft.com/office/drawing/2014/main" id="{691C4D50-7327-4C39-80CC-C487E3DBA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248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0" name="Freeform: Shape 2109">
                      <a:extLst>
                        <a:ext uri="{FF2B5EF4-FFF2-40B4-BE49-F238E27FC236}">
                          <a16:creationId xmlns:a16="http://schemas.microsoft.com/office/drawing/2014/main" id="{D6BF832F-9195-4B75-8F2C-73EE82BAD900}"/>
                        </a:ext>
                      </a:extLst>
                    </p:cNvPr>
                    <p:cNvSpPr/>
                    <p:nvPr/>
                  </p:nvSpPr>
                  <p:spPr>
                    <a:xfrm rot="2794085">
                      <a:off x="9947368" y="312844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1" name="Graphic 7">
                    <a:extLst>
                      <a:ext uri="{FF2B5EF4-FFF2-40B4-BE49-F238E27FC236}">
                        <a16:creationId xmlns:a16="http://schemas.microsoft.com/office/drawing/2014/main" id="{E29C0A58-BC5F-4D77-BE52-35EC68A62C3C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122771"/>
                    <a:ext cx="19050" cy="19050"/>
                    <a:chOff x="9922529" y="3122771"/>
                    <a:chExt cx="19050" cy="19050"/>
                  </a:xfrm>
                </p:grpSpPr>
                <p:sp>
                  <p:nvSpPr>
                    <p:cNvPr id="2112" name="Freeform: Shape 2111">
                      <a:extLst>
                        <a:ext uri="{FF2B5EF4-FFF2-40B4-BE49-F238E27FC236}">
                          <a16:creationId xmlns:a16="http://schemas.microsoft.com/office/drawing/2014/main" id="{5D493B81-DFD5-4079-B62F-3A5F00CF1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12277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3" name="Freeform: Shape 2112">
                      <a:extLst>
                        <a:ext uri="{FF2B5EF4-FFF2-40B4-BE49-F238E27FC236}">
                          <a16:creationId xmlns:a16="http://schemas.microsoft.com/office/drawing/2014/main" id="{C6B2EDB0-DC77-40D6-966D-0D010863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3914" y="312562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4" name="Freeform: Shape 2113">
                      <a:extLst>
                        <a:ext uri="{FF2B5EF4-FFF2-40B4-BE49-F238E27FC236}">
                          <a16:creationId xmlns:a16="http://schemas.microsoft.com/office/drawing/2014/main" id="{BC6760DD-73FE-4CAF-ADCE-D88DC3B6BD2E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34116" y="3127762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5" name="Graphic 7">
                    <a:extLst>
                      <a:ext uri="{FF2B5EF4-FFF2-40B4-BE49-F238E27FC236}">
                        <a16:creationId xmlns:a16="http://schemas.microsoft.com/office/drawing/2014/main" id="{FEE25186-ABA4-4F87-908C-0AE1E4E2BCA1}"/>
                      </a:ext>
                    </a:extLst>
                  </p:cNvPr>
                  <p:cNvGrpSpPr/>
                  <p:nvPr/>
                </p:nvGrpSpPr>
                <p:grpSpPr>
                  <a:xfrm>
                    <a:off x="9911099" y="3121818"/>
                    <a:ext cx="19050" cy="19050"/>
                    <a:chOff x="9911099" y="3121818"/>
                    <a:chExt cx="19050" cy="19050"/>
                  </a:xfrm>
                </p:grpSpPr>
                <p:sp>
                  <p:nvSpPr>
                    <p:cNvPr id="2116" name="Freeform: Shape 2115">
                      <a:extLst>
                        <a:ext uri="{FF2B5EF4-FFF2-40B4-BE49-F238E27FC236}">
                          <a16:creationId xmlns:a16="http://schemas.microsoft.com/office/drawing/2014/main" id="{1C83B10F-8D97-4BE1-AE44-D6438BCF21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1099" y="312181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7" name="Freeform: Shape 2116">
                      <a:extLst>
                        <a:ext uri="{FF2B5EF4-FFF2-40B4-BE49-F238E27FC236}">
                          <a16:creationId xmlns:a16="http://schemas.microsoft.com/office/drawing/2014/main" id="{E337C042-9D25-47AA-9202-FF8945F93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231" y="312467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2858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8" name="Freeform: Shape 2117">
                      <a:extLst>
                        <a:ext uri="{FF2B5EF4-FFF2-40B4-BE49-F238E27FC236}">
                          <a16:creationId xmlns:a16="http://schemas.microsoft.com/office/drawing/2014/main" id="{BC074661-4E19-4487-BE6D-3704D6560855}"/>
                        </a:ext>
                      </a:extLst>
                    </p:cNvPr>
                    <p:cNvSpPr/>
                    <p:nvPr/>
                  </p:nvSpPr>
                  <p:spPr>
                    <a:xfrm rot="2788975">
                      <a:off x="9922477" y="312688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9" name="Graphic 7">
                    <a:extLst>
                      <a:ext uri="{FF2B5EF4-FFF2-40B4-BE49-F238E27FC236}">
                        <a16:creationId xmlns:a16="http://schemas.microsoft.com/office/drawing/2014/main" id="{0449017A-9A6E-49BF-ADC9-A6792624976C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23723"/>
                    <a:ext cx="19050" cy="19050"/>
                    <a:chOff x="9899669" y="3123723"/>
                    <a:chExt cx="19050" cy="19050"/>
                  </a:xfrm>
                </p:grpSpPr>
                <p:sp>
                  <p:nvSpPr>
                    <p:cNvPr id="2120" name="Freeform: Shape 2119">
                      <a:extLst>
                        <a:ext uri="{FF2B5EF4-FFF2-40B4-BE49-F238E27FC236}">
                          <a16:creationId xmlns:a16="http://schemas.microsoft.com/office/drawing/2014/main" id="{5125CA7B-ACAB-4C9C-B03A-EA1B63A3E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1" name="Freeform: Shape 2120">
                      <a:extLst>
                        <a:ext uri="{FF2B5EF4-FFF2-40B4-BE49-F238E27FC236}">
                          <a16:creationId xmlns:a16="http://schemas.microsoft.com/office/drawing/2014/main" id="{E125B5A6-7792-4CDC-8AD2-A5F9925E0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801" y="312658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2" name="Freeform: Shape 2121">
                      <a:extLst>
                        <a:ext uri="{FF2B5EF4-FFF2-40B4-BE49-F238E27FC236}">
                          <a16:creationId xmlns:a16="http://schemas.microsoft.com/office/drawing/2014/main" id="{0B280FCF-AA85-447C-8411-FABB23553071}"/>
                        </a:ext>
                      </a:extLst>
                    </p:cNvPr>
                    <p:cNvSpPr/>
                    <p:nvPr/>
                  </p:nvSpPr>
                  <p:spPr>
                    <a:xfrm rot="2777548">
                      <a:off x="9911269" y="31289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3" name="Graphic 7">
                    <a:extLst>
                      <a:ext uri="{FF2B5EF4-FFF2-40B4-BE49-F238E27FC236}">
                        <a16:creationId xmlns:a16="http://schemas.microsoft.com/office/drawing/2014/main" id="{743DCE2D-12B3-4F42-8816-3A92480F428C}"/>
                      </a:ext>
                    </a:extLst>
                  </p:cNvPr>
                  <p:cNvGrpSpPr/>
                  <p:nvPr/>
                </p:nvGrpSpPr>
                <p:grpSpPr>
                  <a:xfrm>
                    <a:off x="9885382" y="3123723"/>
                    <a:ext cx="19050" cy="19050"/>
                    <a:chOff x="9885382" y="3123723"/>
                    <a:chExt cx="19050" cy="19050"/>
                  </a:xfrm>
                </p:grpSpPr>
                <p:sp>
                  <p:nvSpPr>
                    <p:cNvPr id="2124" name="Freeform: Shape 2123">
                      <a:extLst>
                        <a:ext uri="{FF2B5EF4-FFF2-40B4-BE49-F238E27FC236}">
                          <a16:creationId xmlns:a16="http://schemas.microsoft.com/office/drawing/2014/main" id="{0852D1A5-5993-4767-B365-6E93401893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5382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5" name="Freeform: Shape 2124">
                      <a:extLst>
                        <a:ext uri="{FF2B5EF4-FFF2-40B4-BE49-F238E27FC236}">
                          <a16:creationId xmlns:a16="http://schemas.microsoft.com/office/drawing/2014/main" id="{64B1467A-B9F0-4B61-8E71-88C8C74A1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766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6" name="Freeform: Shape 2125">
                      <a:extLst>
                        <a:ext uri="{FF2B5EF4-FFF2-40B4-BE49-F238E27FC236}">
                          <a16:creationId xmlns:a16="http://schemas.microsoft.com/office/drawing/2014/main" id="{58C120EF-01CC-4948-8800-A4C3086BF289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896929" y="3128691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7" name="Graphic 7">
                    <a:extLst>
                      <a:ext uri="{FF2B5EF4-FFF2-40B4-BE49-F238E27FC236}">
                        <a16:creationId xmlns:a16="http://schemas.microsoft.com/office/drawing/2014/main" id="{E76254E0-A2CA-4FA9-9E42-4055F2A68C90}"/>
                      </a:ext>
                    </a:extLst>
                  </p:cNvPr>
                  <p:cNvGrpSpPr/>
                  <p:nvPr/>
                </p:nvGrpSpPr>
                <p:grpSpPr>
                  <a:xfrm>
                    <a:off x="9869189" y="3120866"/>
                    <a:ext cx="19050" cy="19050"/>
                    <a:chOff x="9869189" y="3120866"/>
                    <a:chExt cx="19050" cy="19050"/>
                  </a:xfrm>
                </p:grpSpPr>
                <p:sp>
                  <p:nvSpPr>
                    <p:cNvPr id="2128" name="Freeform: Shape 2127">
                      <a:extLst>
                        <a:ext uri="{FF2B5EF4-FFF2-40B4-BE49-F238E27FC236}">
                          <a16:creationId xmlns:a16="http://schemas.microsoft.com/office/drawing/2014/main" id="{B84AF1F5-55AC-4AA2-A3C2-0CC0E80EB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9189" y="312086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9" name="Freeform: Shape 2128">
                      <a:extLst>
                        <a:ext uri="{FF2B5EF4-FFF2-40B4-BE49-F238E27FC236}">
                          <a16:creationId xmlns:a16="http://schemas.microsoft.com/office/drawing/2014/main" id="{6B6F1882-FE89-44E8-AC89-E9219683A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0573" y="312372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3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0" name="Freeform: Shape 2129">
                      <a:extLst>
                        <a:ext uri="{FF2B5EF4-FFF2-40B4-BE49-F238E27FC236}">
                          <a16:creationId xmlns:a16="http://schemas.microsoft.com/office/drawing/2014/main" id="{07E3AE11-2B23-416D-A141-DA8F1AAF1AA9}"/>
                        </a:ext>
                      </a:extLst>
                    </p:cNvPr>
                    <p:cNvSpPr/>
                    <p:nvPr/>
                  </p:nvSpPr>
                  <p:spPr>
                    <a:xfrm rot="2786795">
                      <a:off x="9880621" y="312557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31" name="Freeform: Shape 2130">
                    <a:extLst>
                      <a:ext uri="{FF2B5EF4-FFF2-40B4-BE49-F238E27FC236}">
                        <a16:creationId xmlns:a16="http://schemas.microsoft.com/office/drawing/2014/main" id="{BF56344E-9188-441B-AF83-5C1AECF98179}"/>
                      </a:ext>
                    </a:extLst>
                  </p:cNvPr>
                  <p:cNvSpPr/>
                  <p:nvPr/>
                </p:nvSpPr>
                <p:spPr>
                  <a:xfrm>
                    <a:off x="9852044" y="3109435"/>
                    <a:ext cx="132397" cy="69770"/>
                  </a:xfrm>
                  <a:custGeom>
                    <a:avLst/>
                    <a:gdLst>
                      <a:gd name="connsiteX0" fmla="*/ 5715 w 132397"/>
                      <a:gd name="connsiteY0" fmla="*/ 0 h 69770"/>
                      <a:gd name="connsiteX1" fmla="*/ 22860 w 132397"/>
                      <a:gd name="connsiteY1" fmla="*/ 18098 h 69770"/>
                      <a:gd name="connsiteX2" fmla="*/ 110490 w 132397"/>
                      <a:gd name="connsiteY2" fmla="*/ 18098 h 69770"/>
                      <a:gd name="connsiteX3" fmla="*/ 126682 w 132397"/>
                      <a:gd name="connsiteY3" fmla="*/ 953 h 69770"/>
                      <a:gd name="connsiteX4" fmla="*/ 132397 w 132397"/>
                      <a:gd name="connsiteY4" fmla="*/ 953 h 69770"/>
                      <a:gd name="connsiteX5" fmla="*/ 114300 w 132397"/>
                      <a:gd name="connsiteY5" fmla="*/ 42863 h 69770"/>
                      <a:gd name="connsiteX6" fmla="*/ 100013 w 132397"/>
                      <a:gd name="connsiteY6" fmla="*/ 61913 h 69770"/>
                      <a:gd name="connsiteX7" fmla="*/ 32385 w 132397"/>
                      <a:gd name="connsiteY7" fmla="*/ 61913 h 69770"/>
                      <a:gd name="connsiteX8" fmla="*/ 18097 w 132397"/>
                      <a:gd name="connsiteY8" fmla="*/ 42863 h 69770"/>
                      <a:gd name="connsiteX9" fmla="*/ 0 w 132397"/>
                      <a:gd name="connsiteY9" fmla="*/ 0 h 69770"/>
                      <a:gd name="connsiteX10" fmla="*/ 5715 w 132397"/>
                      <a:gd name="connsiteY10" fmla="*/ 0 h 69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2397" h="69770">
                        <a:moveTo>
                          <a:pt x="5715" y="0"/>
                        </a:moveTo>
                        <a:cubicBezTo>
                          <a:pt x="8572" y="6668"/>
                          <a:pt x="13335" y="12383"/>
                          <a:pt x="22860" y="18098"/>
                        </a:cubicBezTo>
                        <a:cubicBezTo>
                          <a:pt x="46672" y="32385"/>
                          <a:pt x="86678" y="32385"/>
                          <a:pt x="110490" y="18098"/>
                        </a:cubicBezTo>
                        <a:cubicBezTo>
                          <a:pt x="119063" y="13335"/>
                          <a:pt x="124778" y="6668"/>
                          <a:pt x="126682" y="953"/>
                        </a:cubicBezTo>
                        <a:lnTo>
                          <a:pt x="132397" y="953"/>
                        </a:lnTo>
                        <a:lnTo>
                          <a:pt x="114300" y="42863"/>
                        </a:lnTo>
                        <a:cubicBezTo>
                          <a:pt x="111443" y="49530"/>
                          <a:pt x="109538" y="57150"/>
                          <a:pt x="100013" y="61913"/>
                        </a:cubicBezTo>
                        <a:cubicBezTo>
                          <a:pt x="80963" y="72390"/>
                          <a:pt x="51435" y="72390"/>
                          <a:pt x="32385" y="61913"/>
                        </a:cubicBezTo>
                        <a:cubicBezTo>
                          <a:pt x="22860" y="56198"/>
                          <a:pt x="20955" y="49530"/>
                          <a:pt x="18097" y="42863"/>
                        </a:cubicBezTo>
                        <a:lnTo>
                          <a:pt x="0" y="0"/>
                        </a:lnTo>
                        <a:lnTo>
                          <a:pt x="5715" y="0"/>
                        </a:lnTo>
                        <a:close/>
                      </a:path>
                    </a:pathLst>
                  </a:custGeom>
                  <a:solidFill>
                    <a:srgbClr val="663F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2" name="Freeform: Shape 2131">
                    <a:extLst>
                      <a:ext uri="{FF2B5EF4-FFF2-40B4-BE49-F238E27FC236}">
                        <a16:creationId xmlns:a16="http://schemas.microsoft.com/office/drawing/2014/main" id="{8996C353-6EE9-4307-9137-BC1AD8AE251F}"/>
                      </a:ext>
                    </a:extLst>
                  </p:cNvPr>
                  <p:cNvSpPr/>
                  <p:nvPr/>
                </p:nvSpPr>
                <p:spPr>
                  <a:xfrm>
                    <a:off x="9851806" y="3062763"/>
                    <a:ext cx="134540" cy="78105"/>
                  </a:xfrm>
                  <a:custGeom>
                    <a:avLst/>
                    <a:gdLst>
                      <a:gd name="connsiteX0" fmla="*/ 19288 w 134540"/>
                      <a:gd name="connsiteY0" fmla="*/ 66675 h 78105"/>
                      <a:gd name="connsiteX1" fmla="*/ 114538 w 134540"/>
                      <a:gd name="connsiteY1" fmla="*/ 66675 h 78105"/>
                      <a:gd name="connsiteX2" fmla="*/ 114538 w 134540"/>
                      <a:gd name="connsiteY2" fmla="*/ 11430 h 78105"/>
                      <a:gd name="connsiteX3" fmla="*/ 19288 w 134540"/>
                      <a:gd name="connsiteY3" fmla="*/ 11430 h 78105"/>
                      <a:gd name="connsiteX4" fmla="*/ 19288 w 134540"/>
                      <a:gd name="connsiteY4" fmla="*/ 66675 h 78105"/>
                      <a:gd name="connsiteX5" fmla="*/ 23098 w 134540"/>
                      <a:gd name="connsiteY5" fmla="*/ 14287 h 78105"/>
                      <a:gd name="connsiteX6" fmla="*/ 110728 w 134540"/>
                      <a:gd name="connsiteY6" fmla="*/ 14287 h 78105"/>
                      <a:gd name="connsiteX7" fmla="*/ 110728 w 134540"/>
                      <a:gd name="connsiteY7" fmla="*/ 64770 h 78105"/>
                      <a:gd name="connsiteX8" fmla="*/ 23098 w 134540"/>
                      <a:gd name="connsiteY8" fmla="*/ 64770 h 78105"/>
                      <a:gd name="connsiteX9" fmla="*/ 23098 w 134540"/>
                      <a:gd name="connsiteY9" fmla="*/ 14287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40" h="78105">
                        <a:moveTo>
                          <a:pt x="19288" y="66675"/>
                        </a:moveTo>
                        <a:cubicBezTo>
                          <a:pt x="45958" y="81915"/>
                          <a:pt x="87868" y="81915"/>
                          <a:pt x="114538" y="66675"/>
                        </a:cubicBezTo>
                        <a:cubicBezTo>
                          <a:pt x="141208" y="51435"/>
                          <a:pt x="141208" y="26670"/>
                          <a:pt x="114538" y="11430"/>
                        </a:cubicBezTo>
                        <a:cubicBezTo>
                          <a:pt x="87868" y="-3810"/>
                          <a:pt x="45958" y="-3810"/>
                          <a:pt x="19288" y="11430"/>
                        </a:cubicBezTo>
                        <a:cubicBezTo>
                          <a:pt x="-6429" y="26670"/>
                          <a:pt x="-6429" y="51435"/>
                          <a:pt x="19288" y="66675"/>
                        </a:cubicBezTo>
                        <a:close/>
                        <a:moveTo>
                          <a:pt x="23098" y="14287"/>
                        </a:moveTo>
                        <a:cubicBezTo>
                          <a:pt x="46911" y="0"/>
                          <a:pt x="86916" y="0"/>
                          <a:pt x="110728" y="14287"/>
                        </a:cubicBezTo>
                        <a:cubicBezTo>
                          <a:pt x="134541" y="28575"/>
                          <a:pt x="134541" y="50482"/>
                          <a:pt x="110728" y="64770"/>
                        </a:cubicBezTo>
                        <a:cubicBezTo>
                          <a:pt x="86916" y="79057"/>
                          <a:pt x="46911" y="79057"/>
                          <a:pt x="23098" y="64770"/>
                        </a:cubicBezTo>
                        <a:cubicBezTo>
                          <a:pt x="-714" y="50482"/>
                          <a:pt x="-714" y="27622"/>
                          <a:pt x="23098" y="14287"/>
                        </a:cubicBezTo>
                        <a:close/>
                      </a:path>
                    </a:pathLst>
                  </a:custGeom>
                  <a:solidFill>
                    <a:srgbClr val="9E61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3" name="Freeform: Shape 2132">
                  <a:extLst>
                    <a:ext uri="{FF2B5EF4-FFF2-40B4-BE49-F238E27FC236}">
                      <a16:creationId xmlns:a16="http://schemas.microsoft.com/office/drawing/2014/main" id="{A2238BCE-72B9-4632-A141-131802AE62B5}"/>
                    </a:ext>
                  </a:extLst>
                </p:cNvPr>
                <p:cNvSpPr/>
                <p:nvPr/>
              </p:nvSpPr>
              <p:spPr>
                <a:xfrm>
                  <a:off x="9959336" y="3118960"/>
                  <a:ext cx="32725" cy="49858"/>
                </a:xfrm>
                <a:custGeom>
                  <a:avLst/>
                  <a:gdLst>
                    <a:gd name="connsiteX0" fmla="*/ 12723 w 32725"/>
                    <a:gd name="connsiteY0" fmla="*/ 10478 h 49858"/>
                    <a:gd name="connsiteX1" fmla="*/ 1293 w 32725"/>
                    <a:gd name="connsiteY1" fmla="*/ 18098 h 49858"/>
                    <a:gd name="connsiteX2" fmla="*/ 6055 w 32725"/>
                    <a:gd name="connsiteY2" fmla="*/ 23813 h 49858"/>
                    <a:gd name="connsiteX3" fmla="*/ 340 w 32725"/>
                    <a:gd name="connsiteY3" fmla="*/ 49530 h 49858"/>
                    <a:gd name="connsiteX4" fmla="*/ 26058 w 32725"/>
                    <a:gd name="connsiteY4" fmla="*/ 37148 h 49858"/>
                    <a:gd name="connsiteX5" fmla="*/ 32726 w 32725"/>
                    <a:gd name="connsiteY5" fmla="*/ 8573 h 49858"/>
                    <a:gd name="connsiteX6" fmla="*/ 19390 w 32725"/>
                    <a:gd name="connsiteY6" fmla="*/ 0 h 49858"/>
                    <a:gd name="connsiteX7" fmla="*/ 12723 w 32725"/>
                    <a:gd name="connsiteY7" fmla="*/ 10478 h 4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725" h="49858">
                      <a:moveTo>
                        <a:pt x="12723" y="10478"/>
                      </a:moveTo>
                      <a:cubicBezTo>
                        <a:pt x="7961" y="9525"/>
                        <a:pt x="1293" y="18098"/>
                        <a:pt x="1293" y="18098"/>
                      </a:cubicBezTo>
                      <a:cubicBezTo>
                        <a:pt x="1293" y="18098"/>
                        <a:pt x="1293" y="21908"/>
                        <a:pt x="6055" y="23813"/>
                      </a:cubicBezTo>
                      <a:cubicBezTo>
                        <a:pt x="5103" y="38100"/>
                        <a:pt x="-1564" y="47625"/>
                        <a:pt x="340" y="49530"/>
                      </a:cubicBezTo>
                      <a:cubicBezTo>
                        <a:pt x="2246" y="51435"/>
                        <a:pt x="20343" y="44768"/>
                        <a:pt x="26058" y="37148"/>
                      </a:cubicBezTo>
                      <a:cubicBezTo>
                        <a:pt x="28915" y="33338"/>
                        <a:pt x="28915" y="14288"/>
                        <a:pt x="32726" y="8573"/>
                      </a:cubicBezTo>
                      <a:cubicBezTo>
                        <a:pt x="32726" y="6668"/>
                        <a:pt x="19390" y="0"/>
                        <a:pt x="19390" y="0"/>
                      </a:cubicBezTo>
                      <a:cubicBezTo>
                        <a:pt x="19390" y="0"/>
                        <a:pt x="13676" y="6668"/>
                        <a:pt x="12723" y="10478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4" name="Freeform: Shape 2133">
                  <a:extLst>
                    <a:ext uri="{FF2B5EF4-FFF2-40B4-BE49-F238E27FC236}">
                      <a16:creationId xmlns:a16="http://schemas.microsoft.com/office/drawing/2014/main" id="{D8E39350-880C-4B9A-8429-D790F6DA8E45}"/>
                    </a:ext>
                  </a:extLst>
                </p:cNvPr>
                <p:cNvSpPr/>
                <p:nvPr/>
              </p:nvSpPr>
              <p:spPr>
                <a:xfrm>
                  <a:off x="9886840" y="2967469"/>
                  <a:ext cx="109984" cy="176256"/>
                </a:xfrm>
                <a:custGeom>
                  <a:avLst/>
                  <a:gdLst>
                    <a:gd name="connsiteX0" fmla="*/ 2352 w 109984"/>
                    <a:gd name="connsiteY0" fmla="*/ 11474 h 176256"/>
                    <a:gd name="connsiteX1" fmla="*/ 36642 w 109984"/>
                    <a:gd name="connsiteY1" fmla="*/ 11474 h 176256"/>
                    <a:gd name="connsiteX2" fmla="*/ 97602 w 109984"/>
                    <a:gd name="connsiteY2" fmla="*/ 81007 h 176256"/>
                    <a:gd name="connsiteX3" fmla="*/ 109984 w 109984"/>
                    <a:gd name="connsiteY3" fmla="*/ 176257 h 176256"/>
                    <a:gd name="connsiteX4" fmla="*/ 84267 w 109984"/>
                    <a:gd name="connsiteY4" fmla="*/ 161017 h 176256"/>
                    <a:gd name="connsiteX5" fmla="*/ 71884 w 109984"/>
                    <a:gd name="connsiteY5" fmla="*/ 88627 h 176256"/>
                    <a:gd name="connsiteX6" fmla="*/ 8067 w 109984"/>
                    <a:gd name="connsiteY6" fmla="*/ 39097 h 176256"/>
                    <a:gd name="connsiteX7" fmla="*/ 2352 w 109984"/>
                    <a:gd name="connsiteY7" fmla="*/ 11474 h 17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984" h="176256">
                      <a:moveTo>
                        <a:pt x="2352" y="11474"/>
                      </a:moveTo>
                      <a:cubicBezTo>
                        <a:pt x="8067" y="-1861"/>
                        <a:pt x="22354" y="-5671"/>
                        <a:pt x="36642" y="11474"/>
                      </a:cubicBezTo>
                      <a:cubicBezTo>
                        <a:pt x="45214" y="21952"/>
                        <a:pt x="91887" y="74339"/>
                        <a:pt x="97602" y="81007"/>
                      </a:cubicBezTo>
                      <a:cubicBezTo>
                        <a:pt x="103317" y="87674"/>
                        <a:pt x="109984" y="176257"/>
                        <a:pt x="109984" y="176257"/>
                      </a:cubicBezTo>
                      <a:cubicBezTo>
                        <a:pt x="109984" y="176257"/>
                        <a:pt x="97602" y="152444"/>
                        <a:pt x="84267" y="161017"/>
                      </a:cubicBezTo>
                      <a:cubicBezTo>
                        <a:pt x="86172" y="133394"/>
                        <a:pt x="71884" y="112439"/>
                        <a:pt x="71884" y="88627"/>
                      </a:cubicBezTo>
                      <a:cubicBezTo>
                        <a:pt x="49977" y="71482"/>
                        <a:pt x="8067" y="39097"/>
                        <a:pt x="8067" y="39097"/>
                      </a:cubicBezTo>
                      <a:cubicBezTo>
                        <a:pt x="8067" y="39097"/>
                        <a:pt x="-5268" y="28619"/>
                        <a:pt x="2352" y="11474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5" name="Freeform: Shape 2134">
                  <a:extLst>
                    <a:ext uri="{FF2B5EF4-FFF2-40B4-BE49-F238E27FC236}">
                      <a16:creationId xmlns:a16="http://schemas.microsoft.com/office/drawing/2014/main" id="{DD417AB3-5A1B-4CDB-9043-155FE13C7209}"/>
                    </a:ext>
                  </a:extLst>
                </p:cNvPr>
                <p:cNvSpPr/>
                <p:nvPr/>
              </p:nvSpPr>
              <p:spPr>
                <a:xfrm>
                  <a:off x="9845810" y="3069897"/>
                  <a:ext cx="51953" cy="43184"/>
                </a:xfrm>
                <a:custGeom>
                  <a:avLst/>
                  <a:gdLst>
                    <a:gd name="connsiteX0" fmla="*/ 13854 w 51953"/>
                    <a:gd name="connsiteY0" fmla="*/ 486 h 43184"/>
                    <a:gd name="connsiteX1" fmla="*/ 35762 w 51953"/>
                    <a:gd name="connsiteY1" fmla="*/ 12868 h 43184"/>
                    <a:gd name="connsiteX2" fmla="*/ 51954 w 51953"/>
                    <a:gd name="connsiteY2" fmla="*/ 31918 h 43184"/>
                    <a:gd name="connsiteX3" fmla="*/ 48144 w 51953"/>
                    <a:gd name="connsiteY3" fmla="*/ 40491 h 43184"/>
                    <a:gd name="connsiteX4" fmla="*/ 19569 w 51953"/>
                    <a:gd name="connsiteY4" fmla="*/ 32871 h 43184"/>
                    <a:gd name="connsiteX5" fmla="*/ 1471 w 51953"/>
                    <a:gd name="connsiteY5" fmla="*/ 12868 h 43184"/>
                    <a:gd name="connsiteX6" fmla="*/ 13854 w 51953"/>
                    <a:gd name="connsiteY6" fmla="*/ 486 h 4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53" h="43184">
                      <a:moveTo>
                        <a:pt x="13854" y="486"/>
                      </a:moveTo>
                      <a:cubicBezTo>
                        <a:pt x="19569" y="3343"/>
                        <a:pt x="33856" y="10963"/>
                        <a:pt x="35762" y="12868"/>
                      </a:cubicBezTo>
                      <a:cubicBezTo>
                        <a:pt x="38619" y="14773"/>
                        <a:pt x="51954" y="28108"/>
                        <a:pt x="51954" y="31918"/>
                      </a:cubicBezTo>
                      <a:cubicBezTo>
                        <a:pt x="51954" y="34776"/>
                        <a:pt x="51002" y="38586"/>
                        <a:pt x="48144" y="40491"/>
                      </a:cubicBezTo>
                      <a:cubicBezTo>
                        <a:pt x="37666" y="48111"/>
                        <a:pt x="25284" y="37633"/>
                        <a:pt x="19569" y="32871"/>
                      </a:cubicBezTo>
                      <a:cubicBezTo>
                        <a:pt x="14806" y="29061"/>
                        <a:pt x="6234" y="15726"/>
                        <a:pt x="1471" y="12868"/>
                      </a:cubicBezTo>
                      <a:cubicBezTo>
                        <a:pt x="-4244" y="8106"/>
                        <a:pt x="8139" y="-2372"/>
                        <a:pt x="13854" y="48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6" name="Freeform: Shape 2135">
                  <a:extLst>
                    <a:ext uri="{FF2B5EF4-FFF2-40B4-BE49-F238E27FC236}">
                      <a16:creationId xmlns:a16="http://schemas.microsoft.com/office/drawing/2014/main" id="{C9C8A7E0-5EA8-4584-9EC5-FE1BF16B9DD4}"/>
                    </a:ext>
                  </a:extLst>
                </p:cNvPr>
                <p:cNvSpPr/>
                <p:nvPr/>
              </p:nvSpPr>
              <p:spPr>
                <a:xfrm>
                  <a:off x="9791035" y="3027126"/>
                  <a:ext cx="69581" cy="68974"/>
                </a:xfrm>
                <a:custGeom>
                  <a:avLst/>
                  <a:gdLst>
                    <a:gd name="connsiteX0" fmla="*/ 21956 w 69581"/>
                    <a:gd name="connsiteY0" fmla="*/ 3252 h 68974"/>
                    <a:gd name="connsiteX1" fmla="*/ 69581 w 69581"/>
                    <a:gd name="connsiteY1" fmla="*/ 41352 h 68974"/>
                    <a:gd name="connsiteX2" fmla="*/ 52436 w 69581"/>
                    <a:gd name="connsiteY2" fmla="*/ 68975 h 68974"/>
                    <a:gd name="connsiteX3" fmla="*/ 49 w 69581"/>
                    <a:gd name="connsiteY3" fmla="*/ 2300 h 68974"/>
                    <a:gd name="connsiteX4" fmla="*/ 21956 w 69581"/>
                    <a:gd name="connsiteY4" fmla="*/ 3252 h 68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581" h="68974">
                      <a:moveTo>
                        <a:pt x="21956" y="3252"/>
                      </a:moveTo>
                      <a:cubicBezTo>
                        <a:pt x="28624" y="5157"/>
                        <a:pt x="45769" y="29922"/>
                        <a:pt x="69581" y="41352"/>
                      </a:cubicBezTo>
                      <a:cubicBezTo>
                        <a:pt x="57199" y="48972"/>
                        <a:pt x="52436" y="68975"/>
                        <a:pt x="52436" y="68975"/>
                      </a:cubicBezTo>
                      <a:cubicBezTo>
                        <a:pt x="52436" y="68975"/>
                        <a:pt x="-1856" y="24207"/>
                        <a:pt x="49" y="2300"/>
                      </a:cubicBezTo>
                      <a:cubicBezTo>
                        <a:pt x="1002" y="-2463"/>
                        <a:pt x="15289" y="1347"/>
                        <a:pt x="21956" y="3252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7" name="Graphic 7">
                <a:extLst>
                  <a:ext uri="{FF2B5EF4-FFF2-40B4-BE49-F238E27FC236}">
                    <a16:creationId xmlns:a16="http://schemas.microsoft.com/office/drawing/2014/main" id="{48B0FE4C-A103-4E45-9EA6-0297E8B959E7}"/>
                  </a:ext>
                </a:extLst>
              </p:cNvPr>
              <p:cNvGrpSpPr/>
              <p:nvPr/>
            </p:nvGrpSpPr>
            <p:grpSpPr>
              <a:xfrm>
                <a:off x="9644875" y="3423910"/>
                <a:ext cx="214788" cy="550395"/>
                <a:chOff x="9644875" y="3423910"/>
                <a:chExt cx="214788" cy="550395"/>
              </a:xfrm>
            </p:grpSpPr>
            <p:sp>
              <p:nvSpPr>
                <p:cNvPr id="2138" name="Freeform: Shape 2137">
                  <a:extLst>
                    <a:ext uri="{FF2B5EF4-FFF2-40B4-BE49-F238E27FC236}">
                      <a16:creationId xmlns:a16="http://schemas.microsoft.com/office/drawing/2014/main" id="{762FEA10-15CA-4A12-BA85-C68ABB6C13FB}"/>
                    </a:ext>
                  </a:extLst>
                </p:cNvPr>
                <p:cNvSpPr/>
                <p:nvPr/>
              </p:nvSpPr>
              <p:spPr>
                <a:xfrm>
                  <a:off x="9719585" y="3511298"/>
                  <a:ext cx="40066" cy="44859"/>
                </a:xfrm>
                <a:custGeom>
                  <a:avLst/>
                  <a:gdLst>
                    <a:gd name="connsiteX0" fmla="*/ 61 w 40066"/>
                    <a:gd name="connsiteY0" fmla="*/ 8665 h 44859"/>
                    <a:gd name="connsiteX1" fmla="*/ 61 w 40066"/>
                    <a:gd name="connsiteY1" fmla="*/ 15332 h 44859"/>
                    <a:gd name="connsiteX2" fmla="*/ 1966 w 40066"/>
                    <a:gd name="connsiteY2" fmla="*/ 23905 h 44859"/>
                    <a:gd name="connsiteX3" fmla="*/ 21969 w 40066"/>
                    <a:gd name="connsiteY3" fmla="*/ 42002 h 44859"/>
                    <a:gd name="connsiteX4" fmla="*/ 31494 w 40066"/>
                    <a:gd name="connsiteY4" fmla="*/ 44860 h 44859"/>
                    <a:gd name="connsiteX5" fmla="*/ 39114 w 40066"/>
                    <a:gd name="connsiteY5" fmla="*/ 39145 h 44859"/>
                    <a:gd name="connsiteX6" fmla="*/ 40066 w 40066"/>
                    <a:gd name="connsiteY6" fmla="*/ 25810 h 44859"/>
                    <a:gd name="connsiteX7" fmla="*/ 29589 w 40066"/>
                    <a:gd name="connsiteY7" fmla="*/ 6760 h 44859"/>
                    <a:gd name="connsiteX8" fmla="*/ 9586 w 40066"/>
                    <a:gd name="connsiteY8" fmla="*/ 92 h 44859"/>
                    <a:gd name="connsiteX9" fmla="*/ 61 w 40066"/>
                    <a:gd name="connsiteY9" fmla="*/ 8665 h 44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66" h="44859">
                      <a:moveTo>
                        <a:pt x="61" y="8665"/>
                      </a:moveTo>
                      <a:cubicBezTo>
                        <a:pt x="1014" y="11522"/>
                        <a:pt x="61" y="15332"/>
                        <a:pt x="61" y="15332"/>
                      </a:cubicBezTo>
                      <a:lnTo>
                        <a:pt x="1966" y="23905"/>
                      </a:lnTo>
                      <a:lnTo>
                        <a:pt x="21969" y="42002"/>
                      </a:lnTo>
                      <a:lnTo>
                        <a:pt x="31494" y="44860"/>
                      </a:lnTo>
                      <a:lnTo>
                        <a:pt x="39114" y="39145"/>
                      </a:lnTo>
                      <a:lnTo>
                        <a:pt x="40066" y="25810"/>
                      </a:lnTo>
                      <a:lnTo>
                        <a:pt x="29589" y="6760"/>
                      </a:lnTo>
                      <a:lnTo>
                        <a:pt x="9586" y="92"/>
                      </a:lnTo>
                      <a:cubicBezTo>
                        <a:pt x="9586" y="-860"/>
                        <a:pt x="-891" y="5807"/>
                        <a:pt x="61" y="8665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9" name="Freeform: Shape 2138">
                  <a:extLst>
                    <a:ext uri="{FF2B5EF4-FFF2-40B4-BE49-F238E27FC236}">
                      <a16:creationId xmlns:a16="http://schemas.microsoft.com/office/drawing/2014/main" id="{7C7CBB57-91EF-4EE2-B46F-F5DF997B69AC}"/>
                    </a:ext>
                  </a:extLst>
                </p:cNvPr>
                <p:cNvSpPr/>
                <p:nvPr/>
              </p:nvSpPr>
              <p:spPr>
                <a:xfrm>
                  <a:off x="9795847" y="3662518"/>
                  <a:ext cx="27203" cy="42402"/>
                </a:xfrm>
                <a:custGeom>
                  <a:avLst/>
                  <a:gdLst>
                    <a:gd name="connsiteX0" fmla="*/ 12382 w 27203"/>
                    <a:gd name="connsiteY0" fmla="*/ 320 h 42402"/>
                    <a:gd name="connsiteX1" fmla="*/ 24765 w 27203"/>
                    <a:gd name="connsiteY1" fmla="*/ 11750 h 42402"/>
                    <a:gd name="connsiteX2" fmla="*/ 24765 w 27203"/>
                    <a:gd name="connsiteY2" fmla="*/ 23180 h 42402"/>
                    <a:gd name="connsiteX3" fmla="*/ 26670 w 27203"/>
                    <a:gd name="connsiteY3" fmla="*/ 40325 h 42402"/>
                    <a:gd name="connsiteX4" fmla="*/ 9525 w 27203"/>
                    <a:gd name="connsiteY4" fmla="*/ 38420 h 42402"/>
                    <a:gd name="connsiteX5" fmla="*/ 0 w 27203"/>
                    <a:gd name="connsiteY5" fmla="*/ 27943 h 42402"/>
                    <a:gd name="connsiteX6" fmla="*/ 12382 w 27203"/>
                    <a:gd name="connsiteY6" fmla="*/ 320 h 42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203" h="42402">
                      <a:moveTo>
                        <a:pt x="12382" y="320"/>
                      </a:moveTo>
                      <a:cubicBezTo>
                        <a:pt x="14288" y="4130"/>
                        <a:pt x="22860" y="8893"/>
                        <a:pt x="24765" y="11750"/>
                      </a:cubicBezTo>
                      <a:cubicBezTo>
                        <a:pt x="26670" y="14608"/>
                        <a:pt x="24765" y="23180"/>
                        <a:pt x="24765" y="23180"/>
                      </a:cubicBezTo>
                      <a:cubicBezTo>
                        <a:pt x="24765" y="23180"/>
                        <a:pt x="28575" y="36515"/>
                        <a:pt x="26670" y="40325"/>
                      </a:cubicBezTo>
                      <a:cubicBezTo>
                        <a:pt x="24765" y="44135"/>
                        <a:pt x="16192" y="42230"/>
                        <a:pt x="9525" y="38420"/>
                      </a:cubicBezTo>
                      <a:cubicBezTo>
                        <a:pt x="2857" y="34610"/>
                        <a:pt x="0" y="27943"/>
                        <a:pt x="0" y="27943"/>
                      </a:cubicBezTo>
                      <a:cubicBezTo>
                        <a:pt x="0" y="27943"/>
                        <a:pt x="10478" y="-3490"/>
                        <a:pt x="12382" y="32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0" name="Freeform: Shape 2139">
                  <a:extLst>
                    <a:ext uri="{FF2B5EF4-FFF2-40B4-BE49-F238E27FC236}">
                      <a16:creationId xmlns:a16="http://schemas.microsoft.com/office/drawing/2014/main" id="{8110E9A4-C236-42FC-97BB-F03974FD75DB}"/>
                    </a:ext>
                  </a:extLst>
                </p:cNvPr>
                <p:cNvSpPr/>
                <p:nvPr/>
              </p:nvSpPr>
              <p:spPr>
                <a:xfrm>
                  <a:off x="9760604" y="3529488"/>
                  <a:ext cx="50219" cy="173405"/>
                </a:xfrm>
                <a:custGeom>
                  <a:avLst/>
                  <a:gdLst>
                    <a:gd name="connsiteX0" fmla="*/ 9525 w 50219"/>
                    <a:gd name="connsiteY0" fmla="*/ 0 h 173405"/>
                    <a:gd name="connsiteX1" fmla="*/ 25718 w 50219"/>
                    <a:gd name="connsiteY1" fmla="*/ 25717 h 173405"/>
                    <a:gd name="connsiteX2" fmla="*/ 34290 w 50219"/>
                    <a:gd name="connsiteY2" fmla="*/ 81915 h 173405"/>
                    <a:gd name="connsiteX3" fmla="*/ 48578 w 50219"/>
                    <a:gd name="connsiteY3" fmla="*/ 133350 h 173405"/>
                    <a:gd name="connsiteX4" fmla="*/ 27622 w 50219"/>
                    <a:gd name="connsiteY4" fmla="*/ 173355 h 173405"/>
                    <a:gd name="connsiteX5" fmla="*/ 16193 w 50219"/>
                    <a:gd name="connsiteY5" fmla="*/ 105728 h 173405"/>
                    <a:gd name="connsiteX6" fmla="*/ 5715 w 50219"/>
                    <a:gd name="connsiteY6" fmla="*/ 21908 h 173405"/>
                    <a:gd name="connsiteX7" fmla="*/ 0 w 50219"/>
                    <a:gd name="connsiteY7" fmla="*/ 9525 h 173405"/>
                    <a:gd name="connsiteX8" fmla="*/ 9525 w 50219"/>
                    <a:gd name="connsiteY8" fmla="*/ 0 h 17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19" h="173405">
                      <a:moveTo>
                        <a:pt x="9525" y="0"/>
                      </a:moveTo>
                      <a:cubicBezTo>
                        <a:pt x="9525" y="0"/>
                        <a:pt x="25718" y="9525"/>
                        <a:pt x="25718" y="25717"/>
                      </a:cubicBezTo>
                      <a:cubicBezTo>
                        <a:pt x="25718" y="38100"/>
                        <a:pt x="29528" y="76200"/>
                        <a:pt x="34290" y="81915"/>
                      </a:cubicBezTo>
                      <a:cubicBezTo>
                        <a:pt x="39053" y="87630"/>
                        <a:pt x="44768" y="127635"/>
                        <a:pt x="48578" y="133350"/>
                      </a:cubicBezTo>
                      <a:cubicBezTo>
                        <a:pt x="56197" y="161925"/>
                        <a:pt x="35243" y="174308"/>
                        <a:pt x="27622" y="173355"/>
                      </a:cubicBezTo>
                      <a:cubicBezTo>
                        <a:pt x="4763" y="165735"/>
                        <a:pt x="38100" y="137160"/>
                        <a:pt x="16193" y="105728"/>
                      </a:cubicBezTo>
                      <a:cubicBezTo>
                        <a:pt x="5715" y="86678"/>
                        <a:pt x="5715" y="21908"/>
                        <a:pt x="5715" y="21908"/>
                      </a:cubicBezTo>
                      <a:lnTo>
                        <a:pt x="0" y="952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1" name="Freeform: Shape 2140">
                  <a:extLst>
                    <a:ext uri="{FF2B5EF4-FFF2-40B4-BE49-F238E27FC236}">
                      <a16:creationId xmlns:a16="http://schemas.microsoft.com/office/drawing/2014/main" id="{A08EE8C5-CE59-4ADC-87A6-496CA6DA6D81}"/>
                    </a:ext>
                  </a:extLst>
                </p:cNvPr>
                <p:cNvSpPr/>
                <p:nvPr/>
              </p:nvSpPr>
              <p:spPr>
                <a:xfrm>
                  <a:off x="9698691" y="3924776"/>
                  <a:ext cx="160972" cy="49529"/>
                </a:xfrm>
                <a:custGeom>
                  <a:avLst/>
                  <a:gdLst>
                    <a:gd name="connsiteX0" fmla="*/ 140018 w 160972"/>
                    <a:gd name="connsiteY0" fmla="*/ 953 h 49529"/>
                    <a:gd name="connsiteX1" fmla="*/ 115253 w 160972"/>
                    <a:gd name="connsiteY1" fmla="*/ 0 h 49529"/>
                    <a:gd name="connsiteX2" fmla="*/ 0 w 160972"/>
                    <a:gd name="connsiteY2" fmla="*/ 24765 h 49529"/>
                    <a:gd name="connsiteX3" fmla="*/ 115253 w 160972"/>
                    <a:gd name="connsiteY3" fmla="*/ 49530 h 49529"/>
                    <a:gd name="connsiteX4" fmla="*/ 160972 w 160972"/>
                    <a:gd name="connsiteY4" fmla="*/ 47625 h 49529"/>
                    <a:gd name="connsiteX5" fmla="*/ 140018 w 160972"/>
                    <a:gd name="connsiteY5" fmla="*/ 953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972" h="49529">
                      <a:moveTo>
                        <a:pt x="140018" y="953"/>
                      </a:moveTo>
                      <a:cubicBezTo>
                        <a:pt x="132397" y="953"/>
                        <a:pt x="123825" y="0"/>
                        <a:pt x="115253" y="0"/>
                      </a:cubicBezTo>
                      <a:cubicBezTo>
                        <a:pt x="51435" y="0"/>
                        <a:pt x="0" y="11430"/>
                        <a:pt x="0" y="24765"/>
                      </a:cubicBezTo>
                      <a:cubicBezTo>
                        <a:pt x="0" y="38100"/>
                        <a:pt x="51435" y="49530"/>
                        <a:pt x="115253" y="49530"/>
                      </a:cubicBezTo>
                      <a:cubicBezTo>
                        <a:pt x="131445" y="49530"/>
                        <a:pt x="146685" y="48578"/>
                        <a:pt x="160972" y="47625"/>
                      </a:cubicBezTo>
                      <a:cubicBezTo>
                        <a:pt x="147638" y="27622"/>
                        <a:pt x="140018" y="953"/>
                        <a:pt x="140018" y="95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2" name="Freeform: Shape 2141">
                  <a:extLst>
                    <a:ext uri="{FF2B5EF4-FFF2-40B4-BE49-F238E27FC236}">
                      <a16:creationId xmlns:a16="http://schemas.microsoft.com/office/drawing/2014/main" id="{3F44F1A3-2F22-43E3-8A0A-7E749D21885F}"/>
                    </a:ext>
                  </a:extLst>
                </p:cNvPr>
                <p:cNvSpPr/>
                <p:nvPr/>
              </p:nvSpPr>
              <p:spPr>
                <a:xfrm>
                  <a:off x="9679593" y="3535203"/>
                  <a:ext cx="133431" cy="434689"/>
                </a:xfrm>
                <a:custGeom>
                  <a:avLst/>
                  <a:gdLst>
                    <a:gd name="connsiteX0" fmla="*/ 39101 w 133431"/>
                    <a:gd name="connsiteY0" fmla="*/ 1905 h 434689"/>
                    <a:gd name="connsiteX1" fmla="*/ 11479 w 133431"/>
                    <a:gd name="connsiteY1" fmla="*/ 34290 h 434689"/>
                    <a:gd name="connsiteX2" fmla="*/ 31481 w 133431"/>
                    <a:gd name="connsiteY2" fmla="*/ 127635 h 434689"/>
                    <a:gd name="connsiteX3" fmla="*/ 49 w 133431"/>
                    <a:gd name="connsiteY3" fmla="*/ 182880 h 434689"/>
                    <a:gd name="connsiteX4" fmla="*/ 10526 w 133431"/>
                    <a:gd name="connsiteY4" fmla="*/ 273367 h 434689"/>
                    <a:gd name="connsiteX5" fmla="*/ 1954 w 133431"/>
                    <a:gd name="connsiteY5" fmla="*/ 308610 h 434689"/>
                    <a:gd name="connsiteX6" fmla="*/ 13384 w 133431"/>
                    <a:gd name="connsiteY6" fmla="*/ 396240 h 434689"/>
                    <a:gd name="connsiteX7" fmla="*/ 36244 w 133431"/>
                    <a:gd name="connsiteY7" fmla="*/ 429577 h 434689"/>
                    <a:gd name="connsiteX8" fmla="*/ 133399 w 133431"/>
                    <a:gd name="connsiteY8" fmla="*/ 418147 h 434689"/>
                    <a:gd name="connsiteX9" fmla="*/ 105776 w 133431"/>
                    <a:gd name="connsiteY9" fmla="*/ 375285 h 434689"/>
                    <a:gd name="connsiteX10" fmla="*/ 101966 w 133431"/>
                    <a:gd name="connsiteY10" fmla="*/ 274320 h 434689"/>
                    <a:gd name="connsiteX11" fmla="*/ 103871 w 133431"/>
                    <a:gd name="connsiteY11" fmla="*/ 146685 h 434689"/>
                    <a:gd name="connsiteX12" fmla="*/ 102919 w 133431"/>
                    <a:gd name="connsiteY12" fmla="*/ 86677 h 434689"/>
                    <a:gd name="connsiteX13" fmla="*/ 118159 w 133431"/>
                    <a:gd name="connsiteY13" fmla="*/ 68580 h 434689"/>
                    <a:gd name="connsiteX14" fmla="*/ 81011 w 133431"/>
                    <a:gd name="connsiteY14" fmla="*/ 0 h 434689"/>
                    <a:gd name="connsiteX15" fmla="*/ 70534 w 133431"/>
                    <a:gd name="connsiteY15" fmla="*/ 17145 h 434689"/>
                    <a:gd name="connsiteX16" fmla="*/ 39101 w 133431"/>
                    <a:gd name="connsiteY16" fmla="*/ 1905 h 43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431" h="434689">
                      <a:moveTo>
                        <a:pt x="39101" y="1905"/>
                      </a:moveTo>
                      <a:cubicBezTo>
                        <a:pt x="26719" y="17145"/>
                        <a:pt x="13384" y="29527"/>
                        <a:pt x="11479" y="34290"/>
                      </a:cubicBezTo>
                      <a:cubicBezTo>
                        <a:pt x="7669" y="70485"/>
                        <a:pt x="32434" y="120967"/>
                        <a:pt x="31481" y="127635"/>
                      </a:cubicBezTo>
                      <a:cubicBezTo>
                        <a:pt x="30529" y="134302"/>
                        <a:pt x="1954" y="164782"/>
                        <a:pt x="49" y="182880"/>
                      </a:cubicBezTo>
                      <a:cubicBezTo>
                        <a:pt x="-904" y="200025"/>
                        <a:pt x="12431" y="256222"/>
                        <a:pt x="10526" y="273367"/>
                      </a:cubicBezTo>
                      <a:cubicBezTo>
                        <a:pt x="8621" y="290513"/>
                        <a:pt x="4811" y="294322"/>
                        <a:pt x="1954" y="308610"/>
                      </a:cubicBezTo>
                      <a:cubicBezTo>
                        <a:pt x="-904" y="322897"/>
                        <a:pt x="14336" y="374332"/>
                        <a:pt x="13384" y="396240"/>
                      </a:cubicBezTo>
                      <a:cubicBezTo>
                        <a:pt x="12431" y="418147"/>
                        <a:pt x="19099" y="423863"/>
                        <a:pt x="36244" y="429577"/>
                      </a:cubicBezTo>
                      <a:cubicBezTo>
                        <a:pt x="52436" y="435292"/>
                        <a:pt x="135304" y="441007"/>
                        <a:pt x="133399" y="418147"/>
                      </a:cubicBezTo>
                      <a:cubicBezTo>
                        <a:pt x="133399" y="403860"/>
                        <a:pt x="112444" y="407670"/>
                        <a:pt x="105776" y="375285"/>
                      </a:cubicBezTo>
                      <a:cubicBezTo>
                        <a:pt x="99109" y="345757"/>
                        <a:pt x="105776" y="284797"/>
                        <a:pt x="101966" y="274320"/>
                      </a:cubicBezTo>
                      <a:cubicBezTo>
                        <a:pt x="103871" y="265747"/>
                        <a:pt x="116254" y="200977"/>
                        <a:pt x="103871" y="146685"/>
                      </a:cubicBezTo>
                      <a:cubicBezTo>
                        <a:pt x="101014" y="138113"/>
                        <a:pt x="102919" y="86677"/>
                        <a:pt x="102919" y="86677"/>
                      </a:cubicBezTo>
                      <a:cubicBezTo>
                        <a:pt x="102919" y="86677"/>
                        <a:pt x="118159" y="79057"/>
                        <a:pt x="118159" y="68580"/>
                      </a:cubicBezTo>
                      <a:cubicBezTo>
                        <a:pt x="118159" y="47625"/>
                        <a:pt x="81011" y="0"/>
                        <a:pt x="81011" y="0"/>
                      </a:cubicBezTo>
                      <a:lnTo>
                        <a:pt x="70534" y="17145"/>
                      </a:lnTo>
                      <a:cubicBezTo>
                        <a:pt x="70534" y="16192"/>
                        <a:pt x="48626" y="9525"/>
                        <a:pt x="39101" y="1905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3" name="Freeform: Shape 2142">
                  <a:extLst>
                    <a:ext uri="{FF2B5EF4-FFF2-40B4-BE49-F238E27FC236}">
                      <a16:creationId xmlns:a16="http://schemas.microsoft.com/office/drawing/2014/main" id="{A8B13FCE-EF7C-4CA0-BFDF-88DCB28DB601}"/>
                    </a:ext>
                  </a:extLst>
                </p:cNvPr>
                <p:cNvSpPr/>
                <p:nvPr/>
              </p:nvSpPr>
              <p:spPr>
                <a:xfrm>
                  <a:off x="9735258" y="3771423"/>
                  <a:ext cx="32965" cy="180028"/>
                </a:xfrm>
                <a:custGeom>
                  <a:avLst/>
                  <a:gdLst>
                    <a:gd name="connsiteX0" fmla="*/ 12011 w 32965"/>
                    <a:gd name="connsiteY0" fmla="*/ 0 h 180028"/>
                    <a:gd name="connsiteX1" fmla="*/ 32966 w 32965"/>
                    <a:gd name="connsiteY1" fmla="*/ 180023 h 180028"/>
                    <a:gd name="connsiteX2" fmla="*/ 12011 w 32965"/>
                    <a:gd name="connsiteY2" fmla="*/ 0 h 180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65" h="180028">
                      <a:moveTo>
                        <a:pt x="12011" y="0"/>
                      </a:moveTo>
                      <a:cubicBezTo>
                        <a:pt x="-24184" y="183833"/>
                        <a:pt x="32966" y="180023"/>
                        <a:pt x="32966" y="180023"/>
                      </a:cubicBezTo>
                      <a:cubicBezTo>
                        <a:pt x="32966" y="180023"/>
                        <a:pt x="-16564" y="170498"/>
                        <a:pt x="12011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4" name="Freeform: Shape 2143">
                  <a:extLst>
                    <a:ext uri="{FF2B5EF4-FFF2-40B4-BE49-F238E27FC236}">
                      <a16:creationId xmlns:a16="http://schemas.microsoft.com/office/drawing/2014/main" id="{7C80ED10-A11D-4EA6-942A-BEA4E61558AC}"/>
                    </a:ext>
                  </a:extLst>
                </p:cNvPr>
                <p:cNvSpPr/>
                <p:nvPr/>
              </p:nvSpPr>
              <p:spPr>
                <a:xfrm>
                  <a:off x="9718694" y="3526630"/>
                  <a:ext cx="31432" cy="24765"/>
                </a:xfrm>
                <a:custGeom>
                  <a:avLst/>
                  <a:gdLst>
                    <a:gd name="connsiteX0" fmla="*/ 0 w 31432"/>
                    <a:gd name="connsiteY0" fmla="*/ 10478 h 24765"/>
                    <a:gd name="connsiteX1" fmla="*/ 953 w 31432"/>
                    <a:gd name="connsiteY1" fmla="*/ 0 h 24765"/>
                    <a:gd name="connsiteX2" fmla="*/ 31432 w 31432"/>
                    <a:gd name="connsiteY2" fmla="*/ 24765 h 24765"/>
                    <a:gd name="connsiteX3" fmla="*/ 0 w 31432"/>
                    <a:gd name="connsiteY3" fmla="*/ 10478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32" h="24765">
                      <a:moveTo>
                        <a:pt x="0" y="10478"/>
                      </a:moveTo>
                      <a:cubicBezTo>
                        <a:pt x="0" y="10478"/>
                        <a:pt x="953" y="5715"/>
                        <a:pt x="953" y="0"/>
                      </a:cubicBezTo>
                      <a:cubicBezTo>
                        <a:pt x="23813" y="20003"/>
                        <a:pt x="31432" y="24765"/>
                        <a:pt x="31432" y="24765"/>
                      </a:cubicBezTo>
                      <a:cubicBezTo>
                        <a:pt x="31432" y="24765"/>
                        <a:pt x="12382" y="22860"/>
                        <a:pt x="0" y="10478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5" name="Freeform: Shape 2144">
                  <a:extLst>
                    <a:ext uri="{FF2B5EF4-FFF2-40B4-BE49-F238E27FC236}">
                      <a16:creationId xmlns:a16="http://schemas.microsoft.com/office/drawing/2014/main" id="{0DB07BC5-377C-45FA-B93B-E72DEB6BE951}"/>
                    </a:ext>
                  </a:extLst>
                </p:cNvPr>
                <p:cNvSpPr/>
                <p:nvPr/>
              </p:nvSpPr>
              <p:spPr>
                <a:xfrm>
                  <a:off x="9710122" y="3462813"/>
                  <a:ext cx="65722" cy="83750"/>
                </a:xfrm>
                <a:custGeom>
                  <a:avLst/>
                  <a:gdLst>
                    <a:gd name="connsiteX0" fmla="*/ 65722 w 65722"/>
                    <a:gd name="connsiteY0" fmla="*/ 38100 h 83750"/>
                    <a:gd name="connsiteX1" fmla="*/ 55245 w 65722"/>
                    <a:gd name="connsiteY1" fmla="*/ 82867 h 83750"/>
                    <a:gd name="connsiteX2" fmla="*/ 22860 w 65722"/>
                    <a:gd name="connsiteY2" fmla="*/ 73342 h 83750"/>
                    <a:gd name="connsiteX3" fmla="*/ 14288 w 65722"/>
                    <a:gd name="connsiteY3" fmla="*/ 60008 h 83750"/>
                    <a:gd name="connsiteX4" fmla="*/ 2857 w 65722"/>
                    <a:gd name="connsiteY4" fmla="*/ 50483 h 83750"/>
                    <a:gd name="connsiteX5" fmla="*/ 0 w 65722"/>
                    <a:gd name="connsiteY5" fmla="*/ 39053 h 83750"/>
                    <a:gd name="connsiteX6" fmla="*/ 8572 w 65722"/>
                    <a:gd name="connsiteY6" fmla="*/ 15240 h 83750"/>
                    <a:gd name="connsiteX7" fmla="*/ 29528 w 65722"/>
                    <a:gd name="connsiteY7" fmla="*/ 2858 h 83750"/>
                    <a:gd name="connsiteX8" fmla="*/ 49530 w 65722"/>
                    <a:gd name="connsiteY8" fmla="*/ 0 h 83750"/>
                    <a:gd name="connsiteX9" fmla="*/ 60960 w 65722"/>
                    <a:gd name="connsiteY9" fmla="*/ 8572 h 83750"/>
                    <a:gd name="connsiteX10" fmla="*/ 57150 w 65722"/>
                    <a:gd name="connsiteY10" fmla="*/ 21908 h 83750"/>
                    <a:gd name="connsiteX11" fmla="*/ 65722 w 65722"/>
                    <a:gd name="connsiteY11" fmla="*/ 38100 h 8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722" h="83750">
                      <a:moveTo>
                        <a:pt x="65722" y="38100"/>
                      </a:moveTo>
                      <a:cubicBezTo>
                        <a:pt x="65722" y="38100"/>
                        <a:pt x="64770" y="80010"/>
                        <a:pt x="55245" y="82867"/>
                      </a:cubicBezTo>
                      <a:cubicBezTo>
                        <a:pt x="43815" y="86678"/>
                        <a:pt x="26670" y="77153"/>
                        <a:pt x="22860" y="73342"/>
                      </a:cubicBezTo>
                      <a:cubicBezTo>
                        <a:pt x="19050" y="68580"/>
                        <a:pt x="14288" y="60008"/>
                        <a:pt x="14288" y="60008"/>
                      </a:cubicBezTo>
                      <a:cubicBezTo>
                        <a:pt x="14288" y="60008"/>
                        <a:pt x="4763" y="58103"/>
                        <a:pt x="2857" y="50483"/>
                      </a:cubicBezTo>
                      <a:cubicBezTo>
                        <a:pt x="953" y="43815"/>
                        <a:pt x="0" y="39053"/>
                        <a:pt x="0" y="39053"/>
                      </a:cubicBezTo>
                      <a:lnTo>
                        <a:pt x="8572" y="15240"/>
                      </a:lnTo>
                      <a:lnTo>
                        <a:pt x="29528" y="2858"/>
                      </a:lnTo>
                      <a:lnTo>
                        <a:pt x="49530" y="0"/>
                      </a:lnTo>
                      <a:lnTo>
                        <a:pt x="60960" y="8572"/>
                      </a:lnTo>
                      <a:lnTo>
                        <a:pt x="57150" y="21908"/>
                      </a:lnTo>
                      <a:lnTo>
                        <a:pt x="65722" y="3810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6" name="Freeform: Shape 2145">
                  <a:extLst>
                    <a:ext uri="{FF2B5EF4-FFF2-40B4-BE49-F238E27FC236}">
                      <a16:creationId xmlns:a16="http://schemas.microsoft.com/office/drawing/2014/main" id="{3C47FA83-BD98-4320-9EB3-5790FD82A5B7}"/>
                    </a:ext>
                  </a:extLst>
                </p:cNvPr>
                <p:cNvSpPr/>
                <p:nvPr/>
              </p:nvSpPr>
              <p:spPr>
                <a:xfrm>
                  <a:off x="9733557" y="3466590"/>
                  <a:ext cx="42292" cy="38235"/>
                </a:xfrm>
                <a:custGeom>
                  <a:avLst/>
                  <a:gdLst>
                    <a:gd name="connsiteX0" fmla="*/ 5140 w 42292"/>
                    <a:gd name="connsiteY0" fmla="*/ 31465 h 38235"/>
                    <a:gd name="connsiteX1" fmla="*/ 42287 w 42292"/>
                    <a:gd name="connsiteY1" fmla="*/ 34323 h 38235"/>
                    <a:gd name="connsiteX2" fmla="*/ 19427 w 42292"/>
                    <a:gd name="connsiteY2" fmla="*/ 33 h 38235"/>
                    <a:gd name="connsiteX3" fmla="*/ 5140 w 42292"/>
                    <a:gd name="connsiteY3" fmla="*/ 31465 h 38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292" h="38235">
                      <a:moveTo>
                        <a:pt x="5140" y="31465"/>
                      </a:moveTo>
                      <a:cubicBezTo>
                        <a:pt x="16570" y="44800"/>
                        <a:pt x="42287" y="34323"/>
                        <a:pt x="42287" y="34323"/>
                      </a:cubicBezTo>
                      <a:cubicBezTo>
                        <a:pt x="42287" y="34323"/>
                        <a:pt x="43240" y="2890"/>
                        <a:pt x="19427" y="33"/>
                      </a:cubicBezTo>
                      <a:cubicBezTo>
                        <a:pt x="12760" y="-920"/>
                        <a:pt x="-10100" y="19083"/>
                        <a:pt x="5140" y="314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7" name="Freeform: Shape 2146">
                  <a:extLst>
                    <a:ext uri="{FF2B5EF4-FFF2-40B4-BE49-F238E27FC236}">
                      <a16:creationId xmlns:a16="http://schemas.microsoft.com/office/drawing/2014/main" id="{EE7FCBC9-4D61-485B-A508-73E90E8E72AC}"/>
                    </a:ext>
                  </a:extLst>
                </p:cNvPr>
                <p:cNvSpPr/>
                <p:nvPr/>
              </p:nvSpPr>
              <p:spPr>
                <a:xfrm>
                  <a:off x="9718694" y="3471361"/>
                  <a:ext cx="25107" cy="44792"/>
                </a:xfrm>
                <a:custGeom>
                  <a:avLst/>
                  <a:gdLst>
                    <a:gd name="connsiteX0" fmla="*/ 20003 w 25107"/>
                    <a:gd name="connsiteY0" fmla="*/ 26695 h 44792"/>
                    <a:gd name="connsiteX1" fmla="*/ 12382 w 25107"/>
                    <a:gd name="connsiteY1" fmla="*/ 44793 h 44792"/>
                    <a:gd name="connsiteX2" fmla="*/ 0 w 25107"/>
                    <a:gd name="connsiteY2" fmla="*/ 34315 h 44792"/>
                    <a:gd name="connsiteX3" fmla="*/ 24765 w 25107"/>
                    <a:gd name="connsiteY3" fmla="*/ 25 h 44792"/>
                    <a:gd name="connsiteX4" fmla="*/ 20003 w 25107"/>
                    <a:gd name="connsiteY4" fmla="*/ 26695 h 4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07" h="44792">
                      <a:moveTo>
                        <a:pt x="20003" y="26695"/>
                      </a:moveTo>
                      <a:cubicBezTo>
                        <a:pt x="21907" y="40030"/>
                        <a:pt x="13335" y="44793"/>
                        <a:pt x="12382" y="44793"/>
                      </a:cubicBezTo>
                      <a:cubicBezTo>
                        <a:pt x="11430" y="32410"/>
                        <a:pt x="0" y="34315"/>
                        <a:pt x="0" y="34315"/>
                      </a:cubicBezTo>
                      <a:cubicBezTo>
                        <a:pt x="0" y="34315"/>
                        <a:pt x="2857" y="18122"/>
                        <a:pt x="24765" y="25"/>
                      </a:cubicBezTo>
                      <a:cubicBezTo>
                        <a:pt x="26670" y="-928"/>
                        <a:pt x="20003" y="25743"/>
                        <a:pt x="20003" y="266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8" name="Freeform: Shape 2147">
                  <a:extLst>
                    <a:ext uri="{FF2B5EF4-FFF2-40B4-BE49-F238E27FC236}">
                      <a16:creationId xmlns:a16="http://schemas.microsoft.com/office/drawing/2014/main" id="{AEBA2EA6-D83D-4359-AC2B-C8DE15B80ABA}"/>
                    </a:ext>
                  </a:extLst>
                </p:cNvPr>
                <p:cNvSpPr/>
                <p:nvPr/>
              </p:nvSpPr>
              <p:spPr>
                <a:xfrm>
                  <a:off x="9679265" y="3423910"/>
                  <a:ext cx="99811" cy="109033"/>
                </a:xfrm>
                <a:custGeom>
                  <a:avLst/>
                  <a:gdLst>
                    <a:gd name="connsiteX0" fmla="*/ 40382 w 99811"/>
                    <a:gd name="connsiteY0" fmla="*/ 102720 h 109033"/>
                    <a:gd name="connsiteX1" fmla="*/ 13712 w 99811"/>
                    <a:gd name="connsiteY1" fmla="*/ 106531 h 109033"/>
                    <a:gd name="connsiteX2" fmla="*/ 15617 w 99811"/>
                    <a:gd name="connsiteY2" fmla="*/ 31283 h 109033"/>
                    <a:gd name="connsiteX3" fmla="*/ 87054 w 99811"/>
                    <a:gd name="connsiteY3" fmla="*/ 5565 h 109033"/>
                    <a:gd name="connsiteX4" fmla="*/ 94674 w 99811"/>
                    <a:gd name="connsiteY4" fmla="*/ 61763 h 109033"/>
                    <a:gd name="connsiteX5" fmla="*/ 51812 w 99811"/>
                    <a:gd name="connsiteY5" fmla="*/ 58906 h 109033"/>
                    <a:gd name="connsiteX6" fmla="*/ 39429 w 99811"/>
                    <a:gd name="connsiteY6" fmla="*/ 81765 h 109033"/>
                    <a:gd name="connsiteX7" fmla="*/ 38477 w 99811"/>
                    <a:gd name="connsiteY7" fmla="*/ 95100 h 109033"/>
                    <a:gd name="connsiteX8" fmla="*/ 40382 w 99811"/>
                    <a:gd name="connsiteY8" fmla="*/ 96053 h 109033"/>
                    <a:gd name="connsiteX9" fmla="*/ 40382 w 99811"/>
                    <a:gd name="connsiteY9" fmla="*/ 102720 h 109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811" h="109033">
                      <a:moveTo>
                        <a:pt x="40382" y="102720"/>
                      </a:moveTo>
                      <a:cubicBezTo>
                        <a:pt x="31809" y="110340"/>
                        <a:pt x="19427" y="110340"/>
                        <a:pt x="13712" y="106531"/>
                      </a:cubicBezTo>
                      <a:cubicBezTo>
                        <a:pt x="-5338" y="93195"/>
                        <a:pt x="-4386" y="58906"/>
                        <a:pt x="15617" y="31283"/>
                      </a:cubicBezTo>
                      <a:cubicBezTo>
                        <a:pt x="35619" y="3661"/>
                        <a:pt x="68004" y="-7769"/>
                        <a:pt x="87054" y="5565"/>
                      </a:cubicBezTo>
                      <a:cubicBezTo>
                        <a:pt x="101342" y="16043"/>
                        <a:pt x="103247" y="39856"/>
                        <a:pt x="94674" y="61763"/>
                      </a:cubicBezTo>
                      <a:cubicBezTo>
                        <a:pt x="94674" y="61763"/>
                        <a:pt x="84197" y="22711"/>
                        <a:pt x="51812" y="58906"/>
                      </a:cubicBezTo>
                      <a:cubicBezTo>
                        <a:pt x="45144" y="66525"/>
                        <a:pt x="41334" y="74145"/>
                        <a:pt x="39429" y="81765"/>
                      </a:cubicBezTo>
                      <a:cubicBezTo>
                        <a:pt x="34667" y="85575"/>
                        <a:pt x="34667" y="93195"/>
                        <a:pt x="38477" y="95100"/>
                      </a:cubicBezTo>
                      <a:cubicBezTo>
                        <a:pt x="38477" y="95100"/>
                        <a:pt x="39429" y="96053"/>
                        <a:pt x="40382" y="96053"/>
                      </a:cubicBezTo>
                      <a:cubicBezTo>
                        <a:pt x="41334" y="99863"/>
                        <a:pt x="40382" y="102720"/>
                        <a:pt x="40382" y="10272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9" name="Freeform: Shape 2148">
                  <a:extLst>
                    <a:ext uri="{FF2B5EF4-FFF2-40B4-BE49-F238E27FC236}">
                      <a16:creationId xmlns:a16="http://schemas.microsoft.com/office/drawing/2014/main" id="{A659CBF0-74DE-40B6-86C8-90A1DD3D9400}"/>
                    </a:ext>
                  </a:extLst>
                </p:cNvPr>
                <p:cNvSpPr/>
                <p:nvPr/>
              </p:nvSpPr>
              <p:spPr>
                <a:xfrm>
                  <a:off x="9653552" y="3734997"/>
                  <a:ext cx="28120" cy="53650"/>
                </a:xfrm>
                <a:custGeom>
                  <a:avLst/>
                  <a:gdLst>
                    <a:gd name="connsiteX0" fmla="*/ 27995 w 28120"/>
                    <a:gd name="connsiteY0" fmla="*/ 52618 h 53650"/>
                    <a:gd name="connsiteX1" fmla="*/ 373 w 28120"/>
                    <a:gd name="connsiteY1" fmla="*/ 13566 h 53650"/>
                    <a:gd name="connsiteX2" fmla="*/ 23233 w 28120"/>
                    <a:gd name="connsiteY2" fmla="*/ 2136 h 53650"/>
                    <a:gd name="connsiteX3" fmla="*/ 27995 w 28120"/>
                    <a:gd name="connsiteY3" fmla="*/ 52618 h 53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20" h="53650">
                      <a:moveTo>
                        <a:pt x="27995" y="52618"/>
                      </a:moveTo>
                      <a:cubicBezTo>
                        <a:pt x="-5343" y="61191"/>
                        <a:pt x="373" y="13566"/>
                        <a:pt x="373" y="13566"/>
                      </a:cubicBezTo>
                      <a:cubicBezTo>
                        <a:pt x="373" y="13566"/>
                        <a:pt x="21327" y="-6437"/>
                        <a:pt x="23233" y="2136"/>
                      </a:cubicBezTo>
                      <a:cubicBezTo>
                        <a:pt x="24185" y="11661"/>
                        <a:pt x="28948" y="34521"/>
                        <a:pt x="27995" y="52618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0" name="Freeform: Shape 2149">
                  <a:extLst>
                    <a:ext uri="{FF2B5EF4-FFF2-40B4-BE49-F238E27FC236}">
                      <a16:creationId xmlns:a16="http://schemas.microsoft.com/office/drawing/2014/main" id="{FF3BF57E-AF50-4C34-8BA1-83380CA5284A}"/>
                    </a:ext>
                  </a:extLst>
                </p:cNvPr>
                <p:cNvSpPr/>
                <p:nvPr/>
              </p:nvSpPr>
              <p:spPr>
                <a:xfrm>
                  <a:off x="9644875" y="3735228"/>
                  <a:ext cx="25925" cy="52387"/>
                </a:xfrm>
                <a:custGeom>
                  <a:avLst/>
                  <a:gdLst>
                    <a:gd name="connsiteX0" fmla="*/ 9049 w 25925"/>
                    <a:gd name="connsiteY0" fmla="*/ 13335 h 52387"/>
                    <a:gd name="connsiteX1" fmla="*/ 2381 w 25925"/>
                    <a:gd name="connsiteY1" fmla="*/ 27622 h 52387"/>
                    <a:gd name="connsiteX2" fmla="*/ 476 w 25925"/>
                    <a:gd name="connsiteY2" fmla="*/ 52388 h 52387"/>
                    <a:gd name="connsiteX3" fmla="*/ 11906 w 25925"/>
                    <a:gd name="connsiteY3" fmla="*/ 46672 h 52387"/>
                    <a:gd name="connsiteX4" fmla="*/ 15716 w 25925"/>
                    <a:gd name="connsiteY4" fmla="*/ 32385 h 52387"/>
                    <a:gd name="connsiteX5" fmla="*/ 25241 w 25925"/>
                    <a:gd name="connsiteY5" fmla="*/ 13335 h 52387"/>
                    <a:gd name="connsiteX6" fmla="*/ 22384 w 25925"/>
                    <a:gd name="connsiteY6" fmla="*/ 0 h 52387"/>
                    <a:gd name="connsiteX7" fmla="*/ 9049 w 25925"/>
                    <a:gd name="connsiteY7" fmla="*/ 13335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25" h="52387">
                      <a:moveTo>
                        <a:pt x="9049" y="13335"/>
                      </a:moveTo>
                      <a:cubicBezTo>
                        <a:pt x="9049" y="13335"/>
                        <a:pt x="5239" y="21907"/>
                        <a:pt x="2381" y="27622"/>
                      </a:cubicBezTo>
                      <a:cubicBezTo>
                        <a:pt x="-1429" y="33338"/>
                        <a:pt x="476" y="52388"/>
                        <a:pt x="476" y="52388"/>
                      </a:cubicBezTo>
                      <a:cubicBezTo>
                        <a:pt x="476" y="52388"/>
                        <a:pt x="7144" y="52388"/>
                        <a:pt x="11906" y="46672"/>
                      </a:cubicBezTo>
                      <a:cubicBezTo>
                        <a:pt x="15716" y="41910"/>
                        <a:pt x="15716" y="32385"/>
                        <a:pt x="15716" y="32385"/>
                      </a:cubicBezTo>
                      <a:cubicBezTo>
                        <a:pt x="15716" y="32385"/>
                        <a:pt x="29051" y="20955"/>
                        <a:pt x="25241" y="13335"/>
                      </a:cubicBezTo>
                      <a:cubicBezTo>
                        <a:pt x="23336" y="8572"/>
                        <a:pt x="22384" y="0"/>
                        <a:pt x="22384" y="0"/>
                      </a:cubicBezTo>
                      <a:lnTo>
                        <a:pt x="9049" y="1333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Freeform: Shape 2150">
                  <a:extLst>
                    <a:ext uri="{FF2B5EF4-FFF2-40B4-BE49-F238E27FC236}">
                      <a16:creationId xmlns:a16="http://schemas.microsoft.com/office/drawing/2014/main" id="{46C741EA-BE77-4333-B954-FB0A52BBEDD1}"/>
                    </a:ext>
                  </a:extLst>
                </p:cNvPr>
                <p:cNvSpPr/>
                <p:nvPr/>
              </p:nvSpPr>
              <p:spPr>
                <a:xfrm>
                  <a:off x="9652972" y="3568528"/>
                  <a:ext cx="59145" cy="220040"/>
                </a:xfrm>
                <a:custGeom>
                  <a:avLst/>
                  <a:gdLst>
                    <a:gd name="connsiteX0" fmla="*/ 48578 w 59145"/>
                    <a:gd name="connsiteY0" fmla="*/ 965 h 220040"/>
                    <a:gd name="connsiteX1" fmla="*/ 25717 w 59145"/>
                    <a:gd name="connsiteY1" fmla="*/ 33350 h 220040"/>
                    <a:gd name="connsiteX2" fmla="*/ 15240 w 59145"/>
                    <a:gd name="connsiteY2" fmla="*/ 93358 h 220040"/>
                    <a:gd name="connsiteX3" fmla="*/ 0 w 59145"/>
                    <a:gd name="connsiteY3" fmla="*/ 180988 h 220040"/>
                    <a:gd name="connsiteX4" fmla="*/ 27622 w 59145"/>
                    <a:gd name="connsiteY4" fmla="*/ 220040 h 220040"/>
                    <a:gd name="connsiteX5" fmla="*/ 35242 w 59145"/>
                    <a:gd name="connsiteY5" fmla="*/ 101930 h 220040"/>
                    <a:gd name="connsiteX6" fmla="*/ 56197 w 59145"/>
                    <a:gd name="connsiteY6" fmla="*/ 34303 h 220040"/>
                    <a:gd name="connsiteX7" fmla="*/ 48578 w 59145"/>
                    <a:gd name="connsiteY7" fmla="*/ 965 h 2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5" h="220040">
                      <a:moveTo>
                        <a:pt x="48578" y="965"/>
                      </a:moveTo>
                      <a:cubicBezTo>
                        <a:pt x="21907" y="-6655"/>
                        <a:pt x="25717" y="33350"/>
                        <a:pt x="25717" y="33350"/>
                      </a:cubicBezTo>
                      <a:cubicBezTo>
                        <a:pt x="25717" y="33350"/>
                        <a:pt x="19050" y="84785"/>
                        <a:pt x="15240" y="93358"/>
                      </a:cubicBezTo>
                      <a:cubicBezTo>
                        <a:pt x="7620" y="114313"/>
                        <a:pt x="10478" y="151460"/>
                        <a:pt x="0" y="180988"/>
                      </a:cubicBezTo>
                      <a:cubicBezTo>
                        <a:pt x="24765" y="172415"/>
                        <a:pt x="27622" y="220040"/>
                        <a:pt x="27622" y="220040"/>
                      </a:cubicBezTo>
                      <a:cubicBezTo>
                        <a:pt x="38100" y="183845"/>
                        <a:pt x="33338" y="112408"/>
                        <a:pt x="35242" y="101930"/>
                      </a:cubicBezTo>
                      <a:cubicBezTo>
                        <a:pt x="37147" y="97168"/>
                        <a:pt x="52388" y="41923"/>
                        <a:pt x="56197" y="34303"/>
                      </a:cubicBezTo>
                      <a:cubicBezTo>
                        <a:pt x="60960" y="24778"/>
                        <a:pt x="60960" y="6680"/>
                        <a:pt x="48578" y="965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2" name="Freeform: Shape 2151">
                  <a:extLst>
                    <a:ext uri="{FF2B5EF4-FFF2-40B4-BE49-F238E27FC236}">
                      <a16:creationId xmlns:a16="http://schemas.microsoft.com/office/drawing/2014/main" id="{16E6708A-603D-4BA3-AE43-0295876FDC73}"/>
                    </a:ext>
                  </a:extLst>
                </p:cNvPr>
                <p:cNvSpPr/>
                <p:nvPr/>
              </p:nvSpPr>
              <p:spPr>
                <a:xfrm>
                  <a:off x="9725362" y="3621880"/>
                  <a:ext cx="27622" cy="17859"/>
                </a:xfrm>
                <a:custGeom>
                  <a:avLst/>
                  <a:gdLst>
                    <a:gd name="connsiteX0" fmla="*/ 0 w 27622"/>
                    <a:gd name="connsiteY0" fmla="*/ 0 h 17859"/>
                    <a:gd name="connsiteX1" fmla="*/ 27622 w 27622"/>
                    <a:gd name="connsiteY1" fmla="*/ 14288 h 17859"/>
                    <a:gd name="connsiteX2" fmla="*/ 0 w 27622"/>
                    <a:gd name="connsiteY2" fmla="*/ 0 h 17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22" h="17859">
                      <a:moveTo>
                        <a:pt x="0" y="0"/>
                      </a:moveTo>
                      <a:cubicBezTo>
                        <a:pt x="3810" y="28575"/>
                        <a:pt x="27622" y="14288"/>
                        <a:pt x="27622" y="14288"/>
                      </a:cubicBezTo>
                      <a:cubicBezTo>
                        <a:pt x="27622" y="14288"/>
                        <a:pt x="6667" y="20955"/>
                        <a:pt x="0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3" name="Freeform: Shape 2152">
                  <a:extLst>
                    <a:ext uri="{FF2B5EF4-FFF2-40B4-BE49-F238E27FC236}">
                      <a16:creationId xmlns:a16="http://schemas.microsoft.com/office/drawing/2014/main" id="{9DF380CE-42A3-44B2-B466-D302DE66C7A3}"/>
                    </a:ext>
                  </a:extLst>
                </p:cNvPr>
                <p:cNvSpPr/>
                <p:nvPr/>
              </p:nvSpPr>
              <p:spPr>
                <a:xfrm>
                  <a:off x="9716789" y="3517878"/>
                  <a:ext cx="11430" cy="22268"/>
                </a:xfrm>
                <a:custGeom>
                  <a:avLst/>
                  <a:gdLst>
                    <a:gd name="connsiteX0" fmla="*/ 11430 w 11430"/>
                    <a:gd name="connsiteY0" fmla="*/ 14468 h 22268"/>
                    <a:gd name="connsiteX1" fmla="*/ 5715 w 11430"/>
                    <a:gd name="connsiteY1" fmla="*/ 22088 h 22268"/>
                    <a:gd name="connsiteX2" fmla="*/ 0 w 11430"/>
                    <a:gd name="connsiteY2" fmla="*/ 7801 h 22268"/>
                    <a:gd name="connsiteX3" fmla="*/ 5715 w 11430"/>
                    <a:gd name="connsiteY3" fmla="*/ 181 h 22268"/>
                    <a:gd name="connsiteX4" fmla="*/ 11430 w 11430"/>
                    <a:gd name="connsiteY4" fmla="*/ 14468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" h="22268">
                      <a:moveTo>
                        <a:pt x="11430" y="14468"/>
                      </a:moveTo>
                      <a:cubicBezTo>
                        <a:pt x="11430" y="20183"/>
                        <a:pt x="8573" y="23040"/>
                        <a:pt x="5715" y="22088"/>
                      </a:cubicBezTo>
                      <a:cubicBezTo>
                        <a:pt x="2858" y="20183"/>
                        <a:pt x="0" y="14468"/>
                        <a:pt x="0" y="7801"/>
                      </a:cubicBezTo>
                      <a:cubicBezTo>
                        <a:pt x="0" y="2085"/>
                        <a:pt x="2858" y="-772"/>
                        <a:pt x="5715" y="181"/>
                      </a:cubicBezTo>
                      <a:cubicBezTo>
                        <a:pt x="9525" y="3038"/>
                        <a:pt x="11430" y="8753"/>
                        <a:pt x="11430" y="14468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4" name="Graphic 7">
                <a:extLst>
                  <a:ext uri="{FF2B5EF4-FFF2-40B4-BE49-F238E27FC236}">
                    <a16:creationId xmlns:a16="http://schemas.microsoft.com/office/drawing/2014/main" id="{F51F4133-9670-467B-AF16-95851BF9BAA9}"/>
                  </a:ext>
                </a:extLst>
              </p:cNvPr>
              <p:cNvGrpSpPr/>
              <p:nvPr/>
            </p:nvGrpSpPr>
            <p:grpSpPr>
              <a:xfrm>
                <a:off x="9289116" y="4236820"/>
                <a:ext cx="261937" cy="169443"/>
                <a:chOff x="9289116" y="4236820"/>
                <a:chExt cx="261937" cy="169443"/>
              </a:xfrm>
            </p:grpSpPr>
            <p:grpSp>
              <p:nvGrpSpPr>
                <p:cNvPr id="2155" name="Graphic 7">
                  <a:extLst>
                    <a:ext uri="{FF2B5EF4-FFF2-40B4-BE49-F238E27FC236}">
                      <a16:creationId xmlns:a16="http://schemas.microsoft.com/office/drawing/2014/main" id="{12F060E3-E8C0-4B2A-9496-F0A330AF9E7C}"/>
                    </a:ext>
                  </a:extLst>
                </p:cNvPr>
                <p:cNvGrpSpPr/>
                <p:nvPr/>
              </p:nvGrpSpPr>
              <p:grpSpPr>
                <a:xfrm>
                  <a:off x="9289116" y="4248149"/>
                  <a:ext cx="261937" cy="158114"/>
                  <a:chOff x="9289116" y="4248149"/>
                  <a:chExt cx="261937" cy="158114"/>
                </a:xfrm>
              </p:grpSpPr>
              <p:sp>
                <p:nvSpPr>
                  <p:cNvPr id="2156" name="Freeform: Shape 2155">
                    <a:extLst>
                      <a:ext uri="{FF2B5EF4-FFF2-40B4-BE49-F238E27FC236}">
                        <a16:creationId xmlns:a16="http://schemas.microsoft.com/office/drawing/2014/main" id="{B9B41263-D498-48E5-B19E-CA6B93C61754}"/>
                      </a:ext>
                    </a:extLst>
                  </p:cNvPr>
                  <p:cNvSpPr/>
                  <p:nvPr/>
                </p:nvSpPr>
                <p:spPr>
                  <a:xfrm>
                    <a:off x="9298642" y="4260532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7" name="Freeform: Shape 2156">
                    <a:extLst>
                      <a:ext uri="{FF2B5EF4-FFF2-40B4-BE49-F238E27FC236}">
                        <a16:creationId xmlns:a16="http://schemas.microsoft.com/office/drawing/2014/main" id="{996AB01A-BA6F-4C0D-8ED6-6B9498452631}"/>
                      </a:ext>
                    </a:extLst>
                  </p:cNvPr>
                  <p:cNvSpPr/>
                  <p:nvPr/>
                </p:nvSpPr>
                <p:spPr>
                  <a:xfrm>
                    <a:off x="9289116" y="4320063"/>
                    <a:ext cx="252412" cy="79533"/>
                  </a:xfrm>
                  <a:custGeom>
                    <a:avLst/>
                    <a:gdLst>
                      <a:gd name="connsiteX0" fmla="*/ 252413 w 252412"/>
                      <a:gd name="connsiteY0" fmla="*/ 953 h 79533"/>
                      <a:gd name="connsiteX1" fmla="*/ 0 w 252412"/>
                      <a:gd name="connsiteY1" fmla="*/ 0 h 79533"/>
                      <a:gd name="connsiteX2" fmla="*/ 0 w 252412"/>
                      <a:gd name="connsiteY2" fmla="*/ 6668 h 79533"/>
                      <a:gd name="connsiteX3" fmla="*/ 0 w 252412"/>
                      <a:gd name="connsiteY3" fmla="*/ 6668 h 79533"/>
                      <a:gd name="connsiteX4" fmla="*/ 37148 w 252412"/>
                      <a:gd name="connsiteY4" fmla="*/ 58103 h 79533"/>
                      <a:gd name="connsiteX5" fmla="*/ 215265 w 252412"/>
                      <a:gd name="connsiteY5" fmla="*/ 58103 h 79533"/>
                      <a:gd name="connsiteX6" fmla="*/ 252413 w 252412"/>
                      <a:gd name="connsiteY6" fmla="*/ 6668 h 79533"/>
                      <a:gd name="connsiteX7" fmla="*/ 252413 w 252412"/>
                      <a:gd name="connsiteY7" fmla="*/ 6668 h 79533"/>
                      <a:gd name="connsiteX8" fmla="*/ 252413 w 252412"/>
                      <a:gd name="connsiteY8" fmla="*/ 953 h 79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412" h="79533">
                        <a:moveTo>
                          <a:pt x="252413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3" y="43815"/>
                          <a:pt x="37148" y="58103"/>
                        </a:cubicBezTo>
                        <a:cubicBezTo>
                          <a:pt x="86678" y="86678"/>
                          <a:pt x="166688" y="86678"/>
                          <a:pt x="215265" y="58103"/>
                        </a:cubicBezTo>
                        <a:cubicBezTo>
                          <a:pt x="240030" y="43815"/>
                          <a:pt x="252413" y="24765"/>
                          <a:pt x="252413" y="6668"/>
                        </a:cubicBezTo>
                        <a:lnTo>
                          <a:pt x="252413" y="6668"/>
                        </a:lnTo>
                        <a:lnTo>
                          <a:pt x="252413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8" name="Freeform: Shape 2157">
                    <a:extLst>
                      <a:ext uri="{FF2B5EF4-FFF2-40B4-BE49-F238E27FC236}">
                        <a16:creationId xmlns:a16="http://schemas.microsoft.com/office/drawing/2014/main" id="{E43174BA-228A-4B3D-9077-6E190DFC03DD}"/>
                      </a:ext>
                    </a:extLst>
                  </p:cNvPr>
                  <p:cNvSpPr/>
                  <p:nvPr/>
                </p:nvSpPr>
                <p:spPr>
                  <a:xfrm>
                    <a:off x="9289117" y="4248149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9" name="Freeform: Shape 2158">
                    <a:extLst>
                      <a:ext uri="{FF2B5EF4-FFF2-40B4-BE49-F238E27FC236}">
                        <a16:creationId xmlns:a16="http://schemas.microsoft.com/office/drawing/2014/main" id="{CAAED9E4-2BF5-4233-81C0-E44F75A499BB}"/>
                      </a:ext>
                    </a:extLst>
                  </p:cNvPr>
                  <p:cNvSpPr/>
                  <p:nvPr/>
                </p:nvSpPr>
                <p:spPr>
                  <a:xfrm>
                    <a:off x="9320484" y="4264342"/>
                    <a:ext cx="189677" cy="56673"/>
                  </a:xfrm>
                  <a:custGeom>
                    <a:avLst/>
                    <a:gdLst>
                      <a:gd name="connsiteX0" fmla="*/ 189613 w 189677"/>
                      <a:gd name="connsiteY0" fmla="*/ 56674 h 56673"/>
                      <a:gd name="connsiteX1" fmla="*/ 161990 w 189677"/>
                      <a:gd name="connsiteY1" fmla="*/ 19526 h 56673"/>
                      <a:gd name="connsiteX2" fmla="*/ 27688 w 189677"/>
                      <a:gd name="connsiteY2" fmla="*/ 19526 h 56673"/>
                      <a:gd name="connsiteX3" fmla="*/ 65 w 189677"/>
                      <a:gd name="connsiteY3" fmla="*/ 56674 h 56673"/>
                      <a:gd name="connsiteX4" fmla="*/ 27688 w 189677"/>
                      <a:gd name="connsiteY4" fmla="*/ 15716 h 56673"/>
                      <a:gd name="connsiteX5" fmla="*/ 161990 w 189677"/>
                      <a:gd name="connsiteY5" fmla="*/ 15716 h 56673"/>
                      <a:gd name="connsiteX6" fmla="*/ 189613 w 189677"/>
                      <a:gd name="connsiteY6" fmla="*/ 56674 h 5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677" h="56673">
                        <a:moveTo>
                          <a:pt x="189613" y="56674"/>
                        </a:moveTo>
                        <a:cubicBezTo>
                          <a:pt x="188660" y="43339"/>
                          <a:pt x="179135" y="30004"/>
                          <a:pt x="161990" y="19526"/>
                        </a:cubicBezTo>
                        <a:cubicBezTo>
                          <a:pt x="124843" y="-1429"/>
                          <a:pt x="64835" y="-1429"/>
                          <a:pt x="27688" y="19526"/>
                        </a:cubicBezTo>
                        <a:cubicBezTo>
                          <a:pt x="9590" y="30004"/>
                          <a:pt x="1018" y="43339"/>
                          <a:pt x="65" y="56674"/>
                        </a:cubicBezTo>
                        <a:cubicBezTo>
                          <a:pt x="-887" y="42386"/>
                          <a:pt x="8638" y="27146"/>
                          <a:pt x="27688" y="15716"/>
                        </a:cubicBezTo>
                        <a:cubicBezTo>
                          <a:pt x="64835" y="-5239"/>
                          <a:pt x="124843" y="-5239"/>
                          <a:pt x="161990" y="15716"/>
                        </a:cubicBezTo>
                        <a:cubicBezTo>
                          <a:pt x="181040" y="27146"/>
                          <a:pt x="190565" y="42386"/>
                          <a:pt x="189613" y="56674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0" name="Freeform: Shape 2159">
                    <a:extLst>
                      <a:ext uri="{FF2B5EF4-FFF2-40B4-BE49-F238E27FC236}">
                        <a16:creationId xmlns:a16="http://schemas.microsoft.com/office/drawing/2014/main" id="{28EB61B5-2C11-4078-B468-3C5DE78243EE}"/>
                      </a:ext>
                    </a:extLst>
                  </p:cNvPr>
                  <p:cNvSpPr/>
                  <p:nvPr/>
                </p:nvSpPr>
                <p:spPr>
                  <a:xfrm>
                    <a:off x="9320549" y="4268152"/>
                    <a:ext cx="189547" cy="105727"/>
                  </a:xfrm>
                  <a:custGeom>
                    <a:avLst/>
                    <a:gdLst>
                      <a:gd name="connsiteX0" fmla="*/ 189548 w 189547"/>
                      <a:gd name="connsiteY0" fmla="*/ 52864 h 105727"/>
                      <a:gd name="connsiteX1" fmla="*/ 161925 w 189547"/>
                      <a:gd name="connsiteY1" fmla="*/ 90011 h 105727"/>
                      <a:gd name="connsiteX2" fmla="*/ 27623 w 189547"/>
                      <a:gd name="connsiteY2" fmla="*/ 90011 h 105727"/>
                      <a:gd name="connsiteX3" fmla="*/ 0 w 189547"/>
                      <a:gd name="connsiteY3" fmla="*/ 52864 h 105727"/>
                      <a:gd name="connsiteX4" fmla="*/ 27623 w 189547"/>
                      <a:gd name="connsiteY4" fmla="*/ 15716 h 105727"/>
                      <a:gd name="connsiteX5" fmla="*/ 161925 w 189547"/>
                      <a:gd name="connsiteY5" fmla="*/ 15716 h 105727"/>
                      <a:gd name="connsiteX6" fmla="*/ 189548 w 189547"/>
                      <a:gd name="connsiteY6" fmla="*/ 52864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547" h="105727">
                        <a:moveTo>
                          <a:pt x="189548" y="52864"/>
                        </a:moveTo>
                        <a:cubicBezTo>
                          <a:pt x="188595" y="66199"/>
                          <a:pt x="179070" y="79534"/>
                          <a:pt x="161925" y="90011"/>
                        </a:cubicBezTo>
                        <a:cubicBezTo>
                          <a:pt x="124778" y="110966"/>
                          <a:pt x="64770" y="110966"/>
                          <a:pt x="27623" y="90011"/>
                        </a:cubicBezTo>
                        <a:cubicBezTo>
                          <a:pt x="9525" y="79534"/>
                          <a:pt x="953" y="66199"/>
                          <a:pt x="0" y="52864"/>
                        </a:cubicBezTo>
                        <a:cubicBezTo>
                          <a:pt x="953" y="39529"/>
                          <a:pt x="10478" y="26194"/>
                          <a:pt x="27623" y="15716"/>
                        </a:cubicBezTo>
                        <a:cubicBezTo>
                          <a:pt x="64770" y="-5239"/>
                          <a:pt x="124778" y="-5239"/>
                          <a:pt x="161925" y="15716"/>
                        </a:cubicBezTo>
                        <a:cubicBezTo>
                          <a:pt x="180023" y="26194"/>
                          <a:pt x="188595" y="39529"/>
                          <a:pt x="189548" y="52864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61" name="Graphic 7">
                  <a:extLst>
                    <a:ext uri="{FF2B5EF4-FFF2-40B4-BE49-F238E27FC236}">
                      <a16:creationId xmlns:a16="http://schemas.microsoft.com/office/drawing/2014/main" id="{B3DE068D-D361-4939-AB34-244A604AD129}"/>
                    </a:ext>
                  </a:extLst>
                </p:cNvPr>
                <p:cNvGrpSpPr/>
                <p:nvPr/>
              </p:nvGrpSpPr>
              <p:grpSpPr>
                <a:xfrm>
                  <a:off x="9409779" y="4236820"/>
                  <a:ext cx="123177" cy="84195"/>
                  <a:chOff x="9409779" y="4236820"/>
                  <a:chExt cx="123177" cy="84195"/>
                </a:xfrm>
              </p:grpSpPr>
              <p:grpSp>
                <p:nvGrpSpPr>
                  <p:cNvPr id="2162" name="Graphic 7">
                    <a:extLst>
                      <a:ext uri="{FF2B5EF4-FFF2-40B4-BE49-F238E27FC236}">
                        <a16:creationId xmlns:a16="http://schemas.microsoft.com/office/drawing/2014/main" id="{A6057547-4867-4BFA-9110-09A1E58914CD}"/>
                      </a:ext>
                    </a:extLst>
                  </p:cNvPr>
                  <p:cNvGrpSpPr/>
                  <p:nvPr/>
                </p:nvGrpSpPr>
                <p:grpSpPr>
                  <a:xfrm>
                    <a:off x="9409779" y="4236820"/>
                    <a:ext cx="96507" cy="75792"/>
                    <a:chOff x="9409779" y="4236820"/>
                    <a:chExt cx="96507" cy="75792"/>
                  </a:xfrm>
                </p:grpSpPr>
                <p:sp>
                  <p:nvSpPr>
                    <p:cNvPr id="2163" name="Freeform: Shape 2162">
                      <a:extLst>
                        <a:ext uri="{FF2B5EF4-FFF2-40B4-BE49-F238E27FC236}">
                          <a16:creationId xmlns:a16="http://schemas.microsoft.com/office/drawing/2014/main" id="{D9734BE5-516C-4372-A6AD-695331E0F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0084" y="4236820"/>
                      <a:ext cx="93344" cy="75622"/>
                    </a:xfrm>
                    <a:custGeom>
                      <a:avLst/>
                      <a:gdLst>
                        <a:gd name="connsiteX0" fmla="*/ 74295 w 93344"/>
                        <a:gd name="connsiteY0" fmla="*/ 75623 h 75622"/>
                        <a:gd name="connsiteX1" fmla="*/ 93345 w 93344"/>
                        <a:gd name="connsiteY1" fmla="*/ 42285 h 75622"/>
                        <a:gd name="connsiteX2" fmla="*/ 22860 w 93344"/>
                        <a:gd name="connsiteY2" fmla="*/ 1328 h 75622"/>
                        <a:gd name="connsiteX3" fmla="*/ 22860 w 93344"/>
                        <a:gd name="connsiteY3" fmla="*/ 1328 h 75622"/>
                        <a:gd name="connsiteX4" fmla="*/ 13335 w 93344"/>
                        <a:gd name="connsiteY4" fmla="*/ 2280 h 75622"/>
                        <a:gd name="connsiteX5" fmla="*/ 0 w 93344"/>
                        <a:gd name="connsiteY5" fmla="*/ 25140 h 75622"/>
                        <a:gd name="connsiteX6" fmla="*/ 3810 w 93344"/>
                        <a:gd name="connsiteY6" fmla="*/ 33712 h 75622"/>
                        <a:gd name="connsiteX7" fmla="*/ 74295 w 93344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4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2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2"/>
                            <a:pt x="3810" y="33712"/>
                          </a:cubicBezTo>
                          <a:cubicBezTo>
                            <a:pt x="2857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4" name="Freeform: Shape 2163">
                      <a:extLst>
                        <a:ext uri="{FF2B5EF4-FFF2-40B4-BE49-F238E27FC236}">
                          <a16:creationId xmlns:a16="http://schemas.microsoft.com/office/drawing/2014/main" id="{3B6D4018-B428-4755-BD43-08C490B37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9779" y="426005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7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7"/>
                            <a:pt x="4115" y="10477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5" name="Freeform: Shape 2164">
                      <a:extLst>
                        <a:ext uri="{FF2B5EF4-FFF2-40B4-BE49-F238E27FC236}">
                          <a16:creationId xmlns:a16="http://schemas.microsoft.com/office/drawing/2014/main" id="{716A33A7-14A4-4495-9E22-266EA4AF7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806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9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6" name="Freeform: Shape 2165">
                      <a:extLst>
                        <a:ext uri="{FF2B5EF4-FFF2-40B4-BE49-F238E27FC236}">
                          <a16:creationId xmlns:a16="http://schemas.microsoft.com/office/drawing/2014/main" id="{BC458AE7-0D24-409E-98BD-BB7320EBF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777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8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7" name="Freeform: Shape 2166">
                      <a:extLst>
                        <a:ext uri="{FF2B5EF4-FFF2-40B4-BE49-F238E27FC236}">
                          <a16:creationId xmlns:a16="http://schemas.microsoft.com/office/drawing/2014/main" id="{8091B7EE-9BDA-41D3-BF9F-D3E2F5AB3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616" y="427840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8" name="Freeform: Shape 2167">
                      <a:extLst>
                        <a:ext uri="{FF2B5EF4-FFF2-40B4-BE49-F238E27FC236}">
                          <a16:creationId xmlns:a16="http://schemas.microsoft.com/office/drawing/2014/main" id="{6453D843-B1A5-469E-88E7-204C864FE8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7236" y="428541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1430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69" name="Freeform: Shape 2168">
                    <a:extLst>
                      <a:ext uri="{FF2B5EF4-FFF2-40B4-BE49-F238E27FC236}">
                        <a16:creationId xmlns:a16="http://schemas.microsoft.com/office/drawing/2014/main" id="{E023BA97-95BF-464E-AD81-D9A8BB390356}"/>
                      </a:ext>
                    </a:extLst>
                  </p:cNvPr>
                  <p:cNvSpPr/>
                  <p:nvPr/>
                </p:nvSpPr>
                <p:spPr>
                  <a:xfrm>
                    <a:off x="9486284" y="4300060"/>
                    <a:ext cx="34289" cy="20955"/>
                  </a:xfrm>
                  <a:custGeom>
                    <a:avLst/>
                    <a:gdLst>
                      <a:gd name="connsiteX0" fmla="*/ 1905 w 34289"/>
                      <a:gd name="connsiteY0" fmla="*/ 5715 h 20955"/>
                      <a:gd name="connsiteX1" fmla="*/ 32385 w 34289"/>
                      <a:gd name="connsiteY1" fmla="*/ 20955 h 20955"/>
                      <a:gd name="connsiteX2" fmla="*/ 34290 w 34289"/>
                      <a:gd name="connsiteY2" fmla="*/ 15240 h 20955"/>
                      <a:gd name="connsiteX3" fmla="*/ 0 w 34289"/>
                      <a:gd name="connsiteY3" fmla="*/ 0 h 20955"/>
                      <a:gd name="connsiteX4" fmla="*/ 1905 w 34289"/>
                      <a:gd name="connsiteY4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89" h="20955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0" name="Freeform: Shape 2169">
                    <a:extLst>
                      <a:ext uri="{FF2B5EF4-FFF2-40B4-BE49-F238E27FC236}">
                        <a16:creationId xmlns:a16="http://schemas.microsoft.com/office/drawing/2014/main" id="{DAF3BCCB-1312-4835-B9B3-1FF3880F2BF4}"/>
                      </a:ext>
                    </a:extLst>
                  </p:cNvPr>
                  <p:cNvSpPr/>
                  <p:nvPr/>
                </p:nvSpPr>
                <p:spPr>
                  <a:xfrm>
                    <a:off x="9486284" y="4289583"/>
                    <a:ext cx="39052" cy="20002"/>
                  </a:xfrm>
                  <a:custGeom>
                    <a:avLst/>
                    <a:gdLst>
                      <a:gd name="connsiteX0" fmla="*/ 3810 w 39052"/>
                      <a:gd name="connsiteY0" fmla="*/ 0 h 20002"/>
                      <a:gd name="connsiteX1" fmla="*/ 39052 w 39052"/>
                      <a:gd name="connsiteY1" fmla="*/ 17145 h 20002"/>
                      <a:gd name="connsiteX2" fmla="*/ 36195 w 39052"/>
                      <a:gd name="connsiteY2" fmla="*/ 20003 h 20002"/>
                      <a:gd name="connsiteX3" fmla="*/ 0 w 39052"/>
                      <a:gd name="connsiteY3" fmla="*/ 7620 h 20002"/>
                      <a:gd name="connsiteX4" fmla="*/ 3810 w 39052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052" h="20002">
                        <a:moveTo>
                          <a:pt x="3810" y="0"/>
                        </a:moveTo>
                        <a:lnTo>
                          <a:pt x="39052" y="17145"/>
                        </a:lnTo>
                        <a:lnTo>
                          <a:pt x="36195" y="20003"/>
                        </a:lnTo>
                        <a:lnTo>
                          <a:pt x="0" y="7620"/>
                        </a:lnTo>
                        <a:cubicBezTo>
                          <a:pt x="0" y="8573"/>
                          <a:pt x="952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1" name="Freeform: Shape 2170">
                    <a:extLst>
                      <a:ext uri="{FF2B5EF4-FFF2-40B4-BE49-F238E27FC236}">
                        <a16:creationId xmlns:a16="http://schemas.microsoft.com/office/drawing/2014/main" id="{12F53896-5A64-4F8D-BE9C-AD3A215CF218}"/>
                      </a:ext>
                    </a:extLst>
                  </p:cNvPr>
                  <p:cNvSpPr/>
                  <p:nvPr/>
                </p:nvSpPr>
                <p:spPr>
                  <a:xfrm>
                    <a:off x="9486137" y="4294345"/>
                    <a:ext cx="43962" cy="25717"/>
                  </a:xfrm>
                  <a:custGeom>
                    <a:avLst/>
                    <a:gdLst>
                      <a:gd name="connsiteX0" fmla="*/ 1100 w 43962"/>
                      <a:gd name="connsiteY0" fmla="*/ 0 h 25717"/>
                      <a:gd name="connsiteX1" fmla="*/ 43962 w 43962"/>
                      <a:gd name="connsiteY1" fmla="*/ 20003 h 25717"/>
                      <a:gd name="connsiteX2" fmla="*/ 41105 w 43962"/>
                      <a:gd name="connsiteY2" fmla="*/ 25718 h 25717"/>
                      <a:gd name="connsiteX3" fmla="*/ 1100 w 43962"/>
                      <a:gd name="connsiteY3" fmla="*/ 8573 h 25717"/>
                      <a:gd name="connsiteX4" fmla="*/ 1100 w 43962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62" h="25717">
                        <a:moveTo>
                          <a:pt x="1100" y="0"/>
                        </a:moveTo>
                        <a:cubicBezTo>
                          <a:pt x="1100" y="0"/>
                          <a:pt x="43962" y="20003"/>
                          <a:pt x="43962" y="20003"/>
                        </a:cubicBezTo>
                        <a:lnTo>
                          <a:pt x="41105" y="25718"/>
                        </a:lnTo>
                        <a:lnTo>
                          <a:pt x="1100" y="8573"/>
                        </a:lnTo>
                        <a:cubicBezTo>
                          <a:pt x="147" y="8573"/>
                          <a:pt x="-805" y="5715"/>
                          <a:pt x="1100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2" name="Freeform: Shape 2171">
                    <a:extLst>
                      <a:ext uri="{FF2B5EF4-FFF2-40B4-BE49-F238E27FC236}">
                        <a16:creationId xmlns:a16="http://schemas.microsoft.com/office/drawing/2014/main" id="{19C7D3D3-FD80-473A-AEEE-C9208E075BE2}"/>
                      </a:ext>
                    </a:extLst>
                  </p:cNvPr>
                  <p:cNvSpPr/>
                  <p:nvPr/>
                </p:nvSpPr>
                <p:spPr>
                  <a:xfrm>
                    <a:off x="9489141" y="4286726"/>
                    <a:ext cx="33337" cy="20002"/>
                  </a:xfrm>
                  <a:custGeom>
                    <a:avLst/>
                    <a:gdLst>
                      <a:gd name="connsiteX0" fmla="*/ 4763 w 33337"/>
                      <a:gd name="connsiteY0" fmla="*/ 0 h 20002"/>
                      <a:gd name="connsiteX1" fmla="*/ 33338 w 33337"/>
                      <a:gd name="connsiteY1" fmla="*/ 13335 h 20002"/>
                      <a:gd name="connsiteX2" fmla="*/ 28575 w 33337"/>
                      <a:gd name="connsiteY2" fmla="*/ 20003 h 20002"/>
                      <a:gd name="connsiteX3" fmla="*/ 0 w 33337"/>
                      <a:gd name="connsiteY3" fmla="*/ 4763 h 20002"/>
                      <a:gd name="connsiteX4" fmla="*/ 4763 w 33337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37" h="20002">
                        <a:moveTo>
                          <a:pt x="4763" y="0"/>
                        </a:moveTo>
                        <a:lnTo>
                          <a:pt x="33338" y="13335"/>
                        </a:lnTo>
                        <a:lnTo>
                          <a:pt x="28575" y="2000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3" name="Freeform: Shape 2172">
                    <a:extLst>
                      <a:ext uri="{FF2B5EF4-FFF2-40B4-BE49-F238E27FC236}">
                        <a16:creationId xmlns:a16="http://schemas.microsoft.com/office/drawing/2014/main" id="{718D3282-72B0-4A1E-807A-C7C97A1A60D1}"/>
                      </a:ext>
                    </a:extLst>
                  </p:cNvPr>
                  <p:cNvSpPr/>
                  <p:nvPr/>
                </p:nvSpPr>
                <p:spPr>
                  <a:xfrm>
                    <a:off x="9491999" y="4285681"/>
                    <a:ext cx="40957" cy="21999"/>
                  </a:xfrm>
                  <a:custGeom>
                    <a:avLst/>
                    <a:gdLst>
                      <a:gd name="connsiteX0" fmla="*/ 8573 w 40957"/>
                      <a:gd name="connsiteY0" fmla="*/ 1044 h 21999"/>
                      <a:gd name="connsiteX1" fmla="*/ 40958 w 40957"/>
                      <a:gd name="connsiteY1" fmla="*/ 18189 h 21999"/>
                      <a:gd name="connsiteX2" fmla="*/ 39053 w 40957"/>
                      <a:gd name="connsiteY2" fmla="*/ 21999 h 21999"/>
                      <a:gd name="connsiteX3" fmla="*/ 0 w 40957"/>
                      <a:gd name="connsiteY3" fmla="*/ 2949 h 21999"/>
                      <a:gd name="connsiteX4" fmla="*/ 8573 w 40957"/>
                      <a:gd name="connsiteY4" fmla="*/ 1044 h 2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57" h="21999">
                        <a:moveTo>
                          <a:pt x="8573" y="1044"/>
                        </a:moveTo>
                        <a:cubicBezTo>
                          <a:pt x="8573" y="1044"/>
                          <a:pt x="40958" y="18189"/>
                          <a:pt x="40958" y="18189"/>
                        </a:cubicBezTo>
                        <a:lnTo>
                          <a:pt x="39053" y="2199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3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4" name="Graphic 7">
                  <a:extLst>
                    <a:ext uri="{FF2B5EF4-FFF2-40B4-BE49-F238E27FC236}">
                      <a16:creationId xmlns:a16="http://schemas.microsoft.com/office/drawing/2014/main" id="{8A264BF0-E8C2-47DD-AD46-DE3A22212187}"/>
                    </a:ext>
                  </a:extLst>
                </p:cNvPr>
                <p:cNvGrpSpPr/>
                <p:nvPr/>
              </p:nvGrpSpPr>
              <p:grpSpPr>
                <a:xfrm>
                  <a:off x="9386919" y="4263490"/>
                  <a:ext cx="124129" cy="84195"/>
                  <a:chOff x="9386919" y="4263490"/>
                  <a:chExt cx="124129" cy="84195"/>
                </a:xfrm>
              </p:grpSpPr>
              <p:grpSp>
                <p:nvGrpSpPr>
                  <p:cNvPr id="2175" name="Graphic 7">
                    <a:extLst>
                      <a:ext uri="{FF2B5EF4-FFF2-40B4-BE49-F238E27FC236}">
                        <a16:creationId xmlns:a16="http://schemas.microsoft.com/office/drawing/2014/main" id="{B984B2E1-2691-4B17-B0E9-3E562EDFD69E}"/>
                      </a:ext>
                    </a:extLst>
                  </p:cNvPr>
                  <p:cNvGrpSpPr/>
                  <p:nvPr/>
                </p:nvGrpSpPr>
                <p:grpSpPr>
                  <a:xfrm>
                    <a:off x="9386919" y="4263490"/>
                    <a:ext cx="96507" cy="75792"/>
                    <a:chOff x="9386919" y="4263490"/>
                    <a:chExt cx="96507" cy="75792"/>
                  </a:xfrm>
                </p:grpSpPr>
                <p:sp>
                  <p:nvSpPr>
                    <p:cNvPr id="2176" name="Freeform: Shape 2175">
                      <a:extLst>
                        <a:ext uri="{FF2B5EF4-FFF2-40B4-BE49-F238E27FC236}">
                          <a16:creationId xmlns:a16="http://schemas.microsoft.com/office/drawing/2014/main" id="{1A16CD09-73EA-4E41-869E-7598F33B8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7224" y="426349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7" name="Freeform: Shape 2176">
                      <a:extLst>
                        <a:ext uri="{FF2B5EF4-FFF2-40B4-BE49-F238E27FC236}">
                          <a16:creationId xmlns:a16="http://schemas.microsoft.com/office/drawing/2014/main" id="{C4675D04-D0CC-4016-9732-E105CAC94C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6919" y="428672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8" name="Freeform: Shape 2177">
                      <a:extLst>
                        <a:ext uri="{FF2B5EF4-FFF2-40B4-BE49-F238E27FC236}">
                          <a16:creationId xmlns:a16="http://schemas.microsoft.com/office/drawing/2014/main" id="{33E70746-08D3-4674-BCF8-E5697AA3CE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73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3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9" name="Freeform: Shape 2178">
                      <a:extLst>
                        <a:ext uri="{FF2B5EF4-FFF2-40B4-BE49-F238E27FC236}">
                          <a16:creationId xmlns:a16="http://schemas.microsoft.com/office/drawing/2014/main" id="{37E6CA77-F538-440D-97F5-C472545463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44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0" name="Freeform: Shape 2179">
                      <a:extLst>
                        <a:ext uri="{FF2B5EF4-FFF2-40B4-BE49-F238E27FC236}">
                          <a16:creationId xmlns:a16="http://schemas.microsoft.com/office/drawing/2014/main" id="{8E69CFC6-6D4F-437A-9B6F-2CA2315B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6757" y="430507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1" name="Freeform: Shape 2180">
                      <a:extLst>
                        <a:ext uri="{FF2B5EF4-FFF2-40B4-BE49-F238E27FC236}">
                          <a16:creationId xmlns:a16="http://schemas.microsoft.com/office/drawing/2014/main" id="{0DE29F6B-A3FC-407D-9C3A-8114CB535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3424" y="431208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2383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82" name="Freeform: Shape 2181">
                    <a:extLst>
                      <a:ext uri="{FF2B5EF4-FFF2-40B4-BE49-F238E27FC236}">
                        <a16:creationId xmlns:a16="http://schemas.microsoft.com/office/drawing/2014/main" id="{88D63126-89D2-4DB4-B4F6-EB5763D0EFC0}"/>
                      </a:ext>
                    </a:extLst>
                  </p:cNvPr>
                  <p:cNvSpPr/>
                  <p:nvPr/>
                </p:nvSpPr>
                <p:spPr>
                  <a:xfrm>
                    <a:off x="9463230" y="432673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3" name="Freeform: Shape 2182">
                    <a:extLst>
                      <a:ext uri="{FF2B5EF4-FFF2-40B4-BE49-F238E27FC236}">
                        <a16:creationId xmlns:a16="http://schemas.microsoft.com/office/drawing/2014/main" id="{D08C78C0-A915-4DA4-918D-14EE7E1D0009}"/>
                      </a:ext>
                    </a:extLst>
                  </p:cNvPr>
                  <p:cNvSpPr/>
                  <p:nvPr/>
                </p:nvSpPr>
                <p:spPr>
                  <a:xfrm>
                    <a:off x="9462472" y="4316253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9050 h 23812"/>
                      <a:gd name="connsiteX2" fmla="*/ 40005 w 42862"/>
                      <a:gd name="connsiteY2" fmla="*/ 23813 h 23812"/>
                      <a:gd name="connsiteX3" fmla="*/ 0 w 42862"/>
                      <a:gd name="connsiteY3" fmla="*/ 8572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9050"/>
                        </a:lnTo>
                        <a:lnTo>
                          <a:pt x="40005" y="23813"/>
                        </a:lnTo>
                        <a:lnTo>
                          <a:pt x="0" y="8572"/>
                        </a:lnTo>
                        <a:cubicBezTo>
                          <a:pt x="952" y="8572"/>
                          <a:pt x="1905" y="3810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4" name="Freeform: Shape 2183">
                    <a:extLst>
                      <a:ext uri="{FF2B5EF4-FFF2-40B4-BE49-F238E27FC236}">
                        <a16:creationId xmlns:a16="http://schemas.microsoft.com/office/drawing/2014/main" id="{B79A5915-FA7F-4900-839C-19AFCB656719}"/>
                      </a:ext>
                    </a:extLst>
                  </p:cNvPr>
                  <p:cNvSpPr/>
                  <p:nvPr/>
                </p:nvSpPr>
                <p:spPr>
                  <a:xfrm>
                    <a:off x="9462867" y="4321016"/>
                    <a:ext cx="36751" cy="20954"/>
                  </a:xfrm>
                  <a:custGeom>
                    <a:avLst/>
                    <a:gdLst>
                      <a:gd name="connsiteX0" fmla="*/ 1509 w 36751"/>
                      <a:gd name="connsiteY0" fmla="*/ 0 h 20954"/>
                      <a:gd name="connsiteX1" fmla="*/ 36752 w 36751"/>
                      <a:gd name="connsiteY1" fmla="*/ 14288 h 20954"/>
                      <a:gd name="connsiteX2" fmla="*/ 32942 w 36751"/>
                      <a:gd name="connsiteY2" fmla="*/ 20955 h 20954"/>
                      <a:gd name="connsiteX3" fmla="*/ 1509 w 36751"/>
                      <a:gd name="connsiteY3" fmla="*/ 8572 h 20954"/>
                      <a:gd name="connsiteX4" fmla="*/ 1509 w 36751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751" h="20954">
                        <a:moveTo>
                          <a:pt x="1509" y="0"/>
                        </a:moveTo>
                        <a:cubicBezTo>
                          <a:pt x="1509" y="0"/>
                          <a:pt x="36752" y="14288"/>
                          <a:pt x="36752" y="14288"/>
                        </a:cubicBezTo>
                        <a:lnTo>
                          <a:pt x="32942" y="20955"/>
                        </a:lnTo>
                        <a:lnTo>
                          <a:pt x="1509" y="8572"/>
                        </a:lnTo>
                        <a:cubicBezTo>
                          <a:pt x="557" y="8572"/>
                          <a:pt x="-1348" y="5715"/>
                          <a:pt x="1509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5" name="Freeform: Shape 2184">
                    <a:extLst>
                      <a:ext uri="{FF2B5EF4-FFF2-40B4-BE49-F238E27FC236}">
                        <a16:creationId xmlns:a16="http://schemas.microsoft.com/office/drawing/2014/main" id="{5005E178-043F-473B-990A-5B1BC1230C7E}"/>
                      </a:ext>
                    </a:extLst>
                  </p:cNvPr>
                  <p:cNvSpPr/>
                  <p:nvPr/>
                </p:nvSpPr>
                <p:spPr>
                  <a:xfrm>
                    <a:off x="9466282" y="4313395"/>
                    <a:ext cx="44767" cy="23812"/>
                  </a:xfrm>
                  <a:custGeom>
                    <a:avLst/>
                    <a:gdLst>
                      <a:gd name="connsiteX0" fmla="*/ 4763 w 44767"/>
                      <a:gd name="connsiteY0" fmla="*/ 0 h 23812"/>
                      <a:gd name="connsiteX1" fmla="*/ 44767 w 44767"/>
                      <a:gd name="connsiteY1" fmla="*/ 17145 h 23812"/>
                      <a:gd name="connsiteX2" fmla="*/ 41910 w 44767"/>
                      <a:gd name="connsiteY2" fmla="*/ 23813 h 23812"/>
                      <a:gd name="connsiteX3" fmla="*/ 0 w 44767"/>
                      <a:gd name="connsiteY3" fmla="*/ 3810 h 23812"/>
                      <a:gd name="connsiteX4" fmla="*/ 4763 w 44767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767" h="23812">
                        <a:moveTo>
                          <a:pt x="4763" y="0"/>
                        </a:moveTo>
                        <a:lnTo>
                          <a:pt x="44767" y="17145"/>
                        </a:lnTo>
                        <a:lnTo>
                          <a:pt x="41910" y="23813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6" name="Freeform: Shape 2185">
                    <a:extLst>
                      <a:ext uri="{FF2B5EF4-FFF2-40B4-BE49-F238E27FC236}">
                        <a16:creationId xmlns:a16="http://schemas.microsoft.com/office/drawing/2014/main" id="{74FE828F-1821-4AB7-A539-A19AA84EAA13}"/>
                      </a:ext>
                    </a:extLst>
                  </p:cNvPr>
                  <p:cNvSpPr/>
                  <p:nvPr/>
                </p:nvSpPr>
                <p:spPr>
                  <a:xfrm>
                    <a:off x="9469139" y="4312351"/>
                    <a:ext cx="37147" cy="18189"/>
                  </a:xfrm>
                  <a:custGeom>
                    <a:avLst/>
                    <a:gdLst>
                      <a:gd name="connsiteX0" fmla="*/ 8572 w 37147"/>
                      <a:gd name="connsiteY0" fmla="*/ 1044 h 18189"/>
                      <a:gd name="connsiteX1" fmla="*/ 37147 w 37147"/>
                      <a:gd name="connsiteY1" fmla="*/ 14379 h 18189"/>
                      <a:gd name="connsiteX2" fmla="*/ 35242 w 37147"/>
                      <a:gd name="connsiteY2" fmla="*/ 18189 h 18189"/>
                      <a:gd name="connsiteX3" fmla="*/ 0 w 37147"/>
                      <a:gd name="connsiteY3" fmla="*/ 2949 h 18189"/>
                      <a:gd name="connsiteX4" fmla="*/ 8572 w 37147"/>
                      <a:gd name="connsiteY4" fmla="*/ 1044 h 1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189">
                        <a:moveTo>
                          <a:pt x="8572" y="1044"/>
                        </a:moveTo>
                        <a:cubicBezTo>
                          <a:pt x="8572" y="1044"/>
                          <a:pt x="37147" y="14379"/>
                          <a:pt x="37147" y="14379"/>
                        </a:cubicBezTo>
                        <a:lnTo>
                          <a:pt x="35242" y="1818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2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87" name="Graphic 7">
                  <a:extLst>
                    <a:ext uri="{FF2B5EF4-FFF2-40B4-BE49-F238E27FC236}">
                      <a16:creationId xmlns:a16="http://schemas.microsoft.com/office/drawing/2014/main" id="{A60D52AD-D6FC-40C1-848B-42D646E6B1DA}"/>
                    </a:ext>
                  </a:extLst>
                </p:cNvPr>
                <p:cNvGrpSpPr/>
                <p:nvPr/>
              </p:nvGrpSpPr>
              <p:grpSpPr>
                <a:xfrm>
                  <a:off x="9351677" y="4282540"/>
                  <a:ext cx="122224" cy="84195"/>
                  <a:chOff x="9351677" y="4282540"/>
                  <a:chExt cx="122224" cy="84195"/>
                </a:xfrm>
              </p:grpSpPr>
              <p:grpSp>
                <p:nvGrpSpPr>
                  <p:cNvPr id="2188" name="Graphic 7">
                    <a:extLst>
                      <a:ext uri="{FF2B5EF4-FFF2-40B4-BE49-F238E27FC236}">
                        <a16:creationId xmlns:a16="http://schemas.microsoft.com/office/drawing/2014/main" id="{E7E5A787-7EBA-4FB5-9E56-A69BFBD982F1}"/>
                      </a:ext>
                    </a:extLst>
                  </p:cNvPr>
                  <p:cNvGrpSpPr/>
                  <p:nvPr/>
                </p:nvGrpSpPr>
                <p:grpSpPr>
                  <a:xfrm>
                    <a:off x="9351677" y="4282540"/>
                    <a:ext cx="96507" cy="76744"/>
                    <a:chOff x="9351677" y="4282540"/>
                    <a:chExt cx="96507" cy="76744"/>
                  </a:xfrm>
                </p:grpSpPr>
                <p:sp>
                  <p:nvSpPr>
                    <p:cNvPr id="2189" name="Freeform: Shape 2188">
                      <a:extLst>
                        <a:ext uri="{FF2B5EF4-FFF2-40B4-BE49-F238E27FC236}">
                          <a16:creationId xmlns:a16="http://schemas.microsoft.com/office/drawing/2014/main" id="{1A541DE8-BAE9-4209-B85D-C5549CC7C1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982" y="428254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6090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0" name="Freeform: Shape 2189">
                      <a:extLst>
                        <a:ext uri="{FF2B5EF4-FFF2-40B4-BE49-F238E27FC236}">
                          <a16:creationId xmlns:a16="http://schemas.microsoft.com/office/drawing/2014/main" id="{A8DB047E-4ADC-4632-A820-AD24B0CC7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677" y="430577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1" name="Freeform: Shape 2190">
                      <a:extLst>
                        <a:ext uri="{FF2B5EF4-FFF2-40B4-BE49-F238E27FC236}">
                          <a16:creationId xmlns:a16="http://schemas.microsoft.com/office/drawing/2014/main" id="{C11F3C94-E3F9-4343-8EDC-823A3529C9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78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2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2" name="Freeform: Shape 2191">
                      <a:extLst>
                        <a:ext uri="{FF2B5EF4-FFF2-40B4-BE49-F238E27FC236}">
                          <a16:creationId xmlns:a16="http://schemas.microsoft.com/office/drawing/2014/main" id="{31264ED4-4AEE-4AC6-A0DF-8E0057DBC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49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3" name="Freeform: Shape 2192">
                      <a:extLst>
                        <a:ext uri="{FF2B5EF4-FFF2-40B4-BE49-F238E27FC236}">
                          <a16:creationId xmlns:a16="http://schemas.microsoft.com/office/drawing/2014/main" id="{F3880D96-11C4-4D98-BA9D-28F1734B9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514" y="4324656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4" name="Freeform: Shape 2193">
                      <a:extLst>
                        <a:ext uri="{FF2B5EF4-FFF2-40B4-BE49-F238E27FC236}">
                          <a16:creationId xmlns:a16="http://schemas.microsoft.com/office/drawing/2014/main" id="{4296C8A0-ADF1-4639-BC9E-5D0BFE6E7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182" y="4331305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3"/>
                            <a:pt x="7620" y="20190"/>
                          </a:cubicBezTo>
                          <a:cubicBezTo>
                            <a:pt x="2858" y="23048"/>
                            <a:pt x="0" y="21143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7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95" name="Freeform: Shape 2194">
                    <a:extLst>
                      <a:ext uri="{FF2B5EF4-FFF2-40B4-BE49-F238E27FC236}">
                        <a16:creationId xmlns:a16="http://schemas.microsoft.com/office/drawing/2014/main" id="{63D63C7D-24A8-4F01-9A61-7CD78F526F91}"/>
                      </a:ext>
                    </a:extLst>
                  </p:cNvPr>
                  <p:cNvSpPr/>
                  <p:nvPr/>
                </p:nvSpPr>
                <p:spPr>
                  <a:xfrm>
                    <a:off x="9427987" y="434578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6" name="Freeform: Shape 2195">
                    <a:extLst>
                      <a:ext uri="{FF2B5EF4-FFF2-40B4-BE49-F238E27FC236}">
                        <a16:creationId xmlns:a16="http://schemas.microsoft.com/office/drawing/2014/main" id="{BDF7C54C-1F2A-4E76-9334-C3117E04B0F5}"/>
                      </a:ext>
                    </a:extLst>
                  </p:cNvPr>
                  <p:cNvSpPr/>
                  <p:nvPr/>
                </p:nvSpPr>
                <p:spPr>
                  <a:xfrm>
                    <a:off x="9428182" y="4335303"/>
                    <a:ext cx="32384" cy="20954"/>
                  </a:xfrm>
                  <a:custGeom>
                    <a:avLst/>
                    <a:gdLst>
                      <a:gd name="connsiteX0" fmla="*/ 3810 w 32384"/>
                      <a:gd name="connsiteY0" fmla="*/ 0 h 20954"/>
                      <a:gd name="connsiteX1" fmla="*/ 32385 w 32384"/>
                      <a:gd name="connsiteY1" fmla="*/ 13335 h 20954"/>
                      <a:gd name="connsiteX2" fmla="*/ 30480 w 32384"/>
                      <a:gd name="connsiteY2" fmla="*/ 20955 h 20954"/>
                      <a:gd name="connsiteX3" fmla="*/ 0 w 32384"/>
                      <a:gd name="connsiteY3" fmla="*/ 8572 h 20954"/>
                      <a:gd name="connsiteX4" fmla="*/ 3810 w 32384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4" h="20954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30480" y="20955"/>
                        </a:lnTo>
                        <a:lnTo>
                          <a:pt x="0" y="8572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7" name="Freeform: Shape 2196">
                    <a:extLst>
                      <a:ext uri="{FF2B5EF4-FFF2-40B4-BE49-F238E27FC236}">
                        <a16:creationId xmlns:a16="http://schemas.microsoft.com/office/drawing/2014/main" id="{D54787A9-33F4-49C9-9C05-ACDEAC62CE3A}"/>
                      </a:ext>
                    </a:extLst>
                  </p:cNvPr>
                  <p:cNvSpPr/>
                  <p:nvPr/>
                </p:nvSpPr>
                <p:spPr>
                  <a:xfrm>
                    <a:off x="9427559" y="4341018"/>
                    <a:ext cx="42531" cy="25717"/>
                  </a:xfrm>
                  <a:custGeom>
                    <a:avLst/>
                    <a:gdLst>
                      <a:gd name="connsiteX0" fmla="*/ 1575 w 42531"/>
                      <a:gd name="connsiteY0" fmla="*/ 0 h 25717"/>
                      <a:gd name="connsiteX1" fmla="*/ 42532 w 42531"/>
                      <a:gd name="connsiteY1" fmla="*/ 21907 h 25717"/>
                      <a:gd name="connsiteX2" fmla="*/ 40627 w 42531"/>
                      <a:gd name="connsiteY2" fmla="*/ 25717 h 25717"/>
                      <a:gd name="connsiteX3" fmla="*/ 622 w 42531"/>
                      <a:gd name="connsiteY3" fmla="*/ 8572 h 25717"/>
                      <a:gd name="connsiteX4" fmla="*/ 1575 w 42531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531" h="25717">
                        <a:moveTo>
                          <a:pt x="1575" y="0"/>
                        </a:moveTo>
                        <a:cubicBezTo>
                          <a:pt x="1575" y="0"/>
                          <a:pt x="42532" y="21907"/>
                          <a:pt x="42532" y="21907"/>
                        </a:cubicBezTo>
                        <a:lnTo>
                          <a:pt x="40627" y="25717"/>
                        </a:lnTo>
                        <a:lnTo>
                          <a:pt x="622" y="8572"/>
                        </a:lnTo>
                        <a:cubicBezTo>
                          <a:pt x="622" y="8572"/>
                          <a:pt x="-1283" y="5715"/>
                          <a:pt x="1575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8" name="Freeform: Shape 2197">
                    <a:extLst>
                      <a:ext uri="{FF2B5EF4-FFF2-40B4-BE49-F238E27FC236}">
                        <a16:creationId xmlns:a16="http://schemas.microsoft.com/office/drawing/2014/main" id="{E5984D0D-3E90-4944-9252-18575AE0F48E}"/>
                      </a:ext>
                    </a:extLst>
                  </p:cNvPr>
                  <p:cNvSpPr/>
                  <p:nvPr/>
                </p:nvSpPr>
                <p:spPr>
                  <a:xfrm>
                    <a:off x="9431039" y="4332445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8098 h 23812"/>
                      <a:gd name="connsiteX2" fmla="*/ 38100 w 42862"/>
                      <a:gd name="connsiteY2" fmla="*/ 23813 h 23812"/>
                      <a:gd name="connsiteX3" fmla="*/ 0 w 42862"/>
                      <a:gd name="connsiteY3" fmla="*/ 4763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8098"/>
                        </a:lnTo>
                        <a:lnTo>
                          <a:pt x="38100" y="2381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9" name="Freeform: Shape 2198">
                    <a:extLst>
                      <a:ext uri="{FF2B5EF4-FFF2-40B4-BE49-F238E27FC236}">
                        <a16:creationId xmlns:a16="http://schemas.microsoft.com/office/drawing/2014/main" id="{B5C0B3E9-3E23-4912-874C-82E9B8E761FE}"/>
                      </a:ext>
                    </a:extLst>
                  </p:cNvPr>
                  <p:cNvSpPr/>
                  <p:nvPr/>
                </p:nvSpPr>
                <p:spPr>
                  <a:xfrm>
                    <a:off x="9433897" y="4331532"/>
                    <a:ext cx="37147" cy="19962"/>
                  </a:xfrm>
                  <a:custGeom>
                    <a:avLst/>
                    <a:gdLst>
                      <a:gd name="connsiteX0" fmla="*/ 8572 w 37147"/>
                      <a:gd name="connsiteY0" fmla="*/ 913 h 19962"/>
                      <a:gd name="connsiteX1" fmla="*/ 37147 w 37147"/>
                      <a:gd name="connsiteY1" fmla="*/ 14248 h 19962"/>
                      <a:gd name="connsiteX2" fmla="*/ 34290 w 37147"/>
                      <a:gd name="connsiteY2" fmla="*/ 19963 h 19962"/>
                      <a:gd name="connsiteX3" fmla="*/ 0 w 37147"/>
                      <a:gd name="connsiteY3" fmla="*/ 2818 h 19962"/>
                      <a:gd name="connsiteX4" fmla="*/ 8572 w 37147"/>
                      <a:gd name="connsiteY4" fmla="*/ 913 h 1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9962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4290" y="19963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4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00" name="Graphic 7">
                  <a:extLst>
                    <a:ext uri="{FF2B5EF4-FFF2-40B4-BE49-F238E27FC236}">
                      <a16:creationId xmlns:a16="http://schemas.microsoft.com/office/drawing/2014/main" id="{3B03F036-2D22-450B-B812-18DCA95EF7D5}"/>
                    </a:ext>
                  </a:extLst>
                </p:cNvPr>
                <p:cNvGrpSpPr/>
                <p:nvPr/>
              </p:nvGrpSpPr>
              <p:grpSpPr>
                <a:xfrm>
                  <a:off x="9315786" y="4300638"/>
                  <a:ext cx="120967" cy="84195"/>
                  <a:chOff x="9315786" y="4300638"/>
                  <a:chExt cx="120967" cy="84195"/>
                </a:xfrm>
              </p:grpSpPr>
              <p:grpSp>
                <p:nvGrpSpPr>
                  <p:cNvPr id="2201" name="Graphic 7">
                    <a:extLst>
                      <a:ext uri="{FF2B5EF4-FFF2-40B4-BE49-F238E27FC236}">
                        <a16:creationId xmlns:a16="http://schemas.microsoft.com/office/drawing/2014/main" id="{CF32086E-7C5F-4F3F-9B27-0F222AB02B56}"/>
                      </a:ext>
                    </a:extLst>
                  </p:cNvPr>
                  <p:cNvGrpSpPr/>
                  <p:nvPr/>
                </p:nvGrpSpPr>
                <p:grpSpPr>
                  <a:xfrm>
                    <a:off x="9315786" y="4300638"/>
                    <a:ext cx="96202" cy="76744"/>
                    <a:chOff x="9315786" y="4300638"/>
                    <a:chExt cx="96202" cy="76744"/>
                  </a:xfrm>
                </p:grpSpPr>
                <p:sp>
                  <p:nvSpPr>
                    <p:cNvPr id="2202" name="Freeform: Shape 2201">
                      <a:extLst>
                        <a:ext uri="{FF2B5EF4-FFF2-40B4-BE49-F238E27FC236}">
                          <a16:creationId xmlns:a16="http://schemas.microsoft.com/office/drawing/2014/main" id="{ACC01369-FDFB-4A27-B271-3695B8ABB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786" y="4300638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3" name="Freeform: Shape 2202">
                      <a:extLst>
                        <a:ext uri="{FF2B5EF4-FFF2-40B4-BE49-F238E27FC236}">
                          <a16:creationId xmlns:a16="http://schemas.microsoft.com/office/drawing/2014/main" id="{8DD8950A-B9C4-453D-AE5F-B1D91CBCF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880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7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7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4" name="Freeform: Shape 2203">
                      <a:extLst>
                        <a:ext uri="{FF2B5EF4-FFF2-40B4-BE49-F238E27FC236}">
                          <a16:creationId xmlns:a16="http://schemas.microsoft.com/office/drawing/2014/main" id="{4D12AA82-C6D0-4B6C-9FE1-0E5DA0A390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590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7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5" name="Freeform: Shape 2204">
                      <a:extLst>
                        <a:ext uri="{FF2B5EF4-FFF2-40B4-BE49-F238E27FC236}">
                          <a16:creationId xmlns:a16="http://schemas.microsoft.com/office/drawing/2014/main" id="{EE3809DC-7A6F-44BF-9EC9-5E80A0950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319" y="4342753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6" name="Freeform: Shape 2205">
                      <a:extLst>
                        <a:ext uri="{FF2B5EF4-FFF2-40B4-BE49-F238E27FC236}">
                          <a16:creationId xmlns:a16="http://schemas.microsoft.com/office/drawing/2014/main" id="{166B8D6F-C84E-4B04-A636-FBF4D5FD4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986" y="4349403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2"/>
                            <a:pt x="7620" y="20190"/>
                          </a:cubicBezTo>
                          <a:cubicBezTo>
                            <a:pt x="2858" y="23048"/>
                            <a:pt x="0" y="21142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8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07" name="Freeform: Shape 2206">
                    <a:extLst>
                      <a:ext uri="{FF2B5EF4-FFF2-40B4-BE49-F238E27FC236}">
                        <a16:creationId xmlns:a16="http://schemas.microsoft.com/office/drawing/2014/main" id="{59E30AA9-29DB-4FF1-80AF-E227A4D9148A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63878"/>
                    <a:ext cx="34290" cy="20954"/>
                  </a:xfrm>
                  <a:custGeom>
                    <a:avLst/>
                    <a:gdLst>
                      <a:gd name="connsiteX0" fmla="*/ 1905 w 34290"/>
                      <a:gd name="connsiteY0" fmla="*/ 5715 h 20954"/>
                      <a:gd name="connsiteX1" fmla="*/ 32385 w 34290"/>
                      <a:gd name="connsiteY1" fmla="*/ 20955 h 20954"/>
                      <a:gd name="connsiteX2" fmla="*/ 34290 w 34290"/>
                      <a:gd name="connsiteY2" fmla="*/ 15240 h 20954"/>
                      <a:gd name="connsiteX3" fmla="*/ 0 w 34290"/>
                      <a:gd name="connsiteY3" fmla="*/ 0 h 20954"/>
                      <a:gd name="connsiteX4" fmla="*/ 1905 w 34290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0954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8" name="Freeform: Shape 2207">
                    <a:extLst>
                      <a:ext uri="{FF2B5EF4-FFF2-40B4-BE49-F238E27FC236}">
                        <a16:creationId xmlns:a16="http://schemas.microsoft.com/office/drawing/2014/main" id="{84008957-7ADA-49E2-8D38-89B440159F27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53401"/>
                    <a:ext cx="32385" cy="20002"/>
                  </a:xfrm>
                  <a:custGeom>
                    <a:avLst/>
                    <a:gdLst>
                      <a:gd name="connsiteX0" fmla="*/ 3810 w 32385"/>
                      <a:gd name="connsiteY0" fmla="*/ 0 h 20002"/>
                      <a:gd name="connsiteX1" fmla="*/ 32385 w 32385"/>
                      <a:gd name="connsiteY1" fmla="*/ 13335 h 20002"/>
                      <a:gd name="connsiteX2" fmla="*/ 27623 w 32385"/>
                      <a:gd name="connsiteY2" fmla="*/ 20003 h 20002"/>
                      <a:gd name="connsiteX3" fmla="*/ 0 w 32385"/>
                      <a:gd name="connsiteY3" fmla="*/ 7620 h 20002"/>
                      <a:gd name="connsiteX4" fmla="*/ 3810 w 32385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5" h="20002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27623" y="20003"/>
                        </a:lnTo>
                        <a:lnTo>
                          <a:pt x="0" y="7620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9" name="Freeform: Shape 2208">
                    <a:extLst>
                      <a:ext uri="{FF2B5EF4-FFF2-40B4-BE49-F238E27FC236}">
                        <a16:creationId xmlns:a16="http://schemas.microsoft.com/office/drawing/2014/main" id="{57F7A85D-2754-4DDF-8281-9EDF460B5386}"/>
                      </a:ext>
                    </a:extLst>
                  </p:cNvPr>
                  <p:cNvSpPr/>
                  <p:nvPr/>
                </p:nvSpPr>
                <p:spPr>
                  <a:xfrm>
                    <a:off x="9391748" y="4359116"/>
                    <a:ext cx="45005" cy="25717"/>
                  </a:xfrm>
                  <a:custGeom>
                    <a:avLst/>
                    <a:gdLst>
                      <a:gd name="connsiteX0" fmla="*/ 1191 w 45005"/>
                      <a:gd name="connsiteY0" fmla="*/ 0 h 25717"/>
                      <a:gd name="connsiteX1" fmla="*/ 45006 w 45005"/>
                      <a:gd name="connsiteY1" fmla="*/ 17145 h 25717"/>
                      <a:gd name="connsiteX2" fmla="*/ 40243 w 45005"/>
                      <a:gd name="connsiteY2" fmla="*/ 25717 h 25717"/>
                      <a:gd name="connsiteX3" fmla="*/ 238 w 45005"/>
                      <a:gd name="connsiteY3" fmla="*/ 8572 h 25717"/>
                      <a:gd name="connsiteX4" fmla="*/ 1191 w 45005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05" h="25717">
                        <a:moveTo>
                          <a:pt x="1191" y="0"/>
                        </a:moveTo>
                        <a:cubicBezTo>
                          <a:pt x="1191" y="0"/>
                          <a:pt x="45006" y="17145"/>
                          <a:pt x="45006" y="17145"/>
                        </a:cubicBezTo>
                        <a:lnTo>
                          <a:pt x="40243" y="25717"/>
                        </a:lnTo>
                        <a:lnTo>
                          <a:pt x="238" y="8572"/>
                        </a:lnTo>
                        <a:cubicBezTo>
                          <a:pt x="238" y="8572"/>
                          <a:pt x="-714" y="5715"/>
                          <a:pt x="1191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0" name="Freeform: Shape 2209">
                    <a:extLst>
                      <a:ext uri="{FF2B5EF4-FFF2-40B4-BE49-F238E27FC236}">
                        <a16:creationId xmlns:a16="http://schemas.microsoft.com/office/drawing/2014/main" id="{55127908-1513-4D58-9317-EA085CBA610B}"/>
                      </a:ext>
                    </a:extLst>
                  </p:cNvPr>
                  <p:cNvSpPr/>
                  <p:nvPr/>
                </p:nvSpPr>
                <p:spPr>
                  <a:xfrm>
                    <a:off x="9394844" y="4350543"/>
                    <a:ext cx="37147" cy="18097"/>
                  </a:xfrm>
                  <a:custGeom>
                    <a:avLst/>
                    <a:gdLst>
                      <a:gd name="connsiteX0" fmla="*/ 4763 w 37147"/>
                      <a:gd name="connsiteY0" fmla="*/ 0 h 18097"/>
                      <a:gd name="connsiteX1" fmla="*/ 37147 w 37147"/>
                      <a:gd name="connsiteY1" fmla="*/ 15240 h 18097"/>
                      <a:gd name="connsiteX2" fmla="*/ 35242 w 37147"/>
                      <a:gd name="connsiteY2" fmla="*/ 18097 h 18097"/>
                      <a:gd name="connsiteX3" fmla="*/ 0 w 37147"/>
                      <a:gd name="connsiteY3" fmla="*/ 3810 h 18097"/>
                      <a:gd name="connsiteX4" fmla="*/ 4763 w 37147"/>
                      <a:gd name="connsiteY4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97">
                        <a:moveTo>
                          <a:pt x="4763" y="0"/>
                        </a:moveTo>
                        <a:lnTo>
                          <a:pt x="37147" y="15240"/>
                        </a:lnTo>
                        <a:lnTo>
                          <a:pt x="35242" y="18097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1" name="Freeform: Shape 2210">
                    <a:extLst>
                      <a:ext uri="{FF2B5EF4-FFF2-40B4-BE49-F238E27FC236}">
                        <a16:creationId xmlns:a16="http://schemas.microsoft.com/office/drawing/2014/main" id="{AB2D1C0D-E0F4-4281-B485-D1CE459010F2}"/>
                      </a:ext>
                    </a:extLst>
                  </p:cNvPr>
                  <p:cNvSpPr/>
                  <p:nvPr/>
                </p:nvSpPr>
                <p:spPr>
                  <a:xfrm>
                    <a:off x="9397702" y="4349630"/>
                    <a:ext cx="37147" cy="18058"/>
                  </a:xfrm>
                  <a:custGeom>
                    <a:avLst/>
                    <a:gdLst>
                      <a:gd name="connsiteX0" fmla="*/ 8572 w 37147"/>
                      <a:gd name="connsiteY0" fmla="*/ 913 h 18058"/>
                      <a:gd name="connsiteX1" fmla="*/ 37147 w 37147"/>
                      <a:gd name="connsiteY1" fmla="*/ 14248 h 18058"/>
                      <a:gd name="connsiteX2" fmla="*/ 35242 w 37147"/>
                      <a:gd name="connsiteY2" fmla="*/ 18058 h 18058"/>
                      <a:gd name="connsiteX3" fmla="*/ 0 w 37147"/>
                      <a:gd name="connsiteY3" fmla="*/ 2818 h 18058"/>
                      <a:gd name="connsiteX4" fmla="*/ 8572 w 37147"/>
                      <a:gd name="connsiteY4" fmla="*/ 913 h 18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58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5242" y="18058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5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12" name="Graphic 7">
                <a:extLst>
                  <a:ext uri="{FF2B5EF4-FFF2-40B4-BE49-F238E27FC236}">
                    <a16:creationId xmlns:a16="http://schemas.microsoft.com/office/drawing/2014/main" id="{1F17A361-691C-4221-9560-9221FF34409E}"/>
                  </a:ext>
                </a:extLst>
              </p:cNvPr>
              <p:cNvGrpSpPr/>
              <p:nvPr/>
            </p:nvGrpSpPr>
            <p:grpSpPr>
              <a:xfrm>
                <a:off x="9575105" y="4038475"/>
                <a:ext cx="271938" cy="173240"/>
                <a:chOff x="9575105" y="4038475"/>
                <a:chExt cx="271938" cy="173240"/>
              </a:xfrm>
            </p:grpSpPr>
            <p:grpSp>
              <p:nvGrpSpPr>
                <p:cNvPr id="2213" name="Graphic 7">
                  <a:extLst>
                    <a:ext uri="{FF2B5EF4-FFF2-40B4-BE49-F238E27FC236}">
                      <a16:creationId xmlns:a16="http://schemas.microsoft.com/office/drawing/2014/main" id="{8B294454-F39B-49CD-A5FA-808326148872}"/>
                    </a:ext>
                  </a:extLst>
                </p:cNvPr>
                <p:cNvGrpSpPr/>
                <p:nvPr/>
              </p:nvGrpSpPr>
              <p:grpSpPr>
                <a:xfrm>
                  <a:off x="9575105" y="4049315"/>
                  <a:ext cx="271938" cy="162401"/>
                  <a:chOff x="9575105" y="4049315"/>
                  <a:chExt cx="271938" cy="162401"/>
                </a:xfrm>
              </p:grpSpPr>
              <p:sp>
                <p:nvSpPr>
                  <p:cNvPr id="2214" name="Freeform: Shape 2213">
                    <a:extLst>
                      <a:ext uri="{FF2B5EF4-FFF2-40B4-BE49-F238E27FC236}">
                        <a16:creationId xmlns:a16="http://schemas.microsoft.com/office/drawing/2014/main" id="{D92E837F-798C-4F89-B294-CF9CBE86DCBD}"/>
                      </a:ext>
                    </a:extLst>
                  </p:cNvPr>
                  <p:cNvSpPr/>
                  <p:nvPr/>
                </p:nvSpPr>
                <p:spPr>
                  <a:xfrm>
                    <a:off x="9587487" y="4060745"/>
                    <a:ext cx="259556" cy="150971"/>
                  </a:xfrm>
                  <a:custGeom>
                    <a:avLst/>
                    <a:gdLst>
                      <a:gd name="connsiteX0" fmla="*/ 221694 w 259556"/>
                      <a:gd name="connsiteY0" fmla="*/ 128825 h 150971"/>
                      <a:gd name="connsiteX1" fmla="*/ 37862 w 259556"/>
                      <a:gd name="connsiteY1" fmla="*/ 128825 h 150971"/>
                      <a:gd name="connsiteX2" fmla="*/ 37862 w 259556"/>
                      <a:gd name="connsiteY2" fmla="*/ 22146 h 150971"/>
                      <a:gd name="connsiteX3" fmla="*/ 221694 w 259556"/>
                      <a:gd name="connsiteY3" fmla="*/ 22146 h 150971"/>
                      <a:gd name="connsiteX4" fmla="*/ 221694 w 259556"/>
                      <a:gd name="connsiteY4" fmla="*/ 128825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56" h="150971">
                        <a:moveTo>
                          <a:pt x="221694" y="128825"/>
                        </a:moveTo>
                        <a:cubicBezTo>
                          <a:pt x="171212" y="158353"/>
                          <a:pt x="88344" y="158353"/>
                          <a:pt x="37862" y="128825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2177" y="52625"/>
                          <a:pt x="272177" y="100250"/>
                          <a:pt x="221694" y="12882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5" name="Freeform: Shape 2214">
                    <a:extLst>
                      <a:ext uri="{FF2B5EF4-FFF2-40B4-BE49-F238E27FC236}">
                        <a16:creationId xmlns:a16="http://schemas.microsoft.com/office/drawing/2014/main" id="{47610AF7-1AE9-4589-926E-F4D2F8A82656}"/>
                      </a:ext>
                    </a:extLst>
                  </p:cNvPr>
                  <p:cNvSpPr/>
                  <p:nvPr/>
                </p:nvSpPr>
                <p:spPr>
                  <a:xfrm>
                    <a:off x="9575819" y="4124801"/>
                    <a:ext cx="260032" cy="82153"/>
                  </a:xfrm>
                  <a:custGeom>
                    <a:avLst/>
                    <a:gdLst>
                      <a:gd name="connsiteX0" fmla="*/ 260032 w 260032"/>
                      <a:gd name="connsiteY0" fmla="*/ 953 h 82153"/>
                      <a:gd name="connsiteX1" fmla="*/ 0 w 260032"/>
                      <a:gd name="connsiteY1" fmla="*/ 0 h 82153"/>
                      <a:gd name="connsiteX2" fmla="*/ 0 w 260032"/>
                      <a:gd name="connsiteY2" fmla="*/ 6668 h 82153"/>
                      <a:gd name="connsiteX3" fmla="*/ 0 w 260032"/>
                      <a:gd name="connsiteY3" fmla="*/ 6668 h 82153"/>
                      <a:gd name="connsiteX4" fmla="*/ 38100 w 260032"/>
                      <a:gd name="connsiteY4" fmla="*/ 60007 h 82153"/>
                      <a:gd name="connsiteX5" fmla="*/ 221932 w 260032"/>
                      <a:gd name="connsiteY5" fmla="*/ 60007 h 82153"/>
                      <a:gd name="connsiteX6" fmla="*/ 260032 w 260032"/>
                      <a:gd name="connsiteY6" fmla="*/ 6668 h 82153"/>
                      <a:gd name="connsiteX7" fmla="*/ 260032 w 260032"/>
                      <a:gd name="connsiteY7" fmla="*/ 6668 h 82153"/>
                      <a:gd name="connsiteX8" fmla="*/ 260032 w 260032"/>
                      <a:gd name="connsiteY8" fmla="*/ 953 h 82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0032" h="82153">
                        <a:moveTo>
                          <a:pt x="260032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2" y="44768"/>
                          <a:pt x="38100" y="60007"/>
                        </a:cubicBezTo>
                        <a:cubicBezTo>
                          <a:pt x="88582" y="89535"/>
                          <a:pt x="171450" y="89535"/>
                          <a:pt x="221932" y="60007"/>
                        </a:cubicBezTo>
                        <a:cubicBezTo>
                          <a:pt x="247650" y="45720"/>
                          <a:pt x="260032" y="25718"/>
                          <a:pt x="260032" y="6668"/>
                        </a:cubicBezTo>
                        <a:lnTo>
                          <a:pt x="260032" y="6668"/>
                        </a:lnTo>
                        <a:lnTo>
                          <a:pt x="260032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6" name="Freeform: Shape 2215">
                    <a:extLst>
                      <a:ext uri="{FF2B5EF4-FFF2-40B4-BE49-F238E27FC236}">
                        <a16:creationId xmlns:a16="http://schemas.microsoft.com/office/drawing/2014/main" id="{AC6F4C0E-352E-401D-98CE-EEB7E5861AA1}"/>
                      </a:ext>
                    </a:extLst>
                  </p:cNvPr>
                  <p:cNvSpPr/>
                  <p:nvPr/>
                </p:nvSpPr>
                <p:spPr>
                  <a:xfrm>
                    <a:off x="9575105" y="4049315"/>
                    <a:ext cx="260270" cy="150971"/>
                  </a:xfrm>
                  <a:custGeom>
                    <a:avLst/>
                    <a:gdLst>
                      <a:gd name="connsiteX0" fmla="*/ 221694 w 260270"/>
                      <a:gd name="connsiteY0" fmla="*/ 128826 h 150971"/>
                      <a:gd name="connsiteX1" fmla="*/ 37862 w 260270"/>
                      <a:gd name="connsiteY1" fmla="*/ 128826 h 150971"/>
                      <a:gd name="connsiteX2" fmla="*/ 37862 w 260270"/>
                      <a:gd name="connsiteY2" fmla="*/ 22146 h 150971"/>
                      <a:gd name="connsiteX3" fmla="*/ 221694 w 260270"/>
                      <a:gd name="connsiteY3" fmla="*/ 22146 h 150971"/>
                      <a:gd name="connsiteX4" fmla="*/ 221694 w 260270"/>
                      <a:gd name="connsiteY4" fmla="*/ 128826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270" h="150971">
                        <a:moveTo>
                          <a:pt x="221694" y="128826"/>
                        </a:moveTo>
                        <a:cubicBezTo>
                          <a:pt x="171212" y="158353"/>
                          <a:pt x="88344" y="158353"/>
                          <a:pt x="37862" y="128826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3129" y="51673"/>
                          <a:pt x="273129" y="99298"/>
                          <a:pt x="221694" y="1288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7" name="Freeform: Shape 2216">
                    <a:extLst>
                      <a:ext uri="{FF2B5EF4-FFF2-40B4-BE49-F238E27FC236}">
                        <a16:creationId xmlns:a16="http://schemas.microsoft.com/office/drawing/2014/main" id="{A0BC64CF-1A64-4DF4-95B5-03B8FBA7001F}"/>
                      </a:ext>
                    </a:extLst>
                  </p:cNvPr>
                  <p:cNvSpPr/>
                  <p:nvPr/>
                </p:nvSpPr>
                <p:spPr>
                  <a:xfrm>
                    <a:off x="9607186" y="4067412"/>
                    <a:ext cx="196344" cy="58340"/>
                  </a:xfrm>
                  <a:custGeom>
                    <a:avLst/>
                    <a:gdLst>
                      <a:gd name="connsiteX0" fmla="*/ 196280 w 196344"/>
                      <a:gd name="connsiteY0" fmla="*/ 58341 h 58340"/>
                      <a:gd name="connsiteX1" fmla="*/ 167705 w 196344"/>
                      <a:gd name="connsiteY1" fmla="*/ 20241 h 58340"/>
                      <a:gd name="connsiteX2" fmla="*/ 28640 w 196344"/>
                      <a:gd name="connsiteY2" fmla="*/ 20241 h 58340"/>
                      <a:gd name="connsiteX3" fmla="*/ 65 w 196344"/>
                      <a:gd name="connsiteY3" fmla="*/ 58341 h 58340"/>
                      <a:gd name="connsiteX4" fmla="*/ 28640 w 196344"/>
                      <a:gd name="connsiteY4" fmla="*/ 16431 h 58340"/>
                      <a:gd name="connsiteX5" fmla="*/ 167705 w 196344"/>
                      <a:gd name="connsiteY5" fmla="*/ 16431 h 58340"/>
                      <a:gd name="connsiteX6" fmla="*/ 196280 w 196344"/>
                      <a:gd name="connsiteY6" fmla="*/ 58341 h 58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344" h="58340">
                        <a:moveTo>
                          <a:pt x="196280" y="58341"/>
                        </a:moveTo>
                        <a:cubicBezTo>
                          <a:pt x="195327" y="44053"/>
                          <a:pt x="185802" y="30718"/>
                          <a:pt x="167705" y="20241"/>
                        </a:cubicBezTo>
                        <a:cubicBezTo>
                          <a:pt x="129605" y="-1667"/>
                          <a:pt x="67692" y="-1667"/>
                          <a:pt x="28640" y="20241"/>
                        </a:cubicBezTo>
                        <a:cubicBezTo>
                          <a:pt x="10542" y="30718"/>
                          <a:pt x="1017" y="45006"/>
                          <a:pt x="65" y="58341"/>
                        </a:cubicBezTo>
                        <a:cubicBezTo>
                          <a:pt x="-887" y="43101"/>
                          <a:pt x="8638" y="27861"/>
                          <a:pt x="28640" y="16431"/>
                        </a:cubicBezTo>
                        <a:cubicBezTo>
                          <a:pt x="66740" y="-5477"/>
                          <a:pt x="128652" y="-5477"/>
                          <a:pt x="167705" y="16431"/>
                        </a:cubicBezTo>
                        <a:cubicBezTo>
                          <a:pt x="187708" y="27861"/>
                          <a:pt x="197233" y="43101"/>
                          <a:pt x="196280" y="58341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8" name="Freeform: Shape 2217">
                    <a:extLst>
                      <a:ext uri="{FF2B5EF4-FFF2-40B4-BE49-F238E27FC236}">
                        <a16:creationId xmlns:a16="http://schemas.microsoft.com/office/drawing/2014/main" id="{60674C5A-65FC-4427-B50C-54A6E97DB82D}"/>
                      </a:ext>
                    </a:extLst>
                  </p:cNvPr>
                  <p:cNvSpPr/>
                  <p:nvPr/>
                </p:nvSpPr>
                <p:spPr>
                  <a:xfrm>
                    <a:off x="9607251" y="4071222"/>
                    <a:ext cx="196215" cy="109061"/>
                  </a:xfrm>
                  <a:custGeom>
                    <a:avLst/>
                    <a:gdLst>
                      <a:gd name="connsiteX0" fmla="*/ 196215 w 196215"/>
                      <a:gd name="connsiteY0" fmla="*/ 54531 h 109061"/>
                      <a:gd name="connsiteX1" fmla="*/ 167640 w 196215"/>
                      <a:gd name="connsiteY1" fmla="*/ 92631 h 109061"/>
                      <a:gd name="connsiteX2" fmla="*/ 28575 w 196215"/>
                      <a:gd name="connsiteY2" fmla="*/ 92631 h 109061"/>
                      <a:gd name="connsiteX3" fmla="*/ 0 w 196215"/>
                      <a:gd name="connsiteY3" fmla="*/ 54531 h 109061"/>
                      <a:gd name="connsiteX4" fmla="*/ 28575 w 196215"/>
                      <a:gd name="connsiteY4" fmla="*/ 16431 h 109061"/>
                      <a:gd name="connsiteX5" fmla="*/ 167640 w 196215"/>
                      <a:gd name="connsiteY5" fmla="*/ 16431 h 109061"/>
                      <a:gd name="connsiteX6" fmla="*/ 196215 w 196215"/>
                      <a:gd name="connsiteY6" fmla="*/ 54531 h 109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215" h="109061">
                        <a:moveTo>
                          <a:pt x="196215" y="54531"/>
                        </a:moveTo>
                        <a:cubicBezTo>
                          <a:pt x="195263" y="68818"/>
                          <a:pt x="185738" y="82153"/>
                          <a:pt x="167640" y="92631"/>
                        </a:cubicBezTo>
                        <a:cubicBezTo>
                          <a:pt x="129540" y="114538"/>
                          <a:pt x="67628" y="114538"/>
                          <a:pt x="28575" y="92631"/>
                        </a:cubicBezTo>
                        <a:cubicBezTo>
                          <a:pt x="10478" y="82153"/>
                          <a:pt x="953" y="67866"/>
                          <a:pt x="0" y="54531"/>
                        </a:cubicBezTo>
                        <a:cubicBezTo>
                          <a:pt x="953" y="40243"/>
                          <a:pt x="10478" y="26908"/>
                          <a:pt x="28575" y="16431"/>
                        </a:cubicBezTo>
                        <a:cubicBezTo>
                          <a:pt x="66675" y="-5477"/>
                          <a:pt x="128588" y="-5477"/>
                          <a:pt x="167640" y="16431"/>
                        </a:cubicBezTo>
                        <a:cubicBezTo>
                          <a:pt x="185738" y="26908"/>
                          <a:pt x="195263" y="40243"/>
                          <a:pt x="196215" y="54531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19" name="Graphic 7">
                  <a:extLst>
                    <a:ext uri="{FF2B5EF4-FFF2-40B4-BE49-F238E27FC236}">
                      <a16:creationId xmlns:a16="http://schemas.microsoft.com/office/drawing/2014/main" id="{00303E3A-5AFB-46C6-8E41-5A10E47629FC}"/>
                    </a:ext>
                  </a:extLst>
                </p:cNvPr>
                <p:cNvGrpSpPr/>
                <p:nvPr/>
              </p:nvGrpSpPr>
              <p:grpSpPr>
                <a:xfrm>
                  <a:off x="9629159" y="4038475"/>
                  <a:ext cx="169551" cy="133950"/>
                  <a:chOff x="9629159" y="4038475"/>
                  <a:chExt cx="169551" cy="133950"/>
                </a:xfrm>
              </p:grpSpPr>
              <p:sp>
                <p:nvSpPr>
                  <p:cNvPr id="2220" name="Freeform: Shape 2219">
                    <a:extLst>
                      <a:ext uri="{FF2B5EF4-FFF2-40B4-BE49-F238E27FC236}">
                        <a16:creationId xmlns:a16="http://schemas.microsoft.com/office/drawing/2014/main" id="{E9C1D927-AAF6-474F-B503-D7014FA69D56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09712"/>
                    <a:ext cx="169544" cy="30328"/>
                  </a:xfrm>
                  <a:custGeom>
                    <a:avLst/>
                    <a:gdLst>
                      <a:gd name="connsiteX0" fmla="*/ 169545 w 169544"/>
                      <a:gd name="connsiteY0" fmla="*/ 7469 h 30328"/>
                      <a:gd name="connsiteX1" fmla="*/ 169545 w 169544"/>
                      <a:gd name="connsiteY1" fmla="*/ 1753 h 30328"/>
                      <a:gd name="connsiteX2" fmla="*/ 0 w 169544"/>
                      <a:gd name="connsiteY2" fmla="*/ 24613 h 30328"/>
                      <a:gd name="connsiteX3" fmla="*/ 0 w 169544"/>
                      <a:gd name="connsiteY3" fmla="*/ 30328 h 30328"/>
                      <a:gd name="connsiteX4" fmla="*/ 169545 w 169544"/>
                      <a:gd name="connsiteY4" fmla="*/ 7469 h 3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544" h="30328">
                        <a:moveTo>
                          <a:pt x="169545" y="7469"/>
                        </a:moveTo>
                        <a:lnTo>
                          <a:pt x="169545" y="1753"/>
                        </a:lnTo>
                        <a:cubicBezTo>
                          <a:pt x="135255" y="-7772"/>
                          <a:pt x="0" y="24613"/>
                          <a:pt x="0" y="24613"/>
                        </a:cubicBezTo>
                        <a:lnTo>
                          <a:pt x="0" y="30328"/>
                        </a:lnTo>
                        <a:cubicBezTo>
                          <a:pt x="0" y="30328"/>
                          <a:pt x="151447" y="14136"/>
                          <a:pt x="169545" y="746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1" name="Freeform: Shape 2220">
                    <a:extLst>
                      <a:ext uri="{FF2B5EF4-FFF2-40B4-BE49-F238E27FC236}">
                        <a16:creationId xmlns:a16="http://schemas.microsoft.com/office/drawing/2014/main" id="{FA82D793-B952-46FC-BC03-C57BEEDF584F}"/>
                      </a:ext>
                    </a:extLst>
                  </p:cNvPr>
                  <p:cNvSpPr/>
                  <p:nvPr/>
                </p:nvSpPr>
                <p:spPr>
                  <a:xfrm>
                    <a:off x="9629159" y="4038475"/>
                    <a:ext cx="169551" cy="95850"/>
                  </a:xfrm>
                  <a:custGeom>
                    <a:avLst/>
                    <a:gdLst>
                      <a:gd name="connsiteX0" fmla="*/ 169545 w 169551"/>
                      <a:gd name="connsiteY0" fmla="*/ 72990 h 95850"/>
                      <a:gd name="connsiteX1" fmla="*/ 43815 w 169551"/>
                      <a:gd name="connsiteY1" fmla="*/ 600 h 95850"/>
                      <a:gd name="connsiteX2" fmla="*/ 0 w 169551"/>
                      <a:gd name="connsiteY2" fmla="*/ 95850 h 95850"/>
                      <a:gd name="connsiteX3" fmla="*/ 169545 w 169551"/>
                      <a:gd name="connsiteY3" fmla="*/ 72990 h 9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551" h="95850">
                        <a:moveTo>
                          <a:pt x="169545" y="72990"/>
                        </a:moveTo>
                        <a:cubicBezTo>
                          <a:pt x="170497" y="44415"/>
                          <a:pt x="72390" y="-6067"/>
                          <a:pt x="43815" y="600"/>
                        </a:cubicBezTo>
                        <a:cubicBezTo>
                          <a:pt x="27622" y="24413"/>
                          <a:pt x="0" y="95850"/>
                          <a:pt x="0" y="95850"/>
                        </a:cubicBezTo>
                        <a:cubicBezTo>
                          <a:pt x="0" y="95850"/>
                          <a:pt x="151447" y="79658"/>
                          <a:pt x="169545" y="72990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2" name="Freeform: Shape 2221">
                    <a:extLst>
                      <a:ext uri="{FF2B5EF4-FFF2-40B4-BE49-F238E27FC236}">
                        <a16:creationId xmlns:a16="http://schemas.microsoft.com/office/drawing/2014/main" id="{6A5F91B9-C297-4137-BE09-2124E44483C3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10513"/>
                    <a:ext cx="169544" cy="61912"/>
                  </a:xfrm>
                  <a:custGeom>
                    <a:avLst/>
                    <a:gdLst>
                      <a:gd name="connsiteX0" fmla="*/ 163830 w 169544"/>
                      <a:gd name="connsiteY0" fmla="*/ 4763 h 61912"/>
                      <a:gd name="connsiteX1" fmla="*/ 162878 w 169544"/>
                      <a:gd name="connsiteY1" fmla="*/ 36195 h 61912"/>
                      <a:gd name="connsiteX2" fmla="*/ 1905 w 169544"/>
                      <a:gd name="connsiteY2" fmla="*/ 50482 h 61912"/>
                      <a:gd name="connsiteX3" fmla="*/ 0 w 169544"/>
                      <a:gd name="connsiteY3" fmla="*/ 56197 h 61912"/>
                      <a:gd name="connsiteX4" fmla="*/ 0 w 169544"/>
                      <a:gd name="connsiteY4" fmla="*/ 61913 h 61912"/>
                      <a:gd name="connsiteX5" fmla="*/ 169545 w 169544"/>
                      <a:gd name="connsiteY5" fmla="*/ 39053 h 61912"/>
                      <a:gd name="connsiteX6" fmla="*/ 169545 w 169544"/>
                      <a:gd name="connsiteY6" fmla="*/ 33338 h 61912"/>
                      <a:gd name="connsiteX7" fmla="*/ 169545 w 169544"/>
                      <a:gd name="connsiteY7" fmla="*/ 0 h 61912"/>
                      <a:gd name="connsiteX8" fmla="*/ 163830 w 169544"/>
                      <a:gd name="connsiteY8" fmla="*/ 4763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544" h="61912">
                        <a:moveTo>
                          <a:pt x="163830" y="4763"/>
                        </a:moveTo>
                        <a:cubicBezTo>
                          <a:pt x="164782" y="22860"/>
                          <a:pt x="163830" y="32385"/>
                          <a:pt x="162878" y="36195"/>
                        </a:cubicBezTo>
                        <a:cubicBezTo>
                          <a:pt x="154305" y="32385"/>
                          <a:pt x="20003" y="57150"/>
                          <a:pt x="1905" y="50482"/>
                        </a:cubicBezTo>
                        <a:cubicBezTo>
                          <a:pt x="0" y="54293"/>
                          <a:pt x="0" y="56197"/>
                          <a:pt x="0" y="56197"/>
                        </a:cubicBezTo>
                        <a:lnTo>
                          <a:pt x="0" y="61913"/>
                        </a:lnTo>
                        <a:cubicBezTo>
                          <a:pt x="0" y="61913"/>
                          <a:pt x="151447" y="46672"/>
                          <a:pt x="169545" y="39053"/>
                        </a:cubicBezTo>
                        <a:lnTo>
                          <a:pt x="169545" y="33338"/>
                        </a:lnTo>
                        <a:lnTo>
                          <a:pt x="169545" y="0"/>
                        </a:lnTo>
                        <a:cubicBezTo>
                          <a:pt x="169545" y="953"/>
                          <a:pt x="166688" y="2857"/>
                          <a:pt x="163830" y="476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3" name="Freeform: Shape 2222">
                    <a:extLst>
                      <a:ext uri="{FF2B5EF4-FFF2-40B4-BE49-F238E27FC236}">
                        <a16:creationId xmlns:a16="http://schemas.microsoft.com/office/drawing/2014/main" id="{1EAC8064-0D43-4161-9813-B79754E297B7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18133"/>
                    <a:ext cx="163499" cy="48577"/>
                  </a:xfrm>
                  <a:custGeom>
                    <a:avLst/>
                    <a:gdLst>
                      <a:gd name="connsiteX0" fmla="*/ 0 w 163499"/>
                      <a:gd name="connsiteY0" fmla="*/ 20955 h 48577"/>
                      <a:gd name="connsiteX1" fmla="*/ 952 w 163499"/>
                      <a:gd name="connsiteY1" fmla="*/ 48578 h 48577"/>
                      <a:gd name="connsiteX2" fmla="*/ 161925 w 163499"/>
                      <a:gd name="connsiteY2" fmla="*/ 28575 h 48577"/>
                      <a:gd name="connsiteX3" fmla="*/ 162877 w 163499"/>
                      <a:gd name="connsiteY3" fmla="*/ 0 h 48577"/>
                      <a:gd name="connsiteX4" fmla="*/ 0 w 163499"/>
                      <a:gd name="connsiteY4" fmla="*/ 20955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499" h="48577">
                        <a:moveTo>
                          <a:pt x="0" y="20955"/>
                        </a:moveTo>
                        <a:lnTo>
                          <a:pt x="952" y="48578"/>
                        </a:lnTo>
                        <a:cubicBezTo>
                          <a:pt x="952" y="48578"/>
                          <a:pt x="135255" y="36195"/>
                          <a:pt x="161925" y="28575"/>
                        </a:cubicBezTo>
                        <a:cubicBezTo>
                          <a:pt x="164782" y="20955"/>
                          <a:pt x="162877" y="0"/>
                          <a:pt x="162877" y="0"/>
                        </a:cubicBezTo>
                        <a:lnTo>
                          <a:pt x="0" y="20955"/>
                        </a:ln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4" name="Freeform: Shape 2223">
                    <a:extLst>
                      <a:ext uri="{FF2B5EF4-FFF2-40B4-BE49-F238E27FC236}">
                        <a16:creationId xmlns:a16="http://schemas.microsoft.com/office/drawing/2014/main" id="{3F709EB9-5C33-4381-BB64-1F3D9DA9EFD4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28610"/>
                    <a:ext cx="163829" cy="30480"/>
                  </a:xfrm>
                  <a:custGeom>
                    <a:avLst/>
                    <a:gdLst>
                      <a:gd name="connsiteX0" fmla="*/ 0 w 163829"/>
                      <a:gd name="connsiteY0" fmla="*/ 18097 h 30480"/>
                      <a:gd name="connsiteX1" fmla="*/ 952 w 163829"/>
                      <a:gd name="connsiteY1" fmla="*/ 30480 h 30480"/>
                      <a:gd name="connsiteX2" fmla="*/ 163830 w 163829"/>
                      <a:gd name="connsiteY2" fmla="*/ 10478 h 30480"/>
                      <a:gd name="connsiteX3" fmla="*/ 163830 w 163829"/>
                      <a:gd name="connsiteY3" fmla="*/ 0 h 30480"/>
                      <a:gd name="connsiteX4" fmla="*/ 0 w 163829"/>
                      <a:gd name="connsiteY4" fmla="*/ 18097 h 30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829" h="30480">
                        <a:moveTo>
                          <a:pt x="0" y="18097"/>
                        </a:moveTo>
                        <a:lnTo>
                          <a:pt x="952" y="30480"/>
                        </a:lnTo>
                        <a:cubicBezTo>
                          <a:pt x="952" y="30480"/>
                          <a:pt x="162877" y="13335"/>
                          <a:pt x="163830" y="10478"/>
                        </a:cubicBezTo>
                        <a:cubicBezTo>
                          <a:pt x="163830" y="6668"/>
                          <a:pt x="163830" y="2858"/>
                          <a:pt x="163830" y="0"/>
                        </a:cubicBezTo>
                        <a:cubicBezTo>
                          <a:pt x="84772" y="13335"/>
                          <a:pt x="0" y="18097"/>
                          <a:pt x="0" y="18097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25" name="Graphic 7">
                <a:extLst>
                  <a:ext uri="{FF2B5EF4-FFF2-40B4-BE49-F238E27FC236}">
                    <a16:creationId xmlns:a16="http://schemas.microsoft.com/office/drawing/2014/main" id="{4265B673-B29D-498B-995E-FD267035A3F1}"/>
                  </a:ext>
                </a:extLst>
              </p:cNvPr>
              <p:cNvGrpSpPr/>
              <p:nvPr/>
            </p:nvGrpSpPr>
            <p:grpSpPr>
              <a:xfrm>
                <a:off x="9563021" y="4080986"/>
                <a:ext cx="284260" cy="279408"/>
                <a:chOff x="9563021" y="4080986"/>
                <a:chExt cx="284260" cy="279408"/>
              </a:xfrm>
            </p:grpSpPr>
            <p:sp>
              <p:nvSpPr>
                <p:cNvPr id="2226" name="Freeform: Shape 2225">
                  <a:extLst>
                    <a:ext uri="{FF2B5EF4-FFF2-40B4-BE49-F238E27FC236}">
                      <a16:creationId xmlns:a16="http://schemas.microsoft.com/office/drawing/2014/main" id="{E7135691-EED2-407E-9744-24BCDA195D87}"/>
                    </a:ext>
                  </a:extLst>
                </p:cNvPr>
                <p:cNvSpPr/>
                <p:nvPr/>
              </p:nvSpPr>
              <p:spPr>
                <a:xfrm>
                  <a:off x="9574047" y="4245855"/>
                  <a:ext cx="273234" cy="114538"/>
                </a:xfrm>
                <a:custGeom>
                  <a:avLst/>
                  <a:gdLst>
                    <a:gd name="connsiteX0" fmla="*/ 263709 w 273234"/>
                    <a:gd name="connsiteY0" fmla="*/ 66588 h 114538"/>
                    <a:gd name="connsiteX1" fmla="*/ 261804 w 273234"/>
                    <a:gd name="connsiteY1" fmla="*/ 66588 h 114538"/>
                    <a:gd name="connsiteX2" fmla="*/ 238944 w 273234"/>
                    <a:gd name="connsiteY2" fmla="*/ 58015 h 114538"/>
                    <a:gd name="connsiteX3" fmla="*/ 238944 w 273234"/>
                    <a:gd name="connsiteY3" fmla="*/ 58015 h 114538"/>
                    <a:gd name="connsiteX4" fmla="*/ 237039 w 273234"/>
                    <a:gd name="connsiteY4" fmla="*/ 58015 h 114538"/>
                    <a:gd name="connsiteX5" fmla="*/ 231324 w 273234"/>
                    <a:gd name="connsiteY5" fmla="*/ 58015 h 114538"/>
                    <a:gd name="connsiteX6" fmla="*/ 231324 w 273234"/>
                    <a:gd name="connsiteY6" fmla="*/ 58015 h 114538"/>
                    <a:gd name="connsiteX7" fmla="*/ 231324 w 273234"/>
                    <a:gd name="connsiteY7" fmla="*/ 58015 h 114538"/>
                    <a:gd name="connsiteX8" fmla="*/ 230372 w 273234"/>
                    <a:gd name="connsiteY8" fmla="*/ 58015 h 114538"/>
                    <a:gd name="connsiteX9" fmla="*/ 225609 w 273234"/>
                    <a:gd name="connsiteY9" fmla="*/ 58015 h 114538"/>
                    <a:gd name="connsiteX10" fmla="*/ 225609 w 273234"/>
                    <a:gd name="connsiteY10" fmla="*/ 58015 h 114538"/>
                    <a:gd name="connsiteX11" fmla="*/ 225609 w 273234"/>
                    <a:gd name="connsiteY11" fmla="*/ 58015 h 114538"/>
                    <a:gd name="connsiteX12" fmla="*/ 225609 w 273234"/>
                    <a:gd name="connsiteY12" fmla="*/ 58015 h 114538"/>
                    <a:gd name="connsiteX13" fmla="*/ 225609 w 273234"/>
                    <a:gd name="connsiteY13" fmla="*/ 58015 h 114538"/>
                    <a:gd name="connsiteX14" fmla="*/ 225609 w 273234"/>
                    <a:gd name="connsiteY14" fmla="*/ 58015 h 114538"/>
                    <a:gd name="connsiteX15" fmla="*/ 222752 w 273234"/>
                    <a:gd name="connsiteY15" fmla="*/ 58015 h 114538"/>
                    <a:gd name="connsiteX16" fmla="*/ 222752 w 273234"/>
                    <a:gd name="connsiteY16" fmla="*/ 58015 h 114538"/>
                    <a:gd name="connsiteX17" fmla="*/ 215132 w 273234"/>
                    <a:gd name="connsiteY17" fmla="*/ 58015 h 114538"/>
                    <a:gd name="connsiteX18" fmla="*/ 215132 w 273234"/>
                    <a:gd name="connsiteY18" fmla="*/ 58015 h 114538"/>
                    <a:gd name="connsiteX19" fmla="*/ 215132 w 273234"/>
                    <a:gd name="connsiteY19" fmla="*/ 58015 h 114538"/>
                    <a:gd name="connsiteX20" fmla="*/ 202749 w 273234"/>
                    <a:gd name="connsiteY20" fmla="*/ 51348 h 114538"/>
                    <a:gd name="connsiteX21" fmla="*/ 171317 w 273234"/>
                    <a:gd name="connsiteY21" fmla="*/ 47538 h 114538"/>
                    <a:gd name="connsiteX22" fmla="*/ 182747 w 273234"/>
                    <a:gd name="connsiteY22" fmla="*/ 3723 h 114538"/>
                    <a:gd name="connsiteX23" fmla="*/ 47492 w 273234"/>
                    <a:gd name="connsiteY23" fmla="*/ 15153 h 114538"/>
                    <a:gd name="connsiteX24" fmla="*/ 43682 w 273234"/>
                    <a:gd name="connsiteY24" fmla="*/ 15153 h 114538"/>
                    <a:gd name="connsiteX25" fmla="*/ 41777 w 273234"/>
                    <a:gd name="connsiteY25" fmla="*/ 15153 h 114538"/>
                    <a:gd name="connsiteX26" fmla="*/ 41777 w 273234"/>
                    <a:gd name="connsiteY26" fmla="*/ 15153 h 114538"/>
                    <a:gd name="connsiteX27" fmla="*/ 38919 w 273234"/>
                    <a:gd name="connsiteY27" fmla="*/ 15153 h 114538"/>
                    <a:gd name="connsiteX28" fmla="*/ 38919 w 273234"/>
                    <a:gd name="connsiteY28" fmla="*/ 15153 h 114538"/>
                    <a:gd name="connsiteX29" fmla="*/ 38919 w 273234"/>
                    <a:gd name="connsiteY29" fmla="*/ 15153 h 114538"/>
                    <a:gd name="connsiteX30" fmla="*/ 27489 w 273234"/>
                    <a:gd name="connsiteY30" fmla="*/ 18010 h 114538"/>
                    <a:gd name="connsiteX31" fmla="*/ 23679 w 273234"/>
                    <a:gd name="connsiteY31" fmla="*/ 46585 h 114538"/>
                    <a:gd name="connsiteX32" fmla="*/ 2724 w 273234"/>
                    <a:gd name="connsiteY32" fmla="*/ 86590 h 114538"/>
                    <a:gd name="connsiteX33" fmla="*/ 7487 w 273234"/>
                    <a:gd name="connsiteY33" fmla="*/ 110403 h 114538"/>
                    <a:gd name="connsiteX34" fmla="*/ 96069 w 273234"/>
                    <a:gd name="connsiteY34" fmla="*/ 108498 h 114538"/>
                    <a:gd name="connsiteX35" fmla="*/ 96069 w 273234"/>
                    <a:gd name="connsiteY35" fmla="*/ 108498 h 114538"/>
                    <a:gd name="connsiteX36" fmla="*/ 160839 w 273234"/>
                    <a:gd name="connsiteY36" fmla="*/ 112308 h 114538"/>
                    <a:gd name="connsiteX37" fmla="*/ 192272 w 273234"/>
                    <a:gd name="connsiteY37" fmla="*/ 101830 h 114538"/>
                    <a:gd name="connsiteX38" fmla="*/ 192272 w 273234"/>
                    <a:gd name="connsiteY38" fmla="*/ 101830 h 114538"/>
                    <a:gd name="connsiteX39" fmla="*/ 208464 w 273234"/>
                    <a:gd name="connsiteY39" fmla="*/ 88495 h 114538"/>
                    <a:gd name="connsiteX40" fmla="*/ 216084 w 273234"/>
                    <a:gd name="connsiteY40" fmla="*/ 86590 h 114538"/>
                    <a:gd name="connsiteX41" fmla="*/ 217037 w 273234"/>
                    <a:gd name="connsiteY41" fmla="*/ 86590 h 114538"/>
                    <a:gd name="connsiteX42" fmla="*/ 227514 w 273234"/>
                    <a:gd name="connsiteY42" fmla="*/ 90400 h 114538"/>
                    <a:gd name="connsiteX43" fmla="*/ 261804 w 273234"/>
                    <a:gd name="connsiteY43" fmla="*/ 82780 h 114538"/>
                    <a:gd name="connsiteX44" fmla="*/ 263709 w 273234"/>
                    <a:gd name="connsiteY44" fmla="*/ 82780 h 114538"/>
                    <a:gd name="connsiteX45" fmla="*/ 273234 w 273234"/>
                    <a:gd name="connsiteY45" fmla="*/ 74208 h 114538"/>
                    <a:gd name="connsiteX46" fmla="*/ 263709 w 273234"/>
                    <a:gd name="connsiteY46" fmla="*/ 66588 h 11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73234" h="114538">
                      <a:moveTo>
                        <a:pt x="263709" y="66588"/>
                      </a:moveTo>
                      <a:cubicBezTo>
                        <a:pt x="262757" y="66588"/>
                        <a:pt x="262757" y="66588"/>
                        <a:pt x="261804" y="66588"/>
                      </a:cubicBezTo>
                      <a:cubicBezTo>
                        <a:pt x="255137" y="56110"/>
                        <a:pt x="238944" y="57063"/>
                        <a:pt x="238944" y="58015"/>
                      </a:cubicBezTo>
                      <a:cubicBezTo>
                        <a:pt x="238944" y="58015"/>
                        <a:pt x="238944" y="58015"/>
                        <a:pt x="238944" y="58015"/>
                      </a:cubicBezTo>
                      <a:cubicBezTo>
                        <a:pt x="237992" y="58015"/>
                        <a:pt x="237039" y="58015"/>
                        <a:pt x="237039" y="58015"/>
                      </a:cubicBezTo>
                      <a:cubicBezTo>
                        <a:pt x="235134" y="58015"/>
                        <a:pt x="233229" y="58015"/>
                        <a:pt x="231324" y="58015"/>
                      </a:cubicBezTo>
                      <a:lnTo>
                        <a:pt x="231324" y="58015"/>
                      </a:lnTo>
                      <a:lnTo>
                        <a:pt x="231324" y="58015"/>
                      </a:lnTo>
                      <a:cubicBezTo>
                        <a:pt x="231324" y="58015"/>
                        <a:pt x="230372" y="58015"/>
                        <a:pt x="230372" y="58015"/>
                      </a:cubicBezTo>
                      <a:cubicBezTo>
                        <a:pt x="230372" y="58015"/>
                        <a:pt x="228467" y="58015"/>
                        <a:pt x="225609" y="58015"/>
                      </a:cubicBez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lnTo>
                        <a:pt x="225609" y="58015"/>
                      </a:lnTo>
                      <a:cubicBezTo>
                        <a:pt x="224657" y="58015"/>
                        <a:pt x="223704" y="58015"/>
                        <a:pt x="222752" y="58015"/>
                      </a:cubicBezTo>
                      <a:lnTo>
                        <a:pt x="222752" y="58015"/>
                      </a:lnTo>
                      <a:cubicBezTo>
                        <a:pt x="219894" y="58015"/>
                        <a:pt x="217989" y="58015"/>
                        <a:pt x="215132" y="58015"/>
                      </a:cubicBezTo>
                      <a:lnTo>
                        <a:pt x="215132" y="58015"/>
                      </a:lnTo>
                      <a:lnTo>
                        <a:pt x="215132" y="58015"/>
                      </a:lnTo>
                      <a:cubicBezTo>
                        <a:pt x="213227" y="56110"/>
                        <a:pt x="210369" y="52300"/>
                        <a:pt x="202749" y="51348"/>
                      </a:cubicBezTo>
                      <a:cubicBezTo>
                        <a:pt x="190367" y="49443"/>
                        <a:pt x="177984" y="51348"/>
                        <a:pt x="171317" y="47538"/>
                      </a:cubicBezTo>
                      <a:cubicBezTo>
                        <a:pt x="174174" y="38013"/>
                        <a:pt x="223704" y="29440"/>
                        <a:pt x="182747" y="3723"/>
                      </a:cubicBezTo>
                      <a:cubicBezTo>
                        <a:pt x="163697" y="-7707"/>
                        <a:pt x="68447" y="10390"/>
                        <a:pt x="47492" y="15153"/>
                      </a:cubicBezTo>
                      <a:cubicBezTo>
                        <a:pt x="46539" y="15153"/>
                        <a:pt x="45587" y="15153"/>
                        <a:pt x="43682" y="15153"/>
                      </a:cubicBezTo>
                      <a:cubicBezTo>
                        <a:pt x="42729" y="15153"/>
                        <a:pt x="42729" y="15153"/>
                        <a:pt x="41777" y="15153"/>
                      </a:cubicBezTo>
                      <a:cubicBezTo>
                        <a:pt x="41777" y="15153"/>
                        <a:pt x="41777" y="15153"/>
                        <a:pt x="41777" y="15153"/>
                      </a:cubicBezTo>
                      <a:cubicBezTo>
                        <a:pt x="40824" y="15153"/>
                        <a:pt x="39872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4157" y="15153"/>
                        <a:pt x="31299" y="16105"/>
                        <a:pt x="27489" y="18010"/>
                      </a:cubicBezTo>
                      <a:cubicBezTo>
                        <a:pt x="17012" y="24678"/>
                        <a:pt x="26537" y="38013"/>
                        <a:pt x="23679" y="46585"/>
                      </a:cubicBezTo>
                      <a:cubicBezTo>
                        <a:pt x="17964" y="62778"/>
                        <a:pt x="6534" y="77065"/>
                        <a:pt x="2724" y="86590"/>
                      </a:cubicBezTo>
                      <a:cubicBezTo>
                        <a:pt x="-1086" y="96115"/>
                        <a:pt x="-2038" y="106593"/>
                        <a:pt x="7487" y="110403"/>
                      </a:cubicBezTo>
                      <a:cubicBezTo>
                        <a:pt x="41777" y="121833"/>
                        <a:pt x="86544" y="105640"/>
                        <a:pt x="96069" y="108498"/>
                      </a:cubicBezTo>
                      <a:cubicBezTo>
                        <a:pt x="96069" y="108498"/>
                        <a:pt x="96069" y="108498"/>
                        <a:pt x="96069" y="108498"/>
                      </a:cubicBezTo>
                      <a:cubicBezTo>
                        <a:pt x="108452" y="113260"/>
                        <a:pt x="136074" y="112308"/>
                        <a:pt x="160839" y="112308"/>
                      </a:cubicBezTo>
                      <a:cubicBezTo>
                        <a:pt x="180842" y="112308"/>
                        <a:pt x="189414" y="105640"/>
                        <a:pt x="192272" y="101830"/>
                      </a:cubicBezTo>
                      <a:lnTo>
                        <a:pt x="192272" y="101830"/>
                      </a:lnTo>
                      <a:cubicBezTo>
                        <a:pt x="192272" y="101830"/>
                        <a:pt x="201797" y="94210"/>
                        <a:pt x="208464" y="88495"/>
                      </a:cubicBezTo>
                      <a:cubicBezTo>
                        <a:pt x="211322" y="87543"/>
                        <a:pt x="215132" y="86590"/>
                        <a:pt x="216084" y="86590"/>
                      </a:cubicBezTo>
                      <a:cubicBezTo>
                        <a:pt x="216084" y="86590"/>
                        <a:pt x="216084" y="86590"/>
                        <a:pt x="217037" y="86590"/>
                      </a:cubicBezTo>
                      <a:cubicBezTo>
                        <a:pt x="217989" y="87543"/>
                        <a:pt x="222752" y="89448"/>
                        <a:pt x="227514" y="90400"/>
                      </a:cubicBezTo>
                      <a:cubicBezTo>
                        <a:pt x="232277" y="91353"/>
                        <a:pt x="254184" y="93258"/>
                        <a:pt x="261804" y="82780"/>
                      </a:cubicBezTo>
                      <a:cubicBezTo>
                        <a:pt x="262757" y="82780"/>
                        <a:pt x="262757" y="82780"/>
                        <a:pt x="263709" y="82780"/>
                      </a:cubicBezTo>
                      <a:cubicBezTo>
                        <a:pt x="269424" y="82780"/>
                        <a:pt x="273234" y="78970"/>
                        <a:pt x="273234" y="74208"/>
                      </a:cubicBezTo>
                      <a:cubicBezTo>
                        <a:pt x="273234" y="70398"/>
                        <a:pt x="269424" y="66588"/>
                        <a:pt x="263709" y="665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7" name="Freeform: Shape 2226">
                  <a:extLst>
                    <a:ext uri="{FF2B5EF4-FFF2-40B4-BE49-F238E27FC236}">
                      <a16:creationId xmlns:a16="http://schemas.microsoft.com/office/drawing/2014/main" id="{3AA74CF5-1863-4172-9304-DBF21390691D}"/>
                    </a:ext>
                  </a:extLst>
                </p:cNvPr>
                <p:cNvSpPr/>
                <p:nvPr/>
              </p:nvSpPr>
              <p:spPr>
                <a:xfrm>
                  <a:off x="9596774" y="4136657"/>
                  <a:ext cx="61226" cy="101491"/>
                </a:xfrm>
                <a:custGeom>
                  <a:avLst/>
                  <a:gdLst>
                    <a:gd name="connsiteX0" fmla="*/ 7620 w 61226"/>
                    <a:gd name="connsiteY0" fmla="*/ 526 h 101491"/>
                    <a:gd name="connsiteX1" fmla="*/ 5715 w 61226"/>
                    <a:gd name="connsiteY1" fmla="*/ 9099 h 101491"/>
                    <a:gd name="connsiteX2" fmla="*/ 0 w 61226"/>
                    <a:gd name="connsiteY2" fmla="*/ 21481 h 101491"/>
                    <a:gd name="connsiteX3" fmla="*/ 14288 w 61226"/>
                    <a:gd name="connsiteY3" fmla="*/ 65296 h 101491"/>
                    <a:gd name="connsiteX4" fmla="*/ 21907 w 61226"/>
                    <a:gd name="connsiteY4" fmla="*/ 101491 h 101491"/>
                    <a:gd name="connsiteX5" fmla="*/ 51435 w 61226"/>
                    <a:gd name="connsiteY5" fmla="*/ 96729 h 101491"/>
                    <a:gd name="connsiteX6" fmla="*/ 60960 w 61226"/>
                    <a:gd name="connsiteY6" fmla="*/ 80536 h 101491"/>
                    <a:gd name="connsiteX7" fmla="*/ 60007 w 61226"/>
                    <a:gd name="connsiteY7" fmla="*/ 53866 h 101491"/>
                    <a:gd name="connsiteX8" fmla="*/ 58102 w 61226"/>
                    <a:gd name="connsiteY8" fmla="*/ 31006 h 101491"/>
                    <a:gd name="connsiteX9" fmla="*/ 49530 w 61226"/>
                    <a:gd name="connsiteY9" fmla="*/ 12909 h 101491"/>
                    <a:gd name="connsiteX10" fmla="*/ 34290 w 61226"/>
                    <a:gd name="connsiteY10" fmla="*/ 3384 h 101491"/>
                    <a:gd name="connsiteX11" fmla="*/ 7620 w 61226"/>
                    <a:gd name="connsiteY11" fmla="*/ 526 h 101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226" h="101491">
                      <a:moveTo>
                        <a:pt x="7620" y="526"/>
                      </a:moveTo>
                      <a:cubicBezTo>
                        <a:pt x="7620" y="4336"/>
                        <a:pt x="5715" y="9099"/>
                        <a:pt x="5715" y="9099"/>
                      </a:cubicBezTo>
                      <a:lnTo>
                        <a:pt x="0" y="21481"/>
                      </a:lnTo>
                      <a:lnTo>
                        <a:pt x="14288" y="65296"/>
                      </a:lnTo>
                      <a:lnTo>
                        <a:pt x="21907" y="101491"/>
                      </a:lnTo>
                      <a:lnTo>
                        <a:pt x="51435" y="96729"/>
                      </a:lnTo>
                      <a:cubicBezTo>
                        <a:pt x="51435" y="96729"/>
                        <a:pt x="60007" y="81488"/>
                        <a:pt x="60960" y="80536"/>
                      </a:cubicBezTo>
                      <a:cubicBezTo>
                        <a:pt x="61913" y="79584"/>
                        <a:pt x="60007" y="53866"/>
                        <a:pt x="60007" y="53866"/>
                      </a:cubicBezTo>
                      <a:lnTo>
                        <a:pt x="58102" y="31006"/>
                      </a:lnTo>
                      <a:lnTo>
                        <a:pt x="49530" y="12909"/>
                      </a:lnTo>
                      <a:lnTo>
                        <a:pt x="34290" y="3384"/>
                      </a:lnTo>
                      <a:cubicBezTo>
                        <a:pt x="34290" y="2431"/>
                        <a:pt x="4763" y="-1379"/>
                        <a:pt x="7620" y="526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8" name="Freeform: Shape 2227">
                  <a:extLst>
                    <a:ext uri="{FF2B5EF4-FFF2-40B4-BE49-F238E27FC236}">
                      <a16:creationId xmlns:a16="http://schemas.microsoft.com/office/drawing/2014/main" id="{7F15BF75-D86B-4D38-B17B-6AFB2F7DE694}"/>
                    </a:ext>
                  </a:extLst>
                </p:cNvPr>
                <p:cNvSpPr/>
                <p:nvPr/>
              </p:nvSpPr>
              <p:spPr>
                <a:xfrm>
                  <a:off x="9661544" y="4233311"/>
                  <a:ext cx="105066" cy="80957"/>
                </a:xfrm>
                <a:custGeom>
                  <a:avLst/>
                  <a:gdLst>
                    <a:gd name="connsiteX0" fmla="*/ 11430 w 105066"/>
                    <a:gd name="connsiteY0" fmla="*/ 1027 h 80957"/>
                    <a:gd name="connsiteX1" fmla="*/ 104775 w 105066"/>
                    <a:gd name="connsiteY1" fmla="*/ 24840 h 80957"/>
                    <a:gd name="connsiteX2" fmla="*/ 56197 w 105066"/>
                    <a:gd name="connsiteY2" fmla="*/ 79132 h 80957"/>
                    <a:gd name="connsiteX3" fmla="*/ 0 w 105066"/>
                    <a:gd name="connsiteY3" fmla="*/ 19125 h 80957"/>
                    <a:gd name="connsiteX4" fmla="*/ 11430 w 105066"/>
                    <a:gd name="connsiteY4" fmla="*/ 1027 h 8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66" h="80957">
                      <a:moveTo>
                        <a:pt x="11430" y="1027"/>
                      </a:moveTo>
                      <a:cubicBezTo>
                        <a:pt x="11430" y="1027"/>
                        <a:pt x="99060" y="-7545"/>
                        <a:pt x="104775" y="24840"/>
                      </a:cubicBezTo>
                      <a:cubicBezTo>
                        <a:pt x="109538" y="48652"/>
                        <a:pt x="54293" y="52462"/>
                        <a:pt x="56197" y="79132"/>
                      </a:cubicBezTo>
                      <a:cubicBezTo>
                        <a:pt x="51435" y="93420"/>
                        <a:pt x="0" y="19125"/>
                        <a:pt x="0" y="19125"/>
                      </a:cubicBezTo>
                      <a:lnTo>
                        <a:pt x="11430" y="1027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9" name="Freeform: Shape 2228">
                  <a:extLst>
                    <a:ext uri="{FF2B5EF4-FFF2-40B4-BE49-F238E27FC236}">
                      <a16:creationId xmlns:a16="http://schemas.microsoft.com/office/drawing/2014/main" id="{B7E7EDA7-5567-4581-B069-C7CB3109059A}"/>
                    </a:ext>
                  </a:extLst>
                </p:cNvPr>
                <p:cNvSpPr/>
                <p:nvPr/>
              </p:nvSpPr>
              <p:spPr>
                <a:xfrm>
                  <a:off x="9671069" y="4247673"/>
                  <a:ext cx="47625" cy="68808"/>
                </a:xfrm>
                <a:custGeom>
                  <a:avLst/>
                  <a:gdLst>
                    <a:gd name="connsiteX0" fmla="*/ 1905 w 47625"/>
                    <a:gd name="connsiteY0" fmla="*/ 0 h 68808"/>
                    <a:gd name="connsiteX1" fmla="*/ 47625 w 47625"/>
                    <a:gd name="connsiteY1" fmla="*/ 58103 h 68808"/>
                    <a:gd name="connsiteX2" fmla="*/ 46672 w 47625"/>
                    <a:gd name="connsiteY2" fmla="*/ 68580 h 68808"/>
                    <a:gd name="connsiteX3" fmla="*/ 0 w 47625"/>
                    <a:gd name="connsiteY3" fmla="*/ 1905 h 68808"/>
                    <a:gd name="connsiteX4" fmla="*/ 1905 w 47625"/>
                    <a:gd name="connsiteY4" fmla="*/ 0 h 6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68808">
                      <a:moveTo>
                        <a:pt x="1905" y="0"/>
                      </a:moveTo>
                      <a:cubicBezTo>
                        <a:pt x="40957" y="28575"/>
                        <a:pt x="47625" y="58103"/>
                        <a:pt x="47625" y="58103"/>
                      </a:cubicBezTo>
                      <a:cubicBezTo>
                        <a:pt x="47625" y="58103"/>
                        <a:pt x="46672" y="62865"/>
                        <a:pt x="46672" y="68580"/>
                      </a:cubicBezTo>
                      <a:cubicBezTo>
                        <a:pt x="47625" y="73343"/>
                        <a:pt x="0" y="1905"/>
                        <a:pt x="0" y="1905"/>
                      </a:cubicBezTo>
                      <a:cubicBezTo>
                        <a:pt x="0" y="1905"/>
                        <a:pt x="0" y="0"/>
                        <a:pt x="190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0" name="Freeform: Shape 2229">
                  <a:extLst>
                    <a:ext uri="{FF2B5EF4-FFF2-40B4-BE49-F238E27FC236}">
                      <a16:creationId xmlns:a16="http://schemas.microsoft.com/office/drawing/2014/main" id="{D7152B08-41C7-4CF2-B880-AF84A9C3E49D}"/>
                    </a:ext>
                  </a:extLst>
                </p:cNvPr>
                <p:cNvSpPr/>
                <p:nvPr/>
              </p:nvSpPr>
              <p:spPr>
                <a:xfrm>
                  <a:off x="9672974" y="4250531"/>
                  <a:ext cx="71437" cy="8473"/>
                </a:xfrm>
                <a:custGeom>
                  <a:avLst/>
                  <a:gdLst>
                    <a:gd name="connsiteX0" fmla="*/ 0 w 71437"/>
                    <a:gd name="connsiteY0" fmla="*/ 3810 h 8473"/>
                    <a:gd name="connsiteX1" fmla="*/ 71438 w 71437"/>
                    <a:gd name="connsiteY1" fmla="*/ 0 h 8473"/>
                    <a:gd name="connsiteX2" fmla="*/ 0 w 71437"/>
                    <a:gd name="connsiteY2" fmla="*/ 3810 h 8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37" h="8473">
                      <a:moveTo>
                        <a:pt x="0" y="3810"/>
                      </a:moveTo>
                      <a:cubicBezTo>
                        <a:pt x="20002" y="16192"/>
                        <a:pt x="71438" y="0"/>
                        <a:pt x="71438" y="0"/>
                      </a:cubicBezTo>
                      <a:cubicBezTo>
                        <a:pt x="71438" y="0"/>
                        <a:pt x="31432" y="9525"/>
                        <a:pt x="0" y="381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1" name="Freeform: Shape 2230">
                  <a:extLst>
                    <a:ext uri="{FF2B5EF4-FFF2-40B4-BE49-F238E27FC236}">
                      <a16:creationId xmlns:a16="http://schemas.microsoft.com/office/drawing/2014/main" id="{FB837CB3-7093-4996-BDA1-F6EE899B1CFC}"/>
                    </a:ext>
                  </a:extLst>
                </p:cNvPr>
                <p:cNvSpPr/>
                <p:nvPr/>
              </p:nvSpPr>
              <p:spPr>
                <a:xfrm>
                  <a:off x="9680594" y="4258151"/>
                  <a:ext cx="46672" cy="9125"/>
                </a:xfrm>
                <a:custGeom>
                  <a:avLst/>
                  <a:gdLst>
                    <a:gd name="connsiteX0" fmla="*/ 0 w 46672"/>
                    <a:gd name="connsiteY0" fmla="*/ 0 h 9125"/>
                    <a:gd name="connsiteX1" fmla="*/ 46672 w 46672"/>
                    <a:gd name="connsiteY1" fmla="*/ 8572 h 9125"/>
                    <a:gd name="connsiteX2" fmla="*/ 0 w 46672"/>
                    <a:gd name="connsiteY2" fmla="*/ 0 h 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9125">
                      <a:moveTo>
                        <a:pt x="0" y="0"/>
                      </a:moveTo>
                      <a:cubicBezTo>
                        <a:pt x="11430" y="12382"/>
                        <a:pt x="46672" y="8572"/>
                        <a:pt x="46672" y="8572"/>
                      </a:cubicBezTo>
                      <a:cubicBezTo>
                        <a:pt x="46672" y="8572"/>
                        <a:pt x="19050" y="8572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2" name="Freeform: Shape 2231">
                  <a:extLst>
                    <a:ext uri="{FF2B5EF4-FFF2-40B4-BE49-F238E27FC236}">
                      <a16:creationId xmlns:a16="http://schemas.microsoft.com/office/drawing/2014/main" id="{16108ED4-9103-41F2-80F8-96C88DFA55D5}"/>
                    </a:ext>
                  </a:extLst>
                </p:cNvPr>
                <p:cNvSpPr/>
                <p:nvPr/>
              </p:nvSpPr>
              <p:spPr>
                <a:xfrm>
                  <a:off x="9674879" y="4242910"/>
                  <a:ext cx="46672" cy="11135"/>
                </a:xfrm>
                <a:custGeom>
                  <a:avLst/>
                  <a:gdLst>
                    <a:gd name="connsiteX0" fmla="*/ 0 w 46672"/>
                    <a:gd name="connsiteY0" fmla="*/ 9525 h 11135"/>
                    <a:gd name="connsiteX1" fmla="*/ 46672 w 46672"/>
                    <a:gd name="connsiteY1" fmla="*/ 0 h 11135"/>
                    <a:gd name="connsiteX2" fmla="*/ 0 w 46672"/>
                    <a:gd name="connsiteY2" fmla="*/ 9525 h 1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11135">
                      <a:moveTo>
                        <a:pt x="0" y="9525"/>
                      </a:moveTo>
                      <a:cubicBezTo>
                        <a:pt x="14288" y="16193"/>
                        <a:pt x="46672" y="0"/>
                        <a:pt x="46672" y="0"/>
                      </a:cubicBezTo>
                      <a:cubicBezTo>
                        <a:pt x="46672" y="0"/>
                        <a:pt x="20955" y="10478"/>
                        <a:pt x="0" y="952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3" name="Freeform: Shape 2232">
                  <a:extLst>
                    <a:ext uri="{FF2B5EF4-FFF2-40B4-BE49-F238E27FC236}">
                      <a16:creationId xmlns:a16="http://schemas.microsoft.com/office/drawing/2014/main" id="{3DD412C3-08DA-4495-A57B-01A607D315DA}"/>
                    </a:ext>
                  </a:extLst>
                </p:cNvPr>
                <p:cNvSpPr/>
                <p:nvPr/>
              </p:nvSpPr>
              <p:spPr>
                <a:xfrm>
                  <a:off x="9563021" y="4241408"/>
                  <a:ext cx="154259" cy="112811"/>
                </a:xfrm>
                <a:custGeom>
                  <a:avLst/>
                  <a:gdLst>
                    <a:gd name="connsiteX0" fmla="*/ 8988 w 154259"/>
                    <a:gd name="connsiteY0" fmla="*/ 16742 h 112811"/>
                    <a:gd name="connsiteX1" fmla="*/ 6130 w 154259"/>
                    <a:gd name="connsiteY1" fmla="*/ 105325 h 112811"/>
                    <a:gd name="connsiteX2" fmla="*/ 43278 w 154259"/>
                    <a:gd name="connsiteY2" fmla="*/ 110087 h 112811"/>
                    <a:gd name="connsiteX3" fmla="*/ 105191 w 154259"/>
                    <a:gd name="connsiteY3" fmla="*/ 89132 h 112811"/>
                    <a:gd name="connsiteX4" fmla="*/ 149005 w 154259"/>
                    <a:gd name="connsiteY4" fmla="*/ 85322 h 112811"/>
                    <a:gd name="connsiteX5" fmla="*/ 95666 w 154259"/>
                    <a:gd name="connsiteY5" fmla="*/ 550 h 112811"/>
                    <a:gd name="connsiteX6" fmla="*/ 8988 w 154259"/>
                    <a:gd name="connsiteY6" fmla="*/ 16742 h 112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259" h="112811">
                      <a:moveTo>
                        <a:pt x="8988" y="16742"/>
                      </a:moveTo>
                      <a:cubicBezTo>
                        <a:pt x="13750" y="27220"/>
                        <a:pt x="-11015" y="71035"/>
                        <a:pt x="6130" y="105325"/>
                      </a:cubicBezTo>
                      <a:cubicBezTo>
                        <a:pt x="11845" y="114850"/>
                        <a:pt x="28038" y="113897"/>
                        <a:pt x="43278" y="110087"/>
                      </a:cubicBezTo>
                      <a:cubicBezTo>
                        <a:pt x="57566" y="107230"/>
                        <a:pt x="79473" y="95800"/>
                        <a:pt x="105191" y="89132"/>
                      </a:cubicBezTo>
                      <a:cubicBezTo>
                        <a:pt x="118525" y="86275"/>
                        <a:pt x="138528" y="95800"/>
                        <a:pt x="149005" y="85322"/>
                      </a:cubicBezTo>
                      <a:cubicBezTo>
                        <a:pt x="168055" y="67225"/>
                        <a:pt x="131860" y="17695"/>
                        <a:pt x="95666" y="550"/>
                      </a:cubicBezTo>
                      <a:cubicBezTo>
                        <a:pt x="87093" y="-3260"/>
                        <a:pt x="6130" y="13885"/>
                        <a:pt x="8988" y="16742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4" name="Freeform: Shape 2233">
                  <a:extLst>
                    <a:ext uri="{FF2B5EF4-FFF2-40B4-BE49-F238E27FC236}">
                      <a16:creationId xmlns:a16="http://schemas.microsoft.com/office/drawing/2014/main" id="{E34FB211-BFB1-4787-B9DE-A01BAF73F01D}"/>
                    </a:ext>
                  </a:extLst>
                </p:cNvPr>
                <p:cNvSpPr/>
                <p:nvPr/>
              </p:nvSpPr>
              <p:spPr>
                <a:xfrm>
                  <a:off x="9572009" y="4256986"/>
                  <a:ext cx="58102" cy="25929"/>
                </a:xfrm>
                <a:custGeom>
                  <a:avLst/>
                  <a:gdLst>
                    <a:gd name="connsiteX0" fmla="*/ 0 w 58102"/>
                    <a:gd name="connsiteY0" fmla="*/ 2117 h 25929"/>
                    <a:gd name="connsiteX1" fmla="*/ 40957 w 58102"/>
                    <a:gd name="connsiteY1" fmla="*/ 25929 h 25929"/>
                    <a:gd name="connsiteX2" fmla="*/ 58103 w 58102"/>
                    <a:gd name="connsiteY2" fmla="*/ 5927 h 25929"/>
                    <a:gd name="connsiteX3" fmla="*/ 38100 w 58102"/>
                    <a:gd name="connsiteY3" fmla="*/ 212 h 25929"/>
                    <a:gd name="connsiteX4" fmla="*/ 0 w 58102"/>
                    <a:gd name="connsiteY4" fmla="*/ 2117 h 25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" h="25929">
                      <a:moveTo>
                        <a:pt x="0" y="2117"/>
                      </a:moveTo>
                      <a:cubicBezTo>
                        <a:pt x="0" y="2117"/>
                        <a:pt x="10478" y="20214"/>
                        <a:pt x="40957" y="25929"/>
                      </a:cubicBezTo>
                      <a:cubicBezTo>
                        <a:pt x="46672" y="23072"/>
                        <a:pt x="58103" y="13547"/>
                        <a:pt x="58103" y="5927"/>
                      </a:cubicBezTo>
                      <a:cubicBezTo>
                        <a:pt x="58103" y="-1693"/>
                        <a:pt x="38100" y="212"/>
                        <a:pt x="38100" y="212"/>
                      </a:cubicBezTo>
                      <a:lnTo>
                        <a:pt x="0" y="2117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5" name="Freeform: Shape 2234">
                  <a:extLst>
                    <a:ext uri="{FF2B5EF4-FFF2-40B4-BE49-F238E27FC236}">
                      <a16:creationId xmlns:a16="http://schemas.microsoft.com/office/drawing/2014/main" id="{37A2B3CE-FF1D-4D9D-AF05-AB4FC6A90193}"/>
                    </a:ext>
                  </a:extLst>
                </p:cNvPr>
                <p:cNvSpPr/>
                <p:nvPr/>
              </p:nvSpPr>
              <p:spPr>
                <a:xfrm>
                  <a:off x="9639637" y="4137183"/>
                  <a:ext cx="54292" cy="106036"/>
                </a:xfrm>
                <a:custGeom>
                  <a:avLst/>
                  <a:gdLst>
                    <a:gd name="connsiteX0" fmla="*/ 6667 w 54292"/>
                    <a:gd name="connsiteY0" fmla="*/ 0 h 106036"/>
                    <a:gd name="connsiteX1" fmla="*/ 20955 w 54292"/>
                    <a:gd name="connsiteY1" fmla="*/ 14288 h 106036"/>
                    <a:gd name="connsiteX2" fmla="*/ 33338 w 54292"/>
                    <a:gd name="connsiteY2" fmla="*/ 70485 h 106036"/>
                    <a:gd name="connsiteX3" fmla="*/ 54292 w 54292"/>
                    <a:gd name="connsiteY3" fmla="*/ 105728 h 106036"/>
                    <a:gd name="connsiteX4" fmla="*/ 18097 w 54292"/>
                    <a:gd name="connsiteY4" fmla="*/ 98108 h 106036"/>
                    <a:gd name="connsiteX5" fmla="*/ 13335 w 54292"/>
                    <a:gd name="connsiteY5" fmla="*/ 29528 h 106036"/>
                    <a:gd name="connsiteX6" fmla="*/ 0 w 54292"/>
                    <a:gd name="connsiteY6" fmla="*/ 9525 h 106036"/>
                    <a:gd name="connsiteX7" fmla="*/ 6667 w 54292"/>
                    <a:gd name="connsiteY7" fmla="*/ 0 h 10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92" h="106036">
                      <a:moveTo>
                        <a:pt x="6667" y="0"/>
                      </a:moveTo>
                      <a:cubicBezTo>
                        <a:pt x="6667" y="0"/>
                        <a:pt x="18097" y="953"/>
                        <a:pt x="20955" y="14288"/>
                      </a:cubicBezTo>
                      <a:cubicBezTo>
                        <a:pt x="22860" y="26670"/>
                        <a:pt x="33338" y="55245"/>
                        <a:pt x="33338" y="70485"/>
                      </a:cubicBezTo>
                      <a:cubicBezTo>
                        <a:pt x="33338" y="84773"/>
                        <a:pt x="42863" y="100965"/>
                        <a:pt x="54292" y="105728"/>
                      </a:cubicBezTo>
                      <a:cubicBezTo>
                        <a:pt x="37147" y="108585"/>
                        <a:pt x="32385" y="90488"/>
                        <a:pt x="18097" y="98108"/>
                      </a:cubicBezTo>
                      <a:cubicBezTo>
                        <a:pt x="12382" y="98108"/>
                        <a:pt x="13335" y="29528"/>
                        <a:pt x="13335" y="29528"/>
                      </a:cubicBezTo>
                      <a:lnTo>
                        <a:pt x="0" y="9525"/>
                      </a:lnTo>
                      <a:lnTo>
                        <a:pt x="6667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6" name="Freeform: Shape 2235">
                  <a:extLst>
                    <a:ext uri="{FF2B5EF4-FFF2-40B4-BE49-F238E27FC236}">
                      <a16:creationId xmlns:a16="http://schemas.microsoft.com/office/drawing/2014/main" id="{215E0999-3E86-4907-BA31-1B4588F07FF6}"/>
                    </a:ext>
                  </a:extLst>
                </p:cNvPr>
                <p:cNvSpPr/>
                <p:nvPr/>
              </p:nvSpPr>
              <p:spPr>
                <a:xfrm>
                  <a:off x="9658687" y="4158138"/>
                  <a:ext cx="6641" cy="50482"/>
                </a:xfrm>
                <a:custGeom>
                  <a:avLst/>
                  <a:gdLst>
                    <a:gd name="connsiteX0" fmla="*/ 952 w 6641"/>
                    <a:gd name="connsiteY0" fmla="*/ 0 h 50482"/>
                    <a:gd name="connsiteX1" fmla="*/ 0 w 6641"/>
                    <a:gd name="connsiteY1" fmla="*/ 50482 h 50482"/>
                    <a:gd name="connsiteX2" fmla="*/ 952 w 6641"/>
                    <a:gd name="connsiteY2" fmla="*/ 0 h 50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1" h="50482">
                      <a:moveTo>
                        <a:pt x="952" y="0"/>
                      </a:moveTo>
                      <a:cubicBezTo>
                        <a:pt x="11430" y="47625"/>
                        <a:pt x="0" y="50482"/>
                        <a:pt x="0" y="50482"/>
                      </a:cubicBezTo>
                      <a:cubicBezTo>
                        <a:pt x="0" y="50482"/>
                        <a:pt x="14288" y="47625"/>
                        <a:pt x="952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7" name="Freeform: Shape 2236">
                  <a:extLst>
                    <a:ext uri="{FF2B5EF4-FFF2-40B4-BE49-F238E27FC236}">
                      <a16:creationId xmlns:a16="http://schemas.microsoft.com/office/drawing/2014/main" id="{6DA55A80-4F38-461E-BEF5-6CA7376237E0}"/>
                    </a:ext>
                  </a:extLst>
                </p:cNvPr>
                <p:cNvSpPr/>
                <p:nvPr/>
              </p:nvSpPr>
              <p:spPr>
                <a:xfrm>
                  <a:off x="9659639" y="4179093"/>
                  <a:ext cx="9392" cy="29527"/>
                </a:xfrm>
                <a:custGeom>
                  <a:avLst/>
                  <a:gdLst>
                    <a:gd name="connsiteX0" fmla="*/ 7620 w 9392"/>
                    <a:gd name="connsiteY0" fmla="*/ 0 h 29527"/>
                    <a:gd name="connsiteX1" fmla="*/ 0 w 9392"/>
                    <a:gd name="connsiteY1" fmla="*/ 29527 h 29527"/>
                    <a:gd name="connsiteX2" fmla="*/ 7620 w 9392"/>
                    <a:gd name="connsiteY2" fmla="*/ 0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92" h="29527">
                      <a:moveTo>
                        <a:pt x="7620" y="0"/>
                      </a:moveTo>
                      <a:cubicBezTo>
                        <a:pt x="12383" y="27622"/>
                        <a:pt x="0" y="29527"/>
                        <a:pt x="0" y="29527"/>
                      </a:cubicBezTo>
                      <a:cubicBezTo>
                        <a:pt x="0" y="29527"/>
                        <a:pt x="14288" y="29527"/>
                        <a:pt x="762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8" name="Freeform: Shape 2237">
                  <a:extLst>
                    <a:ext uri="{FF2B5EF4-FFF2-40B4-BE49-F238E27FC236}">
                      <a16:creationId xmlns:a16="http://schemas.microsoft.com/office/drawing/2014/main" id="{B7EABE1D-C929-48E9-B97F-BD10B5A3F700}"/>
                    </a:ext>
                  </a:extLst>
                </p:cNvPr>
                <p:cNvSpPr/>
                <p:nvPr/>
              </p:nvSpPr>
              <p:spPr>
                <a:xfrm>
                  <a:off x="9654876" y="4157185"/>
                  <a:ext cx="7620" cy="77152"/>
                </a:xfrm>
                <a:custGeom>
                  <a:avLst/>
                  <a:gdLst>
                    <a:gd name="connsiteX0" fmla="*/ 0 w 7620"/>
                    <a:gd name="connsiteY0" fmla="*/ 0 h 77152"/>
                    <a:gd name="connsiteX1" fmla="*/ 5715 w 7620"/>
                    <a:gd name="connsiteY1" fmla="*/ 13335 h 77152"/>
                    <a:gd name="connsiteX2" fmla="*/ 7620 w 7620"/>
                    <a:gd name="connsiteY2" fmla="*/ 75247 h 77152"/>
                    <a:gd name="connsiteX3" fmla="*/ 2858 w 7620"/>
                    <a:gd name="connsiteY3" fmla="*/ 77153 h 77152"/>
                    <a:gd name="connsiteX4" fmla="*/ 0 w 7620"/>
                    <a:gd name="connsiteY4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" h="77152">
                      <a:moveTo>
                        <a:pt x="0" y="0"/>
                      </a:moveTo>
                      <a:cubicBezTo>
                        <a:pt x="0" y="0"/>
                        <a:pt x="3810" y="2858"/>
                        <a:pt x="5715" y="13335"/>
                      </a:cubicBezTo>
                      <a:cubicBezTo>
                        <a:pt x="8573" y="23813"/>
                        <a:pt x="5715" y="63818"/>
                        <a:pt x="7620" y="75247"/>
                      </a:cubicBezTo>
                      <a:cubicBezTo>
                        <a:pt x="4763" y="76200"/>
                        <a:pt x="2858" y="77153"/>
                        <a:pt x="2858" y="771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9" name="Freeform: Shape 2238">
                  <a:extLst>
                    <a:ext uri="{FF2B5EF4-FFF2-40B4-BE49-F238E27FC236}">
                      <a16:creationId xmlns:a16="http://schemas.microsoft.com/office/drawing/2014/main" id="{34C5940B-E25F-47FA-8B7C-FD278C4F18B4}"/>
                    </a:ext>
                  </a:extLst>
                </p:cNvPr>
                <p:cNvSpPr/>
                <p:nvPr/>
              </p:nvSpPr>
              <p:spPr>
                <a:xfrm>
                  <a:off x="9581534" y="4138135"/>
                  <a:ext cx="79480" cy="125380"/>
                </a:xfrm>
                <a:custGeom>
                  <a:avLst/>
                  <a:gdLst>
                    <a:gd name="connsiteX0" fmla="*/ 0 w 79480"/>
                    <a:gd name="connsiteY0" fmla="*/ 22860 h 125380"/>
                    <a:gd name="connsiteX1" fmla="*/ 20955 w 79480"/>
                    <a:gd name="connsiteY1" fmla="*/ 6668 h 125380"/>
                    <a:gd name="connsiteX2" fmla="*/ 55245 w 79480"/>
                    <a:gd name="connsiteY2" fmla="*/ 37147 h 125380"/>
                    <a:gd name="connsiteX3" fmla="*/ 54292 w 79480"/>
                    <a:gd name="connsiteY3" fmla="*/ 0 h 125380"/>
                    <a:gd name="connsiteX4" fmla="*/ 79057 w 79480"/>
                    <a:gd name="connsiteY4" fmla="*/ 42863 h 125380"/>
                    <a:gd name="connsiteX5" fmla="*/ 79057 w 79480"/>
                    <a:gd name="connsiteY5" fmla="*/ 103822 h 125380"/>
                    <a:gd name="connsiteX6" fmla="*/ 16192 w 79480"/>
                    <a:gd name="connsiteY6" fmla="*/ 112395 h 125380"/>
                    <a:gd name="connsiteX7" fmla="*/ 953 w 79480"/>
                    <a:gd name="connsiteY7" fmla="*/ 83820 h 125380"/>
                    <a:gd name="connsiteX8" fmla="*/ 953 w 79480"/>
                    <a:gd name="connsiteY8" fmla="*/ 22860 h 125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480" h="125380">
                      <a:moveTo>
                        <a:pt x="0" y="22860"/>
                      </a:moveTo>
                      <a:cubicBezTo>
                        <a:pt x="0" y="22860"/>
                        <a:pt x="12382" y="13335"/>
                        <a:pt x="20955" y="6668"/>
                      </a:cubicBezTo>
                      <a:cubicBezTo>
                        <a:pt x="35242" y="20955"/>
                        <a:pt x="40005" y="40958"/>
                        <a:pt x="55245" y="37147"/>
                      </a:cubicBezTo>
                      <a:cubicBezTo>
                        <a:pt x="68580" y="32385"/>
                        <a:pt x="61913" y="7620"/>
                        <a:pt x="54292" y="0"/>
                      </a:cubicBezTo>
                      <a:cubicBezTo>
                        <a:pt x="54292" y="0"/>
                        <a:pt x="79057" y="9525"/>
                        <a:pt x="79057" y="42863"/>
                      </a:cubicBezTo>
                      <a:cubicBezTo>
                        <a:pt x="79057" y="75247"/>
                        <a:pt x="80010" y="100965"/>
                        <a:pt x="79057" y="103822"/>
                      </a:cubicBezTo>
                      <a:cubicBezTo>
                        <a:pt x="75247" y="146685"/>
                        <a:pt x="16192" y="112395"/>
                        <a:pt x="16192" y="112395"/>
                      </a:cubicBezTo>
                      <a:lnTo>
                        <a:pt x="953" y="83820"/>
                      </a:lnTo>
                      <a:lnTo>
                        <a:pt x="953" y="2286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0" name="Freeform: Shape 2239">
                  <a:extLst>
                    <a:ext uri="{FF2B5EF4-FFF2-40B4-BE49-F238E27FC236}">
                      <a16:creationId xmlns:a16="http://schemas.microsoft.com/office/drawing/2014/main" id="{03A4CCB1-1A63-4BFA-B27B-BB07FF7B35C8}"/>
                    </a:ext>
                  </a:extLst>
                </p:cNvPr>
                <p:cNvSpPr/>
                <p:nvPr/>
              </p:nvSpPr>
              <p:spPr>
                <a:xfrm>
                  <a:off x="9613919" y="4162901"/>
                  <a:ext cx="37748" cy="35583"/>
                </a:xfrm>
                <a:custGeom>
                  <a:avLst/>
                  <a:gdLst>
                    <a:gd name="connsiteX0" fmla="*/ 0 w 37748"/>
                    <a:gd name="connsiteY0" fmla="*/ 2857 h 35583"/>
                    <a:gd name="connsiteX1" fmla="*/ 28575 w 37748"/>
                    <a:gd name="connsiteY1" fmla="*/ 32385 h 35583"/>
                    <a:gd name="connsiteX2" fmla="*/ 36195 w 37748"/>
                    <a:gd name="connsiteY2" fmla="*/ 0 h 35583"/>
                    <a:gd name="connsiteX3" fmla="*/ 28575 w 37748"/>
                    <a:gd name="connsiteY3" fmla="*/ 33338 h 35583"/>
                    <a:gd name="connsiteX4" fmla="*/ 0 w 37748"/>
                    <a:gd name="connsiteY4" fmla="*/ 2857 h 3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48" h="35583">
                      <a:moveTo>
                        <a:pt x="0" y="2857"/>
                      </a:moveTo>
                      <a:cubicBezTo>
                        <a:pt x="0" y="2857"/>
                        <a:pt x="7620" y="44768"/>
                        <a:pt x="28575" y="32385"/>
                      </a:cubicBezTo>
                      <a:cubicBezTo>
                        <a:pt x="41910" y="24765"/>
                        <a:pt x="36195" y="0"/>
                        <a:pt x="36195" y="0"/>
                      </a:cubicBezTo>
                      <a:cubicBezTo>
                        <a:pt x="36195" y="0"/>
                        <a:pt x="42863" y="25718"/>
                        <a:pt x="28575" y="33338"/>
                      </a:cubicBezTo>
                      <a:cubicBezTo>
                        <a:pt x="6668" y="45720"/>
                        <a:pt x="0" y="2857"/>
                        <a:pt x="0" y="2857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1" name="Freeform: Shape 2240">
                  <a:extLst>
                    <a:ext uri="{FF2B5EF4-FFF2-40B4-BE49-F238E27FC236}">
                      <a16:creationId xmlns:a16="http://schemas.microsoft.com/office/drawing/2014/main" id="{F7EC5332-AB2C-46DF-AB2D-844E37BB64D5}"/>
                    </a:ext>
                  </a:extLst>
                </p:cNvPr>
                <p:cNvSpPr/>
                <p:nvPr/>
              </p:nvSpPr>
              <p:spPr>
                <a:xfrm>
                  <a:off x="9612014" y="4168616"/>
                  <a:ext cx="42510" cy="44211"/>
                </a:xfrm>
                <a:custGeom>
                  <a:avLst/>
                  <a:gdLst>
                    <a:gd name="connsiteX0" fmla="*/ 0 w 42510"/>
                    <a:gd name="connsiteY0" fmla="*/ 1905 h 44211"/>
                    <a:gd name="connsiteX1" fmla="*/ 31433 w 42510"/>
                    <a:gd name="connsiteY1" fmla="*/ 40957 h 44211"/>
                    <a:gd name="connsiteX2" fmla="*/ 40005 w 42510"/>
                    <a:gd name="connsiteY2" fmla="*/ 0 h 44211"/>
                    <a:gd name="connsiteX3" fmla="*/ 31433 w 42510"/>
                    <a:gd name="connsiteY3" fmla="*/ 40957 h 44211"/>
                    <a:gd name="connsiteX4" fmla="*/ 0 w 42510"/>
                    <a:gd name="connsiteY4" fmla="*/ 1905 h 44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10" h="44211">
                      <a:moveTo>
                        <a:pt x="0" y="1905"/>
                      </a:moveTo>
                      <a:cubicBezTo>
                        <a:pt x="0" y="1905"/>
                        <a:pt x="3810" y="57150"/>
                        <a:pt x="31433" y="40957"/>
                      </a:cubicBezTo>
                      <a:cubicBezTo>
                        <a:pt x="48578" y="31432"/>
                        <a:pt x="40005" y="0"/>
                        <a:pt x="40005" y="0"/>
                      </a:cubicBezTo>
                      <a:cubicBezTo>
                        <a:pt x="40005" y="0"/>
                        <a:pt x="49530" y="31432"/>
                        <a:pt x="31433" y="40957"/>
                      </a:cubicBezTo>
                      <a:cubicBezTo>
                        <a:pt x="3810" y="58103"/>
                        <a:pt x="0" y="1905"/>
                        <a:pt x="0" y="190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2" name="Freeform: Shape 2241">
                  <a:extLst>
                    <a:ext uri="{FF2B5EF4-FFF2-40B4-BE49-F238E27FC236}">
                      <a16:creationId xmlns:a16="http://schemas.microsoft.com/office/drawing/2014/main" id="{08AD7BE5-61F2-47EC-9A0C-53CC5D9B1D1A}"/>
                    </a:ext>
                  </a:extLst>
                </p:cNvPr>
                <p:cNvSpPr/>
                <p:nvPr/>
              </p:nvSpPr>
              <p:spPr>
                <a:xfrm>
                  <a:off x="9612966" y="4181951"/>
                  <a:ext cx="45320" cy="44456"/>
                </a:xfrm>
                <a:custGeom>
                  <a:avLst/>
                  <a:gdLst>
                    <a:gd name="connsiteX0" fmla="*/ 0 w 45320"/>
                    <a:gd name="connsiteY0" fmla="*/ 5715 h 44456"/>
                    <a:gd name="connsiteX1" fmla="*/ 32385 w 45320"/>
                    <a:gd name="connsiteY1" fmla="*/ 40957 h 44456"/>
                    <a:gd name="connsiteX2" fmla="*/ 43815 w 45320"/>
                    <a:gd name="connsiteY2" fmla="*/ 0 h 44456"/>
                    <a:gd name="connsiteX3" fmla="*/ 32385 w 45320"/>
                    <a:gd name="connsiteY3" fmla="*/ 41910 h 44456"/>
                    <a:gd name="connsiteX4" fmla="*/ 0 w 45320"/>
                    <a:gd name="connsiteY4" fmla="*/ 5715 h 44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20" h="44456">
                      <a:moveTo>
                        <a:pt x="0" y="5715"/>
                      </a:moveTo>
                      <a:cubicBezTo>
                        <a:pt x="0" y="5715"/>
                        <a:pt x="2858" y="56197"/>
                        <a:pt x="32385" y="40957"/>
                      </a:cubicBezTo>
                      <a:cubicBezTo>
                        <a:pt x="49530" y="31432"/>
                        <a:pt x="43815" y="0"/>
                        <a:pt x="43815" y="0"/>
                      </a:cubicBezTo>
                      <a:cubicBezTo>
                        <a:pt x="43815" y="0"/>
                        <a:pt x="51435" y="32385"/>
                        <a:pt x="32385" y="41910"/>
                      </a:cubicBezTo>
                      <a:cubicBezTo>
                        <a:pt x="2858" y="56197"/>
                        <a:pt x="0" y="5715"/>
                        <a:pt x="0" y="571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3" name="Freeform: Shape 2242">
                  <a:extLst>
                    <a:ext uri="{FF2B5EF4-FFF2-40B4-BE49-F238E27FC236}">
                      <a16:creationId xmlns:a16="http://schemas.microsoft.com/office/drawing/2014/main" id="{4FE37E72-D209-4204-9BED-5B10E295FBF2}"/>
                    </a:ext>
                  </a:extLst>
                </p:cNvPr>
                <p:cNvSpPr/>
                <p:nvPr/>
              </p:nvSpPr>
              <p:spPr>
                <a:xfrm>
                  <a:off x="9609157" y="4164806"/>
                  <a:ext cx="50020" cy="82674"/>
                </a:xfrm>
                <a:custGeom>
                  <a:avLst/>
                  <a:gdLst>
                    <a:gd name="connsiteX0" fmla="*/ 0 w 50020"/>
                    <a:gd name="connsiteY0" fmla="*/ 16192 h 82674"/>
                    <a:gd name="connsiteX1" fmla="*/ 35243 w 50020"/>
                    <a:gd name="connsiteY1" fmla="*/ 78105 h 82674"/>
                    <a:gd name="connsiteX2" fmla="*/ 46672 w 50020"/>
                    <a:gd name="connsiteY2" fmla="*/ 0 h 82674"/>
                    <a:gd name="connsiteX3" fmla="*/ 36195 w 50020"/>
                    <a:gd name="connsiteY3" fmla="*/ 79057 h 82674"/>
                    <a:gd name="connsiteX4" fmla="*/ 0 w 50020"/>
                    <a:gd name="connsiteY4" fmla="*/ 16192 h 82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20" h="82674">
                      <a:moveTo>
                        <a:pt x="0" y="16192"/>
                      </a:moveTo>
                      <a:cubicBezTo>
                        <a:pt x="0" y="16192"/>
                        <a:pt x="8572" y="97155"/>
                        <a:pt x="35243" y="78105"/>
                      </a:cubicBezTo>
                      <a:cubicBezTo>
                        <a:pt x="59055" y="60960"/>
                        <a:pt x="46672" y="0"/>
                        <a:pt x="46672" y="0"/>
                      </a:cubicBezTo>
                      <a:cubicBezTo>
                        <a:pt x="46672" y="0"/>
                        <a:pt x="59055" y="60007"/>
                        <a:pt x="36195" y="79057"/>
                      </a:cubicBezTo>
                      <a:cubicBezTo>
                        <a:pt x="8572" y="100965"/>
                        <a:pt x="0" y="16192"/>
                        <a:pt x="0" y="1619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4" name="Freeform: Shape 2243">
                  <a:extLst>
                    <a:ext uri="{FF2B5EF4-FFF2-40B4-BE49-F238E27FC236}">
                      <a16:creationId xmlns:a16="http://schemas.microsoft.com/office/drawing/2014/main" id="{8787CDA9-85E7-4C7C-AE05-3C1490F3B7A8}"/>
                    </a:ext>
                  </a:extLst>
                </p:cNvPr>
                <p:cNvSpPr/>
                <p:nvPr/>
              </p:nvSpPr>
              <p:spPr>
                <a:xfrm>
                  <a:off x="9607251" y="4192428"/>
                  <a:ext cx="26670" cy="61918"/>
                </a:xfrm>
                <a:custGeom>
                  <a:avLst/>
                  <a:gdLst>
                    <a:gd name="connsiteX0" fmla="*/ 0 w 26670"/>
                    <a:gd name="connsiteY0" fmla="*/ 0 h 61918"/>
                    <a:gd name="connsiteX1" fmla="*/ 26670 w 26670"/>
                    <a:gd name="connsiteY1" fmla="*/ 61913 h 61918"/>
                    <a:gd name="connsiteX2" fmla="*/ 0 w 26670"/>
                    <a:gd name="connsiteY2" fmla="*/ 0 h 61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70" h="61918">
                      <a:moveTo>
                        <a:pt x="0" y="0"/>
                      </a:moveTo>
                      <a:cubicBezTo>
                        <a:pt x="4763" y="63817"/>
                        <a:pt x="26670" y="61913"/>
                        <a:pt x="26670" y="61913"/>
                      </a:cubicBezTo>
                      <a:cubicBezTo>
                        <a:pt x="26670" y="61913"/>
                        <a:pt x="6668" y="60007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5" name="Freeform: Shape 2244">
                  <a:extLst>
                    <a:ext uri="{FF2B5EF4-FFF2-40B4-BE49-F238E27FC236}">
                      <a16:creationId xmlns:a16="http://schemas.microsoft.com/office/drawing/2014/main" id="{FB1713CB-D09C-4C7F-895E-DC3096A21E72}"/>
                    </a:ext>
                  </a:extLst>
                </p:cNvPr>
                <p:cNvSpPr/>
                <p:nvPr/>
              </p:nvSpPr>
              <p:spPr>
                <a:xfrm>
                  <a:off x="9633922" y="4259103"/>
                  <a:ext cx="10972" cy="37147"/>
                </a:xfrm>
                <a:custGeom>
                  <a:avLst/>
                  <a:gdLst>
                    <a:gd name="connsiteX0" fmla="*/ 0 w 10972"/>
                    <a:gd name="connsiteY0" fmla="*/ 0 h 37147"/>
                    <a:gd name="connsiteX1" fmla="*/ 8572 w 10972"/>
                    <a:gd name="connsiteY1" fmla="*/ 37147 h 37147"/>
                    <a:gd name="connsiteX2" fmla="*/ 0 w 10972"/>
                    <a:gd name="connsiteY2" fmla="*/ 0 h 3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72" h="37147">
                      <a:moveTo>
                        <a:pt x="0" y="0"/>
                      </a:moveTo>
                      <a:cubicBezTo>
                        <a:pt x="0" y="0"/>
                        <a:pt x="14288" y="26670"/>
                        <a:pt x="8572" y="37147"/>
                      </a:cubicBezTo>
                      <a:cubicBezTo>
                        <a:pt x="17145" y="247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6" name="Freeform: Shape 2245">
                  <a:extLst>
                    <a:ext uri="{FF2B5EF4-FFF2-40B4-BE49-F238E27FC236}">
                      <a16:creationId xmlns:a16="http://schemas.microsoft.com/office/drawing/2014/main" id="{4ED65C57-AD23-4403-B859-4CDA10DB267E}"/>
                    </a:ext>
                  </a:extLst>
                </p:cNvPr>
                <p:cNvSpPr/>
                <p:nvPr/>
              </p:nvSpPr>
              <p:spPr>
                <a:xfrm>
                  <a:off x="9633922" y="4258151"/>
                  <a:ext cx="5926" cy="41909"/>
                </a:xfrm>
                <a:custGeom>
                  <a:avLst/>
                  <a:gdLst>
                    <a:gd name="connsiteX0" fmla="*/ 0 w 5926"/>
                    <a:gd name="connsiteY0" fmla="*/ 0 h 41909"/>
                    <a:gd name="connsiteX1" fmla="*/ 0 w 5926"/>
                    <a:gd name="connsiteY1" fmla="*/ 41910 h 41909"/>
                    <a:gd name="connsiteX2" fmla="*/ 0 w 5926"/>
                    <a:gd name="connsiteY2" fmla="*/ 0 h 4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26" h="41909">
                      <a:moveTo>
                        <a:pt x="0" y="0"/>
                      </a:moveTo>
                      <a:cubicBezTo>
                        <a:pt x="0" y="0"/>
                        <a:pt x="9525" y="31432"/>
                        <a:pt x="0" y="41910"/>
                      </a:cubicBezTo>
                      <a:cubicBezTo>
                        <a:pt x="13335" y="2952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7" name="Freeform: Shape 2246">
                  <a:extLst>
                    <a:ext uri="{FF2B5EF4-FFF2-40B4-BE49-F238E27FC236}">
                      <a16:creationId xmlns:a16="http://schemas.microsoft.com/office/drawing/2014/main" id="{E7042C6D-4E7B-472F-8878-E3F0143D1A09}"/>
                    </a:ext>
                  </a:extLst>
                </p:cNvPr>
                <p:cNvSpPr/>
                <p:nvPr/>
              </p:nvSpPr>
              <p:spPr>
                <a:xfrm>
                  <a:off x="9609157" y="4258151"/>
                  <a:ext cx="25545" cy="58102"/>
                </a:xfrm>
                <a:custGeom>
                  <a:avLst/>
                  <a:gdLst>
                    <a:gd name="connsiteX0" fmla="*/ 24765 w 25545"/>
                    <a:gd name="connsiteY0" fmla="*/ 0 h 58102"/>
                    <a:gd name="connsiteX1" fmla="*/ 0 w 25545"/>
                    <a:gd name="connsiteY1" fmla="*/ 58103 h 58102"/>
                    <a:gd name="connsiteX2" fmla="*/ 24765 w 25545"/>
                    <a:gd name="connsiteY2" fmla="*/ 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545" h="58102">
                      <a:moveTo>
                        <a:pt x="24765" y="0"/>
                      </a:moveTo>
                      <a:cubicBezTo>
                        <a:pt x="24765" y="0"/>
                        <a:pt x="23813" y="48578"/>
                        <a:pt x="0" y="58103"/>
                      </a:cubicBezTo>
                      <a:cubicBezTo>
                        <a:pt x="32385" y="47625"/>
                        <a:pt x="24765" y="0"/>
                        <a:pt x="2476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8" name="Freeform: Shape 2247">
                  <a:extLst>
                    <a:ext uri="{FF2B5EF4-FFF2-40B4-BE49-F238E27FC236}">
                      <a16:creationId xmlns:a16="http://schemas.microsoft.com/office/drawing/2014/main" id="{2EF066A8-E80F-407E-A450-9368B0544909}"/>
                    </a:ext>
                  </a:extLst>
                </p:cNvPr>
                <p:cNvSpPr/>
                <p:nvPr/>
              </p:nvSpPr>
              <p:spPr>
                <a:xfrm>
                  <a:off x="9598679" y="4260056"/>
                  <a:ext cx="35242" cy="35789"/>
                </a:xfrm>
                <a:custGeom>
                  <a:avLst/>
                  <a:gdLst>
                    <a:gd name="connsiteX0" fmla="*/ 35243 w 35242"/>
                    <a:gd name="connsiteY0" fmla="*/ 0 h 35789"/>
                    <a:gd name="connsiteX1" fmla="*/ 0 w 35242"/>
                    <a:gd name="connsiteY1" fmla="*/ 35242 h 35789"/>
                    <a:gd name="connsiteX2" fmla="*/ 35243 w 35242"/>
                    <a:gd name="connsiteY2" fmla="*/ 0 h 3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" h="35789">
                      <a:moveTo>
                        <a:pt x="35243" y="0"/>
                      </a:moveTo>
                      <a:cubicBezTo>
                        <a:pt x="35243" y="0"/>
                        <a:pt x="34290" y="40957"/>
                        <a:pt x="0" y="35242"/>
                      </a:cubicBezTo>
                      <a:cubicBezTo>
                        <a:pt x="29528" y="40957"/>
                        <a:pt x="35243" y="0"/>
                        <a:pt x="35243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9" name="Freeform: Shape 2248">
                  <a:extLst>
                    <a:ext uri="{FF2B5EF4-FFF2-40B4-BE49-F238E27FC236}">
                      <a16:creationId xmlns:a16="http://schemas.microsoft.com/office/drawing/2014/main" id="{92DFDFF1-17F8-471E-942A-0C026EF8BA01}"/>
                    </a:ext>
                  </a:extLst>
                </p:cNvPr>
                <p:cNvSpPr/>
                <p:nvPr/>
              </p:nvSpPr>
              <p:spPr>
                <a:xfrm>
                  <a:off x="9622491" y="4250531"/>
                  <a:ext cx="21695" cy="10477"/>
                </a:xfrm>
                <a:custGeom>
                  <a:avLst/>
                  <a:gdLst>
                    <a:gd name="connsiteX0" fmla="*/ 2858 w 21695"/>
                    <a:gd name="connsiteY0" fmla="*/ 0 h 10477"/>
                    <a:gd name="connsiteX1" fmla="*/ 20003 w 21695"/>
                    <a:gd name="connsiteY1" fmla="*/ 3810 h 10477"/>
                    <a:gd name="connsiteX2" fmla="*/ 20003 w 21695"/>
                    <a:gd name="connsiteY2" fmla="*/ 10477 h 10477"/>
                    <a:gd name="connsiteX3" fmla="*/ 12383 w 21695"/>
                    <a:gd name="connsiteY3" fmla="*/ 9525 h 10477"/>
                    <a:gd name="connsiteX4" fmla="*/ 0 w 21695"/>
                    <a:gd name="connsiteY4" fmla="*/ 5715 h 10477"/>
                    <a:gd name="connsiteX5" fmla="*/ 2858 w 21695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5" h="10477">
                      <a:moveTo>
                        <a:pt x="2858" y="0"/>
                      </a:moveTo>
                      <a:cubicBezTo>
                        <a:pt x="4763" y="0"/>
                        <a:pt x="7620" y="2857"/>
                        <a:pt x="20003" y="3810"/>
                      </a:cubicBezTo>
                      <a:cubicBezTo>
                        <a:pt x="23813" y="2857"/>
                        <a:pt x="20003" y="10477"/>
                        <a:pt x="20003" y="10477"/>
                      </a:cubicBezTo>
                      <a:lnTo>
                        <a:pt x="12383" y="9525"/>
                      </a:lnTo>
                      <a:lnTo>
                        <a:pt x="0" y="5715"/>
                      </a:lnTo>
                      <a:cubicBezTo>
                        <a:pt x="0" y="5715"/>
                        <a:pt x="0" y="952"/>
                        <a:pt x="2858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0" name="Freeform: Shape 2249">
                  <a:extLst>
                    <a:ext uri="{FF2B5EF4-FFF2-40B4-BE49-F238E27FC236}">
                      <a16:creationId xmlns:a16="http://schemas.microsoft.com/office/drawing/2014/main" id="{2E2024D1-014D-4267-A079-2404D7D37E20}"/>
                    </a:ext>
                  </a:extLst>
                </p:cNvPr>
                <p:cNvSpPr/>
                <p:nvPr/>
              </p:nvSpPr>
              <p:spPr>
                <a:xfrm>
                  <a:off x="9592858" y="4180958"/>
                  <a:ext cx="35348" cy="71477"/>
                </a:xfrm>
                <a:custGeom>
                  <a:avLst/>
                  <a:gdLst>
                    <a:gd name="connsiteX0" fmla="*/ 6774 w 35348"/>
                    <a:gd name="connsiteY0" fmla="*/ 40 h 71477"/>
                    <a:gd name="connsiteX1" fmla="*/ 8679 w 35348"/>
                    <a:gd name="connsiteY1" fmla="*/ 59095 h 71477"/>
                    <a:gd name="connsiteX2" fmla="*/ 35349 w 35348"/>
                    <a:gd name="connsiteY2" fmla="*/ 71478 h 71477"/>
                    <a:gd name="connsiteX3" fmla="*/ 106 w 35348"/>
                    <a:gd name="connsiteY3" fmla="*/ 63858 h 71477"/>
                    <a:gd name="connsiteX4" fmla="*/ 6774 w 35348"/>
                    <a:gd name="connsiteY4" fmla="*/ 40 h 7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48" h="71477">
                      <a:moveTo>
                        <a:pt x="6774" y="40"/>
                      </a:moveTo>
                      <a:cubicBezTo>
                        <a:pt x="6774" y="18137"/>
                        <a:pt x="11536" y="44808"/>
                        <a:pt x="8679" y="59095"/>
                      </a:cubicBezTo>
                      <a:cubicBezTo>
                        <a:pt x="22966" y="59095"/>
                        <a:pt x="35349" y="71478"/>
                        <a:pt x="35349" y="71478"/>
                      </a:cubicBezTo>
                      <a:lnTo>
                        <a:pt x="106" y="63858"/>
                      </a:lnTo>
                      <a:cubicBezTo>
                        <a:pt x="-846" y="64810"/>
                        <a:pt x="4869" y="-1865"/>
                        <a:pt x="6774" y="4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1" name="Freeform: Shape 2250">
                  <a:extLst>
                    <a:ext uri="{FF2B5EF4-FFF2-40B4-BE49-F238E27FC236}">
                      <a16:creationId xmlns:a16="http://schemas.microsoft.com/office/drawing/2014/main" id="{B292687A-D2A0-4752-917E-31EFBCAE931B}"/>
                    </a:ext>
                  </a:extLst>
                </p:cNvPr>
                <p:cNvSpPr/>
                <p:nvPr/>
              </p:nvSpPr>
              <p:spPr>
                <a:xfrm>
                  <a:off x="9602489" y="4137183"/>
                  <a:ext cx="41097" cy="24370"/>
                </a:xfrm>
                <a:custGeom>
                  <a:avLst/>
                  <a:gdLst>
                    <a:gd name="connsiteX0" fmla="*/ 40958 w 41097"/>
                    <a:gd name="connsiteY0" fmla="*/ 20955 h 24370"/>
                    <a:gd name="connsiteX1" fmla="*/ 35243 w 41097"/>
                    <a:gd name="connsiteY1" fmla="*/ 23813 h 24370"/>
                    <a:gd name="connsiteX2" fmla="*/ 10478 w 41097"/>
                    <a:gd name="connsiteY2" fmla="*/ 8573 h 24370"/>
                    <a:gd name="connsiteX3" fmla="*/ 6668 w 41097"/>
                    <a:gd name="connsiteY3" fmla="*/ 16193 h 24370"/>
                    <a:gd name="connsiteX4" fmla="*/ 0 w 41097"/>
                    <a:gd name="connsiteY4" fmla="*/ 8573 h 24370"/>
                    <a:gd name="connsiteX5" fmla="*/ 1905 w 41097"/>
                    <a:gd name="connsiteY5" fmla="*/ 0 h 24370"/>
                    <a:gd name="connsiteX6" fmla="*/ 40958 w 41097"/>
                    <a:gd name="connsiteY6" fmla="*/ 20955 h 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097" h="24370">
                      <a:moveTo>
                        <a:pt x="40958" y="20955"/>
                      </a:moveTo>
                      <a:cubicBezTo>
                        <a:pt x="39053" y="21908"/>
                        <a:pt x="37148" y="23813"/>
                        <a:pt x="35243" y="23813"/>
                      </a:cubicBezTo>
                      <a:cubicBezTo>
                        <a:pt x="27623" y="26670"/>
                        <a:pt x="14288" y="18098"/>
                        <a:pt x="10478" y="8573"/>
                      </a:cubicBezTo>
                      <a:cubicBezTo>
                        <a:pt x="11430" y="13335"/>
                        <a:pt x="7620" y="17145"/>
                        <a:pt x="6668" y="16193"/>
                      </a:cubicBezTo>
                      <a:cubicBezTo>
                        <a:pt x="3810" y="13335"/>
                        <a:pt x="953" y="10478"/>
                        <a:pt x="0" y="8573"/>
                      </a:cubicBezTo>
                      <a:cubicBezTo>
                        <a:pt x="1905" y="4763"/>
                        <a:pt x="1905" y="0"/>
                        <a:pt x="1905" y="0"/>
                      </a:cubicBezTo>
                      <a:cubicBezTo>
                        <a:pt x="1905" y="0"/>
                        <a:pt x="43815" y="6668"/>
                        <a:pt x="40958" y="20955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2" name="Freeform: Shape 2251">
                  <a:extLst>
                    <a:ext uri="{FF2B5EF4-FFF2-40B4-BE49-F238E27FC236}">
                      <a16:creationId xmlns:a16="http://schemas.microsoft.com/office/drawing/2014/main" id="{47CDBD1A-AE01-4288-834C-CE871B92AD6A}"/>
                    </a:ext>
                  </a:extLst>
                </p:cNvPr>
                <p:cNvSpPr/>
                <p:nvPr/>
              </p:nvSpPr>
              <p:spPr>
                <a:xfrm>
                  <a:off x="9602434" y="4099652"/>
                  <a:ext cx="49067" cy="59683"/>
                </a:xfrm>
                <a:custGeom>
                  <a:avLst/>
                  <a:gdLst>
                    <a:gd name="connsiteX0" fmla="*/ 47680 w 49067"/>
                    <a:gd name="connsiteY0" fmla="*/ 12767 h 59683"/>
                    <a:gd name="connsiteX1" fmla="*/ 37203 w 49067"/>
                    <a:gd name="connsiteY1" fmla="*/ 58486 h 59683"/>
                    <a:gd name="connsiteX2" fmla="*/ 10533 w 49067"/>
                    <a:gd name="connsiteY2" fmla="*/ 40389 h 59683"/>
                    <a:gd name="connsiteX3" fmla="*/ 2913 w 49067"/>
                    <a:gd name="connsiteY3" fmla="*/ 37531 h 59683"/>
                    <a:gd name="connsiteX4" fmla="*/ 1008 w 49067"/>
                    <a:gd name="connsiteY4" fmla="*/ 32769 h 59683"/>
                    <a:gd name="connsiteX5" fmla="*/ 20058 w 49067"/>
                    <a:gd name="connsiteY5" fmla="*/ 1336 h 59683"/>
                    <a:gd name="connsiteX6" fmla="*/ 47680 w 49067"/>
                    <a:gd name="connsiteY6" fmla="*/ 12767 h 59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067" h="59683">
                      <a:moveTo>
                        <a:pt x="47680" y="12767"/>
                      </a:moveTo>
                      <a:cubicBezTo>
                        <a:pt x="48633" y="16577"/>
                        <a:pt x="53395" y="51819"/>
                        <a:pt x="37203" y="58486"/>
                      </a:cubicBezTo>
                      <a:cubicBezTo>
                        <a:pt x="22915" y="64202"/>
                        <a:pt x="8628" y="48009"/>
                        <a:pt x="10533" y="40389"/>
                      </a:cubicBezTo>
                      <a:cubicBezTo>
                        <a:pt x="11485" y="59439"/>
                        <a:pt x="1008" y="52771"/>
                        <a:pt x="2913" y="37531"/>
                      </a:cubicBezTo>
                      <a:cubicBezTo>
                        <a:pt x="1008" y="35627"/>
                        <a:pt x="1008" y="32769"/>
                        <a:pt x="1008" y="32769"/>
                      </a:cubicBezTo>
                      <a:cubicBezTo>
                        <a:pt x="1008" y="32769"/>
                        <a:pt x="-6612" y="9909"/>
                        <a:pt x="20058" y="1336"/>
                      </a:cubicBezTo>
                      <a:cubicBezTo>
                        <a:pt x="37203" y="-4379"/>
                        <a:pt x="46728" y="9909"/>
                        <a:pt x="47680" y="1276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3" name="Freeform: Shape 2252">
                  <a:extLst>
                    <a:ext uri="{FF2B5EF4-FFF2-40B4-BE49-F238E27FC236}">
                      <a16:creationId xmlns:a16="http://schemas.microsoft.com/office/drawing/2014/main" id="{0E8FA483-A8F4-40D0-B0BD-75B5373BD600}"/>
                    </a:ext>
                  </a:extLst>
                </p:cNvPr>
                <p:cNvSpPr/>
                <p:nvPr/>
              </p:nvSpPr>
              <p:spPr>
                <a:xfrm>
                  <a:off x="9606299" y="4142898"/>
                  <a:ext cx="3809" cy="5715"/>
                </a:xfrm>
                <a:custGeom>
                  <a:avLst/>
                  <a:gdLst>
                    <a:gd name="connsiteX0" fmla="*/ 3810 w 3809"/>
                    <a:gd name="connsiteY0" fmla="*/ 2858 h 5715"/>
                    <a:gd name="connsiteX1" fmla="*/ 1905 w 3809"/>
                    <a:gd name="connsiteY1" fmla="*/ 5715 h 5715"/>
                    <a:gd name="connsiteX2" fmla="*/ 0 w 3809"/>
                    <a:gd name="connsiteY2" fmla="*/ 2858 h 5715"/>
                    <a:gd name="connsiteX3" fmla="*/ 1905 w 3809"/>
                    <a:gd name="connsiteY3" fmla="*/ 0 h 5715"/>
                    <a:gd name="connsiteX4" fmla="*/ 3810 w 3809"/>
                    <a:gd name="connsiteY4" fmla="*/ 2858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" h="5715">
                      <a:moveTo>
                        <a:pt x="3810" y="2858"/>
                      </a:moveTo>
                      <a:cubicBezTo>
                        <a:pt x="3810" y="4436"/>
                        <a:pt x="2957" y="5715"/>
                        <a:pt x="1905" y="5715"/>
                      </a:cubicBezTo>
                      <a:cubicBezTo>
                        <a:pt x="853" y="5715"/>
                        <a:pt x="0" y="4436"/>
                        <a:pt x="0" y="2858"/>
                      </a:cubicBezTo>
                      <a:cubicBezTo>
                        <a:pt x="0" y="1280"/>
                        <a:pt x="853" y="0"/>
                        <a:pt x="1905" y="0"/>
                      </a:cubicBezTo>
                      <a:cubicBezTo>
                        <a:pt x="2957" y="0"/>
                        <a:pt x="3810" y="1280"/>
                        <a:pt x="381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4" name="Freeform: Shape 2253">
                  <a:extLst>
                    <a:ext uri="{FF2B5EF4-FFF2-40B4-BE49-F238E27FC236}">
                      <a16:creationId xmlns:a16="http://schemas.microsoft.com/office/drawing/2014/main" id="{620F9436-CF45-4AC2-B232-78CEB575B58C}"/>
                    </a:ext>
                  </a:extLst>
                </p:cNvPr>
                <p:cNvSpPr/>
                <p:nvPr/>
              </p:nvSpPr>
              <p:spPr>
                <a:xfrm>
                  <a:off x="9644161" y="4129563"/>
                  <a:ext cx="6905" cy="12630"/>
                </a:xfrm>
                <a:custGeom>
                  <a:avLst/>
                  <a:gdLst>
                    <a:gd name="connsiteX0" fmla="*/ 2143 w 6905"/>
                    <a:gd name="connsiteY0" fmla="*/ 0 h 12630"/>
                    <a:gd name="connsiteX1" fmla="*/ 6906 w 6905"/>
                    <a:gd name="connsiteY1" fmla="*/ 8572 h 12630"/>
                    <a:gd name="connsiteX2" fmla="*/ 2143 w 6905"/>
                    <a:gd name="connsiteY2" fmla="*/ 12382 h 12630"/>
                    <a:gd name="connsiteX3" fmla="*/ 2143 w 6905"/>
                    <a:gd name="connsiteY3" fmla="*/ 0 h 1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5" h="12630">
                      <a:moveTo>
                        <a:pt x="2143" y="0"/>
                      </a:moveTo>
                      <a:cubicBezTo>
                        <a:pt x="3096" y="2857"/>
                        <a:pt x="6906" y="3810"/>
                        <a:pt x="6906" y="8572"/>
                      </a:cubicBezTo>
                      <a:cubicBezTo>
                        <a:pt x="6906" y="11430"/>
                        <a:pt x="4048" y="13335"/>
                        <a:pt x="2143" y="12382"/>
                      </a:cubicBezTo>
                      <a:cubicBezTo>
                        <a:pt x="-714" y="10478"/>
                        <a:pt x="-714" y="1905"/>
                        <a:pt x="2143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5" name="Freeform: Shape 2254">
                  <a:extLst>
                    <a:ext uri="{FF2B5EF4-FFF2-40B4-BE49-F238E27FC236}">
                      <a16:creationId xmlns:a16="http://schemas.microsoft.com/office/drawing/2014/main" id="{3D8B2433-AFC6-42E5-A522-F4232BB83173}"/>
                    </a:ext>
                  </a:extLst>
                </p:cNvPr>
                <p:cNvSpPr/>
                <p:nvPr/>
              </p:nvSpPr>
              <p:spPr>
                <a:xfrm>
                  <a:off x="9643626" y="4129563"/>
                  <a:ext cx="7440" cy="12757"/>
                </a:xfrm>
                <a:custGeom>
                  <a:avLst/>
                  <a:gdLst>
                    <a:gd name="connsiteX0" fmla="*/ 2678 w 7440"/>
                    <a:gd name="connsiteY0" fmla="*/ 0 h 12757"/>
                    <a:gd name="connsiteX1" fmla="*/ 7440 w 7440"/>
                    <a:gd name="connsiteY1" fmla="*/ 10478 h 12757"/>
                    <a:gd name="connsiteX2" fmla="*/ 1725 w 7440"/>
                    <a:gd name="connsiteY2" fmla="*/ 11430 h 12757"/>
                    <a:gd name="connsiteX3" fmla="*/ 2678 w 7440"/>
                    <a:gd name="connsiteY3" fmla="*/ 0 h 12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0" h="12757">
                      <a:moveTo>
                        <a:pt x="2678" y="0"/>
                      </a:moveTo>
                      <a:cubicBezTo>
                        <a:pt x="3630" y="3810"/>
                        <a:pt x="7440" y="6668"/>
                        <a:pt x="7440" y="10478"/>
                      </a:cubicBezTo>
                      <a:cubicBezTo>
                        <a:pt x="7440" y="13335"/>
                        <a:pt x="2678" y="13335"/>
                        <a:pt x="1725" y="11430"/>
                      </a:cubicBezTo>
                      <a:cubicBezTo>
                        <a:pt x="-1132" y="10478"/>
                        <a:pt x="-180" y="1905"/>
                        <a:pt x="2678" y="0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6" name="Freeform: Shape 2255">
                  <a:extLst>
                    <a:ext uri="{FF2B5EF4-FFF2-40B4-BE49-F238E27FC236}">
                      <a16:creationId xmlns:a16="http://schemas.microsoft.com/office/drawing/2014/main" id="{77852463-FCBB-4C5D-AAC3-BDD676414EA0}"/>
                    </a:ext>
                  </a:extLst>
                </p:cNvPr>
                <p:cNvSpPr/>
                <p:nvPr/>
              </p:nvSpPr>
              <p:spPr>
                <a:xfrm>
                  <a:off x="9643321" y="4139088"/>
                  <a:ext cx="3935" cy="2963"/>
                </a:xfrm>
                <a:custGeom>
                  <a:avLst/>
                  <a:gdLst>
                    <a:gd name="connsiteX0" fmla="*/ 126 w 3935"/>
                    <a:gd name="connsiteY0" fmla="*/ 0 h 2963"/>
                    <a:gd name="connsiteX1" fmla="*/ 3936 w 3935"/>
                    <a:gd name="connsiteY1" fmla="*/ 2857 h 2963"/>
                    <a:gd name="connsiteX2" fmla="*/ 126 w 3935"/>
                    <a:gd name="connsiteY2" fmla="*/ 0 h 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5" h="2963">
                      <a:moveTo>
                        <a:pt x="126" y="0"/>
                      </a:moveTo>
                      <a:cubicBezTo>
                        <a:pt x="-827" y="3810"/>
                        <a:pt x="3936" y="2857"/>
                        <a:pt x="3936" y="2857"/>
                      </a:cubicBezTo>
                      <a:cubicBezTo>
                        <a:pt x="3936" y="2857"/>
                        <a:pt x="126" y="2857"/>
                        <a:pt x="126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7" name="Freeform: Shape 2256">
                  <a:extLst>
                    <a:ext uri="{FF2B5EF4-FFF2-40B4-BE49-F238E27FC236}">
                      <a16:creationId xmlns:a16="http://schemas.microsoft.com/office/drawing/2014/main" id="{185FA224-1F43-4716-9ED9-5FD0CCF7F0A4}"/>
                    </a:ext>
                  </a:extLst>
                </p:cNvPr>
                <p:cNvSpPr/>
                <p:nvPr/>
              </p:nvSpPr>
              <p:spPr>
                <a:xfrm rot="-1030865">
                  <a:off x="9628272" y="4130733"/>
                  <a:ext cx="15240" cy="7620"/>
                </a:xfrm>
                <a:custGeom>
                  <a:avLst/>
                  <a:gdLst>
                    <a:gd name="connsiteX0" fmla="*/ 15240 w 15240"/>
                    <a:gd name="connsiteY0" fmla="*/ 3810 h 7620"/>
                    <a:gd name="connsiteX1" fmla="*/ 7620 w 15240"/>
                    <a:gd name="connsiteY1" fmla="*/ 7620 h 7620"/>
                    <a:gd name="connsiteX2" fmla="*/ 0 w 15240"/>
                    <a:gd name="connsiteY2" fmla="*/ 3810 h 7620"/>
                    <a:gd name="connsiteX3" fmla="*/ 7620 w 15240"/>
                    <a:gd name="connsiteY3" fmla="*/ 0 h 7620"/>
                    <a:gd name="connsiteX4" fmla="*/ 15240 w 15240"/>
                    <a:gd name="connsiteY4" fmla="*/ 381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7620">
                      <a:moveTo>
                        <a:pt x="15240" y="3810"/>
                      </a:moveTo>
                      <a:cubicBezTo>
                        <a:pt x="15240" y="5914"/>
                        <a:pt x="11829" y="7620"/>
                        <a:pt x="7620" y="7620"/>
                      </a:cubicBezTo>
                      <a:cubicBezTo>
                        <a:pt x="3412" y="7620"/>
                        <a:pt x="0" y="5914"/>
                        <a:pt x="0" y="3810"/>
                      </a:cubicBezTo>
                      <a:cubicBezTo>
                        <a:pt x="0" y="1706"/>
                        <a:pt x="3412" y="0"/>
                        <a:pt x="7620" y="0"/>
                      </a:cubicBezTo>
                      <a:cubicBezTo>
                        <a:pt x="11829" y="0"/>
                        <a:pt x="15240" y="1706"/>
                        <a:pt x="15240" y="381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8" name="Freeform: Shape 2257">
                  <a:extLst>
                    <a:ext uri="{FF2B5EF4-FFF2-40B4-BE49-F238E27FC236}">
                      <a16:creationId xmlns:a16="http://schemas.microsoft.com/office/drawing/2014/main" id="{0C3D142B-F3AC-4615-9790-0076DF34F722}"/>
                    </a:ext>
                  </a:extLst>
                </p:cNvPr>
                <p:cNvSpPr/>
                <p:nvPr/>
              </p:nvSpPr>
              <p:spPr>
                <a:xfrm>
                  <a:off x="9629159" y="4132420"/>
                  <a:ext cx="13334" cy="3810"/>
                </a:xfrm>
                <a:custGeom>
                  <a:avLst/>
                  <a:gdLst>
                    <a:gd name="connsiteX0" fmla="*/ 0 w 13334"/>
                    <a:gd name="connsiteY0" fmla="*/ 3810 h 3810"/>
                    <a:gd name="connsiteX1" fmla="*/ 13335 w 13334"/>
                    <a:gd name="connsiteY1" fmla="*/ 0 h 3810"/>
                    <a:gd name="connsiteX2" fmla="*/ 0 w 13334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4" h="3810">
                      <a:moveTo>
                        <a:pt x="0" y="3810"/>
                      </a:moveTo>
                      <a:cubicBezTo>
                        <a:pt x="8572" y="3810"/>
                        <a:pt x="13335" y="0"/>
                        <a:pt x="13335" y="0"/>
                      </a:cubicBezTo>
                      <a:cubicBezTo>
                        <a:pt x="13335" y="0"/>
                        <a:pt x="8572" y="2858"/>
                        <a:pt x="0" y="381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9" name="Freeform: Shape 2258">
                  <a:extLst>
                    <a:ext uri="{FF2B5EF4-FFF2-40B4-BE49-F238E27FC236}">
                      <a16:creationId xmlns:a16="http://schemas.microsoft.com/office/drawing/2014/main" id="{4AF2771C-5CBB-4D2A-8E49-FF64B26A2AAC}"/>
                    </a:ext>
                  </a:extLst>
                </p:cNvPr>
                <p:cNvSpPr/>
                <p:nvPr/>
              </p:nvSpPr>
              <p:spPr>
                <a:xfrm>
                  <a:off x="9647003" y="4123848"/>
                  <a:ext cx="4486" cy="8245"/>
                </a:xfrm>
                <a:custGeom>
                  <a:avLst/>
                  <a:gdLst>
                    <a:gd name="connsiteX0" fmla="*/ 4063 w 4486"/>
                    <a:gd name="connsiteY0" fmla="*/ 7620 h 8245"/>
                    <a:gd name="connsiteX1" fmla="*/ 253 w 4486"/>
                    <a:gd name="connsiteY1" fmla="*/ 6668 h 8245"/>
                    <a:gd name="connsiteX2" fmla="*/ 3111 w 4486"/>
                    <a:gd name="connsiteY2" fmla="*/ 0 h 8245"/>
                    <a:gd name="connsiteX3" fmla="*/ 4063 w 4486"/>
                    <a:gd name="connsiteY3" fmla="*/ 0 h 8245"/>
                    <a:gd name="connsiteX4" fmla="*/ 4063 w 4486"/>
                    <a:gd name="connsiteY4" fmla="*/ 7620 h 8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86" h="8245">
                      <a:moveTo>
                        <a:pt x="4063" y="7620"/>
                      </a:moveTo>
                      <a:cubicBezTo>
                        <a:pt x="2158" y="8572"/>
                        <a:pt x="253" y="8572"/>
                        <a:pt x="253" y="6668"/>
                      </a:cubicBezTo>
                      <a:cubicBezTo>
                        <a:pt x="-699" y="4763"/>
                        <a:pt x="1206" y="1905"/>
                        <a:pt x="3111" y="0"/>
                      </a:cubicBezTo>
                      <a:cubicBezTo>
                        <a:pt x="3111" y="0"/>
                        <a:pt x="3111" y="0"/>
                        <a:pt x="4063" y="0"/>
                      </a:cubicBezTo>
                      <a:cubicBezTo>
                        <a:pt x="4063" y="0"/>
                        <a:pt x="5016" y="3810"/>
                        <a:pt x="4063" y="762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0" name="Freeform: Shape 2259">
                  <a:extLst>
                    <a:ext uri="{FF2B5EF4-FFF2-40B4-BE49-F238E27FC236}">
                      <a16:creationId xmlns:a16="http://schemas.microsoft.com/office/drawing/2014/main" id="{F677A505-5109-4E69-828D-C366FDE03BE0}"/>
                    </a:ext>
                  </a:extLst>
                </p:cNvPr>
                <p:cNvSpPr/>
                <p:nvPr/>
              </p:nvSpPr>
              <p:spPr>
                <a:xfrm>
                  <a:off x="9647257" y="4127658"/>
                  <a:ext cx="3809" cy="2857"/>
                </a:xfrm>
                <a:custGeom>
                  <a:avLst/>
                  <a:gdLst>
                    <a:gd name="connsiteX0" fmla="*/ 0 w 3809"/>
                    <a:gd name="connsiteY0" fmla="*/ 2858 h 2857"/>
                    <a:gd name="connsiteX1" fmla="*/ 3810 w 3809"/>
                    <a:gd name="connsiteY1" fmla="*/ 953 h 2857"/>
                    <a:gd name="connsiteX2" fmla="*/ 3810 w 3809"/>
                    <a:gd name="connsiteY2" fmla="*/ 0 h 2857"/>
                    <a:gd name="connsiteX3" fmla="*/ 0 w 3809"/>
                    <a:gd name="connsiteY3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2857">
                      <a:moveTo>
                        <a:pt x="0" y="2858"/>
                      </a:moveTo>
                      <a:cubicBezTo>
                        <a:pt x="1905" y="2858"/>
                        <a:pt x="2857" y="1905"/>
                        <a:pt x="3810" y="953"/>
                      </a:cubicBezTo>
                      <a:lnTo>
                        <a:pt x="3810" y="0"/>
                      </a:lnTo>
                      <a:cubicBezTo>
                        <a:pt x="2857" y="953"/>
                        <a:pt x="1905" y="1905"/>
                        <a:pt x="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1" name="Freeform: Shape 2260">
                  <a:extLst>
                    <a:ext uri="{FF2B5EF4-FFF2-40B4-BE49-F238E27FC236}">
                      <a16:creationId xmlns:a16="http://schemas.microsoft.com/office/drawing/2014/main" id="{3EF2B0EA-66A1-4E1B-8A52-8498D29084CF}"/>
                    </a:ext>
                  </a:extLst>
                </p:cNvPr>
                <p:cNvSpPr/>
                <p:nvPr/>
              </p:nvSpPr>
              <p:spPr>
                <a:xfrm>
                  <a:off x="9639637" y="4145756"/>
                  <a:ext cx="9525" cy="4869"/>
                </a:xfrm>
                <a:custGeom>
                  <a:avLst/>
                  <a:gdLst>
                    <a:gd name="connsiteX0" fmla="*/ 9525 w 9525"/>
                    <a:gd name="connsiteY0" fmla="*/ 0 h 4869"/>
                    <a:gd name="connsiteX1" fmla="*/ 0 w 9525"/>
                    <a:gd name="connsiteY1" fmla="*/ 4763 h 4869"/>
                    <a:gd name="connsiteX2" fmla="*/ 9525 w 9525"/>
                    <a:gd name="connsiteY2" fmla="*/ 0 h 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4869">
                      <a:moveTo>
                        <a:pt x="9525" y="0"/>
                      </a:moveTo>
                      <a:cubicBezTo>
                        <a:pt x="8572" y="0"/>
                        <a:pt x="1905" y="3810"/>
                        <a:pt x="0" y="4763"/>
                      </a:cubicBezTo>
                      <a:cubicBezTo>
                        <a:pt x="0" y="5715"/>
                        <a:pt x="9525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2" name="Freeform: Shape 2261">
                  <a:extLst>
                    <a:ext uri="{FF2B5EF4-FFF2-40B4-BE49-F238E27FC236}">
                      <a16:creationId xmlns:a16="http://schemas.microsoft.com/office/drawing/2014/main" id="{EB6FF9E8-10CE-4377-BDCC-D303A4B04F52}"/>
                    </a:ext>
                  </a:extLst>
                </p:cNvPr>
                <p:cNvSpPr/>
                <p:nvPr/>
              </p:nvSpPr>
              <p:spPr>
                <a:xfrm>
                  <a:off x="9598153" y="4105697"/>
                  <a:ext cx="52375" cy="31485"/>
                </a:xfrm>
                <a:custGeom>
                  <a:avLst/>
                  <a:gdLst>
                    <a:gd name="connsiteX0" fmla="*/ 51961 w 52375"/>
                    <a:gd name="connsiteY0" fmla="*/ 11484 h 31485"/>
                    <a:gd name="connsiteX1" fmla="*/ 24338 w 52375"/>
                    <a:gd name="connsiteY1" fmla="*/ 21961 h 31485"/>
                    <a:gd name="connsiteX2" fmla="*/ 13861 w 52375"/>
                    <a:gd name="connsiteY2" fmla="*/ 31486 h 31485"/>
                    <a:gd name="connsiteX3" fmla="*/ 5288 w 52375"/>
                    <a:gd name="connsiteY3" fmla="*/ 30534 h 31485"/>
                    <a:gd name="connsiteX4" fmla="*/ 2431 w 52375"/>
                    <a:gd name="connsiteY4" fmla="*/ 16246 h 31485"/>
                    <a:gd name="connsiteX5" fmla="*/ 22434 w 52375"/>
                    <a:gd name="connsiteY5" fmla="*/ 8626 h 31485"/>
                    <a:gd name="connsiteX6" fmla="*/ 51961 w 52375"/>
                    <a:gd name="connsiteY6" fmla="*/ 11484 h 3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375" h="31485">
                      <a:moveTo>
                        <a:pt x="51961" y="11484"/>
                      </a:moveTo>
                      <a:cubicBezTo>
                        <a:pt x="52913" y="-899"/>
                        <a:pt x="24338" y="6721"/>
                        <a:pt x="24338" y="21961"/>
                      </a:cubicBezTo>
                      <a:cubicBezTo>
                        <a:pt x="24338" y="27676"/>
                        <a:pt x="14813" y="31486"/>
                        <a:pt x="13861" y="31486"/>
                      </a:cubicBezTo>
                      <a:cubicBezTo>
                        <a:pt x="14813" y="22914"/>
                        <a:pt x="4336" y="15294"/>
                        <a:pt x="5288" y="30534"/>
                      </a:cubicBezTo>
                      <a:cubicBezTo>
                        <a:pt x="3384" y="29581"/>
                        <a:pt x="3384" y="21961"/>
                        <a:pt x="2431" y="16246"/>
                      </a:cubicBezTo>
                      <a:cubicBezTo>
                        <a:pt x="1478" y="9579"/>
                        <a:pt x="-8999" y="8626"/>
                        <a:pt x="22434" y="8626"/>
                      </a:cubicBezTo>
                      <a:cubicBezTo>
                        <a:pt x="50056" y="-12329"/>
                        <a:pt x="53866" y="11484"/>
                        <a:pt x="51961" y="11484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3" name="Freeform: Shape 2262">
                  <a:extLst>
                    <a:ext uri="{FF2B5EF4-FFF2-40B4-BE49-F238E27FC236}">
                      <a16:creationId xmlns:a16="http://schemas.microsoft.com/office/drawing/2014/main" id="{7CCA7838-66A2-4C39-8E40-5C942B7ECE52}"/>
                    </a:ext>
                  </a:extLst>
                </p:cNvPr>
                <p:cNvSpPr/>
                <p:nvPr/>
              </p:nvSpPr>
              <p:spPr>
                <a:xfrm>
                  <a:off x="9596715" y="4088606"/>
                  <a:ext cx="54309" cy="47625"/>
                </a:xfrm>
                <a:custGeom>
                  <a:avLst/>
                  <a:gdLst>
                    <a:gd name="connsiteX0" fmla="*/ 53399 w 54309"/>
                    <a:gd name="connsiteY0" fmla="*/ 25717 h 47625"/>
                    <a:gd name="connsiteX1" fmla="*/ 24824 w 54309"/>
                    <a:gd name="connsiteY1" fmla="*/ 38100 h 47625"/>
                    <a:gd name="connsiteX2" fmla="*/ 17204 w 54309"/>
                    <a:gd name="connsiteY2" fmla="*/ 47625 h 47625"/>
                    <a:gd name="connsiteX3" fmla="*/ 7679 w 54309"/>
                    <a:gd name="connsiteY3" fmla="*/ 47625 h 47625"/>
                    <a:gd name="connsiteX4" fmla="*/ 1012 w 54309"/>
                    <a:gd name="connsiteY4" fmla="*/ 36195 h 47625"/>
                    <a:gd name="connsiteX5" fmla="*/ 25777 w 54309"/>
                    <a:gd name="connsiteY5" fmla="*/ 0 h 47625"/>
                    <a:gd name="connsiteX6" fmla="*/ 53399 w 54309"/>
                    <a:gd name="connsiteY6" fmla="*/ 25717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309" h="47625">
                      <a:moveTo>
                        <a:pt x="53399" y="25717"/>
                      </a:moveTo>
                      <a:cubicBezTo>
                        <a:pt x="52447" y="15240"/>
                        <a:pt x="24824" y="22860"/>
                        <a:pt x="24824" y="38100"/>
                      </a:cubicBezTo>
                      <a:cubicBezTo>
                        <a:pt x="24824" y="43815"/>
                        <a:pt x="18157" y="47625"/>
                        <a:pt x="17204" y="47625"/>
                      </a:cubicBezTo>
                      <a:cubicBezTo>
                        <a:pt x="18157" y="39052"/>
                        <a:pt x="5774" y="29527"/>
                        <a:pt x="7679" y="47625"/>
                      </a:cubicBezTo>
                      <a:cubicBezTo>
                        <a:pt x="5774" y="46672"/>
                        <a:pt x="2917" y="42863"/>
                        <a:pt x="1012" y="36195"/>
                      </a:cubicBezTo>
                      <a:cubicBezTo>
                        <a:pt x="59" y="29527"/>
                        <a:pt x="-5656" y="0"/>
                        <a:pt x="25777" y="0"/>
                      </a:cubicBezTo>
                      <a:cubicBezTo>
                        <a:pt x="57209" y="952"/>
                        <a:pt x="55304" y="26670"/>
                        <a:pt x="53399" y="25717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4" name="Freeform: Shape 2263">
                  <a:extLst>
                    <a:ext uri="{FF2B5EF4-FFF2-40B4-BE49-F238E27FC236}">
                      <a16:creationId xmlns:a16="http://schemas.microsoft.com/office/drawing/2014/main" id="{115E90C3-862A-4AAD-A77E-C902A0B14497}"/>
                    </a:ext>
                  </a:extLst>
                </p:cNvPr>
                <p:cNvSpPr/>
                <p:nvPr/>
              </p:nvSpPr>
              <p:spPr>
                <a:xfrm>
                  <a:off x="9610109" y="4083843"/>
                  <a:ext cx="26669" cy="17144"/>
                </a:xfrm>
                <a:custGeom>
                  <a:avLst/>
                  <a:gdLst>
                    <a:gd name="connsiteX0" fmla="*/ 26670 w 26669"/>
                    <a:gd name="connsiteY0" fmla="*/ 8573 h 17144"/>
                    <a:gd name="connsiteX1" fmla="*/ 13335 w 26669"/>
                    <a:gd name="connsiteY1" fmla="*/ 17145 h 17144"/>
                    <a:gd name="connsiteX2" fmla="*/ 0 w 26669"/>
                    <a:gd name="connsiteY2" fmla="*/ 8573 h 17144"/>
                    <a:gd name="connsiteX3" fmla="*/ 13335 w 26669"/>
                    <a:gd name="connsiteY3" fmla="*/ 0 h 17144"/>
                    <a:gd name="connsiteX4" fmla="*/ 26670 w 26669"/>
                    <a:gd name="connsiteY4" fmla="*/ 8573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9" h="17144">
                      <a:moveTo>
                        <a:pt x="26670" y="8573"/>
                      </a:moveTo>
                      <a:cubicBezTo>
                        <a:pt x="26670" y="13307"/>
                        <a:pt x="20700" y="17145"/>
                        <a:pt x="13335" y="17145"/>
                      </a:cubicBezTo>
                      <a:cubicBezTo>
                        <a:pt x="5970" y="17145"/>
                        <a:pt x="0" y="13307"/>
                        <a:pt x="0" y="8573"/>
                      </a:cubicBezTo>
                      <a:cubicBezTo>
                        <a:pt x="0" y="3838"/>
                        <a:pt x="5970" y="0"/>
                        <a:pt x="13335" y="0"/>
                      </a:cubicBezTo>
                      <a:cubicBezTo>
                        <a:pt x="20700" y="0"/>
                        <a:pt x="26670" y="3838"/>
                        <a:pt x="26670" y="857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5" name="Freeform: Shape 2264">
                  <a:extLst>
                    <a:ext uri="{FF2B5EF4-FFF2-40B4-BE49-F238E27FC236}">
                      <a16:creationId xmlns:a16="http://schemas.microsoft.com/office/drawing/2014/main" id="{E48B361D-879D-4123-AA10-8AAC8D4A9407}"/>
                    </a:ext>
                  </a:extLst>
                </p:cNvPr>
                <p:cNvSpPr/>
                <p:nvPr/>
              </p:nvSpPr>
              <p:spPr>
                <a:xfrm>
                  <a:off x="9609157" y="4080986"/>
                  <a:ext cx="28575" cy="19050"/>
                </a:xfrm>
                <a:custGeom>
                  <a:avLst/>
                  <a:gdLst>
                    <a:gd name="connsiteX0" fmla="*/ 28575 w 28575"/>
                    <a:gd name="connsiteY0" fmla="*/ 9525 h 19050"/>
                    <a:gd name="connsiteX1" fmla="*/ 14288 w 28575"/>
                    <a:gd name="connsiteY1" fmla="*/ 19050 h 19050"/>
                    <a:gd name="connsiteX2" fmla="*/ 0 w 28575"/>
                    <a:gd name="connsiteY2" fmla="*/ 9525 h 19050"/>
                    <a:gd name="connsiteX3" fmla="*/ 14288 w 28575"/>
                    <a:gd name="connsiteY3" fmla="*/ 0 h 19050"/>
                    <a:gd name="connsiteX4" fmla="*/ 28575 w 28575"/>
                    <a:gd name="connsiteY4" fmla="*/ 9525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" h="19050">
                      <a:moveTo>
                        <a:pt x="28575" y="9525"/>
                      </a:moveTo>
                      <a:cubicBezTo>
                        <a:pt x="28575" y="14785"/>
                        <a:pt x="22178" y="19050"/>
                        <a:pt x="14288" y="19050"/>
                      </a:cubicBezTo>
                      <a:cubicBezTo>
                        <a:pt x="6397" y="19050"/>
                        <a:pt x="0" y="14785"/>
                        <a:pt x="0" y="9525"/>
                      </a:cubicBezTo>
                      <a:cubicBezTo>
                        <a:pt x="0" y="4265"/>
                        <a:pt x="6397" y="0"/>
                        <a:pt x="14288" y="0"/>
                      </a:cubicBezTo>
                      <a:cubicBezTo>
                        <a:pt x="22178" y="0"/>
                        <a:pt x="28575" y="4265"/>
                        <a:pt x="28575" y="952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6" name="Freeform: Shape 2265">
                  <a:extLst>
                    <a:ext uri="{FF2B5EF4-FFF2-40B4-BE49-F238E27FC236}">
                      <a16:creationId xmlns:a16="http://schemas.microsoft.com/office/drawing/2014/main" id="{69B8F6BF-5FB2-428E-AB95-FF8D45424A74}"/>
                    </a:ext>
                  </a:extLst>
                </p:cNvPr>
                <p:cNvSpPr/>
                <p:nvPr/>
              </p:nvSpPr>
              <p:spPr>
                <a:xfrm>
                  <a:off x="9639450" y="4232909"/>
                  <a:ext cx="55431" cy="38576"/>
                </a:xfrm>
                <a:custGeom>
                  <a:avLst/>
                  <a:gdLst>
                    <a:gd name="connsiteX0" fmla="*/ 20189 w 55431"/>
                    <a:gd name="connsiteY0" fmla="*/ 8096 h 38576"/>
                    <a:gd name="connsiteX1" fmla="*/ 1139 w 55431"/>
                    <a:gd name="connsiteY1" fmla="*/ 23336 h 38576"/>
                    <a:gd name="connsiteX2" fmla="*/ 4949 w 55431"/>
                    <a:gd name="connsiteY2" fmla="*/ 38576 h 38576"/>
                    <a:gd name="connsiteX3" fmla="*/ 34477 w 55431"/>
                    <a:gd name="connsiteY3" fmla="*/ 15716 h 38576"/>
                    <a:gd name="connsiteX4" fmla="*/ 34477 w 55431"/>
                    <a:gd name="connsiteY4" fmla="*/ 13811 h 38576"/>
                    <a:gd name="connsiteX5" fmla="*/ 55432 w 55431"/>
                    <a:gd name="connsiteY5" fmla="*/ 9049 h 38576"/>
                    <a:gd name="connsiteX6" fmla="*/ 35429 w 55431"/>
                    <a:gd name="connsiteY6" fmla="*/ 2381 h 38576"/>
                    <a:gd name="connsiteX7" fmla="*/ 22094 w 55431"/>
                    <a:gd name="connsiteY7" fmla="*/ 476 h 38576"/>
                    <a:gd name="connsiteX8" fmla="*/ 20189 w 55431"/>
                    <a:gd name="connsiteY8" fmla="*/ 8096 h 38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31" h="38576">
                      <a:moveTo>
                        <a:pt x="20189" y="8096"/>
                      </a:moveTo>
                      <a:cubicBezTo>
                        <a:pt x="16379" y="10954"/>
                        <a:pt x="4949" y="13811"/>
                        <a:pt x="1139" y="23336"/>
                      </a:cubicBezTo>
                      <a:cubicBezTo>
                        <a:pt x="-766" y="29051"/>
                        <a:pt x="-766" y="37624"/>
                        <a:pt x="4949" y="38576"/>
                      </a:cubicBezTo>
                      <a:cubicBezTo>
                        <a:pt x="24952" y="36671"/>
                        <a:pt x="34477" y="21431"/>
                        <a:pt x="34477" y="15716"/>
                      </a:cubicBezTo>
                      <a:cubicBezTo>
                        <a:pt x="34477" y="14764"/>
                        <a:pt x="34477" y="13811"/>
                        <a:pt x="34477" y="13811"/>
                      </a:cubicBezTo>
                      <a:cubicBezTo>
                        <a:pt x="34477" y="13811"/>
                        <a:pt x="48764" y="16669"/>
                        <a:pt x="55432" y="9049"/>
                      </a:cubicBezTo>
                      <a:cubicBezTo>
                        <a:pt x="44002" y="10954"/>
                        <a:pt x="35429" y="2381"/>
                        <a:pt x="35429" y="2381"/>
                      </a:cubicBezTo>
                      <a:cubicBezTo>
                        <a:pt x="27809" y="-1429"/>
                        <a:pt x="22094" y="476"/>
                        <a:pt x="22094" y="476"/>
                      </a:cubicBezTo>
                      <a:lnTo>
                        <a:pt x="20189" y="8096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7" name="Freeform: Shape 2266">
                  <a:extLst>
                    <a:ext uri="{FF2B5EF4-FFF2-40B4-BE49-F238E27FC236}">
                      <a16:creationId xmlns:a16="http://schemas.microsoft.com/office/drawing/2014/main" id="{8A551FA5-2EFD-4D49-A5AD-391FA23A2182}"/>
                    </a:ext>
                  </a:extLst>
                </p:cNvPr>
                <p:cNvSpPr/>
                <p:nvPr/>
              </p:nvSpPr>
              <p:spPr>
                <a:xfrm>
                  <a:off x="9640589" y="4233309"/>
                  <a:ext cx="32385" cy="37223"/>
                </a:xfrm>
                <a:custGeom>
                  <a:avLst/>
                  <a:gdLst>
                    <a:gd name="connsiteX0" fmla="*/ 20002 w 32385"/>
                    <a:gd name="connsiteY0" fmla="*/ 9601 h 37223"/>
                    <a:gd name="connsiteX1" fmla="*/ 952 w 32385"/>
                    <a:gd name="connsiteY1" fmla="*/ 23889 h 37223"/>
                    <a:gd name="connsiteX2" fmla="*/ 3810 w 32385"/>
                    <a:gd name="connsiteY2" fmla="*/ 37224 h 37223"/>
                    <a:gd name="connsiteX3" fmla="*/ 32385 w 32385"/>
                    <a:gd name="connsiteY3" fmla="*/ 12459 h 37223"/>
                    <a:gd name="connsiteX4" fmla="*/ 32385 w 32385"/>
                    <a:gd name="connsiteY4" fmla="*/ 1981 h 37223"/>
                    <a:gd name="connsiteX5" fmla="*/ 20002 w 32385"/>
                    <a:gd name="connsiteY5" fmla="*/ 1029 h 37223"/>
                    <a:gd name="connsiteX6" fmla="*/ 20002 w 32385"/>
                    <a:gd name="connsiteY6" fmla="*/ 9601 h 3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" h="37223">
                      <a:moveTo>
                        <a:pt x="20002" y="9601"/>
                      </a:moveTo>
                      <a:cubicBezTo>
                        <a:pt x="17145" y="10554"/>
                        <a:pt x="3810" y="18174"/>
                        <a:pt x="952" y="23889"/>
                      </a:cubicBezTo>
                      <a:cubicBezTo>
                        <a:pt x="-952" y="29604"/>
                        <a:pt x="0" y="36271"/>
                        <a:pt x="3810" y="37224"/>
                      </a:cubicBezTo>
                      <a:cubicBezTo>
                        <a:pt x="23812" y="35319"/>
                        <a:pt x="32385" y="18174"/>
                        <a:pt x="32385" y="12459"/>
                      </a:cubicBezTo>
                      <a:cubicBezTo>
                        <a:pt x="32385" y="6744"/>
                        <a:pt x="32385" y="2934"/>
                        <a:pt x="32385" y="1981"/>
                      </a:cubicBezTo>
                      <a:cubicBezTo>
                        <a:pt x="24765" y="-1829"/>
                        <a:pt x="20002" y="1029"/>
                        <a:pt x="20002" y="1029"/>
                      </a:cubicBezTo>
                      <a:lnTo>
                        <a:pt x="20002" y="9601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8" name="Freeform: Shape 2267">
                  <a:extLst>
                    <a:ext uri="{FF2B5EF4-FFF2-40B4-BE49-F238E27FC236}">
                      <a16:creationId xmlns:a16="http://schemas.microsoft.com/office/drawing/2014/main" id="{A7584C86-7A51-4810-88F8-56095122C94F}"/>
                    </a:ext>
                  </a:extLst>
                </p:cNvPr>
                <p:cNvSpPr/>
                <p:nvPr/>
              </p:nvSpPr>
              <p:spPr>
                <a:xfrm>
                  <a:off x="9610109" y="4251855"/>
                  <a:ext cx="24873" cy="29155"/>
                </a:xfrm>
                <a:custGeom>
                  <a:avLst/>
                  <a:gdLst>
                    <a:gd name="connsiteX0" fmla="*/ 24765 w 24873"/>
                    <a:gd name="connsiteY0" fmla="*/ 580 h 29155"/>
                    <a:gd name="connsiteX1" fmla="*/ 2857 w 24873"/>
                    <a:gd name="connsiteY1" fmla="*/ 29155 h 29155"/>
                    <a:gd name="connsiteX2" fmla="*/ 0 w 24873"/>
                    <a:gd name="connsiteY2" fmla="*/ 7248 h 29155"/>
                    <a:gd name="connsiteX3" fmla="*/ 24765 w 24873"/>
                    <a:gd name="connsiteY3" fmla="*/ 580 h 2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73" h="29155">
                      <a:moveTo>
                        <a:pt x="24765" y="580"/>
                      </a:moveTo>
                      <a:cubicBezTo>
                        <a:pt x="26670" y="20583"/>
                        <a:pt x="2857" y="29155"/>
                        <a:pt x="2857" y="29155"/>
                      </a:cubicBezTo>
                      <a:lnTo>
                        <a:pt x="0" y="7248"/>
                      </a:lnTo>
                      <a:cubicBezTo>
                        <a:pt x="0" y="6295"/>
                        <a:pt x="24765" y="-2277"/>
                        <a:pt x="24765" y="58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9" name="Freeform: Shape 2268">
                  <a:extLst>
                    <a:ext uri="{FF2B5EF4-FFF2-40B4-BE49-F238E27FC236}">
                      <a16:creationId xmlns:a16="http://schemas.microsoft.com/office/drawing/2014/main" id="{EF923487-E942-4A16-893B-D524CAEAFF0F}"/>
                    </a:ext>
                  </a:extLst>
                </p:cNvPr>
                <p:cNvSpPr/>
                <p:nvPr/>
              </p:nvSpPr>
              <p:spPr>
                <a:xfrm>
                  <a:off x="9565236" y="4159091"/>
                  <a:ext cx="58496" cy="120071"/>
                </a:xfrm>
                <a:custGeom>
                  <a:avLst/>
                  <a:gdLst>
                    <a:gd name="connsiteX0" fmla="*/ 21061 w 58496"/>
                    <a:gd name="connsiteY0" fmla="*/ 0 h 120071"/>
                    <a:gd name="connsiteX1" fmla="*/ 105 w 58496"/>
                    <a:gd name="connsiteY1" fmla="*/ 33338 h 120071"/>
                    <a:gd name="connsiteX2" fmla="*/ 10583 w 58496"/>
                    <a:gd name="connsiteY2" fmla="*/ 102870 h 120071"/>
                    <a:gd name="connsiteX3" fmla="*/ 47730 w 58496"/>
                    <a:gd name="connsiteY3" fmla="*/ 120015 h 120071"/>
                    <a:gd name="connsiteX4" fmla="*/ 58208 w 58496"/>
                    <a:gd name="connsiteY4" fmla="*/ 74295 h 120071"/>
                    <a:gd name="connsiteX5" fmla="*/ 32490 w 58496"/>
                    <a:gd name="connsiteY5" fmla="*/ 82867 h 120071"/>
                    <a:gd name="connsiteX6" fmla="*/ 33443 w 58496"/>
                    <a:gd name="connsiteY6" fmla="*/ 34290 h 120071"/>
                    <a:gd name="connsiteX7" fmla="*/ 21061 w 58496"/>
                    <a:gd name="connsiteY7" fmla="*/ 0 h 120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496" h="120071">
                      <a:moveTo>
                        <a:pt x="21061" y="0"/>
                      </a:moveTo>
                      <a:cubicBezTo>
                        <a:pt x="21061" y="0"/>
                        <a:pt x="105" y="4763"/>
                        <a:pt x="105" y="33338"/>
                      </a:cubicBezTo>
                      <a:cubicBezTo>
                        <a:pt x="105" y="61913"/>
                        <a:pt x="-1799" y="95250"/>
                        <a:pt x="10583" y="102870"/>
                      </a:cubicBezTo>
                      <a:cubicBezTo>
                        <a:pt x="21061" y="109538"/>
                        <a:pt x="44873" y="120967"/>
                        <a:pt x="47730" y="120015"/>
                      </a:cubicBezTo>
                      <a:cubicBezTo>
                        <a:pt x="63923" y="118110"/>
                        <a:pt x="41063" y="84772"/>
                        <a:pt x="58208" y="74295"/>
                      </a:cubicBezTo>
                      <a:cubicBezTo>
                        <a:pt x="61065" y="74295"/>
                        <a:pt x="42015" y="81915"/>
                        <a:pt x="32490" y="82867"/>
                      </a:cubicBezTo>
                      <a:cubicBezTo>
                        <a:pt x="36301" y="62865"/>
                        <a:pt x="32490" y="42863"/>
                        <a:pt x="33443" y="34290"/>
                      </a:cubicBezTo>
                      <a:cubicBezTo>
                        <a:pt x="38205" y="7620"/>
                        <a:pt x="21061" y="0"/>
                        <a:pt x="21061" y="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0" name="Freeform: Shape 2269">
                  <a:extLst>
                    <a:ext uri="{FF2B5EF4-FFF2-40B4-BE49-F238E27FC236}">
                      <a16:creationId xmlns:a16="http://schemas.microsoft.com/office/drawing/2014/main" id="{714E660E-96DD-4476-9FA8-280C20C6F28D}"/>
                    </a:ext>
                  </a:extLst>
                </p:cNvPr>
                <p:cNvSpPr/>
                <p:nvPr/>
              </p:nvSpPr>
              <p:spPr>
                <a:xfrm>
                  <a:off x="9612966" y="4211355"/>
                  <a:ext cx="25108" cy="51605"/>
                </a:xfrm>
                <a:custGeom>
                  <a:avLst/>
                  <a:gdLst>
                    <a:gd name="connsiteX0" fmla="*/ 1905 w 25108"/>
                    <a:gd name="connsiteY0" fmla="*/ 7743 h 51605"/>
                    <a:gd name="connsiteX1" fmla="*/ 0 w 25108"/>
                    <a:gd name="connsiteY1" fmla="*/ 21078 h 51605"/>
                    <a:gd name="connsiteX2" fmla="*/ 3810 w 25108"/>
                    <a:gd name="connsiteY2" fmla="*/ 38223 h 51605"/>
                    <a:gd name="connsiteX3" fmla="*/ 5715 w 25108"/>
                    <a:gd name="connsiteY3" fmla="*/ 51558 h 51605"/>
                    <a:gd name="connsiteX4" fmla="*/ 20955 w 25108"/>
                    <a:gd name="connsiteY4" fmla="*/ 45843 h 51605"/>
                    <a:gd name="connsiteX5" fmla="*/ 24765 w 25108"/>
                    <a:gd name="connsiteY5" fmla="*/ 28698 h 51605"/>
                    <a:gd name="connsiteX6" fmla="*/ 18097 w 25108"/>
                    <a:gd name="connsiteY6" fmla="*/ 22031 h 51605"/>
                    <a:gd name="connsiteX7" fmla="*/ 13335 w 25108"/>
                    <a:gd name="connsiteY7" fmla="*/ 123 h 51605"/>
                    <a:gd name="connsiteX8" fmla="*/ 1905 w 25108"/>
                    <a:gd name="connsiteY8" fmla="*/ 7743 h 51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108" h="51605">
                      <a:moveTo>
                        <a:pt x="1905" y="7743"/>
                      </a:moveTo>
                      <a:cubicBezTo>
                        <a:pt x="0" y="11553"/>
                        <a:pt x="0" y="17268"/>
                        <a:pt x="0" y="21078"/>
                      </a:cubicBezTo>
                      <a:cubicBezTo>
                        <a:pt x="0" y="25841"/>
                        <a:pt x="3810" y="37271"/>
                        <a:pt x="3810" y="38223"/>
                      </a:cubicBezTo>
                      <a:cubicBezTo>
                        <a:pt x="3810" y="42986"/>
                        <a:pt x="5715" y="51558"/>
                        <a:pt x="5715" y="51558"/>
                      </a:cubicBezTo>
                      <a:cubicBezTo>
                        <a:pt x="5715" y="51558"/>
                        <a:pt x="16193" y="52511"/>
                        <a:pt x="20955" y="45843"/>
                      </a:cubicBezTo>
                      <a:cubicBezTo>
                        <a:pt x="24765" y="40128"/>
                        <a:pt x="25718" y="32508"/>
                        <a:pt x="24765" y="28698"/>
                      </a:cubicBezTo>
                      <a:cubicBezTo>
                        <a:pt x="23813" y="24888"/>
                        <a:pt x="18097" y="22031"/>
                        <a:pt x="18097" y="22031"/>
                      </a:cubicBezTo>
                      <a:cubicBezTo>
                        <a:pt x="18097" y="22031"/>
                        <a:pt x="16193" y="2028"/>
                        <a:pt x="13335" y="123"/>
                      </a:cubicBezTo>
                      <a:cubicBezTo>
                        <a:pt x="11430" y="-829"/>
                        <a:pt x="2858" y="3933"/>
                        <a:pt x="1905" y="77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1" name="Freeform: Shape 2270">
                  <a:extLst>
                    <a:ext uri="{FF2B5EF4-FFF2-40B4-BE49-F238E27FC236}">
                      <a16:creationId xmlns:a16="http://schemas.microsoft.com/office/drawing/2014/main" id="{3A978117-1F7E-431C-95B0-1B9C3BAF5E3A}"/>
                    </a:ext>
                  </a:extLst>
                </p:cNvPr>
                <p:cNvSpPr/>
                <p:nvPr/>
              </p:nvSpPr>
              <p:spPr>
                <a:xfrm>
                  <a:off x="9613919" y="4213464"/>
                  <a:ext cx="23203" cy="50401"/>
                </a:xfrm>
                <a:custGeom>
                  <a:avLst/>
                  <a:gdLst>
                    <a:gd name="connsiteX0" fmla="*/ 1905 w 23203"/>
                    <a:gd name="connsiteY0" fmla="*/ 6587 h 50401"/>
                    <a:gd name="connsiteX1" fmla="*/ 0 w 23203"/>
                    <a:gd name="connsiteY1" fmla="*/ 19922 h 50401"/>
                    <a:gd name="connsiteX2" fmla="*/ 2857 w 23203"/>
                    <a:gd name="connsiteY2" fmla="*/ 37067 h 50401"/>
                    <a:gd name="connsiteX3" fmla="*/ 4763 w 23203"/>
                    <a:gd name="connsiteY3" fmla="*/ 50402 h 50401"/>
                    <a:gd name="connsiteX4" fmla="*/ 19050 w 23203"/>
                    <a:gd name="connsiteY4" fmla="*/ 43734 h 50401"/>
                    <a:gd name="connsiteX5" fmla="*/ 22860 w 23203"/>
                    <a:gd name="connsiteY5" fmla="*/ 27542 h 50401"/>
                    <a:gd name="connsiteX6" fmla="*/ 16193 w 23203"/>
                    <a:gd name="connsiteY6" fmla="*/ 21827 h 50401"/>
                    <a:gd name="connsiteX7" fmla="*/ 12382 w 23203"/>
                    <a:gd name="connsiteY7" fmla="*/ 872 h 50401"/>
                    <a:gd name="connsiteX8" fmla="*/ 1905 w 23203"/>
                    <a:gd name="connsiteY8" fmla="*/ 6587 h 50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203" h="50401">
                      <a:moveTo>
                        <a:pt x="1905" y="6587"/>
                      </a:moveTo>
                      <a:cubicBezTo>
                        <a:pt x="0" y="9444"/>
                        <a:pt x="0" y="15159"/>
                        <a:pt x="0" y="19922"/>
                      </a:cubicBezTo>
                      <a:cubicBezTo>
                        <a:pt x="0" y="23732"/>
                        <a:pt x="2857" y="36114"/>
                        <a:pt x="2857" y="37067"/>
                      </a:cubicBezTo>
                      <a:cubicBezTo>
                        <a:pt x="2857" y="40877"/>
                        <a:pt x="4763" y="50402"/>
                        <a:pt x="4763" y="50402"/>
                      </a:cubicBezTo>
                      <a:cubicBezTo>
                        <a:pt x="4763" y="50402"/>
                        <a:pt x="15240" y="49449"/>
                        <a:pt x="19050" y="43734"/>
                      </a:cubicBezTo>
                      <a:cubicBezTo>
                        <a:pt x="22860" y="38972"/>
                        <a:pt x="23813" y="31352"/>
                        <a:pt x="22860" y="27542"/>
                      </a:cubicBezTo>
                      <a:cubicBezTo>
                        <a:pt x="22860" y="23732"/>
                        <a:pt x="16193" y="21827"/>
                        <a:pt x="16193" y="21827"/>
                      </a:cubicBezTo>
                      <a:cubicBezTo>
                        <a:pt x="16193" y="21827"/>
                        <a:pt x="14288" y="1824"/>
                        <a:pt x="12382" y="872"/>
                      </a:cubicBezTo>
                      <a:cubicBezTo>
                        <a:pt x="9525" y="-1986"/>
                        <a:pt x="3810" y="2777"/>
                        <a:pt x="1905" y="658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2" name="Freeform: Shape 2271">
                  <a:extLst>
                    <a:ext uri="{FF2B5EF4-FFF2-40B4-BE49-F238E27FC236}">
                      <a16:creationId xmlns:a16="http://schemas.microsoft.com/office/drawing/2014/main" id="{477CACE3-E077-4C3A-8261-BBE176BA8DAD}"/>
                    </a:ext>
                  </a:extLst>
                </p:cNvPr>
                <p:cNvSpPr/>
                <p:nvPr/>
              </p:nvSpPr>
              <p:spPr>
                <a:xfrm>
                  <a:off x="9574866" y="4242910"/>
                  <a:ext cx="21907" cy="12151"/>
                </a:xfrm>
                <a:custGeom>
                  <a:avLst/>
                  <a:gdLst>
                    <a:gd name="connsiteX0" fmla="*/ 0 w 21907"/>
                    <a:gd name="connsiteY0" fmla="*/ 11430 h 12151"/>
                    <a:gd name="connsiteX1" fmla="*/ 21908 w 21907"/>
                    <a:gd name="connsiteY1" fmla="*/ 0 h 12151"/>
                    <a:gd name="connsiteX2" fmla="*/ 0 w 21907"/>
                    <a:gd name="connsiteY2" fmla="*/ 11430 h 1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12151">
                      <a:moveTo>
                        <a:pt x="0" y="11430"/>
                      </a:moveTo>
                      <a:cubicBezTo>
                        <a:pt x="14288" y="15240"/>
                        <a:pt x="12383" y="2858"/>
                        <a:pt x="21908" y="0"/>
                      </a:cubicBezTo>
                      <a:cubicBezTo>
                        <a:pt x="9525" y="3810"/>
                        <a:pt x="14288" y="13335"/>
                        <a:pt x="0" y="1143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3" name="Freeform: Shape 2272">
                  <a:extLst>
                    <a:ext uri="{FF2B5EF4-FFF2-40B4-BE49-F238E27FC236}">
                      <a16:creationId xmlns:a16="http://schemas.microsoft.com/office/drawing/2014/main" id="{D6CDAE72-4A04-455F-855B-97A0C0DA20F3}"/>
                    </a:ext>
                  </a:extLst>
                </p:cNvPr>
                <p:cNvSpPr/>
                <p:nvPr/>
              </p:nvSpPr>
              <p:spPr>
                <a:xfrm>
                  <a:off x="9581534" y="4241958"/>
                  <a:ext cx="18097" cy="17693"/>
                </a:xfrm>
                <a:custGeom>
                  <a:avLst/>
                  <a:gdLst>
                    <a:gd name="connsiteX0" fmla="*/ 0 w 18097"/>
                    <a:gd name="connsiteY0" fmla="*/ 17145 h 17693"/>
                    <a:gd name="connsiteX1" fmla="*/ 18097 w 18097"/>
                    <a:gd name="connsiteY1" fmla="*/ 0 h 17693"/>
                    <a:gd name="connsiteX2" fmla="*/ 0 w 18097"/>
                    <a:gd name="connsiteY2" fmla="*/ 17145 h 1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97" h="17693">
                      <a:moveTo>
                        <a:pt x="0" y="17145"/>
                      </a:moveTo>
                      <a:cubicBezTo>
                        <a:pt x="14288" y="20955"/>
                        <a:pt x="8572" y="3810"/>
                        <a:pt x="18097" y="0"/>
                      </a:cubicBezTo>
                      <a:cubicBezTo>
                        <a:pt x="7620" y="3810"/>
                        <a:pt x="14288" y="19050"/>
                        <a:pt x="0" y="1714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4" name="Freeform: Shape 2273">
                  <a:extLst>
                    <a:ext uri="{FF2B5EF4-FFF2-40B4-BE49-F238E27FC236}">
                      <a16:creationId xmlns:a16="http://schemas.microsoft.com/office/drawing/2014/main" id="{673A5712-272C-4950-B3C3-8F9604FFF329}"/>
                    </a:ext>
                  </a:extLst>
                </p:cNvPr>
                <p:cNvSpPr/>
                <p:nvPr/>
              </p:nvSpPr>
              <p:spPr>
                <a:xfrm>
                  <a:off x="9584391" y="4242910"/>
                  <a:ext cx="19050" cy="20463"/>
                </a:xfrm>
                <a:custGeom>
                  <a:avLst/>
                  <a:gdLst>
                    <a:gd name="connsiteX0" fmla="*/ 0 w 19050"/>
                    <a:gd name="connsiteY0" fmla="*/ 20003 h 20463"/>
                    <a:gd name="connsiteX1" fmla="*/ 19050 w 19050"/>
                    <a:gd name="connsiteY1" fmla="*/ 0 h 20463"/>
                    <a:gd name="connsiteX2" fmla="*/ 0 w 19050"/>
                    <a:gd name="connsiteY2" fmla="*/ 20003 h 2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20463">
                      <a:moveTo>
                        <a:pt x="0" y="20003"/>
                      </a:moveTo>
                      <a:cubicBezTo>
                        <a:pt x="14288" y="23813"/>
                        <a:pt x="9525" y="2858"/>
                        <a:pt x="19050" y="0"/>
                      </a:cubicBezTo>
                      <a:cubicBezTo>
                        <a:pt x="8572" y="3810"/>
                        <a:pt x="14288" y="21908"/>
                        <a:pt x="0" y="2000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5" name="Freeform: Shape 2274">
                  <a:extLst>
                    <a:ext uri="{FF2B5EF4-FFF2-40B4-BE49-F238E27FC236}">
                      <a16:creationId xmlns:a16="http://schemas.microsoft.com/office/drawing/2014/main" id="{CD872A5D-5DDC-431B-B052-F06F9233EF68}"/>
                    </a:ext>
                  </a:extLst>
                </p:cNvPr>
                <p:cNvSpPr/>
                <p:nvPr/>
              </p:nvSpPr>
              <p:spPr>
                <a:xfrm>
                  <a:off x="9589154" y="4243863"/>
                  <a:ext cx="17145" cy="21222"/>
                </a:xfrm>
                <a:custGeom>
                  <a:avLst/>
                  <a:gdLst>
                    <a:gd name="connsiteX0" fmla="*/ 0 w 17145"/>
                    <a:gd name="connsiteY0" fmla="*/ 20955 h 21222"/>
                    <a:gd name="connsiteX1" fmla="*/ 17145 w 17145"/>
                    <a:gd name="connsiteY1" fmla="*/ 0 h 21222"/>
                    <a:gd name="connsiteX2" fmla="*/ 0 w 17145"/>
                    <a:gd name="connsiteY2" fmla="*/ 20955 h 2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45" h="21222">
                      <a:moveTo>
                        <a:pt x="0" y="20955"/>
                      </a:moveTo>
                      <a:cubicBezTo>
                        <a:pt x="20003" y="23813"/>
                        <a:pt x="7620" y="2857"/>
                        <a:pt x="17145" y="0"/>
                      </a:cubicBezTo>
                      <a:cubicBezTo>
                        <a:pt x="6668" y="3810"/>
                        <a:pt x="18097" y="20955"/>
                        <a:pt x="0" y="2095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6" name="Freeform: Shape 2275">
                  <a:extLst>
                    <a:ext uri="{FF2B5EF4-FFF2-40B4-BE49-F238E27FC236}">
                      <a16:creationId xmlns:a16="http://schemas.microsoft.com/office/drawing/2014/main" id="{DC0DD3A8-F8F6-46E9-83C2-A8209D9B8F3C}"/>
                    </a:ext>
                  </a:extLst>
                </p:cNvPr>
                <p:cNvSpPr/>
                <p:nvPr/>
              </p:nvSpPr>
              <p:spPr>
                <a:xfrm>
                  <a:off x="9660591" y="4231943"/>
                  <a:ext cx="12382" cy="4300"/>
                </a:xfrm>
                <a:custGeom>
                  <a:avLst/>
                  <a:gdLst>
                    <a:gd name="connsiteX0" fmla="*/ 0 w 12382"/>
                    <a:gd name="connsiteY0" fmla="*/ 1443 h 4300"/>
                    <a:gd name="connsiteX1" fmla="*/ 12383 w 12382"/>
                    <a:gd name="connsiteY1" fmla="*/ 2395 h 4300"/>
                    <a:gd name="connsiteX2" fmla="*/ 12383 w 12382"/>
                    <a:gd name="connsiteY2" fmla="*/ 4300 h 4300"/>
                    <a:gd name="connsiteX3" fmla="*/ 0 w 12382"/>
                    <a:gd name="connsiteY3" fmla="*/ 4300 h 4300"/>
                    <a:gd name="connsiteX4" fmla="*/ 0 w 12382"/>
                    <a:gd name="connsiteY4" fmla="*/ 1443 h 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" h="4300">
                      <a:moveTo>
                        <a:pt x="0" y="1443"/>
                      </a:moveTo>
                      <a:cubicBezTo>
                        <a:pt x="0" y="1443"/>
                        <a:pt x="6668" y="-2367"/>
                        <a:pt x="12383" y="2395"/>
                      </a:cubicBezTo>
                      <a:lnTo>
                        <a:pt x="12383" y="4300"/>
                      </a:lnTo>
                      <a:cubicBezTo>
                        <a:pt x="12383" y="4300"/>
                        <a:pt x="4763" y="-462"/>
                        <a:pt x="0" y="4300"/>
                      </a:cubicBezTo>
                      <a:cubicBezTo>
                        <a:pt x="0" y="4300"/>
                        <a:pt x="0" y="1443"/>
                        <a:pt x="0" y="14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7" name="Freeform: Shape 2276">
                  <a:extLst>
                    <a:ext uri="{FF2B5EF4-FFF2-40B4-BE49-F238E27FC236}">
                      <a16:creationId xmlns:a16="http://schemas.microsoft.com/office/drawing/2014/main" id="{93C1D70E-B045-439F-9C33-81A326CC8906}"/>
                    </a:ext>
                  </a:extLst>
                </p:cNvPr>
                <p:cNvSpPr/>
                <p:nvPr/>
              </p:nvSpPr>
              <p:spPr>
                <a:xfrm>
                  <a:off x="9617729" y="4160043"/>
                  <a:ext cx="29032" cy="27173"/>
                </a:xfrm>
                <a:custGeom>
                  <a:avLst/>
                  <a:gdLst>
                    <a:gd name="connsiteX0" fmla="*/ 0 w 29032"/>
                    <a:gd name="connsiteY0" fmla="*/ 8572 h 27173"/>
                    <a:gd name="connsiteX1" fmla="*/ 22860 w 29032"/>
                    <a:gd name="connsiteY1" fmla="*/ 24765 h 27173"/>
                    <a:gd name="connsiteX2" fmla="*/ 28575 w 29032"/>
                    <a:gd name="connsiteY2" fmla="*/ 0 h 27173"/>
                    <a:gd name="connsiteX3" fmla="*/ 22860 w 29032"/>
                    <a:gd name="connsiteY3" fmla="*/ 25717 h 27173"/>
                    <a:gd name="connsiteX4" fmla="*/ 0 w 29032"/>
                    <a:gd name="connsiteY4" fmla="*/ 8572 h 2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32" h="27173">
                      <a:moveTo>
                        <a:pt x="0" y="8572"/>
                      </a:moveTo>
                      <a:cubicBezTo>
                        <a:pt x="0" y="8572"/>
                        <a:pt x="9525" y="33338"/>
                        <a:pt x="22860" y="24765"/>
                      </a:cubicBezTo>
                      <a:cubicBezTo>
                        <a:pt x="31433" y="20002"/>
                        <a:pt x="28575" y="0"/>
                        <a:pt x="28575" y="0"/>
                      </a:cubicBezTo>
                      <a:cubicBezTo>
                        <a:pt x="28575" y="0"/>
                        <a:pt x="31433" y="20002"/>
                        <a:pt x="22860" y="25717"/>
                      </a:cubicBezTo>
                      <a:cubicBezTo>
                        <a:pt x="9525" y="33338"/>
                        <a:pt x="0" y="8572"/>
                        <a:pt x="0" y="857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8" name="Freeform: Shape 2277">
                  <a:extLst>
                    <a:ext uri="{FF2B5EF4-FFF2-40B4-BE49-F238E27FC236}">
                      <a16:creationId xmlns:a16="http://schemas.microsoft.com/office/drawing/2014/main" id="{9A05E008-3A38-432D-9434-E87A24124F65}"/>
                    </a:ext>
                  </a:extLst>
                </p:cNvPr>
                <p:cNvSpPr/>
                <p:nvPr/>
              </p:nvSpPr>
              <p:spPr>
                <a:xfrm>
                  <a:off x="9587730" y="4185760"/>
                  <a:ext cx="9043" cy="57150"/>
                </a:xfrm>
                <a:custGeom>
                  <a:avLst/>
                  <a:gdLst>
                    <a:gd name="connsiteX0" fmla="*/ 1424 w 9043"/>
                    <a:gd name="connsiteY0" fmla="*/ 0 h 57150"/>
                    <a:gd name="connsiteX1" fmla="*/ 9044 w 9043"/>
                    <a:gd name="connsiteY1" fmla="*/ 57150 h 57150"/>
                    <a:gd name="connsiteX2" fmla="*/ 1424 w 9043"/>
                    <a:gd name="connsiteY2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3" h="57150">
                      <a:moveTo>
                        <a:pt x="1424" y="0"/>
                      </a:moveTo>
                      <a:cubicBezTo>
                        <a:pt x="-481" y="50483"/>
                        <a:pt x="9044" y="57150"/>
                        <a:pt x="9044" y="57150"/>
                      </a:cubicBezTo>
                      <a:cubicBezTo>
                        <a:pt x="9044" y="57150"/>
                        <a:pt x="-4291" y="51435"/>
                        <a:pt x="1424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9" name="Freeform: Shape 2278">
                  <a:extLst>
                    <a:ext uri="{FF2B5EF4-FFF2-40B4-BE49-F238E27FC236}">
                      <a16:creationId xmlns:a16="http://schemas.microsoft.com/office/drawing/2014/main" id="{8B490EB5-6FF2-4B86-8EE9-66D16822AC9F}"/>
                    </a:ext>
                  </a:extLst>
                </p:cNvPr>
                <p:cNvSpPr/>
                <p:nvPr/>
              </p:nvSpPr>
              <p:spPr>
                <a:xfrm>
                  <a:off x="9582369" y="4189570"/>
                  <a:ext cx="14404" cy="53340"/>
                </a:xfrm>
                <a:custGeom>
                  <a:avLst/>
                  <a:gdLst>
                    <a:gd name="connsiteX0" fmla="*/ 1069 w 14404"/>
                    <a:gd name="connsiteY0" fmla="*/ 0 h 53340"/>
                    <a:gd name="connsiteX1" fmla="*/ 14405 w 14404"/>
                    <a:gd name="connsiteY1" fmla="*/ 53340 h 53340"/>
                    <a:gd name="connsiteX2" fmla="*/ 1069 w 14404"/>
                    <a:gd name="connsiteY2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4" h="53340">
                      <a:moveTo>
                        <a:pt x="1069" y="0"/>
                      </a:moveTo>
                      <a:cubicBezTo>
                        <a:pt x="-835" y="50483"/>
                        <a:pt x="14405" y="53340"/>
                        <a:pt x="14405" y="53340"/>
                      </a:cubicBezTo>
                      <a:cubicBezTo>
                        <a:pt x="14405" y="53340"/>
                        <a:pt x="-4645" y="51435"/>
                        <a:pt x="1069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0" name="Freeform: Shape 2279">
                  <a:extLst>
                    <a:ext uri="{FF2B5EF4-FFF2-40B4-BE49-F238E27FC236}">
                      <a16:creationId xmlns:a16="http://schemas.microsoft.com/office/drawing/2014/main" id="{45EE895B-C226-4C49-920C-77FCB08B2F29}"/>
                    </a:ext>
                  </a:extLst>
                </p:cNvPr>
                <p:cNvSpPr/>
                <p:nvPr/>
              </p:nvSpPr>
              <p:spPr>
                <a:xfrm>
                  <a:off x="9576868" y="4200048"/>
                  <a:ext cx="19906" cy="43398"/>
                </a:xfrm>
                <a:custGeom>
                  <a:avLst/>
                  <a:gdLst>
                    <a:gd name="connsiteX0" fmla="*/ 856 w 19906"/>
                    <a:gd name="connsiteY0" fmla="*/ 0 h 43398"/>
                    <a:gd name="connsiteX1" fmla="*/ 19906 w 19906"/>
                    <a:gd name="connsiteY1" fmla="*/ 42863 h 43398"/>
                    <a:gd name="connsiteX2" fmla="*/ 856 w 19906"/>
                    <a:gd name="connsiteY2" fmla="*/ 0 h 43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06" h="43398">
                      <a:moveTo>
                        <a:pt x="856" y="0"/>
                      </a:moveTo>
                      <a:cubicBezTo>
                        <a:pt x="-1049" y="50483"/>
                        <a:pt x="19906" y="42863"/>
                        <a:pt x="19906" y="42863"/>
                      </a:cubicBezTo>
                      <a:cubicBezTo>
                        <a:pt x="19906" y="42863"/>
                        <a:pt x="-4859" y="51435"/>
                        <a:pt x="856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1" name="Freeform: Shape 2280">
                  <a:extLst>
                    <a:ext uri="{FF2B5EF4-FFF2-40B4-BE49-F238E27FC236}">
                      <a16:creationId xmlns:a16="http://schemas.microsoft.com/office/drawing/2014/main" id="{FA2F787D-28B7-4D38-B10E-DCC9EF49B226}"/>
                    </a:ext>
                  </a:extLst>
                </p:cNvPr>
                <p:cNvSpPr/>
                <p:nvPr/>
              </p:nvSpPr>
              <p:spPr>
                <a:xfrm>
                  <a:off x="9642494" y="4120990"/>
                  <a:ext cx="1905" cy="5715"/>
                </a:xfrm>
                <a:custGeom>
                  <a:avLst/>
                  <a:gdLst>
                    <a:gd name="connsiteX0" fmla="*/ 1905 w 1905"/>
                    <a:gd name="connsiteY0" fmla="*/ 2857 h 5715"/>
                    <a:gd name="connsiteX1" fmla="*/ 953 w 1905"/>
                    <a:gd name="connsiteY1" fmla="*/ 5715 h 5715"/>
                    <a:gd name="connsiteX2" fmla="*/ 0 w 1905"/>
                    <a:gd name="connsiteY2" fmla="*/ 2857 h 5715"/>
                    <a:gd name="connsiteX3" fmla="*/ 953 w 1905"/>
                    <a:gd name="connsiteY3" fmla="*/ 0 h 5715"/>
                    <a:gd name="connsiteX4" fmla="*/ 1905 w 1905"/>
                    <a:gd name="connsiteY4" fmla="*/ 2857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5715">
                      <a:moveTo>
                        <a:pt x="1905" y="2857"/>
                      </a:moveTo>
                      <a:cubicBezTo>
                        <a:pt x="1905" y="4436"/>
                        <a:pt x="1479" y="5715"/>
                        <a:pt x="953" y="5715"/>
                      </a:cubicBezTo>
                      <a:cubicBezTo>
                        <a:pt x="426" y="5715"/>
                        <a:pt x="0" y="4436"/>
                        <a:pt x="0" y="2857"/>
                      </a:cubicBezTo>
                      <a:cubicBezTo>
                        <a:pt x="0" y="1279"/>
                        <a:pt x="426" y="0"/>
                        <a:pt x="953" y="0"/>
                      </a:cubicBezTo>
                      <a:cubicBezTo>
                        <a:pt x="1479" y="0"/>
                        <a:pt x="1905" y="1279"/>
                        <a:pt x="1905" y="285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2" name="Freeform: Shape 2281">
                  <a:extLst>
                    <a:ext uri="{FF2B5EF4-FFF2-40B4-BE49-F238E27FC236}">
                      <a16:creationId xmlns:a16="http://schemas.microsoft.com/office/drawing/2014/main" id="{873DCACF-D17D-4250-BC18-D2E1E4E1EAC6}"/>
                    </a:ext>
                  </a:extLst>
                </p:cNvPr>
                <p:cNvSpPr/>
                <p:nvPr/>
              </p:nvSpPr>
              <p:spPr>
                <a:xfrm>
                  <a:off x="9626301" y="4128093"/>
                  <a:ext cx="16192" cy="4327"/>
                </a:xfrm>
                <a:custGeom>
                  <a:avLst/>
                  <a:gdLst>
                    <a:gd name="connsiteX0" fmla="*/ 0 w 16192"/>
                    <a:gd name="connsiteY0" fmla="*/ 4327 h 4327"/>
                    <a:gd name="connsiteX1" fmla="*/ 16193 w 16192"/>
                    <a:gd name="connsiteY1" fmla="*/ 1470 h 4327"/>
                    <a:gd name="connsiteX2" fmla="*/ 0 w 16192"/>
                    <a:gd name="connsiteY2" fmla="*/ 4327 h 4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92" h="4327">
                      <a:moveTo>
                        <a:pt x="0" y="4327"/>
                      </a:moveTo>
                      <a:cubicBezTo>
                        <a:pt x="8573" y="-1387"/>
                        <a:pt x="16193" y="1470"/>
                        <a:pt x="16193" y="1470"/>
                      </a:cubicBezTo>
                      <a:cubicBezTo>
                        <a:pt x="16193" y="1470"/>
                        <a:pt x="6668" y="-3293"/>
                        <a:pt x="0" y="432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3" name="Freeform: Shape 2282">
                  <a:extLst>
                    <a:ext uri="{FF2B5EF4-FFF2-40B4-BE49-F238E27FC236}">
                      <a16:creationId xmlns:a16="http://schemas.microsoft.com/office/drawing/2014/main" id="{7A2EF4D0-8794-4116-9A79-F315274749A8}"/>
                    </a:ext>
                  </a:extLst>
                </p:cNvPr>
                <p:cNvSpPr/>
                <p:nvPr/>
              </p:nvSpPr>
              <p:spPr>
                <a:xfrm>
                  <a:off x="9646304" y="4120991"/>
                  <a:ext cx="4762" cy="6667"/>
                </a:xfrm>
                <a:custGeom>
                  <a:avLst/>
                  <a:gdLst>
                    <a:gd name="connsiteX0" fmla="*/ 0 w 4762"/>
                    <a:gd name="connsiteY0" fmla="*/ 6667 h 6667"/>
                    <a:gd name="connsiteX1" fmla="*/ 4763 w 4762"/>
                    <a:gd name="connsiteY1" fmla="*/ 0 h 6667"/>
                    <a:gd name="connsiteX2" fmla="*/ 4763 w 4762"/>
                    <a:gd name="connsiteY2" fmla="*/ 953 h 6667"/>
                    <a:gd name="connsiteX3" fmla="*/ 0 w 4762"/>
                    <a:gd name="connsiteY3" fmla="*/ 6667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0" y="6667"/>
                      </a:moveTo>
                      <a:cubicBezTo>
                        <a:pt x="953" y="1905"/>
                        <a:pt x="4763" y="0"/>
                        <a:pt x="4763" y="0"/>
                      </a:cubicBezTo>
                      <a:lnTo>
                        <a:pt x="4763" y="953"/>
                      </a:lnTo>
                      <a:cubicBezTo>
                        <a:pt x="4763" y="1905"/>
                        <a:pt x="2858" y="1905"/>
                        <a:pt x="0" y="666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4" name="Freeform: Shape 2283">
                  <a:extLst>
                    <a:ext uri="{FF2B5EF4-FFF2-40B4-BE49-F238E27FC236}">
                      <a16:creationId xmlns:a16="http://schemas.microsoft.com/office/drawing/2014/main" id="{DAA9B684-82A1-4184-9EFE-89C8024774FD}"/>
                    </a:ext>
                  </a:extLst>
                </p:cNvPr>
                <p:cNvSpPr/>
                <p:nvPr/>
              </p:nvSpPr>
              <p:spPr>
                <a:xfrm>
                  <a:off x="9660591" y="4207350"/>
                  <a:ext cx="10477" cy="1269"/>
                </a:xfrm>
                <a:custGeom>
                  <a:avLst/>
                  <a:gdLst>
                    <a:gd name="connsiteX0" fmla="*/ 0 w 10477"/>
                    <a:gd name="connsiteY0" fmla="*/ 1270 h 1269"/>
                    <a:gd name="connsiteX1" fmla="*/ 10478 w 10477"/>
                    <a:gd name="connsiteY1" fmla="*/ 1270 h 1269"/>
                    <a:gd name="connsiteX2" fmla="*/ 0 w 10477"/>
                    <a:gd name="connsiteY2" fmla="*/ 1270 h 1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" h="1269">
                      <a:moveTo>
                        <a:pt x="0" y="1270"/>
                      </a:moveTo>
                      <a:cubicBezTo>
                        <a:pt x="0" y="1270"/>
                        <a:pt x="8572" y="-1587"/>
                        <a:pt x="10478" y="1270"/>
                      </a:cubicBezTo>
                      <a:cubicBezTo>
                        <a:pt x="3810" y="318"/>
                        <a:pt x="0" y="1270"/>
                        <a:pt x="0" y="127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5" name="Freeform: Shape 2284">
                  <a:extLst>
                    <a:ext uri="{FF2B5EF4-FFF2-40B4-BE49-F238E27FC236}">
                      <a16:creationId xmlns:a16="http://schemas.microsoft.com/office/drawing/2014/main" id="{A8EC3341-459D-42EE-9B88-2F1959B2B7F4}"/>
                    </a:ext>
                  </a:extLst>
                </p:cNvPr>
                <p:cNvSpPr/>
                <p:nvPr/>
              </p:nvSpPr>
              <p:spPr>
                <a:xfrm>
                  <a:off x="9661544" y="4208620"/>
                  <a:ext cx="11430" cy="6667"/>
                </a:xfrm>
                <a:custGeom>
                  <a:avLst/>
                  <a:gdLst>
                    <a:gd name="connsiteX0" fmla="*/ 0 w 11430"/>
                    <a:gd name="connsiteY0" fmla="*/ 0 h 6667"/>
                    <a:gd name="connsiteX1" fmla="*/ 11430 w 11430"/>
                    <a:gd name="connsiteY1" fmla="*/ 6668 h 6667"/>
                    <a:gd name="connsiteX2" fmla="*/ 0 w 11430"/>
                    <a:gd name="connsiteY2" fmla="*/ 0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" h="6667">
                      <a:moveTo>
                        <a:pt x="0" y="0"/>
                      </a:moveTo>
                      <a:cubicBezTo>
                        <a:pt x="0" y="0"/>
                        <a:pt x="11430" y="1905"/>
                        <a:pt x="11430" y="6668"/>
                      </a:cubicBezTo>
                      <a:cubicBezTo>
                        <a:pt x="7620" y="285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6" name="Freeform: Shape 2285">
                  <a:extLst>
                    <a:ext uri="{FF2B5EF4-FFF2-40B4-BE49-F238E27FC236}">
                      <a16:creationId xmlns:a16="http://schemas.microsoft.com/office/drawing/2014/main" id="{2F053357-0BEA-4F59-8FAF-0795871EB797}"/>
                    </a:ext>
                  </a:extLst>
                </p:cNvPr>
                <p:cNvSpPr/>
                <p:nvPr/>
              </p:nvSpPr>
              <p:spPr>
                <a:xfrm>
                  <a:off x="9660591" y="4211417"/>
                  <a:ext cx="14287" cy="11490"/>
                </a:xfrm>
                <a:custGeom>
                  <a:avLst/>
                  <a:gdLst>
                    <a:gd name="connsiteX0" fmla="*/ 0 w 14287"/>
                    <a:gd name="connsiteY0" fmla="*/ 61 h 11490"/>
                    <a:gd name="connsiteX1" fmla="*/ 14288 w 14287"/>
                    <a:gd name="connsiteY1" fmla="*/ 11491 h 11490"/>
                    <a:gd name="connsiteX2" fmla="*/ 0 w 14287"/>
                    <a:gd name="connsiteY2" fmla="*/ 61 h 11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87" h="11490">
                      <a:moveTo>
                        <a:pt x="0" y="61"/>
                      </a:moveTo>
                      <a:cubicBezTo>
                        <a:pt x="4763" y="-891"/>
                        <a:pt x="7620" y="9586"/>
                        <a:pt x="14288" y="11491"/>
                      </a:cubicBezTo>
                      <a:cubicBezTo>
                        <a:pt x="5715" y="9586"/>
                        <a:pt x="6668" y="1014"/>
                        <a:pt x="0" y="61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7" name="Graphic 7">
                <a:extLst>
                  <a:ext uri="{FF2B5EF4-FFF2-40B4-BE49-F238E27FC236}">
                    <a16:creationId xmlns:a16="http://schemas.microsoft.com/office/drawing/2014/main" id="{E9883167-493E-4CB1-B641-773D7405D5C8}"/>
                  </a:ext>
                </a:extLst>
              </p:cNvPr>
              <p:cNvGrpSpPr/>
              <p:nvPr/>
            </p:nvGrpSpPr>
            <p:grpSpPr>
              <a:xfrm>
                <a:off x="9145289" y="4261008"/>
                <a:ext cx="423862" cy="345757"/>
                <a:chOff x="9145289" y="4261008"/>
                <a:chExt cx="423862" cy="345757"/>
              </a:xfrm>
            </p:grpSpPr>
            <p:sp>
              <p:nvSpPr>
                <p:cNvPr id="2288" name="Freeform: Shape 2287">
                  <a:extLst>
                    <a:ext uri="{FF2B5EF4-FFF2-40B4-BE49-F238E27FC236}">
                      <a16:creationId xmlns:a16="http://schemas.microsoft.com/office/drawing/2014/main" id="{C14FA82E-E3A4-412C-8344-0F7E66E56677}"/>
                    </a:ext>
                  </a:extLst>
                </p:cNvPr>
                <p:cNvSpPr/>
                <p:nvPr/>
              </p:nvSpPr>
              <p:spPr>
                <a:xfrm>
                  <a:off x="9191009" y="4426743"/>
                  <a:ext cx="289559" cy="117157"/>
                </a:xfrm>
                <a:custGeom>
                  <a:avLst/>
                  <a:gdLst>
                    <a:gd name="connsiteX0" fmla="*/ 90488 w 289559"/>
                    <a:gd name="connsiteY0" fmla="*/ 117157 h 117157"/>
                    <a:gd name="connsiteX1" fmla="*/ 95250 w 289559"/>
                    <a:gd name="connsiteY1" fmla="*/ 115252 h 117157"/>
                    <a:gd name="connsiteX2" fmla="*/ 95250 w 289559"/>
                    <a:gd name="connsiteY2" fmla="*/ 115252 h 117157"/>
                    <a:gd name="connsiteX3" fmla="*/ 95250 w 289559"/>
                    <a:gd name="connsiteY3" fmla="*/ 115252 h 117157"/>
                    <a:gd name="connsiteX4" fmla="*/ 96202 w 289559"/>
                    <a:gd name="connsiteY4" fmla="*/ 115252 h 117157"/>
                    <a:gd name="connsiteX5" fmla="*/ 108585 w 289559"/>
                    <a:gd name="connsiteY5" fmla="*/ 113347 h 117157"/>
                    <a:gd name="connsiteX6" fmla="*/ 108585 w 289559"/>
                    <a:gd name="connsiteY6" fmla="*/ 112395 h 117157"/>
                    <a:gd name="connsiteX7" fmla="*/ 108585 w 289559"/>
                    <a:gd name="connsiteY7" fmla="*/ 112395 h 117157"/>
                    <a:gd name="connsiteX8" fmla="*/ 103822 w 289559"/>
                    <a:gd name="connsiteY8" fmla="*/ 107632 h 117157"/>
                    <a:gd name="connsiteX9" fmla="*/ 103822 w 289559"/>
                    <a:gd name="connsiteY9" fmla="*/ 107632 h 117157"/>
                    <a:gd name="connsiteX10" fmla="*/ 100965 w 289559"/>
                    <a:gd name="connsiteY10" fmla="*/ 106680 h 117157"/>
                    <a:gd name="connsiteX11" fmla="*/ 102870 w 289559"/>
                    <a:gd name="connsiteY11" fmla="*/ 104775 h 117157"/>
                    <a:gd name="connsiteX12" fmla="*/ 107632 w 289559"/>
                    <a:gd name="connsiteY12" fmla="*/ 104775 h 117157"/>
                    <a:gd name="connsiteX13" fmla="*/ 120015 w 289559"/>
                    <a:gd name="connsiteY13" fmla="*/ 102870 h 117157"/>
                    <a:gd name="connsiteX14" fmla="*/ 120015 w 289559"/>
                    <a:gd name="connsiteY14" fmla="*/ 102870 h 117157"/>
                    <a:gd name="connsiteX15" fmla="*/ 180975 w 289559"/>
                    <a:gd name="connsiteY15" fmla="*/ 102870 h 117157"/>
                    <a:gd name="connsiteX16" fmla="*/ 184785 w 289559"/>
                    <a:gd name="connsiteY16" fmla="*/ 105727 h 117157"/>
                    <a:gd name="connsiteX17" fmla="*/ 192405 w 289559"/>
                    <a:gd name="connsiteY17" fmla="*/ 105727 h 117157"/>
                    <a:gd name="connsiteX18" fmla="*/ 198120 w 289559"/>
                    <a:gd name="connsiteY18" fmla="*/ 100965 h 117157"/>
                    <a:gd name="connsiteX19" fmla="*/ 199072 w 289559"/>
                    <a:gd name="connsiteY19" fmla="*/ 100965 h 117157"/>
                    <a:gd name="connsiteX20" fmla="*/ 205740 w 289559"/>
                    <a:gd name="connsiteY20" fmla="*/ 100965 h 117157"/>
                    <a:gd name="connsiteX21" fmla="*/ 207645 w 289559"/>
                    <a:gd name="connsiteY21" fmla="*/ 100013 h 117157"/>
                    <a:gd name="connsiteX22" fmla="*/ 211455 w 289559"/>
                    <a:gd name="connsiteY22" fmla="*/ 100013 h 117157"/>
                    <a:gd name="connsiteX23" fmla="*/ 212407 w 289559"/>
                    <a:gd name="connsiteY23" fmla="*/ 99060 h 117157"/>
                    <a:gd name="connsiteX24" fmla="*/ 214313 w 289559"/>
                    <a:gd name="connsiteY24" fmla="*/ 99060 h 117157"/>
                    <a:gd name="connsiteX25" fmla="*/ 217170 w 289559"/>
                    <a:gd name="connsiteY25" fmla="*/ 96202 h 117157"/>
                    <a:gd name="connsiteX26" fmla="*/ 214313 w 289559"/>
                    <a:gd name="connsiteY26" fmla="*/ 93345 h 117157"/>
                    <a:gd name="connsiteX27" fmla="*/ 212407 w 289559"/>
                    <a:gd name="connsiteY27" fmla="*/ 93345 h 117157"/>
                    <a:gd name="connsiteX28" fmla="*/ 211455 w 289559"/>
                    <a:gd name="connsiteY28" fmla="*/ 92392 h 117157"/>
                    <a:gd name="connsiteX29" fmla="*/ 208597 w 289559"/>
                    <a:gd name="connsiteY29" fmla="*/ 92392 h 117157"/>
                    <a:gd name="connsiteX30" fmla="*/ 212407 w 289559"/>
                    <a:gd name="connsiteY30" fmla="*/ 88582 h 117157"/>
                    <a:gd name="connsiteX31" fmla="*/ 226695 w 289559"/>
                    <a:gd name="connsiteY31" fmla="*/ 88582 h 117157"/>
                    <a:gd name="connsiteX32" fmla="*/ 228600 w 289559"/>
                    <a:gd name="connsiteY32" fmla="*/ 90488 h 117157"/>
                    <a:gd name="connsiteX33" fmla="*/ 233363 w 289559"/>
                    <a:gd name="connsiteY33" fmla="*/ 90488 h 117157"/>
                    <a:gd name="connsiteX34" fmla="*/ 238125 w 289559"/>
                    <a:gd name="connsiteY34" fmla="*/ 90488 h 117157"/>
                    <a:gd name="connsiteX35" fmla="*/ 239077 w 289559"/>
                    <a:gd name="connsiteY35" fmla="*/ 89535 h 117157"/>
                    <a:gd name="connsiteX36" fmla="*/ 241935 w 289559"/>
                    <a:gd name="connsiteY36" fmla="*/ 89535 h 117157"/>
                    <a:gd name="connsiteX37" fmla="*/ 242888 w 289559"/>
                    <a:gd name="connsiteY37" fmla="*/ 88582 h 117157"/>
                    <a:gd name="connsiteX38" fmla="*/ 243840 w 289559"/>
                    <a:gd name="connsiteY38" fmla="*/ 88582 h 117157"/>
                    <a:gd name="connsiteX39" fmla="*/ 245745 w 289559"/>
                    <a:gd name="connsiteY39" fmla="*/ 86677 h 117157"/>
                    <a:gd name="connsiteX40" fmla="*/ 243840 w 289559"/>
                    <a:gd name="connsiteY40" fmla="*/ 84772 h 117157"/>
                    <a:gd name="connsiteX41" fmla="*/ 242888 w 289559"/>
                    <a:gd name="connsiteY41" fmla="*/ 84772 h 117157"/>
                    <a:gd name="connsiteX42" fmla="*/ 241935 w 289559"/>
                    <a:gd name="connsiteY42" fmla="*/ 83820 h 117157"/>
                    <a:gd name="connsiteX43" fmla="*/ 240030 w 289559"/>
                    <a:gd name="connsiteY43" fmla="*/ 83820 h 117157"/>
                    <a:gd name="connsiteX44" fmla="*/ 243840 w 289559"/>
                    <a:gd name="connsiteY44" fmla="*/ 80010 h 117157"/>
                    <a:gd name="connsiteX45" fmla="*/ 253365 w 289559"/>
                    <a:gd name="connsiteY45" fmla="*/ 80010 h 117157"/>
                    <a:gd name="connsiteX46" fmla="*/ 255270 w 289559"/>
                    <a:gd name="connsiteY46" fmla="*/ 81915 h 117157"/>
                    <a:gd name="connsiteX47" fmla="*/ 258127 w 289559"/>
                    <a:gd name="connsiteY47" fmla="*/ 81915 h 117157"/>
                    <a:gd name="connsiteX48" fmla="*/ 260985 w 289559"/>
                    <a:gd name="connsiteY48" fmla="*/ 81915 h 117157"/>
                    <a:gd name="connsiteX49" fmla="*/ 261938 w 289559"/>
                    <a:gd name="connsiteY49" fmla="*/ 80963 h 117157"/>
                    <a:gd name="connsiteX50" fmla="*/ 263842 w 289559"/>
                    <a:gd name="connsiteY50" fmla="*/ 80963 h 117157"/>
                    <a:gd name="connsiteX51" fmla="*/ 264795 w 289559"/>
                    <a:gd name="connsiteY51" fmla="*/ 80010 h 117157"/>
                    <a:gd name="connsiteX52" fmla="*/ 265747 w 289559"/>
                    <a:gd name="connsiteY52" fmla="*/ 80010 h 117157"/>
                    <a:gd name="connsiteX53" fmla="*/ 266700 w 289559"/>
                    <a:gd name="connsiteY53" fmla="*/ 79057 h 117157"/>
                    <a:gd name="connsiteX54" fmla="*/ 265747 w 289559"/>
                    <a:gd name="connsiteY54" fmla="*/ 78105 h 117157"/>
                    <a:gd name="connsiteX55" fmla="*/ 264795 w 289559"/>
                    <a:gd name="connsiteY55" fmla="*/ 78105 h 117157"/>
                    <a:gd name="connsiteX56" fmla="*/ 263842 w 289559"/>
                    <a:gd name="connsiteY56" fmla="*/ 77152 h 117157"/>
                    <a:gd name="connsiteX57" fmla="*/ 262890 w 289559"/>
                    <a:gd name="connsiteY57" fmla="*/ 77152 h 117157"/>
                    <a:gd name="connsiteX58" fmla="*/ 266700 w 289559"/>
                    <a:gd name="connsiteY58" fmla="*/ 73342 h 117157"/>
                    <a:gd name="connsiteX59" fmla="*/ 272415 w 289559"/>
                    <a:gd name="connsiteY59" fmla="*/ 73342 h 117157"/>
                    <a:gd name="connsiteX60" fmla="*/ 273367 w 289559"/>
                    <a:gd name="connsiteY60" fmla="*/ 74295 h 117157"/>
                    <a:gd name="connsiteX61" fmla="*/ 275272 w 289559"/>
                    <a:gd name="connsiteY61" fmla="*/ 74295 h 117157"/>
                    <a:gd name="connsiteX62" fmla="*/ 289560 w 289559"/>
                    <a:gd name="connsiteY62" fmla="*/ 60960 h 117157"/>
                    <a:gd name="connsiteX63" fmla="*/ 275272 w 289559"/>
                    <a:gd name="connsiteY63" fmla="*/ 47625 h 117157"/>
                    <a:gd name="connsiteX64" fmla="*/ 273367 w 289559"/>
                    <a:gd name="connsiteY64" fmla="*/ 47625 h 117157"/>
                    <a:gd name="connsiteX65" fmla="*/ 272415 w 289559"/>
                    <a:gd name="connsiteY65" fmla="*/ 48577 h 117157"/>
                    <a:gd name="connsiteX66" fmla="*/ 266700 w 289559"/>
                    <a:gd name="connsiteY66" fmla="*/ 48577 h 117157"/>
                    <a:gd name="connsiteX67" fmla="*/ 262890 w 289559"/>
                    <a:gd name="connsiteY67" fmla="*/ 44767 h 117157"/>
                    <a:gd name="connsiteX68" fmla="*/ 263842 w 289559"/>
                    <a:gd name="connsiteY68" fmla="*/ 44767 h 117157"/>
                    <a:gd name="connsiteX69" fmla="*/ 264795 w 289559"/>
                    <a:gd name="connsiteY69" fmla="*/ 43815 h 117157"/>
                    <a:gd name="connsiteX70" fmla="*/ 265747 w 289559"/>
                    <a:gd name="connsiteY70" fmla="*/ 43815 h 117157"/>
                    <a:gd name="connsiteX71" fmla="*/ 266700 w 289559"/>
                    <a:gd name="connsiteY71" fmla="*/ 42863 h 117157"/>
                    <a:gd name="connsiteX72" fmla="*/ 265747 w 289559"/>
                    <a:gd name="connsiteY72" fmla="*/ 41910 h 117157"/>
                    <a:gd name="connsiteX73" fmla="*/ 264795 w 289559"/>
                    <a:gd name="connsiteY73" fmla="*/ 41910 h 117157"/>
                    <a:gd name="connsiteX74" fmla="*/ 263842 w 289559"/>
                    <a:gd name="connsiteY74" fmla="*/ 40957 h 117157"/>
                    <a:gd name="connsiteX75" fmla="*/ 261938 w 289559"/>
                    <a:gd name="connsiteY75" fmla="*/ 40957 h 117157"/>
                    <a:gd name="connsiteX76" fmla="*/ 260985 w 289559"/>
                    <a:gd name="connsiteY76" fmla="*/ 40005 h 117157"/>
                    <a:gd name="connsiteX77" fmla="*/ 258127 w 289559"/>
                    <a:gd name="connsiteY77" fmla="*/ 40005 h 117157"/>
                    <a:gd name="connsiteX78" fmla="*/ 255270 w 289559"/>
                    <a:gd name="connsiteY78" fmla="*/ 40005 h 117157"/>
                    <a:gd name="connsiteX79" fmla="*/ 253365 w 289559"/>
                    <a:gd name="connsiteY79" fmla="*/ 41910 h 117157"/>
                    <a:gd name="connsiteX80" fmla="*/ 243840 w 289559"/>
                    <a:gd name="connsiteY80" fmla="*/ 41910 h 117157"/>
                    <a:gd name="connsiteX81" fmla="*/ 240030 w 289559"/>
                    <a:gd name="connsiteY81" fmla="*/ 38100 h 117157"/>
                    <a:gd name="connsiteX82" fmla="*/ 241935 w 289559"/>
                    <a:gd name="connsiteY82" fmla="*/ 38100 h 117157"/>
                    <a:gd name="connsiteX83" fmla="*/ 242888 w 289559"/>
                    <a:gd name="connsiteY83" fmla="*/ 37147 h 117157"/>
                    <a:gd name="connsiteX84" fmla="*/ 243840 w 289559"/>
                    <a:gd name="connsiteY84" fmla="*/ 37147 h 117157"/>
                    <a:gd name="connsiteX85" fmla="*/ 245745 w 289559"/>
                    <a:gd name="connsiteY85" fmla="*/ 35242 h 117157"/>
                    <a:gd name="connsiteX86" fmla="*/ 243840 w 289559"/>
                    <a:gd name="connsiteY86" fmla="*/ 33338 h 117157"/>
                    <a:gd name="connsiteX87" fmla="*/ 242888 w 289559"/>
                    <a:gd name="connsiteY87" fmla="*/ 33338 h 117157"/>
                    <a:gd name="connsiteX88" fmla="*/ 241935 w 289559"/>
                    <a:gd name="connsiteY88" fmla="*/ 32385 h 117157"/>
                    <a:gd name="connsiteX89" fmla="*/ 239077 w 289559"/>
                    <a:gd name="connsiteY89" fmla="*/ 32385 h 117157"/>
                    <a:gd name="connsiteX90" fmla="*/ 238125 w 289559"/>
                    <a:gd name="connsiteY90" fmla="*/ 31432 h 117157"/>
                    <a:gd name="connsiteX91" fmla="*/ 233363 w 289559"/>
                    <a:gd name="connsiteY91" fmla="*/ 31432 h 117157"/>
                    <a:gd name="connsiteX92" fmla="*/ 227647 w 289559"/>
                    <a:gd name="connsiteY92" fmla="*/ 31432 h 117157"/>
                    <a:gd name="connsiteX93" fmla="*/ 225742 w 289559"/>
                    <a:gd name="connsiteY93" fmla="*/ 33338 h 117157"/>
                    <a:gd name="connsiteX94" fmla="*/ 211455 w 289559"/>
                    <a:gd name="connsiteY94" fmla="*/ 33338 h 117157"/>
                    <a:gd name="connsiteX95" fmla="*/ 207645 w 289559"/>
                    <a:gd name="connsiteY95" fmla="*/ 29527 h 117157"/>
                    <a:gd name="connsiteX96" fmla="*/ 210502 w 289559"/>
                    <a:gd name="connsiteY96" fmla="*/ 29527 h 117157"/>
                    <a:gd name="connsiteX97" fmla="*/ 211455 w 289559"/>
                    <a:gd name="connsiteY97" fmla="*/ 28575 h 117157"/>
                    <a:gd name="connsiteX98" fmla="*/ 213360 w 289559"/>
                    <a:gd name="connsiteY98" fmla="*/ 28575 h 117157"/>
                    <a:gd name="connsiteX99" fmla="*/ 216217 w 289559"/>
                    <a:gd name="connsiteY99" fmla="*/ 25717 h 117157"/>
                    <a:gd name="connsiteX100" fmla="*/ 213360 w 289559"/>
                    <a:gd name="connsiteY100" fmla="*/ 22860 h 117157"/>
                    <a:gd name="connsiteX101" fmla="*/ 211455 w 289559"/>
                    <a:gd name="connsiteY101" fmla="*/ 22860 h 117157"/>
                    <a:gd name="connsiteX102" fmla="*/ 210502 w 289559"/>
                    <a:gd name="connsiteY102" fmla="*/ 21907 h 117157"/>
                    <a:gd name="connsiteX103" fmla="*/ 206692 w 289559"/>
                    <a:gd name="connsiteY103" fmla="*/ 21907 h 117157"/>
                    <a:gd name="connsiteX104" fmla="*/ 204788 w 289559"/>
                    <a:gd name="connsiteY104" fmla="*/ 20955 h 117157"/>
                    <a:gd name="connsiteX105" fmla="*/ 198120 w 289559"/>
                    <a:gd name="connsiteY105" fmla="*/ 20955 h 117157"/>
                    <a:gd name="connsiteX106" fmla="*/ 197167 w 289559"/>
                    <a:gd name="connsiteY106" fmla="*/ 20955 h 117157"/>
                    <a:gd name="connsiteX107" fmla="*/ 191452 w 289559"/>
                    <a:gd name="connsiteY107" fmla="*/ 16192 h 117157"/>
                    <a:gd name="connsiteX108" fmla="*/ 183832 w 289559"/>
                    <a:gd name="connsiteY108" fmla="*/ 16192 h 117157"/>
                    <a:gd name="connsiteX109" fmla="*/ 180022 w 289559"/>
                    <a:gd name="connsiteY109" fmla="*/ 19050 h 117157"/>
                    <a:gd name="connsiteX110" fmla="*/ 119063 w 289559"/>
                    <a:gd name="connsiteY110" fmla="*/ 19050 h 117157"/>
                    <a:gd name="connsiteX111" fmla="*/ 119063 w 289559"/>
                    <a:gd name="connsiteY111" fmla="*/ 19050 h 117157"/>
                    <a:gd name="connsiteX112" fmla="*/ 106680 w 289559"/>
                    <a:gd name="connsiteY112" fmla="*/ 17145 h 117157"/>
                    <a:gd name="connsiteX113" fmla="*/ 103822 w 289559"/>
                    <a:gd name="connsiteY113" fmla="*/ 17145 h 117157"/>
                    <a:gd name="connsiteX114" fmla="*/ 101917 w 289559"/>
                    <a:gd name="connsiteY114" fmla="*/ 15240 h 117157"/>
                    <a:gd name="connsiteX115" fmla="*/ 103822 w 289559"/>
                    <a:gd name="connsiteY115" fmla="*/ 14288 h 117157"/>
                    <a:gd name="connsiteX116" fmla="*/ 103822 w 289559"/>
                    <a:gd name="connsiteY116" fmla="*/ 14288 h 117157"/>
                    <a:gd name="connsiteX117" fmla="*/ 108585 w 289559"/>
                    <a:gd name="connsiteY117" fmla="*/ 9525 h 117157"/>
                    <a:gd name="connsiteX118" fmla="*/ 108585 w 289559"/>
                    <a:gd name="connsiteY118" fmla="*/ 9525 h 117157"/>
                    <a:gd name="connsiteX119" fmla="*/ 108585 w 289559"/>
                    <a:gd name="connsiteY119" fmla="*/ 8572 h 117157"/>
                    <a:gd name="connsiteX120" fmla="*/ 96202 w 289559"/>
                    <a:gd name="connsiteY120" fmla="*/ 6667 h 117157"/>
                    <a:gd name="connsiteX121" fmla="*/ 94297 w 289559"/>
                    <a:gd name="connsiteY121" fmla="*/ 6667 h 117157"/>
                    <a:gd name="connsiteX122" fmla="*/ 94297 w 289559"/>
                    <a:gd name="connsiteY122" fmla="*/ 6667 h 117157"/>
                    <a:gd name="connsiteX123" fmla="*/ 94297 w 289559"/>
                    <a:gd name="connsiteY123" fmla="*/ 6667 h 117157"/>
                    <a:gd name="connsiteX124" fmla="*/ 90488 w 289559"/>
                    <a:gd name="connsiteY124" fmla="*/ 4763 h 117157"/>
                    <a:gd name="connsiteX125" fmla="*/ 84772 w 289559"/>
                    <a:gd name="connsiteY125" fmla="*/ 0 h 117157"/>
                    <a:gd name="connsiteX126" fmla="*/ 62865 w 289559"/>
                    <a:gd name="connsiteY126" fmla="*/ 0 h 117157"/>
                    <a:gd name="connsiteX127" fmla="*/ 0 w 289559"/>
                    <a:gd name="connsiteY127" fmla="*/ 58102 h 117157"/>
                    <a:gd name="connsiteX128" fmla="*/ 62865 w 289559"/>
                    <a:gd name="connsiteY128" fmla="*/ 116205 h 117157"/>
                    <a:gd name="connsiteX129" fmla="*/ 84772 w 289559"/>
                    <a:gd name="connsiteY129" fmla="*/ 116205 h 117157"/>
                    <a:gd name="connsiteX130" fmla="*/ 90488 w 289559"/>
                    <a:gd name="connsiteY130" fmla="*/ 117157 h 11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89559" h="117157">
                      <a:moveTo>
                        <a:pt x="90488" y="117157"/>
                      </a:moveTo>
                      <a:cubicBezTo>
                        <a:pt x="92392" y="117157"/>
                        <a:pt x="94297" y="116205"/>
                        <a:pt x="95250" y="115252"/>
                      </a:cubicBezTo>
                      <a:lnTo>
                        <a:pt x="95250" y="115252"/>
                      </a:lnTo>
                      <a:lnTo>
                        <a:pt x="95250" y="115252"/>
                      </a:lnTo>
                      <a:lnTo>
                        <a:pt x="96202" y="115252"/>
                      </a:lnTo>
                      <a:cubicBezTo>
                        <a:pt x="96202" y="117157"/>
                        <a:pt x="106680" y="114300"/>
                        <a:pt x="108585" y="113347"/>
                      </a:cubicBezTo>
                      <a:cubicBezTo>
                        <a:pt x="108585" y="113347"/>
                        <a:pt x="108585" y="113347"/>
                        <a:pt x="108585" y="112395"/>
                      </a:cubicBezTo>
                      <a:lnTo>
                        <a:pt x="108585" y="112395"/>
                      </a:lnTo>
                      <a:lnTo>
                        <a:pt x="103822" y="107632"/>
                      </a:lnTo>
                      <a:lnTo>
                        <a:pt x="103822" y="107632"/>
                      </a:lnTo>
                      <a:cubicBezTo>
                        <a:pt x="103822" y="106680"/>
                        <a:pt x="102870" y="106680"/>
                        <a:pt x="100965" y="106680"/>
                      </a:cubicBezTo>
                      <a:lnTo>
                        <a:pt x="102870" y="104775"/>
                      </a:lnTo>
                      <a:lnTo>
                        <a:pt x="107632" y="104775"/>
                      </a:lnTo>
                      <a:cubicBezTo>
                        <a:pt x="107632" y="106680"/>
                        <a:pt x="118110" y="103822"/>
                        <a:pt x="120015" y="102870"/>
                      </a:cubicBezTo>
                      <a:cubicBezTo>
                        <a:pt x="120015" y="102870"/>
                        <a:pt x="120015" y="102870"/>
                        <a:pt x="120015" y="102870"/>
                      </a:cubicBezTo>
                      <a:lnTo>
                        <a:pt x="180975" y="102870"/>
                      </a:lnTo>
                      <a:lnTo>
                        <a:pt x="184785" y="105727"/>
                      </a:lnTo>
                      <a:lnTo>
                        <a:pt x="192405" y="105727"/>
                      </a:lnTo>
                      <a:lnTo>
                        <a:pt x="198120" y="100965"/>
                      </a:lnTo>
                      <a:lnTo>
                        <a:pt x="199072" y="100965"/>
                      </a:lnTo>
                      <a:lnTo>
                        <a:pt x="205740" y="100965"/>
                      </a:lnTo>
                      <a:lnTo>
                        <a:pt x="207645" y="100013"/>
                      </a:lnTo>
                      <a:lnTo>
                        <a:pt x="211455" y="100013"/>
                      </a:lnTo>
                      <a:lnTo>
                        <a:pt x="212407" y="99060"/>
                      </a:lnTo>
                      <a:lnTo>
                        <a:pt x="214313" y="99060"/>
                      </a:lnTo>
                      <a:lnTo>
                        <a:pt x="217170" y="96202"/>
                      </a:lnTo>
                      <a:lnTo>
                        <a:pt x="214313" y="93345"/>
                      </a:lnTo>
                      <a:lnTo>
                        <a:pt x="212407" y="93345"/>
                      </a:lnTo>
                      <a:lnTo>
                        <a:pt x="211455" y="92392"/>
                      </a:lnTo>
                      <a:lnTo>
                        <a:pt x="208597" y="92392"/>
                      </a:lnTo>
                      <a:lnTo>
                        <a:pt x="212407" y="88582"/>
                      </a:lnTo>
                      <a:lnTo>
                        <a:pt x="226695" y="88582"/>
                      </a:lnTo>
                      <a:lnTo>
                        <a:pt x="228600" y="90488"/>
                      </a:lnTo>
                      <a:lnTo>
                        <a:pt x="233363" y="90488"/>
                      </a:lnTo>
                      <a:lnTo>
                        <a:pt x="238125" y="90488"/>
                      </a:lnTo>
                      <a:lnTo>
                        <a:pt x="239077" y="89535"/>
                      </a:lnTo>
                      <a:lnTo>
                        <a:pt x="241935" y="89535"/>
                      </a:lnTo>
                      <a:lnTo>
                        <a:pt x="242888" y="88582"/>
                      </a:lnTo>
                      <a:lnTo>
                        <a:pt x="243840" y="88582"/>
                      </a:lnTo>
                      <a:lnTo>
                        <a:pt x="245745" y="86677"/>
                      </a:lnTo>
                      <a:lnTo>
                        <a:pt x="243840" y="84772"/>
                      </a:lnTo>
                      <a:lnTo>
                        <a:pt x="242888" y="84772"/>
                      </a:lnTo>
                      <a:lnTo>
                        <a:pt x="241935" y="83820"/>
                      </a:lnTo>
                      <a:lnTo>
                        <a:pt x="240030" y="83820"/>
                      </a:lnTo>
                      <a:lnTo>
                        <a:pt x="243840" y="80010"/>
                      </a:lnTo>
                      <a:lnTo>
                        <a:pt x="253365" y="80010"/>
                      </a:lnTo>
                      <a:lnTo>
                        <a:pt x="255270" y="81915"/>
                      </a:lnTo>
                      <a:lnTo>
                        <a:pt x="258127" y="81915"/>
                      </a:lnTo>
                      <a:lnTo>
                        <a:pt x="260985" y="81915"/>
                      </a:lnTo>
                      <a:lnTo>
                        <a:pt x="261938" y="80963"/>
                      </a:lnTo>
                      <a:lnTo>
                        <a:pt x="263842" y="80963"/>
                      </a:lnTo>
                      <a:lnTo>
                        <a:pt x="264795" y="80010"/>
                      </a:lnTo>
                      <a:lnTo>
                        <a:pt x="265747" y="80010"/>
                      </a:lnTo>
                      <a:lnTo>
                        <a:pt x="266700" y="79057"/>
                      </a:lnTo>
                      <a:lnTo>
                        <a:pt x="265747" y="78105"/>
                      </a:lnTo>
                      <a:lnTo>
                        <a:pt x="264795" y="78105"/>
                      </a:lnTo>
                      <a:lnTo>
                        <a:pt x="263842" y="77152"/>
                      </a:lnTo>
                      <a:lnTo>
                        <a:pt x="262890" y="77152"/>
                      </a:lnTo>
                      <a:lnTo>
                        <a:pt x="266700" y="73342"/>
                      </a:lnTo>
                      <a:lnTo>
                        <a:pt x="272415" y="73342"/>
                      </a:lnTo>
                      <a:lnTo>
                        <a:pt x="273367" y="74295"/>
                      </a:lnTo>
                      <a:lnTo>
                        <a:pt x="275272" y="74295"/>
                      </a:lnTo>
                      <a:lnTo>
                        <a:pt x="289560" y="60960"/>
                      </a:lnTo>
                      <a:lnTo>
                        <a:pt x="275272" y="47625"/>
                      </a:lnTo>
                      <a:lnTo>
                        <a:pt x="273367" y="47625"/>
                      </a:lnTo>
                      <a:lnTo>
                        <a:pt x="272415" y="48577"/>
                      </a:lnTo>
                      <a:lnTo>
                        <a:pt x="266700" y="48577"/>
                      </a:lnTo>
                      <a:lnTo>
                        <a:pt x="262890" y="44767"/>
                      </a:lnTo>
                      <a:lnTo>
                        <a:pt x="263842" y="44767"/>
                      </a:lnTo>
                      <a:lnTo>
                        <a:pt x="264795" y="43815"/>
                      </a:lnTo>
                      <a:lnTo>
                        <a:pt x="265747" y="43815"/>
                      </a:lnTo>
                      <a:lnTo>
                        <a:pt x="266700" y="42863"/>
                      </a:lnTo>
                      <a:lnTo>
                        <a:pt x="265747" y="41910"/>
                      </a:lnTo>
                      <a:lnTo>
                        <a:pt x="264795" y="41910"/>
                      </a:lnTo>
                      <a:lnTo>
                        <a:pt x="263842" y="40957"/>
                      </a:lnTo>
                      <a:lnTo>
                        <a:pt x="261938" y="40957"/>
                      </a:lnTo>
                      <a:lnTo>
                        <a:pt x="260985" y="40005"/>
                      </a:lnTo>
                      <a:lnTo>
                        <a:pt x="258127" y="40005"/>
                      </a:lnTo>
                      <a:lnTo>
                        <a:pt x="255270" y="40005"/>
                      </a:lnTo>
                      <a:lnTo>
                        <a:pt x="253365" y="41910"/>
                      </a:lnTo>
                      <a:lnTo>
                        <a:pt x="243840" y="41910"/>
                      </a:lnTo>
                      <a:lnTo>
                        <a:pt x="240030" y="38100"/>
                      </a:lnTo>
                      <a:lnTo>
                        <a:pt x="241935" y="38100"/>
                      </a:lnTo>
                      <a:lnTo>
                        <a:pt x="242888" y="37147"/>
                      </a:lnTo>
                      <a:lnTo>
                        <a:pt x="243840" y="37147"/>
                      </a:lnTo>
                      <a:lnTo>
                        <a:pt x="245745" y="35242"/>
                      </a:lnTo>
                      <a:lnTo>
                        <a:pt x="243840" y="33338"/>
                      </a:lnTo>
                      <a:lnTo>
                        <a:pt x="242888" y="33338"/>
                      </a:lnTo>
                      <a:lnTo>
                        <a:pt x="241935" y="32385"/>
                      </a:lnTo>
                      <a:lnTo>
                        <a:pt x="239077" y="32385"/>
                      </a:lnTo>
                      <a:lnTo>
                        <a:pt x="238125" y="31432"/>
                      </a:lnTo>
                      <a:lnTo>
                        <a:pt x="233363" y="31432"/>
                      </a:lnTo>
                      <a:lnTo>
                        <a:pt x="227647" y="31432"/>
                      </a:lnTo>
                      <a:lnTo>
                        <a:pt x="225742" y="33338"/>
                      </a:lnTo>
                      <a:lnTo>
                        <a:pt x="211455" y="33338"/>
                      </a:lnTo>
                      <a:lnTo>
                        <a:pt x="207645" y="29527"/>
                      </a:lnTo>
                      <a:lnTo>
                        <a:pt x="210502" y="29527"/>
                      </a:lnTo>
                      <a:lnTo>
                        <a:pt x="211455" y="28575"/>
                      </a:lnTo>
                      <a:lnTo>
                        <a:pt x="213360" y="28575"/>
                      </a:lnTo>
                      <a:lnTo>
                        <a:pt x="216217" y="25717"/>
                      </a:lnTo>
                      <a:lnTo>
                        <a:pt x="213360" y="22860"/>
                      </a:lnTo>
                      <a:lnTo>
                        <a:pt x="211455" y="22860"/>
                      </a:lnTo>
                      <a:lnTo>
                        <a:pt x="210502" y="21907"/>
                      </a:lnTo>
                      <a:lnTo>
                        <a:pt x="206692" y="21907"/>
                      </a:lnTo>
                      <a:lnTo>
                        <a:pt x="204788" y="20955"/>
                      </a:lnTo>
                      <a:lnTo>
                        <a:pt x="198120" y="20955"/>
                      </a:lnTo>
                      <a:lnTo>
                        <a:pt x="197167" y="20955"/>
                      </a:lnTo>
                      <a:lnTo>
                        <a:pt x="191452" y="16192"/>
                      </a:lnTo>
                      <a:lnTo>
                        <a:pt x="183832" y="16192"/>
                      </a:lnTo>
                      <a:lnTo>
                        <a:pt x="180022" y="19050"/>
                      </a:lnTo>
                      <a:lnTo>
                        <a:pt x="119063" y="19050"/>
                      </a:lnTo>
                      <a:cubicBezTo>
                        <a:pt x="119063" y="19050"/>
                        <a:pt x="119063" y="19050"/>
                        <a:pt x="119063" y="19050"/>
                      </a:cubicBezTo>
                      <a:cubicBezTo>
                        <a:pt x="118110" y="18097"/>
                        <a:pt x="107632" y="15240"/>
                        <a:pt x="106680" y="17145"/>
                      </a:cubicBezTo>
                      <a:lnTo>
                        <a:pt x="103822" y="17145"/>
                      </a:lnTo>
                      <a:lnTo>
                        <a:pt x="101917" y="15240"/>
                      </a:lnTo>
                      <a:cubicBezTo>
                        <a:pt x="102870" y="15240"/>
                        <a:pt x="103822" y="14288"/>
                        <a:pt x="103822" y="14288"/>
                      </a:cubicBezTo>
                      <a:lnTo>
                        <a:pt x="103822" y="14288"/>
                      </a:lnTo>
                      <a:lnTo>
                        <a:pt x="108585" y="9525"/>
                      </a:lnTo>
                      <a:lnTo>
                        <a:pt x="108585" y="9525"/>
                      </a:lnTo>
                      <a:cubicBezTo>
                        <a:pt x="108585" y="9525"/>
                        <a:pt x="108585" y="9525"/>
                        <a:pt x="108585" y="8572"/>
                      </a:cubicBezTo>
                      <a:cubicBezTo>
                        <a:pt x="107632" y="7620"/>
                        <a:pt x="97155" y="4763"/>
                        <a:pt x="96202" y="6667"/>
                      </a:cubicBezTo>
                      <a:lnTo>
                        <a:pt x="94297" y="6667"/>
                      </a:lnTo>
                      <a:lnTo>
                        <a:pt x="94297" y="6667"/>
                      </a:lnTo>
                      <a:lnTo>
                        <a:pt x="94297" y="6667"/>
                      </a:lnTo>
                      <a:cubicBezTo>
                        <a:pt x="93345" y="5715"/>
                        <a:pt x="92392" y="5715"/>
                        <a:pt x="90488" y="4763"/>
                      </a:cubicBezTo>
                      <a:lnTo>
                        <a:pt x="84772" y="0"/>
                      </a:lnTo>
                      <a:lnTo>
                        <a:pt x="62865" y="0"/>
                      </a:lnTo>
                      <a:lnTo>
                        <a:pt x="0" y="58102"/>
                      </a:lnTo>
                      <a:lnTo>
                        <a:pt x="62865" y="116205"/>
                      </a:lnTo>
                      <a:lnTo>
                        <a:pt x="84772" y="116205"/>
                      </a:lnTo>
                      <a:lnTo>
                        <a:pt x="90488" y="117157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89" name="Graphic 7">
                  <a:extLst>
                    <a:ext uri="{FF2B5EF4-FFF2-40B4-BE49-F238E27FC236}">
                      <a16:creationId xmlns:a16="http://schemas.microsoft.com/office/drawing/2014/main" id="{EE2139B7-1D0D-41D4-830B-AF9C3DBC6027}"/>
                    </a:ext>
                  </a:extLst>
                </p:cNvPr>
                <p:cNvGrpSpPr/>
                <p:nvPr/>
              </p:nvGrpSpPr>
              <p:grpSpPr>
                <a:xfrm>
                  <a:off x="9145289" y="4261008"/>
                  <a:ext cx="218122" cy="287655"/>
                  <a:chOff x="9145289" y="4261008"/>
                  <a:chExt cx="218122" cy="287655"/>
                </a:xfrm>
              </p:grpSpPr>
              <p:grpSp>
                <p:nvGrpSpPr>
                  <p:cNvPr id="2290" name="Graphic 7">
                    <a:extLst>
                      <a:ext uri="{FF2B5EF4-FFF2-40B4-BE49-F238E27FC236}">
                        <a16:creationId xmlns:a16="http://schemas.microsoft.com/office/drawing/2014/main" id="{B4C7AEDC-75A2-4C74-8C2D-61A54029588F}"/>
                      </a:ext>
                    </a:extLst>
                  </p:cNvPr>
                  <p:cNvGrpSpPr/>
                  <p:nvPr/>
                </p:nvGrpSpPr>
                <p:grpSpPr>
                  <a:xfrm>
                    <a:off x="9145289" y="4401026"/>
                    <a:ext cx="218122" cy="147637"/>
                    <a:chOff x="9145289" y="4401026"/>
                    <a:chExt cx="218122" cy="147637"/>
                  </a:xfrm>
                </p:grpSpPr>
                <p:sp>
                  <p:nvSpPr>
                    <p:cNvPr id="2291" name="Freeform: Shape 2290">
                      <a:extLst>
                        <a:ext uri="{FF2B5EF4-FFF2-40B4-BE49-F238E27FC236}">
                          <a16:creationId xmlns:a16="http://schemas.microsoft.com/office/drawing/2014/main" id="{68EF83F2-3C1C-4C34-813A-E27202C69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63891"/>
                      <a:ext cx="109537" cy="84772"/>
                    </a:xfrm>
                    <a:custGeom>
                      <a:avLst/>
                      <a:gdLst>
                        <a:gd name="connsiteX0" fmla="*/ 109538 w 109537"/>
                        <a:gd name="connsiteY0" fmla="*/ 84772 h 84772"/>
                        <a:gd name="connsiteX1" fmla="*/ 0 w 109537"/>
                        <a:gd name="connsiteY1" fmla="*/ 21907 h 84772"/>
                        <a:gd name="connsiteX2" fmla="*/ 0 w 109537"/>
                        <a:gd name="connsiteY2" fmla="*/ 0 h 84772"/>
                        <a:gd name="connsiteX3" fmla="*/ 109538 w 109537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537" h="84772">
                          <a:moveTo>
                            <a:pt x="109538" y="84772"/>
                          </a:moveTo>
                          <a:lnTo>
                            <a:pt x="0" y="21907"/>
                          </a:lnTo>
                          <a:lnTo>
                            <a:pt x="0" y="0"/>
                          </a:lnTo>
                          <a:lnTo>
                            <a:pt x="109538" y="6286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2" name="Freeform: Shape 2291">
                      <a:extLst>
                        <a:ext uri="{FF2B5EF4-FFF2-40B4-BE49-F238E27FC236}">
                          <a16:creationId xmlns:a16="http://schemas.microsoft.com/office/drawing/2014/main" id="{27464AEF-4FA8-45FC-86DC-7B7BCCCE3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463891"/>
                      <a:ext cx="108584" cy="84772"/>
                    </a:xfrm>
                    <a:custGeom>
                      <a:avLst/>
                      <a:gdLst>
                        <a:gd name="connsiteX0" fmla="*/ 0 w 108584"/>
                        <a:gd name="connsiteY0" fmla="*/ 84772 h 84772"/>
                        <a:gd name="connsiteX1" fmla="*/ 108585 w 108584"/>
                        <a:gd name="connsiteY1" fmla="*/ 21907 h 84772"/>
                        <a:gd name="connsiteX2" fmla="*/ 108585 w 108584"/>
                        <a:gd name="connsiteY2" fmla="*/ 0 h 84772"/>
                        <a:gd name="connsiteX3" fmla="*/ 0 w 108584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8584" h="84772">
                          <a:moveTo>
                            <a:pt x="0" y="84772"/>
                          </a:moveTo>
                          <a:lnTo>
                            <a:pt x="108585" y="21907"/>
                          </a:lnTo>
                          <a:lnTo>
                            <a:pt x="108585" y="0"/>
                          </a:lnTo>
                          <a:lnTo>
                            <a:pt x="0" y="6286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3" name="Freeform: Shape 2292">
                      <a:extLst>
                        <a:ext uri="{FF2B5EF4-FFF2-40B4-BE49-F238E27FC236}">
                          <a16:creationId xmlns:a16="http://schemas.microsoft.com/office/drawing/2014/main" id="{7910D7C1-4538-4320-8081-9204DC5F8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01026"/>
                      <a:ext cx="218122" cy="125730"/>
                    </a:xfrm>
                    <a:custGeom>
                      <a:avLst/>
                      <a:gdLst>
                        <a:gd name="connsiteX0" fmla="*/ 109538 w 218122"/>
                        <a:gd name="connsiteY0" fmla="*/ 125730 h 125730"/>
                        <a:gd name="connsiteX1" fmla="*/ 0 w 218122"/>
                        <a:gd name="connsiteY1" fmla="*/ 62865 h 125730"/>
                        <a:gd name="connsiteX2" fmla="*/ 109538 w 218122"/>
                        <a:gd name="connsiteY2" fmla="*/ 0 h 125730"/>
                        <a:gd name="connsiteX3" fmla="*/ 218122 w 218122"/>
                        <a:gd name="connsiteY3" fmla="*/ 62865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8122" h="125730">
                          <a:moveTo>
                            <a:pt x="109538" y="125730"/>
                          </a:moveTo>
                          <a:lnTo>
                            <a:pt x="0" y="62865"/>
                          </a:lnTo>
                          <a:lnTo>
                            <a:pt x="109538" y="0"/>
                          </a:lnTo>
                          <a:lnTo>
                            <a:pt x="218122" y="6286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94" name="Graphic 7">
                    <a:extLst>
                      <a:ext uri="{FF2B5EF4-FFF2-40B4-BE49-F238E27FC236}">
                        <a16:creationId xmlns:a16="http://schemas.microsoft.com/office/drawing/2014/main" id="{074D93AC-3BCE-4E6E-ADA7-544EF96596B4}"/>
                      </a:ext>
                    </a:extLst>
                  </p:cNvPr>
                  <p:cNvGrpSpPr/>
                  <p:nvPr/>
                </p:nvGrpSpPr>
                <p:grpSpPr>
                  <a:xfrm>
                    <a:off x="9157188" y="4440078"/>
                    <a:ext cx="18070" cy="22859"/>
                    <a:chOff x="9157188" y="4440078"/>
                    <a:chExt cx="18070" cy="22859"/>
                  </a:xfrm>
                </p:grpSpPr>
                <p:sp>
                  <p:nvSpPr>
                    <p:cNvPr id="2295" name="Freeform: Shape 2294">
                      <a:extLst>
                        <a:ext uri="{FF2B5EF4-FFF2-40B4-BE49-F238E27FC236}">
                          <a16:creationId xmlns:a16="http://schemas.microsoft.com/office/drawing/2014/main" id="{C95F3B10-FADD-4256-BC7F-AAD841086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7188" y="444007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2382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6" name="Freeform: Shape 2295">
                      <a:extLst>
                        <a:ext uri="{FF2B5EF4-FFF2-40B4-BE49-F238E27FC236}">
                          <a16:creationId xmlns:a16="http://schemas.microsoft.com/office/drawing/2014/main" id="{5EF94673-74B7-4640-BE42-4DD89EB52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5353" y="444471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97" name="Graphic 7">
                    <a:extLst>
                      <a:ext uri="{FF2B5EF4-FFF2-40B4-BE49-F238E27FC236}">
                        <a16:creationId xmlns:a16="http://schemas.microsoft.com/office/drawing/2014/main" id="{1623BE62-64C5-4260-BA37-8B18189B2128}"/>
                      </a:ext>
                    </a:extLst>
                  </p:cNvPr>
                  <p:cNvGrpSpPr/>
                  <p:nvPr/>
                </p:nvGrpSpPr>
                <p:grpSpPr>
                  <a:xfrm>
                    <a:off x="9176238" y="4429601"/>
                    <a:ext cx="18070" cy="22859"/>
                    <a:chOff x="9176238" y="4429601"/>
                    <a:chExt cx="18070" cy="22859"/>
                  </a:xfrm>
                </p:grpSpPr>
                <p:sp>
                  <p:nvSpPr>
                    <p:cNvPr id="2298" name="Freeform: Shape 2297">
                      <a:extLst>
                        <a:ext uri="{FF2B5EF4-FFF2-40B4-BE49-F238E27FC236}">
                          <a16:creationId xmlns:a16="http://schemas.microsoft.com/office/drawing/2014/main" id="{BED22EFC-AAEE-4C65-97D5-F5CFCD269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238" y="442960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9" name="Freeform: Shape 2298">
                      <a:extLst>
                        <a:ext uri="{FF2B5EF4-FFF2-40B4-BE49-F238E27FC236}">
                          <a16:creationId xmlns:a16="http://schemas.microsoft.com/office/drawing/2014/main" id="{E81EC575-1DC2-4EFD-81D9-27F05880E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403" y="4433985"/>
                      <a:ext cx="9904" cy="18475"/>
                    </a:xfrm>
                    <a:custGeom>
                      <a:avLst/>
                      <a:gdLst>
                        <a:gd name="connsiteX0" fmla="*/ 4701 w 9904"/>
                        <a:gd name="connsiteY0" fmla="*/ 378 h 18475"/>
                        <a:gd name="connsiteX1" fmla="*/ 891 w 9904"/>
                        <a:gd name="connsiteY1" fmla="*/ 12761 h 18475"/>
                        <a:gd name="connsiteX2" fmla="*/ 891 w 9904"/>
                        <a:gd name="connsiteY2" fmla="*/ 18476 h 18475"/>
                        <a:gd name="connsiteX3" fmla="*/ 9464 w 9904"/>
                        <a:gd name="connsiteY3" fmla="*/ 13713 h 18475"/>
                        <a:gd name="connsiteX4" fmla="*/ 9464 w 9904"/>
                        <a:gd name="connsiteY4" fmla="*/ 7998 h 18475"/>
                        <a:gd name="connsiteX5" fmla="*/ 4701 w 990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9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1369" y="4188"/>
                            <a:pt x="660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0" name="Graphic 7">
                    <a:extLst>
                      <a:ext uri="{FF2B5EF4-FFF2-40B4-BE49-F238E27FC236}">
                        <a16:creationId xmlns:a16="http://schemas.microsoft.com/office/drawing/2014/main" id="{FB44D6E5-4492-4405-BD22-8C93147B5FB8}"/>
                      </a:ext>
                    </a:extLst>
                  </p:cNvPr>
                  <p:cNvGrpSpPr/>
                  <p:nvPr/>
                </p:nvGrpSpPr>
                <p:grpSpPr>
                  <a:xfrm>
                    <a:off x="9334395" y="4440078"/>
                    <a:ext cx="18070" cy="22859"/>
                    <a:chOff x="9334395" y="4440078"/>
                    <a:chExt cx="18070" cy="22859"/>
                  </a:xfrm>
                </p:grpSpPr>
                <p:sp>
                  <p:nvSpPr>
                    <p:cNvPr id="2301" name="Freeform: Shape 2300">
                      <a:extLst>
                        <a:ext uri="{FF2B5EF4-FFF2-40B4-BE49-F238E27FC236}">
                          <a16:creationId xmlns:a16="http://schemas.microsoft.com/office/drawing/2014/main" id="{1EA76E8A-1AA5-4E92-A53E-0D7CE2DD8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5952" y="4440078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2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2" name="Freeform: Shape 2301">
                      <a:extLst>
                        <a:ext uri="{FF2B5EF4-FFF2-40B4-BE49-F238E27FC236}">
                          <a16:creationId xmlns:a16="http://schemas.microsoft.com/office/drawing/2014/main" id="{FD68ECEA-CA56-43D2-9302-5867409A2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395" y="4444717"/>
                      <a:ext cx="9905" cy="18220"/>
                    </a:xfrm>
                    <a:custGeom>
                      <a:avLst/>
                      <a:gdLst>
                        <a:gd name="connsiteX0" fmla="*/ 5204 w 9905"/>
                        <a:gd name="connsiteY0" fmla="*/ 123 h 18220"/>
                        <a:gd name="connsiteX1" fmla="*/ 9014 w 9905"/>
                        <a:gd name="connsiteY1" fmla="*/ 12506 h 18220"/>
                        <a:gd name="connsiteX2" fmla="*/ 9014 w 9905"/>
                        <a:gd name="connsiteY2" fmla="*/ 18221 h 18220"/>
                        <a:gd name="connsiteX3" fmla="*/ 441 w 9905"/>
                        <a:gd name="connsiteY3" fmla="*/ 13458 h 18220"/>
                        <a:gd name="connsiteX4" fmla="*/ 441 w 9905"/>
                        <a:gd name="connsiteY4" fmla="*/ 7743 h 18220"/>
                        <a:gd name="connsiteX5" fmla="*/ 5204 w 9905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220">
                          <a:moveTo>
                            <a:pt x="5204" y="123"/>
                          </a:moveTo>
                          <a:cubicBezTo>
                            <a:pt x="7109" y="1076"/>
                            <a:pt x="11871" y="11553"/>
                            <a:pt x="9014" y="12506"/>
                          </a:cubicBezTo>
                          <a:lnTo>
                            <a:pt x="9014" y="18221"/>
                          </a:lnTo>
                          <a:lnTo>
                            <a:pt x="441" y="13458"/>
                          </a:lnTo>
                          <a:lnTo>
                            <a:pt x="441" y="7743"/>
                          </a:lnTo>
                          <a:cubicBezTo>
                            <a:pt x="-1464" y="3933"/>
                            <a:pt x="3299" y="-829"/>
                            <a:pt x="5204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3" name="Graphic 7">
                    <a:extLst>
                      <a:ext uri="{FF2B5EF4-FFF2-40B4-BE49-F238E27FC236}">
                        <a16:creationId xmlns:a16="http://schemas.microsoft.com/office/drawing/2014/main" id="{378B0CDC-7285-4E92-A4A1-460144C2DEA7}"/>
                      </a:ext>
                    </a:extLst>
                  </p:cNvPr>
                  <p:cNvGrpSpPr/>
                  <p:nvPr/>
                </p:nvGrpSpPr>
                <p:grpSpPr>
                  <a:xfrm>
                    <a:off x="9315345" y="4429601"/>
                    <a:ext cx="18070" cy="22859"/>
                    <a:chOff x="9315345" y="4429601"/>
                    <a:chExt cx="18070" cy="22859"/>
                  </a:xfrm>
                </p:grpSpPr>
                <p:sp>
                  <p:nvSpPr>
                    <p:cNvPr id="2304" name="Freeform: Shape 2303">
                      <a:extLst>
                        <a:ext uri="{FF2B5EF4-FFF2-40B4-BE49-F238E27FC236}">
                          <a16:creationId xmlns:a16="http://schemas.microsoft.com/office/drawing/2014/main" id="{0953406D-1D5D-46DE-A488-622E03E05B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6902" y="4429601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3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5" name="Freeform: Shape 2304">
                      <a:extLst>
                        <a:ext uri="{FF2B5EF4-FFF2-40B4-BE49-F238E27FC236}">
                          <a16:creationId xmlns:a16="http://schemas.microsoft.com/office/drawing/2014/main" id="{91EC1391-E1AB-47CF-BD1E-C6651F09E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345" y="4433933"/>
                      <a:ext cx="9905" cy="18527"/>
                    </a:xfrm>
                    <a:custGeom>
                      <a:avLst/>
                      <a:gdLst>
                        <a:gd name="connsiteX0" fmla="*/ 5204 w 9905"/>
                        <a:gd name="connsiteY0" fmla="*/ 430 h 18527"/>
                        <a:gd name="connsiteX1" fmla="*/ 9014 w 9905"/>
                        <a:gd name="connsiteY1" fmla="*/ 12813 h 18527"/>
                        <a:gd name="connsiteX2" fmla="*/ 9014 w 9905"/>
                        <a:gd name="connsiteY2" fmla="*/ 18528 h 18527"/>
                        <a:gd name="connsiteX3" fmla="*/ 441 w 9905"/>
                        <a:gd name="connsiteY3" fmla="*/ 13765 h 18527"/>
                        <a:gd name="connsiteX4" fmla="*/ 441 w 9905"/>
                        <a:gd name="connsiteY4" fmla="*/ 8050 h 18527"/>
                        <a:gd name="connsiteX5" fmla="*/ 5204 w 9905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527">
                          <a:moveTo>
                            <a:pt x="5204" y="430"/>
                          </a:moveTo>
                          <a:cubicBezTo>
                            <a:pt x="7109" y="1383"/>
                            <a:pt x="11871" y="11860"/>
                            <a:pt x="9014" y="12813"/>
                          </a:cubicBezTo>
                          <a:lnTo>
                            <a:pt x="9014" y="18528"/>
                          </a:lnTo>
                          <a:lnTo>
                            <a:pt x="441" y="13765"/>
                          </a:lnTo>
                          <a:lnTo>
                            <a:pt x="441" y="8050"/>
                          </a:lnTo>
                          <a:cubicBezTo>
                            <a:pt x="-1464" y="3288"/>
                            <a:pt x="3299" y="-1475"/>
                            <a:pt x="5204" y="43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6" name="Graphic 7">
                    <a:extLst>
                      <a:ext uri="{FF2B5EF4-FFF2-40B4-BE49-F238E27FC236}">
                        <a16:creationId xmlns:a16="http://schemas.microsoft.com/office/drawing/2014/main" id="{E027BB09-B9DF-4C1C-B4EC-B9C9B50DD0D9}"/>
                      </a:ext>
                    </a:extLst>
                  </p:cNvPr>
                  <p:cNvGrpSpPr/>
                  <p:nvPr/>
                </p:nvGrpSpPr>
                <p:grpSpPr>
                  <a:xfrm>
                    <a:off x="9180532" y="4315301"/>
                    <a:ext cx="147637" cy="190500"/>
                    <a:chOff x="9180532" y="4315301"/>
                    <a:chExt cx="147637" cy="190500"/>
                  </a:xfrm>
                </p:grpSpPr>
                <p:sp>
                  <p:nvSpPr>
                    <p:cNvPr id="2307" name="Freeform: Shape 2306">
                      <a:extLst>
                        <a:ext uri="{FF2B5EF4-FFF2-40B4-BE49-F238E27FC236}">
                          <a16:creationId xmlns:a16="http://schemas.microsoft.com/office/drawing/2014/main" id="{4D53C232-7188-46F1-89AC-E4EF53139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58163"/>
                      <a:ext cx="74295" cy="147637"/>
                    </a:xfrm>
                    <a:custGeom>
                      <a:avLst/>
                      <a:gdLst>
                        <a:gd name="connsiteX0" fmla="*/ 74295 w 74295"/>
                        <a:gd name="connsiteY0" fmla="*/ 147638 h 147637"/>
                        <a:gd name="connsiteX1" fmla="*/ 0 w 74295"/>
                        <a:gd name="connsiteY1" fmla="*/ 104775 h 147637"/>
                        <a:gd name="connsiteX2" fmla="*/ 0 w 74295"/>
                        <a:gd name="connsiteY2" fmla="*/ 0 h 147637"/>
                        <a:gd name="connsiteX3" fmla="*/ 74295 w 74295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295" h="147637">
                          <a:moveTo>
                            <a:pt x="74295" y="147638"/>
                          </a:moveTo>
                          <a:lnTo>
                            <a:pt x="0" y="104775"/>
                          </a:lnTo>
                          <a:lnTo>
                            <a:pt x="0" y="0"/>
                          </a:lnTo>
                          <a:lnTo>
                            <a:pt x="74295" y="419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8" name="Freeform: Shape 2307">
                      <a:extLst>
                        <a:ext uri="{FF2B5EF4-FFF2-40B4-BE49-F238E27FC236}">
                          <a16:creationId xmlns:a16="http://schemas.microsoft.com/office/drawing/2014/main" id="{348E0833-EBB7-4407-B610-2CBEEF139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8163"/>
                      <a:ext cx="73342" cy="147637"/>
                    </a:xfrm>
                    <a:custGeom>
                      <a:avLst/>
                      <a:gdLst>
                        <a:gd name="connsiteX0" fmla="*/ 0 w 73342"/>
                        <a:gd name="connsiteY0" fmla="*/ 147638 h 147637"/>
                        <a:gd name="connsiteX1" fmla="*/ 73342 w 73342"/>
                        <a:gd name="connsiteY1" fmla="*/ 104775 h 147637"/>
                        <a:gd name="connsiteX2" fmla="*/ 73342 w 73342"/>
                        <a:gd name="connsiteY2" fmla="*/ 0 h 147637"/>
                        <a:gd name="connsiteX3" fmla="*/ 0 w 73342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342" h="147637">
                          <a:moveTo>
                            <a:pt x="0" y="147638"/>
                          </a:moveTo>
                          <a:lnTo>
                            <a:pt x="73342" y="104775"/>
                          </a:lnTo>
                          <a:lnTo>
                            <a:pt x="73342" y="0"/>
                          </a:lnTo>
                          <a:lnTo>
                            <a:pt x="0" y="419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9" name="Freeform: Shape 2308">
                      <a:extLst>
                        <a:ext uri="{FF2B5EF4-FFF2-40B4-BE49-F238E27FC236}">
                          <a16:creationId xmlns:a16="http://schemas.microsoft.com/office/drawing/2014/main" id="{69BA4784-2182-46D8-9DEC-89D3C57B4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15301"/>
                      <a:ext cx="147637" cy="84772"/>
                    </a:xfrm>
                    <a:custGeom>
                      <a:avLst/>
                      <a:gdLst>
                        <a:gd name="connsiteX0" fmla="*/ 74295 w 147637"/>
                        <a:gd name="connsiteY0" fmla="*/ 84772 h 84772"/>
                        <a:gd name="connsiteX1" fmla="*/ 0 w 147637"/>
                        <a:gd name="connsiteY1" fmla="*/ 42863 h 84772"/>
                        <a:gd name="connsiteX2" fmla="*/ 74295 w 147637"/>
                        <a:gd name="connsiteY2" fmla="*/ 0 h 84772"/>
                        <a:gd name="connsiteX3" fmla="*/ 147638 w 147637"/>
                        <a:gd name="connsiteY3" fmla="*/ 42863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7637" h="84772">
                          <a:moveTo>
                            <a:pt x="74295" y="84772"/>
                          </a:moveTo>
                          <a:lnTo>
                            <a:pt x="0" y="42863"/>
                          </a:lnTo>
                          <a:lnTo>
                            <a:pt x="74295" y="0"/>
                          </a:lnTo>
                          <a:lnTo>
                            <a:pt x="147638" y="4286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0" name="Graphic 7">
                    <a:extLst>
                      <a:ext uri="{FF2B5EF4-FFF2-40B4-BE49-F238E27FC236}">
                        <a16:creationId xmlns:a16="http://schemas.microsoft.com/office/drawing/2014/main" id="{F467698C-5F62-4262-B7C1-17F3EBB1FA45}"/>
                      </a:ext>
                    </a:extLst>
                  </p:cNvPr>
                  <p:cNvGrpSpPr/>
                  <p:nvPr/>
                </p:nvGrpSpPr>
                <p:grpSpPr>
                  <a:xfrm>
                    <a:off x="9174816" y="4311491"/>
                    <a:ext cx="160020" cy="99059"/>
                    <a:chOff x="9174816" y="4311491"/>
                    <a:chExt cx="160020" cy="99059"/>
                  </a:xfrm>
                </p:grpSpPr>
                <p:sp>
                  <p:nvSpPr>
                    <p:cNvPr id="2311" name="Freeform: Shape 2310">
                      <a:extLst>
                        <a:ext uri="{FF2B5EF4-FFF2-40B4-BE49-F238E27FC236}">
                          <a16:creationId xmlns:a16="http://schemas.microsoft.com/office/drawing/2014/main" id="{8254C5A3-91E5-45CE-92EC-E0A7B61938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57210"/>
                      <a:ext cx="80010" cy="53340"/>
                    </a:xfrm>
                    <a:custGeom>
                      <a:avLst/>
                      <a:gdLst>
                        <a:gd name="connsiteX0" fmla="*/ 80010 w 80010"/>
                        <a:gd name="connsiteY0" fmla="*/ 53340 h 53340"/>
                        <a:gd name="connsiteX1" fmla="*/ 0 w 80010"/>
                        <a:gd name="connsiteY1" fmla="*/ 7620 h 53340"/>
                        <a:gd name="connsiteX2" fmla="*/ 0 w 80010"/>
                        <a:gd name="connsiteY2" fmla="*/ 0 h 53340"/>
                        <a:gd name="connsiteX3" fmla="*/ 80010 w 80010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10" h="53340">
                          <a:moveTo>
                            <a:pt x="80010" y="53340"/>
                          </a:moveTo>
                          <a:lnTo>
                            <a:pt x="0" y="7620"/>
                          </a:lnTo>
                          <a:lnTo>
                            <a:pt x="0" y="0"/>
                          </a:lnTo>
                          <a:lnTo>
                            <a:pt x="80010" y="4572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2" name="Freeform: Shape 2311">
                      <a:extLst>
                        <a:ext uri="{FF2B5EF4-FFF2-40B4-BE49-F238E27FC236}">
                          <a16:creationId xmlns:a16="http://schemas.microsoft.com/office/drawing/2014/main" id="{A3D2C2FF-8020-41BE-B7D3-5A016C552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7210"/>
                      <a:ext cx="80009" cy="53340"/>
                    </a:xfrm>
                    <a:custGeom>
                      <a:avLst/>
                      <a:gdLst>
                        <a:gd name="connsiteX0" fmla="*/ 0 w 80009"/>
                        <a:gd name="connsiteY0" fmla="*/ 53340 h 53340"/>
                        <a:gd name="connsiteX1" fmla="*/ 80010 w 80009"/>
                        <a:gd name="connsiteY1" fmla="*/ 7620 h 53340"/>
                        <a:gd name="connsiteX2" fmla="*/ 80010 w 80009"/>
                        <a:gd name="connsiteY2" fmla="*/ 0 h 53340"/>
                        <a:gd name="connsiteX3" fmla="*/ 0 w 80009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09" h="53340">
                          <a:moveTo>
                            <a:pt x="0" y="53340"/>
                          </a:moveTo>
                          <a:lnTo>
                            <a:pt x="80010" y="7620"/>
                          </a:lnTo>
                          <a:lnTo>
                            <a:pt x="80010" y="0"/>
                          </a:lnTo>
                          <a:lnTo>
                            <a:pt x="0" y="457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3" name="Freeform: Shape 2312">
                      <a:extLst>
                        <a:ext uri="{FF2B5EF4-FFF2-40B4-BE49-F238E27FC236}">
                          <a16:creationId xmlns:a16="http://schemas.microsoft.com/office/drawing/2014/main" id="{DC967130-3B1A-471C-B551-32736D8CB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11491"/>
                      <a:ext cx="160020" cy="91440"/>
                    </a:xfrm>
                    <a:custGeom>
                      <a:avLst/>
                      <a:gdLst>
                        <a:gd name="connsiteX0" fmla="*/ 80010 w 160020"/>
                        <a:gd name="connsiteY0" fmla="*/ 91440 h 91440"/>
                        <a:gd name="connsiteX1" fmla="*/ 0 w 160020"/>
                        <a:gd name="connsiteY1" fmla="*/ 45720 h 91440"/>
                        <a:gd name="connsiteX2" fmla="*/ 80010 w 160020"/>
                        <a:gd name="connsiteY2" fmla="*/ 0 h 91440"/>
                        <a:gd name="connsiteX3" fmla="*/ 160020 w 160020"/>
                        <a:gd name="connsiteY3" fmla="*/ 45720 h 9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0" h="91440">
                          <a:moveTo>
                            <a:pt x="80010" y="91440"/>
                          </a:moveTo>
                          <a:lnTo>
                            <a:pt x="0" y="45720"/>
                          </a:lnTo>
                          <a:lnTo>
                            <a:pt x="80010" y="0"/>
                          </a:lnTo>
                          <a:lnTo>
                            <a:pt x="160020" y="4572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4" name="Graphic 7">
                    <a:extLst>
                      <a:ext uri="{FF2B5EF4-FFF2-40B4-BE49-F238E27FC236}">
                        <a16:creationId xmlns:a16="http://schemas.microsoft.com/office/drawing/2014/main" id="{52B8E424-EF95-476E-ACBB-6AC530859E7A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10538"/>
                    <a:ext cx="140017" cy="87630"/>
                    <a:chOff x="9184341" y="4310538"/>
                    <a:chExt cx="140017" cy="87630"/>
                  </a:xfrm>
                </p:grpSpPr>
                <p:sp>
                  <p:nvSpPr>
                    <p:cNvPr id="2315" name="Freeform: Shape 2314">
                      <a:extLst>
                        <a:ext uri="{FF2B5EF4-FFF2-40B4-BE49-F238E27FC236}">
                          <a16:creationId xmlns:a16="http://schemas.microsoft.com/office/drawing/2014/main" id="{C353CDA9-E3E6-49F0-A1BE-18CF45183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50543"/>
                      <a:ext cx="70485" cy="47625"/>
                    </a:xfrm>
                    <a:custGeom>
                      <a:avLst/>
                      <a:gdLst>
                        <a:gd name="connsiteX0" fmla="*/ 70485 w 70485"/>
                        <a:gd name="connsiteY0" fmla="*/ 47625 h 47625"/>
                        <a:gd name="connsiteX1" fmla="*/ 0 w 70485"/>
                        <a:gd name="connsiteY1" fmla="*/ 6667 h 47625"/>
                        <a:gd name="connsiteX2" fmla="*/ 0 w 70485"/>
                        <a:gd name="connsiteY2" fmla="*/ 0 h 47625"/>
                        <a:gd name="connsiteX3" fmla="*/ 70485 w 70485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485" h="47625">
                          <a:moveTo>
                            <a:pt x="70485" y="47625"/>
                          </a:moveTo>
                          <a:lnTo>
                            <a:pt x="0" y="6667"/>
                          </a:lnTo>
                          <a:lnTo>
                            <a:pt x="0" y="0"/>
                          </a:lnTo>
                          <a:lnTo>
                            <a:pt x="70485" y="40957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6" name="Freeform: Shape 2315">
                      <a:extLst>
                        <a:ext uri="{FF2B5EF4-FFF2-40B4-BE49-F238E27FC236}">
                          <a16:creationId xmlns:a16="http://schemas.microsoft.com/office/drawing/2014/main" id="{D15511B5-FD76-4C63-8B3A-43503B25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0543"/>
                      <a:ext cx="69532" cy="47625"/>
                    </a:xfrm>
                    <a:custGeom>
                      <a:avLst/>
                      <a:gdLst>
                        <a:gd name="connsiteX0" fmla="*/ 0 w 69532"/>
                        <a:gd name="connsiteY0" fmla="*/ 47625 h 47625"/>
                        <a:gd name="connsiteX1" fmla="*/ 69533 w 69532"/>
                        <a:gd name="connsiteY1" fmla="*/ 6667 h 47625"/>
                        <a:gd name="connsiteX2" fmla="*/ 69533 w 69532"/>
                        <a:gd name="connsiteY2" fmla="*/ 0 h 47625"/>
                        <a:gd name="connsiteX3" fmla="*/ 0 w 69532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9532" h="47625">
                          <a:moveTo>
                            <a:pt x="0" y="47625"/>
                          </a:moveTo>
                          <a:lnTo>
                            <a:pt x="69533" y="6667"/>
                          </a:lnTo>
                          <a:lnTo>
                            <a:pt x="69533" y="0"/>
                          </a:lnTo>
                          <a:lnTo>
                            <a:pt x="0" y="4095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7" name="Freeform: Shape 2316">
                      <a:extLst>
                        <a:ext uri="{FF2B5EF4-FFF2-40B4-BE49-F238E27FC236}">
                          <a16:creationId xmlns:a16="http://schemas.microsoft.com/office/drawing/2014/main" id="{B8AFEC77-9C58-47F5-A9E0-4CCE3C059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10538"/>
                      <a:ext cx="140017" cy="80962"/>
                    </a:xfrm>
                    <a:custGeom>
                      <a:avLst/>
                      <a:gdLst>
                        <a:gd name="connsiteX0" fmla="*/ 70485 w 140017"/>
                        <a:gd name="connsiteY0" fmla="*/ 80963 h 80962"/>
                        <a:gd name="connsiteX1" fmla="*/ 0 w 140017"/>
                        <a:gd name="connsiteY1" fmla="*/ 40005 h 80962"/>
                        <a:gd name="connsiteX2" fmla="*/ 70485 w 140017"/>
                        <a:gd name="connsiteY2" fmla="*/ 0 h 80962"/>
                        <a:gd name="connsiteX3" fmla="*/ 140018 w 140017"/>
                        <a:gd name="connsiteY3" fmla="*/ 4000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70485" y="80963"/>
                          </a:moveTo>
                          <a:lnTo>
                            <a:pt x="0" y="40005"/>
                          </a:lnTo>
                          <a:lnTo>
                            <a:pt x="70485" y="0"/>
                          </a:lnTo>
                          <a:lnTo>
                            <a:pt x="140018" y="4000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8" name="Graphic 7">
                    <a:extLst>
                      <a:ext uri="{FF2B5EF4-FFF2-40B4-BE49-F238E27FC236}">
                        <a16:creationId xmlns:a16="http://schemas.microsoft.com/office/drawing/2014/main" id="{1ACE399D-1CD8-4C5C-9823-5E8AF96D04B9}"/>
                      </a:ext>
                    </a:extLst>
                  </p:cNvPr>
                  <p:cNvGrpSpPr/>
                  <p:nvPr/>
                </p:nvGrpSpPr>
                <p:grpSpPr>
                  <a:xfrm>
                    <a:off x="9173423" y="4461033"/>
                    <a:ext cx="17705" cy="22860"/>
                    <a:chOff x="9173423" y="4461033"/>
                    <a:chExt cx="17705" cy="22860"/>
                  </a:xfrm>
                </p:grpSpPr>
                <p:sp>
                  <p:nvSpPr>
                    <p:cNvPr id="2319" name="Freeform: Shape 2318">
                      <a:extLst>
                        <a:ext uri="{FF2B5EF4-FFF2-40B4-BE49-F238E27FC236}">
                          <a16:creationId xmlns:a16="http://schemas.microsoft.com/office/drawing/2014/main" id="{B47F02F4-5AA1-42C6-ACC9-A1023BEBB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027" y="4461033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0" name="Freeform: Shape 2319">
                      <a:extLst>
                        <a:ext uri="{FF2B5EF4-FFF2-40B4-BE49-F238E27FC236}">
                          <a16:creationId xmlns:a16="http://schemas.microsoft.com/office/drawing/2014/main" id="{D0C600F1-5615-4751-BB19-9860B4176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3423" y="4465417"/>
                      <a:ext cx="9904" cy="18476"/>
                    </a:xfrm>
                    <a:custGeom>
                      <a:avLst/>
                      <a:gdLst>
                        <a:gd name="connsiteX0" fmla="*/ 5204 w 9904"/>
                        <a:gd name="connsiteY0" fmla="*/ 378 h 18476"/>
                        <a:gd name="connsiteX1" fmla="*/ 9014 w 9904"/>
                        <a:gd name="connsiteY1" fmla="*/ 12761 h 18476"/>
                        <a:gd name="connsiteX2" fmla="*/ 9014 w 9904"/>
                        <a:gd name="connsiteY2" fmla="*/ 18476 h 18476"/>
                        <a:gd name="connsiteX3" fmla="*/ 441 w 9904"/>
                        <a:gd name="connsiteY3" fmla="*/ 13714 h 18476"/>
                        <a:gd name="connsiteX4" fmla="*/ 441 w 9904"/>
                        <a:gd name="connsiteY4" fmla="*/ 7998 h 18476"/>
                        <a:gd name="connsiteX5" fmla="*/ 5204 w 9904"/>
                        <a:gd name="connsiteY5" fmla="*/ 378 h 18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6">
                          <a:moveTo>
                            <a:pt x="5204" y="378"/>
                          </a:moveTo>
                          <a:cubicBezTo>
                            <a:pt x="7109" y="1331"/>
                            <a:pt x="11871" y="11808"/>
                            <a:pt x="9014" y="12761"/>
                          </a:cubicBezTo>
                          <a:lnTo>
                            <a:pt x="9014" y="18476"/>
                          </a:lnTo>
                          <a:lnTo>
                            <a:pt x="441" y="13714"/>
                          </a:lnTo>
                          <a:lnTo>
                            <a:pt x="441" y="7998"/>
                          </a:lnTo>
                          <a:cubicBezTo>
                            <a:pt x="-1464" y="4189"/>
                            <a:pt x="3299" y="-1527"/>
                            <a:pt x="5204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21" name="Graphic 7">
                    <a:extLst>
                      <a:ext uri="{FF2B5EF4-FFF2-40B4-BE49-F238E27FC236}">
                        <a16:creationId xmlns:a16="http://schemas.microsoft.com/office/drawing/2014/main" id="{9F988BB3-DAD0-4966-B3BA-E5514C00E028}"/>
                      </a:ext>
                    </a:extLst>
                  </p:cNvPr>
                  <p:cNvGrpSpPr/>
                  <p:nvPr/>
                </p:nvGrpSpPr>
                <p:grpSpPr>
                  <a:xfrm>
                    <a:off x="9154301" y="4449603"/>
                    <a:ext cx="17355" cy="22859"/>
                    <a:chOff x="9154301" y="4449603"/>
                    <a:chExt cx="17355" cy="22859"/>
                  </a:xfrm>
                </p:grpSpPr>
                <p:sp>
                  <p:nvSpPr>
                    <p:cNvPr id="2322" name="Freeform: Shape 2321">
                      <a:extLst>
                        <a:ext uri="{FF2B5EF4-FFF2-40B4-BE49-F238E27FC236}">
                          <a16:creationId xmlns:a16="http://schemas.microsoft.com/office/drawing/2014/main" id="{2DA17FFB-FDE2-4837-8689-E2048AAF0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977" y="4449603"/>
                      <a:ext cx="16679" cy="21907"/>
                    </a:xfrm>
                    <a:custGeom>
                      <a:avLst/>
                      <a:gdLst>
                        <a:gd name="connsiteX0" fmla="*/ 12219 w 16679"/>
                        <a:gd name="connsiteY0" fmla="*/ 0 h 21907"/>
                        <a:gd name="connsiteX1" fmla="*/ 11267 w 16679"/>
                        <a:gd name="connsiteY1" fmla="*/ 0 h 21907"/>
                        <a:gd name="connsiteX2" fmla="*/ 11267 w 16679"/>
                        <a:gd name="connsiteY2" fmla="*/ 0 h 21907"/>
                        <a:gd name="connsiteX3" fmla="*/ 1742 w 16679"/>
                        <a:gd name="connsiteY3" fmla="*/ 4763 h 21907"/>
                        <a:gd name="connsiteX4" fmla="*/ 2694 w 16679"/>
                        <a:gd name="connsiteY4" fmla="*/ 4763 h 21907"/>
                        <a:gd name="connsiteX5" fmla="*/ 789 w 16679"/>
                        <a:gd name="connsiteY5" fmla="*/ 10478 h 21907"/>
                        <a:gd name="connsiteX6" fmla="*/ 789 w 16679"/>
                        <a:gd name="connsiteY6" fmla="*/ 16192 h 21907"/>
                        <a:gd name="connsiteX7" fmla="*/ 7457 w 16679"/>
                        <a:gd name="connsiteY7" fmla="*/ 20003 h 21907"/>
                        <a:gd name="connsiteX8" fmla="*/ 7457 w 16679"/>
                        <a:gd name="connsiteY8" fmla="*/ 21907 h 21907"/>
                        <a:gd name="connsiteX9" fmla="*/ 15077 w 16679"/>
                        <a:gd name="connsiteY9" fmla="*/ 17145 h 21907"/>
                        <a:gd name="connsiteX10" fmla="*/ 15077 w 16679"/>
                        <a:gd name="connsiteY10" fmla="*/ 11430 h 21907"/>
                        <a:gd name="connsiteX11" fmla="*/ 12219 w 16679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679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3" name="Freeform: Shape 2322">
                      <a:extLst>
                        <a:ext uri="{FF2B5EF4-FFF2-40B4-BE49-F238E27FC236}">
                          <a16:creationId xmlns:a16="http://schemas.microsoft.com/office/drawing/2014/main" id="{5E0F2BF1-5641-4FF5-B24E-6F8B6DA6C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301" y="4454242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24" name="Graphic 7">
                    <a:extLst>
                      <a:ext uri="{FF2B5EF4-FFF2-40B4-BE49-F238E27FC236}">
                        <a16:creationId xmlns:a16="http://schemas.microsoft.com/office/drawing/2014/main" id="{50701B69-1173-41C4-B212-0143C7791EDD}"/>
                      </a:ext>
                    </a:extLst>
                  </p:cNvPr>
                  <p:cNvGrpSpPr/>
                  <p:nvPr/>
                </p:nvGrpSpPr>
                <p:grpSpPr>
                  <a:xfrm>
                    <a:off x="9187772" y="4377213"/>
                    <a:ext cx="43249" cy="122872"/>
                    <a:chOff x="9187772" y="4377213"/>
                    <a:chExt cx="43249" cy="122872"/>
                  </a:xfrm>
                </p:grpSpPr>
                <p:grpSp>
                  <p:nvGrpSpPr>
                    <p:cNvPr id="2325" name="Graphic 7">
                      <a:extLst>
                        <a:ext uri="{FF2B5EF4-FFF2-40B4-BE49-F238E27FC236}">
                          <a16:creationId xmlns:a16="http://schemas.microsoft.com/office/drawing/2014/main" id="{0D4353BC-192C-4A78-BC57-F8B1C26E23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772" y="4377213"/>
                      <a:ext cx="43249" cy="121919"/>
                      <a:chOff x="9187772" y="4377213"/>
                      <a:chExt cx="43249" cy="121919"/>
                    </a:xfrm>
                  </p:grpSpPr>
                  <p:sp>
                    <p:nvSpPr>
                      <p:cNvPr id="2326" name="Freeform: Shape 2325">
                        <a:extLst>
                          <a:ext uri="{FF2B5EF4-FFF2-40B4-BE49-F238E27FC236}">
                            <a16:creationId xmlns:a16="http://schemas.microsoft.com/office/drawing/2014/main" id="{847515E2-7242-4470-BFDC-284A30B0B8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192" y="4377213"/>
                        <a:ext cx="37830" cy="121919"/>
                      </a:xfrm>
                      <a:custGeom>
                        <a:avLst/>
                        <a:gdLst>
                          <a:gd name="connsiteX0" fmla="*/ 23535 w 37830"/>
                          <a:gd name="connsiteY0" fmla="*/ 0 h 121919"/>
                          <a:gd name="connsiteX1" fmla="*/ 20677 w 37830"/>
                          <a:gd name="connsiteY1" fmla="*/ 0 h 121919"/>
                          <a:gd name="connsiteX2" fmla="*/ 20677 w 37830"/>
                          <a:gd name="connsiteY2" fmla="*/ 0 h 121919"/>
                          <a:gd name="connsiteX3" fmla="*/ 7342 w 37830"/>
                          <a:gd name="connsiteY3" fmla="*/ 7620 h 121919"/>
                          <a:gd name="connsiteX4" fmla="*/ 7342 w 37830"/>
                          <a:gd name="connsiteY4" fmla="*/ 9525 h 121919"/>
                          <a:gd name="connsiteX5" fmla="*/ 2580 w 37830"/>
                          <a:gd name="connsiteY5" fmla="*/ 44768 h 121919"/>
                          <a:gd name="connsiteX6" fmla="*/ 2580 w 37830"/>
                          <a:gd name="connsiteY6" fmla="*/ 105728 h 121919"/>
                          <a:gd name="connsiteX7" fmla="*/ 21630 w 37830"/>
                          <a:gd name="connsiteY7" fmla="*/ 116205 h 121919"/>
                          <a:gd name="connsiteX8" fmla="*/ 22582 w 37830"/>
                          <a:gd name="connsiteY8" fmla="*/ 121920 h 121919"/>
                          <a:gd name="connsiteX9" fmla="*/ 35917 w 37830"/>
                          <a:gd name="connsiteY9" fmla="*/ 114300 h 121919"/>
                          <a:gd name="connsiteX10" fmla="*/ 35917 w 37830"/>
                          <a:gd name="connsiteY10" fmla="*/ 52388 h 121919"/>
                          <a:gd name="connsiteX11" fmla="*/ 23535 w 37830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7830" h="121919">
                            <a:moveTo>
                              <a:pt x="23535" y="0"/>
                            </a:moveTo>
                            <a:cubicBezTo>
                              <a:pt x="22582" y="0"/>
                              <a:pt x="21630" y="0"/>
                              <a:pt x="20677" y="0"/>
                            </a:cubicBezTo>
                            <a:lnTo>
                              <a:pt x="20677" y="0"/>
                            </a:lnTo>
                            <a:lnTo>
                              <a:pt x="7342" y="7620"/>
                            </a:lnTo>
                            <a:lnTo>
                              <a:pt x="7342" y="9525"/>
                            </a:lnTo>
                            <a:cubicBezTo>
                              <a:pt x="1627" y="18097"/>
                              <a:pt x="-3135" y="37147"/>
                              <a:pt x="2580" y="44768"/>
                            </a:cubicBezTo>
                            <a:lnTo>
                              <a:pt x="2580" y="105728"/>
                            </a:lnTo>
                            <a:lnTo>
                              <a:pt x="21630" y="116205"/>
                            </a:lnTo>
                            <a:lnTo>
                              <a:pt x="22582" y="121920"/>
                            </a:lnTo>
                            <a:lnTo>
                              <a:pt x="35917" y="114300"/>
                            </a:lnTo>
                            <a:lnTo>
                              <a:pt x="35917" y="52388"/>
                            </a:lnTo>
                            <a:cubicBezTo>
                              <a:pt x="42585" y="51435"/>
                              <a:pt x="30202" y="3810"/>
                              <a:pt x="235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27" name="Freeform: Shape 2326">
                        <a:extLst>
                          <a:ext uri="{FF2B5EF4-FFF2-40B4-BE49-F238E27FC236}">
                            <a16:creationId xmlns:a16="http://schemas.microsoft.com/office/drawing/2014/main" id="{625F8862-9DAE-4031-80CD-38C51A935E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772" y="4384523"/>
                        <a:ext cx="28882" cy="113657"/>
                      </a:xfrm>
                      <a:custGeom>
                        <a:avLst/>
                        <a:gdLst>
                          <a:gd name="connsiteX0" fmla="*/ 14667 w 28882"/>
                          <a:gd name="connsiteY0" fmla="*/ 310 h 113657"/>
                          <a:gd name="connsiteX1" fmla="*/ 26097 w 28882"/>
                          <a:gd name="connsiteY1" fmla="*/ 52697 h 113657"/>
                          <a:gd name="connsiteX2" fmla="*/ 26097 w 28882"/>
                          <a:gd name="connsiteY2" fmla="*/ 113658 h 113657"/>
                          <a:gd name="connsiteX3" fmla="*/ 2284 w 28882"/>
                          <a:gd name="connsiteY3" fmla="*/ 100322 h 113657"/>
                          <a:gd name="connsiteX4" fmla="*/ 2284 w 28882"/>
                          <a:gd name="connsiteY4" fmla="*/ 39362 h 113657"/>
                          <a:gd name="connsiteX5" fmla="*/ 14667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667" y="310"/>
                            </a:moveTo>
                            <a:cubicBezTo>
                              <a:pt x="21334" y="4120"/>
                              <a:pt x="34669" y="51745"/>
                              <a:pt x="26097" y="52697"/>
                            </a:cubicBezTo>
                            <a:lnTo>
                              <a:pt x="26097" y="113658"/>
                            </a:lnTo>
                            <a:lnTo>
                              <a:pt x="2284" y="100322"/>
                            </a:lnTo>
                            <a:lnTo>
                              <a:pt x="2284" y="39362"/>
                            </a:lnTo>
                            <a:cubicBezTo>
                              <a:pt x="-5336" y="28885"/>
                              <a:pt x="7999" y="-3500"/>
                              <a:pt x="14667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28" name="Graphic 7">
                      <a:extLst>
                        <a:ext uri="{FF2B5EF4-FFF2-40B4-BE49-F238E27FC236}">
                          <a16:creationId xmlns:a16="http://schemas.microsoft.com/office/drawing/2014/main" id="{3FCCB4A7-0F2A-44F1-96B7-9E012553E3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91262" y="4402931"/>
                      <a:ext cx="18544" cy="97154"/>
                      <a:chOff x="9191262" y="4402931"/>
                      <a:chExt cx="18544" cy="97154"/>
                    </a:xfrm>
                  </p:grpSpPr>
                  <p:sp>
                    <p:nvSpPr>
                      <p:cNvPr id="2329" name="Freeform: Shape 2328">
                        <a:extLst>
                          <a:ext uri="{FF2B5EF4-FFF2-40B4-BE49-F238E27FC236}">
                            <a16:creationId xmlns:a16="http://schemas.microsoft.com/office/drawing/2014/main" id="{0D4E5542-95B7-49C0-B715-2C993F454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4343" y="4402931"/>
                        <a:ext cx="15463" cy="97154"/>
                      </a:xfrm>
                      <a:custGeom>
                        <a:avLst/>
                        <a:gdLst>
                          <a:gd name="connsiteX0" fmla="*/ 8096 w 15463"/>
                          <a:gd name="connsiteY0" fmla="*/ 0 h 97154"/>
                          <a:gd name="connsiteX1" fmla="*/ 6191 w 15463"/>
                          <a:gd name="connsiteY1" fmla="*/ 0 h 97154"/>
                          <a:gd name="connsiteX2" fmla="*/ 2381 w 15463"/>
                          <a:gd name="connsiteY2" fmla="*/ 2857 h 97154"/>
                          <a:gd name="connsiteX3" fmla="*/ 1429 w 15463"/>
                          <a:gd name="connsiteY3" fmla="*/ 8572 h 97154"/>
                          <a:gd name="connsiteX4" fmla="*/ 1429 w 15463"/>
                          <a:gd name="connsiteY4" fmla="*/ 21907 h 97154"/>
                          <a:gd name="connsiteX5" fmla="*/ 1429 w 15463"/>
                          <a:gd name="connsiteY5" fmla="*/ 86677 h 97154"/>
                          <a:gd name="connsiteX6" fmla="*/ 7144 w 15463"/>
                          <a:gd name="connsiteY6" fmla="*/ 90488 h 97154"/>
                          <a:gd name="connsiteX7" fmla="*/ 10001 w 15463"/>
                          <a:gd name="connsiteY7" fmla="*/ 97155 h 97154"/>
                          <a:gd name="connsiteX8" fmla="*/ 13811 w 15463"/>
                          <a:gd name="connsiteY8" fmla="*/ 95250 h 97154"/>
                          <a:gd name="connsiteX9" fmla="*/ 13811 w 15463"/>
                          <a:gd name="connsiteY9" fmla="*/ 30480 h 97154"/>
                          <a:gd name="connsiteX10" fmla="*/ 8096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8096" y="0"/>
                            </a:moveTo>
                            <a:cubicBezTo>
                              <a:pt x="8096" y="0"/>
                              <a:pt x="7144" y="0"/>
                              <a:pt x="6191" y="0"/>
                            </a:cubicBezTo>
                            <a:lnTo>
                              <a:pt x="2381" y="2857"/>
                            </a:lnTo>
                            <a:lnTo>
                              <a:pt x="1429" y="8572"/>
                            </a:lnTo>
                            <a:cubicBezTo>
                              <a:pt x="-476" y="13335"/>
                              <a:pt x="-476" y="19050"/>
                              <a:pt x="1429" y="21907"/>
                            </a:cubicBezTo>
                            <a:lnTo>
                              <a:pt x="1429" y="86677"/>
                            </a:lnTo>
                            <a:lnTo>
                              <a:pt x="7144" y="90488"/>
                            </a:lnTo>
                            <a:lnTo>
                              <a:pt x="10001" y="97155"/>
                            </a:lnTo>
                            <a:lnTo>
                              <a:pt x="13811" y="95250"/>
                            </a:lnTo>
                            <a:lnTo>
                              <a:pt x="13811" y="30480"/>
                            </a:lnTo>
                            <a:cubicBezTo>
                              <a:pt x="18574" y="27622"/>
                              <a:pt x="11906" y="1905"/>
                              <a:pt x="809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30" name="Freeform: Shape 2329">
                        <a:extLst>
                          <a:ext uri="{FF2B5EF4-FFF2-40B4-BE49-F238E27FC236}">
                            <a16:creationId xmlns:a16="http://schemas.microsoft.com/office/drawing/2014/main" id="{170363C4-70B1-4494-AA2E-FAAB3CF80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1262" y="4404689"/>
                        <a:ext cx="15172" cy="93491"/>
                      </a:xfrm>
                      <a:custGeom>
                        <a:avLst/>
                        <a:gdLst>
                          <a:gd name="connsiteX0" fmla="*/ 7367 w 15172"/>
                          <a:gd name="connsiteY0" fmla="*/ 147 h 93491"/>
                          <a:gd name="connsiteX1" fmla="*/ 14035 w 15172"/>
                          <a:gd name="connsiteY1" fmla="*/ 28722 h 93491"/>
                          <a:gd name="connsiteX2" fmla="*/ 14035 w 15172"/>
                          <a:gd name="connsiteY2" fmla="*/ 93492 h 93491"/>
                          <a:gd name="connsiteX3" fmla="*/ 10225 w 15172"/>
                          <a:gd name="connsiteY3" fmla="*/ 91587 h 93491"/>
                          <a:gd name="connsiteX4" fmla="*/ 10225 w 15172"/>
                          <a:gd name="connsiteY4" fmla="*/ 88729 h 93491"/>
                          <a:gd name="connsiteX5" fmla="*/ 7367 w 15172"/>
                          <a:gd name="connsiteY5" fmla="*/ 87777 h 93491"/>
                          <a:gd name="connsiteX6" fmla="*/ 5462 w 15172"/>
                          <a:gd name="connsiteY6" fmla="*/ 88729 h 93491"/>
                          <a:gd name="connsiteX7" fmla="*/ 1652 w 15172"/>
                          <a:gd name="connsiteY7" fmla="*/ 86824 h 93491"/>
                          <a:gd name="connsiteX8" fmla="*/ 1652 w 15172"/>
                          <a:gd name="connsiteY8" fmla="*/ 22054 h 93491"/>
                          <a:gd name="connsiteX9" fmla="*/ 7367 w 15172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172" h="93491">
                            <a:moveTo>
                              <a:pt x="7367" y="147"/>
                            </a:moveTo>
                            <a:cubicBezTo>
                              <a:pt x="11177" y="2052"/>
                              <a:pt x="17845" y="27769"/>
                              <a:pt x="14035" y="28722"/>
                            </a:cubicBezTo>
                            <a:lnTo>
                              <a:pt x="14035" y="93492"/>
                            </a:lnTo>
                            <a:lnTo>
                              <a:pt x="10225" y="91587"/>
                            </a:lnTo>
                            <a:lnTo>
                              <a:pt x="10225" y="88729"/>
                            </a:lnTo>
                            <a:lnTo>
                              <a:pt x="7367" y="87777"/>
                            </a:lnTo>
                            <a:lnTo>
                              <a:pt x="5462" y="88729"/>
                            </a:lnTo>
                            <a:lnTo>
                              <a:pt x="1652" y="86824"/>
                            </a:lnTo>
                            <a:lnTo>
                              <a:pt x="1652" y="22054"/>
                            </a:lnTo>
                            <a:cubicBezTo>
                              <a:pt x="-3110" y="15387"/>
                              <a:pt x="3557" y="-1758"/>
                              <a:pt x="7367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331" name="Freeform: Shape 2330">
                      <a:extLst>
                        <a:ext uri="{FF2B5EF4-FFF2-40B4-BE49-F238E27FC236}">
                          <a16:creationId xmlns:a16="http://schemas.microsoft.com/office/drawing/2014/main" id="{648160B5-A8E1-4FF9-A608-F98008EC0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5772" y="4426117"/>
                      <a:ext cx="1904" cy="66348"/>
                    </a:xfrm>
                    <a:custGeom>
                      <a:avLst/>
                      <a:gdLst>
                        <a:gd name="connsiteX0" fmla="*/ 0 w 1904"/>
                        <a:gd name="connsiteY0" fmla="*/ 66348 h 66348"/>
                        <a:gd name="connsiteX1" fmla="*/ 0 w 1904"/>
                        <a:gd name="connsiteY1" fmla="*/ 1578 h 66348"/>
                        <a:gd name="connsiteX2" fmla="*/ 1905 w 1904"/>
                        <a:gd name="connsiteY2" fmla="*/ 626 h 66348"/>
                        <a:gd name="connsiteX3" fmla="*/ 1905 w 1904"/>
                        <a:gd name="connsiteY3" fmla="*/ 626 h 66348"/>
                        <a:gd name="connsiteX4" fmla="*/ 1905 w 1904"/>
                        <a:gd name="connsiteY4" fmla="*/ 65396 h 66348"/>
                        <a:gd name="connsiteX5" fmla="*/ 0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0" y="66348"/>
                          </a:moveTo>
                          <a:lnTo>
                            <a:pt x="0" y="1578"/>
                          </a:lnTo>
                          <a:cubicBezTo>
                            <a:pt x="0" y="-327"/>
                            <a:pt x="952" y="-327"/>
                            <a:pt x="1905" y="626"/>
                          </a:cubicBezTo>
                          <a:cubicBezTo>
                            <a:pt x="1905" y="626"/>
                            <a:pt x="1905" y="626"/>
                            <a:pt x="1905" y="626"/>
                          </a:cubicBezTo>
                          <a:lnTo>
                            <a:pt x="1905" y="65396"/>
                          </a:lnTo>
                          <a:lnTo>
                            <a:pt x="0" y="6634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2" name="Freeform: Shape 2331">
                      <a:extLst>
                        <a:ext uri="{FF2B5EF4-FFF2-40B4-BE49-F238E27FC236}">
                          <a16:creationId xmlns:a16="http://schemas.microsoft.com/office/drawing/2014/main" id="{498BDC55-8D43-43DE-9D85-414B0277B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7677" y="4426743"/>
                      <a:ext cx="2857" cy="65722"/>
                    </a:xfrm>
                    <a:custGeom>
                      <a:avLst/>
                      <a:gdLst>
                        <a:gd name="connsiteX0" fmla="*/ 2858 w 2857"/>
                        <a:gd name="connsiteY0" fmla="*/ 3810 h 65722"/>
                        <a:gd name="connsiteX1" fmla="*/ 2858 w 2857"/>
                        <a:gd name="connsiteY1" fmla="*/ 65722 h 65722"/>
                        <a:gd name="connsiteX2" fmla="*/ 0 w 2857"/>
                        <a:gd name="connsiteY2" fmla="*/ 64770 h 65722"/>
                        <a:gd name="connsiteX3" fmla="*/ 0 w 2857"/>
                        <a:gd name="connsiteY3" fmla="*/ 0 h 65722"/>
                        <a:gd name="connsiteX4" fmla="*/ 0 w 2857"/>
                        <a:gd name="connsiteY4" fmla="*/ 0 h 65722"/>
                        <a:gd name="connsiteX5" fmla="*/ 0 w 2857"/>
                        <a:gd name="connsiteY5" fmla="*/ 0 h 65722"/>
                        <a:gd name="connsiteX6" fmla="*/ 2858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2858" y="3810"/>
                          </a:moveTo>
                          <a:lnTo>
                            <a:pt x="2858" y="65722"/>
                          </a:lnTo>
                          <a:lnTo>
                            <a:pt x="0" y="6477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5" y="0"/>
                            <a:pt x="2858" y="1905"/>
                            <a:pt x="2858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3" name="Graphic 7">
                    <a:extLst>
                      <a:ext uri="{FF2B5EF4-FFF2-40B4-BE49-F238E27FC236}">
                        <a16:creationId xmlns:a16="http://schemas.microsoft.com/office/drawing/2014/main" id="{8F76C727-8B23-435B-B4D2-E461A0B4E564}"/>
                      </a:ext>
                    </a:extLst>
                  </p:cNvPr>
                  <p:cNvGrpSpPr/>
                  <p:nvPr/>
                </p:nvGrpSpPr>
                <p:grpSpPr>
                  <a:xfrm>
                    <a:off x="9319113" y="4460081"/>
                    <a:ext cx="17557" cy="22859"/>
                    <a:chOff x="9319113" y="4460081"/>
                    <a:chExt cx="17557" cy="22859"/>
                  </a:xfrm>
                </p:grpSpPr>
                <p:sp>
                  <p:nvSpPr>
                    <p:cNvPr id="2334" name="Freeform: Shape 2333">
                      <a:extLst>
                        <a:ext uri="{FF2B5EF4-FFF2-40B4-BE49-F238E27FC236}">
                          <a16:creationId xmlns:a16="http://schemas.microsoft.com/office/drawing/2014/main" id="{3DF07B73-1B92-4CDB-9FF8-E8B003538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9113" y="446008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7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2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7"/>
                          </a:cubicBezTo>
                          <a:lnTo>
                            <a:pt x="15724" y="16192"/>
                          </a:lnTo>
                          <a:lnTo>
                            <a:pt x="9056" y="20002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5" name="Freeform: Shape 2334">
                      <a:extLst>
                        <a:ext uri="{FF2B5EF4-FFF2-40B4-BE49-F238E27FC236}">
                          <a16:creationId xmlns:a16="http://schemas.microsoft.com/office/drawing/2014/main" id="{FB3F7807-D461-47E1-8419-A72A3963A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325" y="4464720"/>
                      <a:ext cx="10344" cy="18220"/>
                    </a:xfrm>
                    <a:custGeom>
                      <a:avLst/>
                      <a:gdLst>
                        <a:gd name="connsiteX0" fmla="*/ 4701 w 10344"/>
                        <a:gd name="connsiteY0" fmla="*/ 123 h 18220"/>
                        <a:gd name="connsiteX1" fmla="*/ 891 w 10344"/>
                        <a:gd name="connsiteY1" fmla="*/ 12506 h 18220"/>
                        <a:gd name="connsiteX2" fmla="*/ 891 w 10344"/>
                        <a:gd name="connsiteY2" fmla="*/ 18221 h 18220"/>
                        <a:gd name="connsiteX3" fmla="*/ 9464 w 10344"/>
                        <a:gd name="connsiteY3" fmla="*/ 13458 h 18220"/>
                        <a:gd name="connsiteX4" fmla="*/ 9464 w 10344"/>
                        <a:gd name="connsiteY4" fmla="*/ 7743 h 18220"/>
                        <a:gd name="connsiteX5" fmla="*/ 4701 w 1034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2321" y="3933"/>
                            <a:pt x="7559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6" name="Graphic 7">
                    <a:extLst>
                      <a:ext uri="{FF2B5EF4-FFF2-40B4-BE49-F238E27FC236}">
                        <a16:creationId xmlns:a16="http://schemas.microsoft.com/office/drawing/2014/main" id="{4849A572-F035-4580-949C-C69C622BA5C7}"/>
                      </a:ext>
                    </a:extLst>
                  </p:cNvPr>
                  <p:cNvGrpSpPr/>
                  <p:nvPr/>
                </p:nvGrpSpPr>
                <p:grpSpPr>
                  <a:xfrm>
                    <a:off x="9338163" y="4449603"/>
                    <a:ext cx="18070" cy="22859"/>
                    <a:chOff x="9338163" y="4449603"/>
                    <a:chExt cx="18070" cy="22859"/>
                  </a:xfrm>
                </p:grpSpPr>
                <p:sp>
                  <p:nvSpPr>
                    <p:cNvPr id="2337" name="Freeform: Shape 2336">
                      <a:extLst>
                        <a:ext uri="{FF2B5EF4-FFF2-40B4-BE49-F238E27FC236}">
                          <a16:creationId xmlns:a16="http://schemas.microsoft.com/office/drawing/2014/main" id="{391F1764-21C6-43EE-B548-D0577B362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8163" y="4449603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8" name="Freeform: Shape 2337">
                      <a:extLst>
                        <a:ext uri="{FF2B5EF4-FFF2-40B4-BE49-F238E27FC236}">
                          <a16:creationId xmlns:a16="http://schemas.microsoft.com/office/drawing/2014/main" id="{11058FFF-5277-47C4-A933-41A7FDC90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6328" y="4453935"/>
                      <a:ext cx="9904" cy="18527"/>
                    </a:xfrm>
                    <a:custGeom>
                      <a:avLst/>
                      <a:gdLst>
                        <a:gd name="connsiteX0" fmla="*/ 4701 w 9904"/>
                        <a:gd name="connsiteY0" fmla="*/ 430 h 18527"/>
                        <a:gd name="connsiteX1" fmla="*/ 891 w 9904"/>
                        <a:gd name="connsiteY1" fmla="*/ 12813 h 18527"/>
                        <a:gd name="connsiteX2" fmla="*/ 891 w 9904"/>
                        <a:gd name="connsiteY2" fmla="*/ 18528 h 18527"/>
                        <a:gd name="connsiteX3" fmla="*/ 9464 w 9904"/>
                        <a:gd name="connsiteY3" fmla="*/ 13765 h 18527"/>
                        <a:gd name="connsiteX4" fmla="*/ 9464 w 9904"/>
                        <a:gd name="connsiteY4" fmla="*/ 8050 h 18527"/>
                        <a:gd name="connsiteX5" fmla="*/ 4701 w 9904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527">
                          <a:moveTo>
                            <a:pt x="4701" y="430"/>
                          </a:moveTo>
                          <a:cubicBezTo>
                            <a:pt x="2796" y="1383"/>
                            <a:pt x="-1966" y="11860"/>
                            <a:pt x="891" y="12813"/>
                          </a:cubicBezTo>
                          <a:lnTo>
                            <a:pt x="891" y="18528"/>
                          </a:lnTo>
                          <a:lnTo>
                            <a:pt x="9464" y="13765"/>
                          </a:lnTo>
                          <a:lnTo>
                            <a:pt x="9464" y="8050"/>
                          </a:lnTo>
                          <a:cubicBezTo>
                            <a:pt x="11369" y="3288"/>
                            <a:pt x="6606" y="-1475"/>
                            <a:pt x="4701" y="43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9" name="Graphic 7">
                    <a:extLst>
                      <a:ext uri="{FF2B5EF4-FFF2-40B4-BE49-F238E27FC236}">
                        <a16:creationId xmlns:a16="http://schemas.microsoft.com/office/drawing/2014/main" id="{77DCD579-AD6B-4854-B23F-7A601845C9B8}"/>
                      </a:ext>
                    </a:extLst>
                  </p:cNvPr>
                  <p:cNvGrpSpPr/>
                  <p:nvPr/>
                </p:nvGrpSpPr>
                <p:grpSpPr>
                  <a:xfrm>
                    <a:off x="9279212" y="4377213"/>
                    <a:ext cx="42668" cy="122872"/>
                    <a:chOff x="9279212" y="4377213"/>
                    <a:chExt cx="42668" cy="122872"/>
                  </a:xfrm>
                </p:grpSpPr>
                <p:grpSp>
                  <p:nvGrpSpPr>
                    <p:cNvPr id="2340" name="Graphic 7">
                      <a:extLst>
                        <a:ext uri="{FF2B5EF4-FFF2-40B4-BE49-F238E27FC236}">
                          <a16:creationId xmlns:a16="http://schemas.microsoft.com/office/drawing/2014/main" id="{39D32BC7-AF02-4056-8D21-3DE162BB83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9212" y="4377213"/>
                      <a:ext cx="42668" cy="121919"/>
                      <a:chOff x="9279212" y="4377213"/>
                      <a:chExt cx="42668" cy="121919"/>
                    </a:xfrm>
                  </p:grpSpPr>
                  <p:sp>
                    <p:nvSpPr>
                      <p:cNvPr id="2341" name="Freeform: Shape 2340">
                        <a:extLst>
                          <a:ext uri="{FF2B5EF4-FFF2-40B4-BE49-F238E27FC236}">
                            <a16:creationId xmlns:a16="http://schemas.microsoft.com/office/drawing/2014/main" id="{ABA0C941-E96B-4A01-8CB5-DB81187F6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212" y="4377213"/>
                        <a:ext cx="38201" cy="121919"/>
                      </a:xfrm>
                      <a:custGeom>
                        <a:avLst/>
                        <a:gdLst>
                          <a:gd name="connsiteX0" fmla="*/ 14667 w 38201"/>
                          <a:gd name="connsiteY0" fmla="*/ 0 h 121919"/>
                          <a:gd name="connsiteX1" fmla="*/ 17524 w 38201"/>
                          <a:gd name="connsiteY1" fmla="*/ 0 h 121919"/>
                          <a:gd name="connsiteX2" fmla="*/ 17524 w 38201"/>
                          <a:gd name="connsiteY2" fmla="*/ 0 h 121919"/>
                          <a:gd name="connsiteX3" fmla="*/ 30859 w 38201"/>
                          <a:gd name="connsiteY3" fmla="*/ 7620 h 121919"/>
                          <a:gd name="connsiteX4" fmla="*/ 30859 w 38201"/>
                          <a:gd name="connsiteY4" fmla="*/ 9525 h 121919"/>
                          <a:gd name="connsiteX5" fmla="*/ 35622 w 38201"/>
                          <a:gd name="connsiteY5" fmla="*/ 44768 h 121919"/>
                          <a:gd name="connsiteX6" fmla="*/ 35622 w 38201"/>
                          <a:gd name="connsiteY6" fmla="*/ 105728 h 121919"/>
                          <a:gd name="connsiteX7" fmla="*/ 16572 w 38201"/>
                          <a:gd name="connsiteY7" fmla="*/ 116205 h 121919"/>
                          <a:gd name="connsiteX8" fmla="*/ 15619 w 38201"/>
                          <a:gd name="connsiteY8" fmla="*/ 121920 h 121919"/>
                          <a:gd name="connsiteX9" fmla="*/ 2284 w 38201"/>
                          <a:gd name="connsiteY9" fmla="*/ 114300 h 121919"/>
                          <a:gd name="connsiteX10" fmla="*/ 2284 w 38201"/>
                          <a:gd name="connsiteY10" fmla="*/ 52388 h 121919"/>
                          <a:gd name="connsiteX11" fmla="*/ 14667 w 38201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8201" h="121919">
                            <a:moveTo>
                              <a:pt x="14667" y="0"/>
                            </a:moveTo>
                            <a:cubicBezTo>
                              <a:pt x="15619" y="0"/>
                              <a:pt x="16572" y="0"/>
                              <a:pt x="17524" y="0"/>
                            </a:cubicBezTo>
                            <a:lnTo>
                              <a:pt x="17524" y="0"/>
                            </a:lnTo>
                            <a:lnTo>
                              <a:pt x="30859" y="7620"/>
                            </a:lnTo>
                            <a:lnTo>
                              <a:pt x="30859" y="9525"/>
                            </a:lnTo>
                            <a:cubicBezTo>
                              <a:pt x="36574" y="18097"/>
                              <a:pt x="41337" y="37147"/>
                              <a:pt x="35622" y="44768"/>
                            </a:cubicBezTo>
                            <a:lnTo>
                              <a:pt x="35622" y="105728"/>
                            </a:lnTo>
                            <a:lnTo>
                              <a:pt x="16572" y="116205"/>
                            </a:lnTo>
                            <a:lnTo>
                              <a:pt x="15619" y="121920"/>
                            </a:lnTo>
                            <a:lnTo>
                              <a:pt x="2284" y="114300"/>
                            </a:lnTo>
                            <a:lnTo>
                              <a:pt x="2284" y="52388"/>
                            </a:lnTo>
                            <a:cubicBezTo>
                              <a:pt x="-5336" y="51435"/>
                              <a:pt x="7999" y="3810"/>
                              <a:pt x="146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42" name="Freeform: Shape 2341">
                        <a:extLst>
                          <a:ext uri="{FF2B5EF4-FFF2-40B4-BE49-F238E27FC236}">
                            <a16:creationId xmlns:a16="http://schemas.microsoft.com/office/drawing/2014/main" id="{13937BA7-F3FA-46CB-964B-EA478BBE63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98" y="4384523"/>
                        <a:ext cx="28882" cy="113657"/>
                      </a:xfrm>
                      <a:custGeom>
                        <a:avLst/>
                        <a:gdLst>
                          <a:gd name="connsiteX0" fmla="*/ 14216 w 28882"/>
                          <a:gd name="connsiteY0" fmla="*/ 310 h 113657"/>
                          <a:gd name="connsiteX1" fmla="*/ 2786 w 28882"/>
                          <a:gd name="connsiteY1" fmla="*/ 52697 h 113657"/>
                          <a:gd name="connsiteX2" fmla="*/ 2786 w 28882"/>
                          <a:gd name="connsiteY2" fmla="*/ 113658 h 113657"/>
                          <a:gd name="connsiteX3" fmla="*/ 26599 w 28882"/>
                          <a:gd name="connsiteY3" fmla="*/ 100322 h 113657"/>
                          <a:gd name="connsiteX4" fmla="*/ 26599 w 28882"/>
                          <a:gd name="connsiteY4" fmla="*/ 39362 h 113657"/>
                          <a:gd name="connsiteX5" fmla="*/ 14216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216" y="310"/>
                            </a:moveTo>
                            <a:cubicBezTo>
                              <a:pt x="7549" y="4120"/>
                              <a:pt x="-5787" y="51745"/>
                              <a:pt x="2786" y="52697"/>
                            </a:cubicBezTo>
                            <a:lnTo>
                              <a:pt x="2786" y="113658"/>
                            </a:lnTo>
                            <a:lnTo>
                              <a:pt x="26599" y="100322"/>
                            </a:lnTo>
                            <a:lnTo>
                              <a:pt x="26599" y="39362"/>
                            </a:lnTo>
                            <a:cubicBezTo>
                              <a:pt x="34218" y="28885"/>
                              <a:pt x="20883" y="-3500"/>
                              <a:pt x="14216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43" name="Graphic 7">
                      <a:extLst>
                        <a:ext uri="{FF2B5EF4-FFF2-40B4-BE49-F238E27FC236}">
                          <a16:creationId xmlns:a16="http://schemas.microsoft.com/office/drawing/2014/main" id="{3F028509-8037-454B-A0C1-8164CE5F0E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9847" y="4402931"/>
                      <a:ext cx="19374" cy="97154"/>
                      <a:chOff x="9299847" y="4402931"/>
                      <a:chExt cx="19374" cy="97154"/>
                    </a:xfrm>
                  </p:grpSpPr>
                  <p:sp>
                    <p:nvSpPr>
                      <p:cNvPr id="2344" name="Freeform: Shape 2343">
                        <a:extLst>
                          <a:ext uri="{FF2B5EF4-FFF2-40B4-BE49-F238E27FC236}">
                            <a16:creationId xmlns:a16="http://schemas.microsoft.com/office/drawing/2014/main" id="{337AFF7B-B14F-4DC8-89FB-31C94F0E6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9847" y="4402931"/>
                        <a:ext cx="15463" cy="97154"/>
                      </a:xfrm>
                      <a:custGeom>
                        <a:avLst/>
                        <a:gdLst>
                          <a:gd name="connsiteX0" fmla="*/ 7367 w 15463"/>
                          <a:gd name="connsiteY0" fmla="*/ 0 h 97154"/>
                          <a:gd name="connsiteX1" fmla="*/ 9272 w 15463"/>
                          <a:gd name="connsiteY1" fmla="*/ 0 h 97154"/>
                          <a:gd name="connsiteX2" fmla="*/ 13082 w 15463"/>
                          <a:gd name="connsiteY2" fmla="*/ 2857 h 97154"/>
                          <a:gd name="connsiteX3" fmla="*/ 14035 w 15463"/>
                          <a:gd name="connsiteY3" fmla="*/ 8572 h 97154"/>
                          <a:gd name="connsiteX4" fmla="*/ 14035 w 15463"/>
                          <a:gd name="connsiteY4" fmla="*/ 21907 h 97154"/>
                          <a:gd name="connsiteX5" fmla="*/ 14035 w 15463"/>
                          <a:gd name="connsiteY5" fmla="*/ 86677 h 97154"/>
                          <a:gd name="connsiteX6" fmla="*/ 8320 w 15463"/>
                          <a:gd name="connsiteY6" fmla="*/ 90488 h 97154"/>
                          <a:gd name="connsiteX7" fmla="*/ 5462 w 15463"/>
                          <a:gd name="connsiteY7" fmla="*/ 97155 h 97154"/>
                          <a:gd name="connsiteX8" fmla="*/ 1652 w 15463"/>
                          <a:gd name="connsiteY8" fmla="*/ 95250 h 97154"/>
                          <a:gd name="connsiteX9" fmla="*/ 1652 w 15463"/>
                          <a:gd name="connsiteY9" fmla="*/ 30480 h 97154"/>
                          <a:gd name="connsiteX10" fmla="*/ 7367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7367" y="0"/>
                            </a:moveTo>
                            <a:cubicBezTo>
                              <a:pt x="7367" y="0"/>
                              <a:pt x="8320" y="0"/>
                              <a:pt x="9272" y="0"/>
                            </a:cubicBezTo>
                            <a:lnTo>
                              <a:pt x="13082" y="2857"/>
                            </a:lnTo>
                            <a:lnTo>
                              <a:pt x="14035" y="8572"/>
                            </a:lnTo>
                            <a:cubicBezTo>
                              <a:pt x="15940" y="13335"/>
                              <a:pt x="15940" y="19050"/>
                              <a:pt x="14035" y="21907"/>
                            </a:cubicBezTo>
                            <a:lnTo>
                              <a:pt x="14035" y="86677"/>
                            </a:lnTo>
                            <a:lnTo>
                              <a:pt x="8320" y="90488"/>
                            </a:lnTo>
                            <a:lnTo>
                              <a:pt x="5462" y="97155"/>
                            </a:lnTo>
                            <a:lnTo>
                              <a:pt x="1652" y="95250"/>
                            </a:lnTo>
                            <a:lnTo>
                              <a:pt x="1652" y="30480"/>
                            </a:lnTo>
                            <a:cubicBezTo>
                              <a:pt x="-3110" y="27622"/>
                              <a:pt x="3557" y="1905"/>
                              <a:pt x="73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45" name="Freeform: Shape 2344">
                        <a:extLst>
                          <a:ext uri="{FF2B5EF4-FFF2-40B4-BE49-F238E27FC236}">
                            <a16:creationId xmlns:a16="http://schemas.microsoft.com/office/drawing/2014/main" id="{8AC9CE3A-9DEF-47A9-A445-3D3F226BB7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4171" y="4404689"/>
                        <a:ext cx="15049" cy="93491"/>
                      </a:xfrm>
                      <a:custGeom>
                        <a:avLst/>
                        <a:gdLst>
                          <a:gd name="connsiteX0" fmla="*/ 7805 w 15049"/>
                          <a:gd name="connsiteY0" fmla="*/ 147 h 93491"/>
                          <a:gd name="connsiteX1" fmla="*/ 1138 w 15049"/>
                          <a:gd name="connsiteY1" fmla="*/ 28722 h 93491"/>
                          <a:gd name="connsiteX2" fmla="*/ 1138 w 15049"/>
                          <a:gd name="connsiteY2" fmla="*/ 93492 h 93491"/>
                          <a:gd name="connsiteX3" fmla="*/ 4948 w 15049"/>
                          <a:gd name="connsiteY3" fmla="*/ 91587 h 93491"/>
                          <a:gd name="connsiteX4" fmla="*/ 4948 w 15049"/>
                          <a:gd name="connsiteY4" fmla="*/ 88729 h 93491"/>
                          <a:gd name="connsiteX5" fmla="*/ 7805 w 15049"/>
                          <a:gd name="connsiteY5" fmla="*/ 87777 h 93491"/>
                          <a:gd name="connsiteX6" fmla="*/ 9710 w 15049"/>
                          <a:gd name="connsiteY6" fmla="*/ 88729 h 93491"/>
                          <a:gd name="connsiteX7" fmla="*/ 13520 w 15049"/>
                          <a:gd name="connsiteY7" fmla="*/ 86824 h 93491"/>
                          <a:gd name="connsiteX8" fmla="*/ 13520 w 15049"/>
                          <a:gd name="connsiteY8" fmla="*/ 22054 h 93491"/>
                          <a:gd name="connsiteX9" fmla="*/ 7805 w 15049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049" h="93491">
                            <a:moveTo>
                              <a:pt x="7805" y="147"/>
                            </a:moveTo>
                            <a:cubicBezTo>
                              <a:pt x="3995" y="2052"/>
                              <a:pt x="-2672" y="27769"/>
                              <a:pt x="1138" y="28722"/>
                            </a:cubicBezTo>
                            <a:lnTo>
                              <a:pt x="1138" y="93492"/>
                            </a:lnTo>
                            <a:lnTo>
                              <a:pt x="4948" y="91587"/>
                            </a:lnTo>
                            <a:lnTo>
                              <a:pt x="4948" y="88729"/>
                            </a:lnTo>
                            <a:lnTo>
                              <a:pt x="7805" y="87777"/>
                            </a:lnTo>
                            <a:lnTo>
                              <a:pt x="9710" y="88729"/>
                            </a:lnTo>
                            <a:lnTo>
                              <a:pt x="13520" y="86824"/>
                            </a:lnTo>
                            <a:lnTo>
                              <a:pt x="13520" y="22054"/>
                            </a:lnTo>
                            <a:cubicBezTo>
                              <a:pt x="18283" y="15387"/>
                              <a:pt x="10663" y="-1758"/>
                              <a:pt x="7805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346" name="Freeform: Shape 2345">
                      <a:extLst>
                        <a:ext uri="{FF2B5EF4-FFF2-40B4-BE49-F238E27FC236}">
                          <a16:creationId xmlns:a16="http://schemas.microsoft.com/office/drawing/2014/main" id="{20E75CDA-65D4-4579-B31B-DEF9ABB79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977" y="4426117"/>
                      <a:ext cx="1904" cy="66348"/>
                    </a:xfrm>
                    <a:custGeom>
                      <a:avLst/>
                      <a:gdLst>
                        <a:gd name="connsiteX0" fmla="*/ 1905 w 1904"/>
                        <a:gd name="connsiteY0" fmla="*/ 66348 h 66348"/>
                        <a:gd name="connsiteX1" fmla="*/ 1905 w 1904"/>
                        <a:gd name="connsiteY1" fmla="*/ 1578 h 66348"/>
                        <a:gd name="connsiteX2" fmla="*/ 0 w 1904"/>
                        <a:gd name="connsiteY2" fmla="*/ 626 h 66348"/>
                        <a:gd name="connsiteX3" fmla="*/ 0 w 1904"/>
                        <a:gd name="connsiteY3" fmla="*/ 626 h 66348"/>
                        <a:gd name="connsiteX4" fmla="*/ 0 w 1904"/>
                        <a:gd name="connsiteY4" fmla="*/ 65396 h 66348"/>
                        <a:gd name="connsiteX5" fmla="*/ 1905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1905" y="66348"/>
                          </a:moveTo>
                          <a:lnTo>
                            <a:pt x="1905" y="1578"/>
                          </a:lnTo>
                          <a:cubicBezTo>
                            <a:pt x="1905" y="-327"/>
                            <a:pt x="952" y="-327"/>
                            <a:pt x="0" y="626"/>
                          </a:cubicBezTo>
                          <a:cubicBezTo>
                            <a:pt x="0" y="626"/>
                            <a:pt x="0" y="626"/>
                            <a:pt x="0" y="626"/>
                          </a:cubicBezTo>
                          <a:lnTo>
                            <a:pt x="0" y="65396"/>
                          </a:lnTo>
                          <a:lnTo>
                            <a:pt x="1905" y="6634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7" name="Freeform: Shape 2346">
                      <a:extLst>
                        <a:ext uri="{FF2B5EF4-FFF2-40B4-BE49-F238E27FC236}">
                          <a16:creationId xmlns:a16="http://schemas.microsoft.com/office/drawing/2014/main" id="{9FD773F4-1B85-4E61-9E00-1EC7D9E30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9119" y="4426743"/>
                      <a:ext cx="2857" cy="65722"/>
                    </a:xfrm>
                    <a:custGeom>
                      <a:avLst/>
                      <a:gdLst>
                        <a:gd name="connsiteX0" fmla="*/ 0 w 2857"/>
                        <a:gd name="connsiteY0" fmla="*/ 3810 h 65722"/>
                        <a:gd name="connsiteX1" fmla="*/ 0 w 2857"/>
                        <a:gd name="connsiteY1" fmla="*/ 65722 h 65722"/>
                        <a:gd name="connsiteX2" fmla="*/ 2858 w 2857"/>
                        <a:gd name="connsiteY2" fmla="*/ 64770 h 65722"/>
                        <a:gd name="connsiteX3" fmla="*/ 2858 w 2857"/>
                        <a:gd name="connsiteY3" fmla="*/ 0 h 65722"/>
                        <a:gd name="connsiteX4" fmla="*/ 2858 w 2857"/>
                        <a:gd name="connsiteY4" fmla="*/ 0 h 65722"/>
                        <a:gd name="connsiteX5" fmla="*/ 2858 w 2857"/>
                        <a:gd name="connsiteY5" fmla="*/ 0 h 65722"/>
                        <a:gd name="connsiteX6" fmla="*/ 0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0" y="3810"/>
                          </a:moveTo>
                          <a:lnTo>
                            <a:pt x="0" y="65722"/>
                          </a:lnTo>
                          <a:lnTo>
                            <a:pt x="2858" y="64770"/>
                          </a:lnTo>
                          <a:lnTo>
                            <a:pt x="2858" y="0"/>
                          </a:ln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953" y="0"/>
                            <a:pt x="0" y="1905"/>
                            <a:pt x="0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8" name="Graphic 7">
                    <a:extLst>
                      <a:ext uri="{FF2B5EF4-FFF2-40B4-BE49-F238E27FC236}">
                        <a16:creationId xmlns:a16="http://schemas.microsoft.com/office/drawing/2014/main" id="{3EA7A047-630A-4902-BECB-0EBADF65F449}"/>
                      </a:ext>
                    </a:extLst>
                  </p:cNvPr>
                  <p:cNvGrpSpPr/>
                  <p:nvPr/>
                </p:nvGrpSpPr>
                <p:grpSpPr>
                  <a:xfrm>
                    <a:off x="9255295" y="4497228"/>
                    <a:ext cx="17557" cy="22859"/>
                    <a:chOff x="9255295" y="4497228"/>
                    <a:chExt cx="17557" cy="22859"/>
                  </a:xfrm>
                </p:grpSpPr>
                <p:sp>
                  <p:nvSpPr>
                    <p:cNvPr id="2349" name="Freeform: Shape 2348">
                      <a:extLst>
                        <a:ext uri="{FF2B5EF4-FFF2-40B4-BE49-F238E27FC236}">
                          <a16:creationId xmlns:a16="http://schemas.microsoft.com/office/drawing/2014/main" id="{04666D54-82A7-4CC0-8291-5664EB7D3F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5295" y="449722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0" name="Freeform: Shape 2349">
                      <a:extLst>
                        <a:ext uri="{FF2B5EF4-FFF2-40B4-BE49-F238E27FC236}">
                          <a16:creationId xmlns:a16="http://schemas.microsoft.com/office/drawing/2014/main" id="{4C5769AE-6D05-4B44-AC16-40A906717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508" y="4501612"/>
                      <a:ext cx="10344" cy="18475"/>
                    </a:xfrm>
                    <a:custGeom>
                      <a:avLst/>
                      <a:gdLst>
                        <a:gd name="connsiteX0" fmla="*/ 4701 w 10344"/>
                        <a:gd name="connsiteY0" fmla="*/ 378 h 18475"/>
                        <a:gd name="connsiteX1" fmla="*/ 891 w 10344"/>
                        <a:gd name="connsiteY1" fmla="*/ 12761 h 18475"/>
                        <a:gd name="connsiteX2" fmla="*/ 891 w 10344"/>
                        <a:gd name="connsiteY2" fmla="*/ 18476 h 18475"/>
                        <a:gd name="connsiteX3" fmla="*/ 9464 w 10344"/>
                        <a:gd name="connsiteY3" fmla="*/ 13713 h 18475"/>
                        <a:gd name="connsiteX4" fmla="*/ 9464 w 10344"/>
                        <a:gd name="connsiteY4" fmla="*/ 7998 h 18475"/>
                        <a:gd name="connsiteX5" fmla="*/ 4701 w 1034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8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2321" y="4188"/>
                            <a:pt x="7559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1" name="Graphic 7">
                    <a:extLst>
                      <a:ext uri="{FF2B5EF4-FFF2-40B4-BE49-F238E27FC236}">
                        <a16:creationId xmlns:a16="http://schemas.microsoft.com/office/drawing/2014/main" id="{97D2770F-FA24-46D1-8417-196002C822ED}"/>
                      </a:ext>
                    </a:extLst>
                  </p:cNvPr>
                  <p:cNvGrpSpPr/>
                  <p:nvPr/>
                </p:nvGrpSpPr>
                <p:grpSpPr>
                  <a:xfrm>
                    <a:off x="9274345" y="4485798"/>
                    <a:ext cx="18070" cy="22859"/>
                    <a:chOff x="9274345" y="4485798"/>
                    <a:chExt cx="18070" cy="22859"/>
                  </a:xfrm>
                </p:grpSpPr>
                <p:sp>
                  <p:nvSpPr>
                    <p:cNvPr id="2352" name="Freeform: Shape 2351">
                      <a:extLst>
                        <a:ext uri="{FF2B5EF4-FFF2-40B4-BE49-F238E27FC236}">
                          <a16:creationId xmlns:a16="http://schemas.microsoft.com/office/drawing/2014/main" id="{8E10468B-83F3-4AF8-AF33-0E86F4D42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4345" y="448579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8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8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3" name="Freeform: Shape 2352">
                      <a:extLst>
                        <a:ext uri="{FF2B5EF4-FFF2-40B4-BE49-F238E27FC236}">
                          <a16:creationId xmlns:a16="http://schemas.microsoft.com/office/drawing/2014/main" id="{72AC4869-0751-4763-97BD-DE452750D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2510" y="449043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4" name="Graphic 7">
                    <a:extLst>
                      <a:ext uri="{FF2B5EF4-FFF2-40B4-BE49-F238E27FC236}">
                        <a16:creationId xmlns:a16="http://schemas.microsoft.com/office/drawing/2014/main" id="{CFFA7A30-2377-4E35-A995-3B33BCC8B0D8}"/>
                      </a:ext>
                    </a:extLst>
                  </p:cNvPr>
                  <p:cNvGrpSpPr/>
                  <p:nvPr/>
                </p:nvGrpSpPr>
                <p:grpSpPr>
                  <a:xfrm>
                    <a:off x="9236790" y="4497228"/>
                    <a:ext cx="17202" cy="22859"/>
                    <a:chOff x="9236790" y="4497228"/>
                    <a:chExt cx="17202" cy="22859"/>
                  </a:xfrm>
                </p:grpSpPr>
                <p:sp>
                  <p:nvSpPr>
                    <p:cNvPr id="2355" name="Freeform: Shape 2354">
                      <a:extLst>
                        <a:ext uri="{FF2B5EF4-FFF2-40B4-BE49-F238E27FC236}">
                          <a16:creationId xmlns:a16="http://schemas.microsoft.com/office/drawing/2014/main" id="{89B0ECBD-46F2-462B-852F-5DBEE84E4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892" y="449722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2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7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6" name="Freeform: Shape 2355">
                      <a:extLst>
                        <a:ext uri="{FF2B5EF4-FFF2-40B4-BE49-F238E27FC236}">
                          <a16:creationId xmlns:a16="http://schemas.microsoft.com/office/drawing/2014/main" id="{9DAE2DAF-9DCA-4B50-9743-B5C2F8D12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90" y="4501612"/>
                      <a:ext cx="9402" cy="18475"/>
                    </a:xfrm>
                    <a:custGeom>
                      <a:avLst/>
                      <a:gdLst>
                        <a:gd name="connsiteX0" fmla="*/ 4701 w 9402"/>
                        <a:gd name="connsiteY0" fmla="*/ 378 h 18475"/>
                        <a:gd name="connsiteX1" fmla="*/ 8511 w 9402"/>
                        <a:gd name="connsiteY1" fmla="*/ 12761 h 18475"/>
                        <a:gd name="connsiteX2" fmla="*/ 8511 w 9402"/>
                        <a:gd name="connsiteY2" fmla="*/ 18476 h 18475"/>
                        <a:gd name="connsiteX3" fmla="*/ 891 w 9402"/>
                        <a:gd name="connsiteY3" fmla="*/ 13713 h 18475"/>
                        <a:gd name="connsiteX4" fmla="*/ 891 w 9402"/>
                        <a:gd name="connsiteY4" fmla="*/ 7998 h 18475"/>
                        <a:gd name="connsiteX5" fmla="*/ 4701 w 9402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02" h="18475">
                          <a:moveTo>
                            <a:pt x="4701" y="378"/>
                          </a:moveTo>
                          <a:cubicBezTo>
                            <a:pt x="6606" y="1331"/>
                            <a:pt x="11369" y="11808"/>
                            <a:pt x="8511" y="12761"/>
                          </a:cubicBezTo>
                          <a:lnTo>
                            <a:pt x="8511" y="18476"/>
                          </a:lnTo>
                          <a:lnTo>
                            <a:pt x="891" y="13713"/>
                          </a:lnTo>
                          <a:lnTo>
                            <a:pt x="891" y="7998"/>
                          </a:lnTo>
                          <a:cubicBezTo>
                            <a:pt x="-1966" y="4188"/>
                            <a:pt x="279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7" name="Graphic 7">
                    <a:extLst>
                      <a:ext uri="{FF2B5EF4-FFF2-40B4-BE49-F238E27FC236}">
                        <a16:creationId xmlns:a16="http://schemas.microsoft.com/office/drawing/2014/main" id="{2A5F00E4-2AE1-4981-9461-2E24583B13B1}"/>
                      </a:ext>
                    </a:extLst>
                  </p:cNvPr>
                  <p:cNvGrpSpPr/>
                  <p:nvPr/>
                </p:nvGrpSpPr>
                <p:grpSpPr>
                  <a:xfrm>
                    <a:off x="9217166" y="4485798"/>
                    <a:ext cx="17776" cy="22859"/>
                    <a:chOff x="9217166" y="4485798"/>
                    <a:chExt cx="17776" cy="22859"/>
                  </a:xfrm>
                </p:grpSpPr>
                <p:sp>
                  <p:nvSpPr>
                    <p:cNvPr id="2358" name="Freeform: Shape 2357">
                      <a:extLst>
                        <a:ext uri="{FF2B5EF4-FFF2-40B4-BE49-F238E27FC236}">
                          <a16:creationId xmlns:a16="http://schemas.microsoft.com/office/drawing/2014/main" id="{1F1C1081-F1AF-44B5-AB23-C7EF12BBEC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842" y="448579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2383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9" name="Freeform: Shape 2358">
                      <a:extLst>
                        <a:ext uri="{FF2B5EF4-FFF2-40B4-BE49-F238E27FC236}">
                          <a16:creationId xmlns:a16="http://schemas.microsoft.com/office/drawing/2014/main" id="{F9A21BBB-61D3-4B53-A54B-ACEA08BA4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166" y="4490437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0" name="Graphic 7">
                    <a:extLst>
                      <a:ext uri="{FF2B5EF4-FFF2-40B4-BE49-F238E27FC236}">
                        <a16:creationId xmlns:a16="http://schemas.microsoft.com/office/drawing/2014/main" id="{83222E3A-A81C-4BFD-B3EC-C7F9AB62355A}"/>
                      </a:ext>
                    </a:extLst>
                  </p:cNvPr>
                  <p:cNvGrpSpPr/>
                  <p:nvPr/>
                </p:nvGrpSpPr>
                <p:grpSpPr>
                  <a:xfrm>
                    <a:off x="9207202" y="4289583"/>
                    <a:ext cx="94297" cy="88582"/>
                    <a:chOff x="9207202" y="4289583"/>
                    <a:chExt cx="94297" cy="88582"/>
                  </a:xfrm>
                </p:grpSpPr>
                <p:sp>
                  <p:nvSpPr>
                    <p:cNvPr id="2361" name="Freeform: Shape 2360">
                      <a:extLst>
                        <a:ext uri="{FF2B5EF4-FFF2-40B4-BE49-F238E27FC236}">
                          <a16:creationId xmlns:a16="http://schemas.microsoft.com/office/drawing/2014/main" id="{EAAF5218-DE53-40BD-9CEA-19BB3299B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317206"/>
                      <a:ext cx="47625" cy="60959"/>
                    </a:xfrm>
                    <a:custGeom>
                      <a:avLst/>
                      <a:gdLst>
                        <a:gd name="connsiteX0" fmla="*/ 47625 w 47625"/>
                        <a:gd name="connsiteY0" fmla="*/ 60960 h 60959"/>
                        <a:gd name="connsiteX1" fmla="*/ 0 w 47625"/>
                        <a:gd name="connsiteY1" fmla="*/ 33338 h 60959"/>
                        <a:gd name="connsiteX2" fmla="*/ 0 w 47625"/>
                        <a:gd name="connsiteY2" fmla="*/ 0 h 60959"/>
                        <a:gd name="connsiteX3" fmla="*/ 47625 w 47625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5" h="60959">
                          <a:moveTo>
                            <a:pt x="47625" y="60960"/>
                          </a:moveTo>
                          <a:lnTo>
                            <a:pt x="0" y="33338"/>
                          </a:lnTo>
                          <a:lnTo>
                            <a:pt x="0" y="0"/>
                          </a:lnTo>
                          <a:lnTo>
                            <a:pt x="47625" y="2667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2" name="Freeform: Shape 2361">
                      <a:extLst>
                        <a:ext uri="{FF2B5EF4-FFF2-40B4-BE49-F238E27FC236}">
                          <a16:creationId xmlns:a16="http://schemas.microsoft.com/office/drawing/2014/main" id="{325CF87C-B81C-493D-A67B-0B05D5D7D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7206"/>
                      <a:ext cx="46672" cy="60959"/>
                    </a:xfrm>
                    <a:custGeom>
                      <a:avLst/>
                      <a:gdLst>
                        <a:gd name="connsiteX0" fmla="*/ 0 w 46672"/>
                        <a:gd name="connsiteY0" fmla="*/ 60960 h 60959"/>
                        <a:gd name="connsiteX1" fmla="*/ 46672 w 46672"/>
                        <a:gd name="connsiteY1" fmla="*/ 33338 h 60959"/>
                        <a:gd name="connsiteX2" fmla="*/ 46672 w 46672"/>
                        <a:gd name="connsiteY2" fmla="*/ 0 h 60959"/>
                        <a:gd name="connsiteX3" fmla="*/ 0 w 46672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60959">
                          <a:moveTo>
                            <a:pt x="0" y="60960"/>
                          </a:moveTo>
                          <a:lnTo>
                            <a:pt x="46672" y="33338"/>
                          </a:lnTo>
                          <a:lnTo>
                            <a:pt x="46672" y="0"/>
                          </a:lnTo>
                          <a:lnTo>
                            <a:pt x="0" y="2667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3" name="Freeform: Shape 2362">
                      <a:extLst>
                        <a:ext uri="{FF2B5EF4-FFF2-40B4-BE49-F238E27FC236}">
                          <a16:creationId xmlns:a16="http://schemas.microsoft.com/office/drawing/2014/main" id="{010B265B-8784-479C-ACDE-C27234B57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289583"/>
                      <a:ext cx="94297" cy="54292"/>
                    </a:xfrm>
                    <a:custGeom>
                      <a:avLst/>
                      <a:gdLst>
                        <a:gd name="connsiteX0" fmla="*/ 47625 w 94297"/>
                        <a:gd name="connsiteY0" fmla="*/ 54293 h 54292"/>
                        <a:gd name="connsiteX1" fmla="*/ 0 w 94297"/>
                        <a:gd name="connsiteY1" fmla="*/ 27623 h 54292"/>
                        <a:gd name="connsiteX2" fmla="*/ 47625 w 94297"/>
                        <a:gd name="connsiteY2" fmla="*/ 0 h 54292"/>
                        <a:gd name="connsiteX3" fmla="*/ 94297 w 94297"/>
                        <a:gd name="connsiteY3" fmla="*/ 27623 h 54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4297" h="54292">
                          <a:moveTo>
                            <a:pt x="47625" y="54293"/>
                          </a:moveTo>
                          <a:lnTo>
                            <a:pt x="0" y="27623"/>
                          </a:lnTo>
                          <a:lnTo>
                            <a:pt x="47625" y="0"/>
                          </a:lnTo>
                          <a:lnTo>
                            <a:pt x="94297" y="2762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4" name="Graphic 7">
                    <a:extLst>
                      <a:ext uri="{FF2B5EF4-FFF2-40B4-BE49-F238E27FC236}">
                        <a16:creationId xmlns:a16="http://schemas.microsoft.com/office/drawing/2014/main" id="{D4C5AB44-8FDC-4AB4-84AA-F10045BB53DA}"/>
                      </a:ext>
                    </a:extLst>
                  </p:cNvPr>
                  <p:cNvGrpSpPr/>
                  <p:nvPr/>
                </p:nvGrpSpPr>
                <p:grpSpPr>
                  <a:xfrm>
                    <a:off x="9305309" y="4332445"/>
                    <a:ext cx="19050" cy="23812"/>
                    <a:chOff x="9305309" y="4332445"/>
                    <a:chExt cx="19050" cy="23812"/>
                  </a:xfrm>
                </p:grpSpPr>
                <p:grpSp>
                  <p:nvGrpSpPr>
                    <p:cNvPr id="2365" name="Graphic 7">
                      <a:extLst>
                        <a:ext uri="{FF2B5EF4-FFF2-40B4-BE49-F238E27FC236}">
                          <a16:creationId xmlns:a16="http://schemas.microsoft.com/office/drawing/2014/main" id="{77CCA158-2F4B-4DA3-8600-6915DF0BF0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5309" y="4338160"/>
                      <a:ext cx="19050" cy="18097"/>
                      <a:chOff x="9305309" y="4338160"/>
                      <a:chExt cx="19050" cy="18097"/>
                    </a:xfrm>
                  </p:grpSpPr>
                  <p:sp>
                    <p:nvSpPr>
                      <p:cNvPr id="2366" name="Freeform: Shape 2365">
                        <a:extLst>
                          <a:ext uri="{FF2B5EF4-FFF2-40B4-BE49-F238E27FC236}">
                            <a16:creationId xmlns:a16="http://schemas.microsoft.com/office/drawing/2014/main" id="{5ED5E3DA-9D68-4EDF-8262-7C333F3728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67" name="Freeform: Shape 2366">
                        <a:extLst>
                          <a:ext uri="{FF2B5EF4-FFF2-40B4-BE49-F238E27FC236}">
                            <a16:creationId xmlns:a16="http://schemas.microsoft.com/office/drawing/2014/main" id="{DDC90714-C774-45CF-A87D-1F47A36863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68" name="Freeform: Shape 2367">
                        <a:extLst>
                          <a:ext uri="{FF2B5EF4-FFF2-40B4-BE49-F238E27FC236}">
                            <a16:creationId xmlns:a16="http://schemas.microsoft.com/office/drawing/2014/main" id="{859E69C5-728F-4B38-9564-85635FE870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9" name="Graphic 7">
                      <a:extLst>
                        <a:ext uri="{FF2B5EF4-FFF2-40B4-BE49-F238E27FC236}">
                          <a16:creationId xmlns:a16="http://schemas.microsoft.com/office/drawing/2014/main" id="{1095B2C9-6C19-45A7-9706-10C1748E94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8166" y="4335303"/>
                      <a:ext cx="14287" cy="12382"/>
                      <a:chOff x="9308166" y="4335303"/>
                      <a:chExt cx="14287" cy="12382"/>
                    </a:xfrm>
                  </p:grpSpPr>
                  <p:sp>
                    <p:nvSpPr>
                      <p:cNvPr id="2370" name="Freeform: Shape 2369">
                        <a:extLst>
                          <a:ext uri="{FF2B5EF4-FFF2-40B4-BE49-F238E27FC236}">
                            <a16:creationId xmlns:a16="http://schemas.microsoft.com/office/drawing/2014/main" id="{6306B928-A34D-478B-8D70-714A2A6FB9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9113"/>
                        <a:ext cx="6667" cy="8572"/>
                      </a:xfrm>
                      <a:custGeom>
                        <a:avLst/>
                        <a:gdLst>
                          <a:gd name="connsiteX0" fmla="*/ 6668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8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8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1" name="Freeform: Shape 2370">
                        <a:extLst>
                          <a:ext uri="{FF2B5EF4-FFF2-40B4-BE49-F238E27FC236}">
                            <a16:creationId xmlns:a16="http://schemas.microsoft.com/office/drawing/2014/main" id="{987BE3D4-CA03-4BB8-B382-B576B2A500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9113"/>
                        <a:ext cx="7619" cy="8572"/>
                      </a:xfrm>
                      <a:custGeom>
                        <a:avLst/>
                        <a:gdLst>
                          <a:gd name="connsiteX0" fmla="*/ 0 w 7619"/>
                          <a:gd name="connsiteY0" fmla="*/ 8572 h 8572"/>
                          <a:gd name="connsiteX1" fmla="*/ 7620 w 7619"/>
                          <a:gd name="connsiteY1" fmla="*/ 4763 h 8572"/>
                          <a:gd name="connsiteX2" fmla="*/ 7620 w 7619"/>
                          <a:gd name="connsiteY2" fmla="*/ 0 h 8572"/>
                          <a:gd name="connsiteX3" fmla="*/ 0 w 7619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19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2" name="Freeform: Shape 2371">
                        <a:extLst>
                          <a:ext uri="{FF2B5EF4-FFF2-40B4-BE49-F238E27FC236}">
                            <a16:creationId xmlns:a16="http://schemas.microsoft.com/office/drawing/2014/main" id="{6474E0CA-F74B-40AC-B006-2ADA1C18D0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5303"/>
                        <a:ext cx="14287" cy="7619"/>
                      </a:xfrm>
                      <a:custGeom>
                        <a:avLst/>
                        <a:gdLst>
                          <a:gd name="connsiteX0" fmla="*/ 6668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8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73" name="Graphic 7">
                      <a:extLst>
                        <a:ext uri="{FF2B5EF4-FFF2-40B4-BE49-F238E27FC236}">
                          <a16:creationId xmlns:a16="http://schemas.microsoft.com/office/drawing/2014/main" id="{1ECFF75B-117C-4DF4-B1FA-3FFD6B8BE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0072" y="4332445"/>
                      <a:ext cx="9525" cy="8572"/>
                      <a:chOff x="9310072" y="4332445"/>
                      <a:chExt cx="9525" cy="8572"/>
                    </a:xfrm>
                  </p:grpSpPr>
                  <p:sp>
                    <p:nvSpPr>
                      <p:cNvPr id="2374" name="Freeform: Shape 2373">
                        <a:extLst>
                          <a:ext uri="{FF2B5EF4-FFF2-40B4-BE49-F238E27FC236}">
                            <a16:creationId xmlns:a16="http://schemas.microsoft.com/office/drawing/2014/main" id="{8106A2F4-16A1-4A28-BAF4-3B77BC081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5" name="Freeform: Shape 2374">
                        <a:extLst>
                          <a:ext uri="{FF2B5EF4-FFF2-40B4-BE49-F238E27FC236}">
                            <a16:creationId xmlns:a16="http://schemas.microsoft.com/office/drawing/2014/main" id="{5F0D6E87-B13C-4441-B550-74BB0852E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6" name="Freeform: Shape 2375">
                        <a:extLst>
                          <a:ext uri="{FF2B5EF4-FFF2-40B4-BE49-F238E27FC236}">
                            <a16:creationId xmlns:a16="http://schemas.microsoft.com/office/drawing/2014/main" id="{F61D5A2A-7FC9-4A63-84C7-905F1C8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77" name="Graphic 7">
                    <a:extLst>
                      <a:ext uri="{FF2B5EF4-FFF2-40B4-BE49-F238E27FC236}">
                        <a16:creationId xmlns:a16="http://schemas.microsoft.com/office/drawing/2014/main" id="{E0093D42-D3D1-454B-8DD9-8747251532A4}"/>
                      </a:ext>
                    </a:extLst>
                  </p:cNvPr>
                  <p:cNvGrpSpPr/>
                  <p:nvPr/>
                </p:nvGrpSpPr>
                <p:grpSpPr>
                  <a:xfrm>
                    <a:off x="9245302" y="4367688"/>
                    <a:ext cx="19050" cy="23812"/>
                    <a:chOff x="9245302" y="4367688"/>
                    <a:chExt cx="19050" cy="23812"/>
                  </a:xfrm>
                </p:grpSpPr>
                <p:grpSp>
                  <p:nvGrpSpPr>
                    <p:cNvPr id="2378" name="Graphic 7">
                      <a:extLst>
                        <a:ext uri="{FF2B5EF4-FFF2-40B4-BE49-F238E27FC236}">
                          <a16:creationId xmlns:a16="http://schemas.microsoft.com/office/drawing/2014/main" id="{75B47247-70A9-490C-BA36-A1A3207AA3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5302" y="4373403"/>
                      <a:ext cx="19050" cy="18097"/>
                      <a:chOff x="9245302" y="4373403"/>
                      <a:chExt cx="19050" cy="18097"/>
                    </a:xfrm>
                  </p:grpSpPr>
                  <p:sp>
                    <p:nvSpPr>
                      <p:cNvPr id="2379" name="Freeform: Shape 2378">
                        <a:extLst>
                          <a:ext uri="{FF2B5EF4-FFF2-40B4-BE49-F238E27FC236}">
                            <a16:creationId xmlns:a16="http://schemas.microsoft.com/office/drawing/2014/main" id="{577812B5-E840-471D-A79D-CB81558311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9118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7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7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0" name="Freeform: Shape 2379">
                        <a:extLst>
                          <a:ext uri="{FF2B5EF4-FFF2-40B4-BE49-F238E27FC236}">
                            <a16:creationId xmlns:a16="http://schemas.microsoft.com/office/drawing/2014/main" id="{6970E641-06E9-4A0B-9C7C-C533DF90E8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9118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7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7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1" name="Freeform: Shape 2380">
                        <a:extLst>
                          <a:ext uri="{FF2B5EF4-FFF2-40B4-BE49-F238E27FC236}">
                            <a16:creationId xmlns:a16="http://schemas.microsoft.com/office/drawing/2014/main" id="{FF423AC7-3074-4A0A-9561-EAAE848A61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3403"/>
                        <a:ext cx="19050" cy="11429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29"/>
                          <a:gd name="connsiteX1" fmla="*/ 0 w 19050"/>
                          <a:gd name="connsiteY1" fmla="*/ 5715 h 11429"/>
                          <a:gd name="connsiteX2" fmla="*/ 9525 w 19050"/>
                          <a:gd name="connsiteY2" fmla="*/ 0 h 11429"/>
                          <a:gd name="connsiteX3" fmla="*/ 19050 w 19050"/>
                          <a:gd name="connsiteY3" fmla="*/ 5715 h 11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29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2" name="Graphic 7">
                      <a:extLst>
                        <a:ext uri="{FF2B5EF4-FFF2-40B4-BE49-F238E27FC236}">
                          <a16:creationId xmlns:a16="http://schemas.microsoft.com/office/drawing/2014/main" id="{CDF5D329-AD13-400D-89FD-1FA39D7CC4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7207" y="4369593"/>
                      <a:ext cx="14287" cy="13334"/>
                      <a:chOff x="9247207" y="4369593"/>
                      <a:chExt cx="14287" cy="13334"/>
                    </a:xfrm>
                  </p:grpSpPr>
                  <p:sp>
                    <p:nvSpPr>
                      <p:cNvPr id="2383" name="Freeform: Shape 2382">
                        <a:extLst>
                          <a:ext uri="{FF2B5EF4-FFF2-40B4-BE49-F238E27FC236}">
                            <a16:creationId xmlns:a16="http://schemas.microsoft.com/office/drawing/2014/main" id="{D2C10C6E-7CE4-4CDA-BACE-89947CF0A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73403"/>
                        <a:ext cx="7620" cy="9525"/>
                      </a:xfrm>
                      <a:custGeom>
                        <a:avLst/>
                        <a:gdLst>
                          <a:gd name="connsiteX0" fmla="*/ 7620 w 7620"/>
                          <a:gd name="connsiteY0" fmla="*/ 9525 h 9525"/>
                          <a:gd name="connsiteX1" fmla="*/ 0 w 7620"/>
                          <a:gd name="connsiteY1" fmla="*/ 5715 h 9525"/>
                          <a:gd name="connsiteX2" fmla="*/ 0 w 7620"/>
                          <a:gd name="connsiteY2" fmla="*/ 0 h 9525"/>
                          <a:gd name="connsiteX3" fmla="*/ 7620 w 7620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9525">
                            <a:moveTo>
                              <a:pt x="7620" y="9525"/>
                            </a:moveTo>
                            <a:lnTo>
                              <a:pt x="0" y="5715"/>
                            </a:lnTo>
                            <a:lnTo>
                              <a:pt x="0" y="0"/>
                            </a:lnTo>
                            <a:lnTo>
                              <a:pt x="7620" y="476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4" name="Freeform: Shape 2383">
                        <a:extLst>
                          <a:ext uri="{FF2B5EF4-FFF2-40B4-BE49-F238E27FC236}">
                            <a16:creationId xmlns:a16="http://schemas.microsoft.com/office/drawing/2014/main" id="{FD6ACB65-E269-4D2F-9760-559CE8BFF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3403"/>
                        <a:ext cx="6667" cy="9525"/>
                      </a:xfrm>
                      <a:custGeom>
                        <a:avLst/>
                        <a:gdLst>
                          <a:gd name="connsiteX0" fmla="*/ 0 w 6667"/>
                          <a:gd name="connsiteY0" fmla="*/ 9525 h 9525"/>
                          <a:gd name="connsiteX1" fmla="*/ 6667 w 6667"/>
                          <a:gd name="connsiteY1" fmla="*/ 5715 h 9525"/>
                          <a:gd name="connsiteX2" fmla="*/ 6667 w 6667"/>
                          <a:gd name="connsiteY2" fmla="*/ 0 h 9525"/>
                          <a:gd name="connsiteX3" fmla="*/ 0 w 6667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9525">
                            <a:moveTo>
                              <a:pt x="0" y="9525"/>
                            </a:moveTo>
                            <a:lnTo>
                              <a:pt x="6667" y="5715"/>
                            </a:lnTo>
                            <a:lnTo>
                              <a:pt x="6667" y="0"/>
                            </a:lnTo>
                            <a:lnTo>
                              <a:pt x="0" y="476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5" name="Freeform: Shape 2384">
                        <a:extLst>
                          <a:ext uri="{FF2B5EF4-FFF2-40B4-BE49-F238E27FC236}">
                            <a16:creationId xmlns:a16="http://schemas.microsoft.com/office/drawing/2014/main" id="{A513522B-555E-4AC6-B490-140FE478D3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69593"/>
                        <a:ext cx="14287" cy="8572"/>
                      </a:xfrm>
                      <a:custGeom>
                        <a:avLst/>
                        <a:gdLst>
                          <a:gd name="connsiteX0" fmla="*/ 7620 w 14287"/>
                          <a:gd name="connsiteY0" fmla="*/ 8572 h 8572"/>
                          <a:gd name="connsiteX1" fmla="*/ 0 w 14287"/>
                          <a:gd name="connsiteY1" fmla="*/ 3810 h 8572"/>
                          <a:gd name="connsiteX2" fmla="*/ 7620 w 14287"/>
                          <a:gd name="connsiteY2" fmla="*/ 0 h 8572"/>
                          <a:gd name="connsiteX3" fmla="*/ 14288 w 1428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7620" y="8572"/>
                            </a:moveTo>
                            <a:lnTo>
                              <a:pt x="0" y="3810"/>
                            </a:lnTo>
                            <a:lnTo>
                              <a:pt x="7620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6" name="Graphic 7">
                      <a:extLst>
                        <a:ext uri="{FF2B5EF4-FFF2-40B4-BE49-F238E27FC236}">
                          <a16:creationId xmlns:a16="http://schemas.microsoft.com/office/drawing/2014/main" id="{F7B1D298-6A4B-430C-B09A-06D5B029CD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67688"/>
                      <a:ext cx="9525" cy="8572"/>
                      <a:chOff x="9250064" y="4367688"/>
                      <a:chExt cx="9525" cy="8572"/>
                    </a:xfrm>
                  </p:grpSpPr>
                  <p:sp>
                    <p:nvSpPr>
                      <p:cNvPr id="2387" name="Freeform: Shape 2386">
                        <a:extLst>
                          <a:ext uri="{FF2B5EF4-FFF2-40B4-BE49-F238E27FC236}">
                            <a16:creationId xmlns:a16="http://schemas.microsoft.com/office/drawing/2014/main" id="{62230607-0A8A-4AF9-85B3-3E419B89A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70545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2858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8" name="Freeform: Shape 2387">
                        <a:extLst>
                          <a:ext uri="{FF2B5EF4-FFF2-40B4-BE49-F238E27FC236}">
                            <a16:creationId xmlns:a16="http://schemas.microsoft.com/office/drawing/2014/main" id="{6CD08C9E-019F-4E47-A018-884D8FC8A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0545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2858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2858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9" name="Freeform: Shape 2388">
                        <a:extLst>
                          <a:ext uri="{FF2B5EF4-FFF2-40B4-BE49-F238E27FC236}">
                            <a16:creationId xmlns:a16="http://schemas.microsoft.com/office/drawing/2014/main" id="{64151760-AD06-4F2C-B253-75D1C4A55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67688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90" name="Graphic 7">
                    <a:extLst>
                      <a:ext uri="{FF2B5EF4-FFF2-40B4-BE49-F238E27FC236}">
                        <a16:creationId xmlns:a16="http://schemas.microsoft.com/office/drawing/2014/main" id="{AD4E74E8-0E74-42B5-BD1D-E9EECF5D38D4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32445"/>
                    <a:ext cx="19050" cy="23812"/>
                    <a:chOff x="9184341" y="4332445"/>
                    <a:chExt cx="19050" cy="23812"/>
                  </a:xfrm>
                </p:grpSpPr>
                <p:grpSp>
                  <p:nvGrpSpPr>
                    <p:cNvPr id="2391" name="Graphic 7">
                      <a:extLst>
                        <a:ext uri="{FF2B5EF4-FFF2-40B4-BE49-F238E27FC236}">
                          <a16:creationId xmlns:a16="http://schemas.microsoft.com/office/drawing/2014/main" id="{60D597C5-264B-4B78-9036-4F0E6DD2FC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4341" y="4338160"/>
                      <a:ext cx="19050" cy="18097"/>
                      <a:chOff x="9184341" y="4338160"/>
                      <a:chExt cx="19050" cy="18097"/>
                    </a:xfrm>
                  </p:grpSpPr>
                  <p:sp>
                    <p:nvSpPr>
                      <p:cNvPr id="2392" name="Freeform: Shape 2391">
                        <a:extLst>
                          <a:ext uri="{FF2B5EF4-FFF2-40B4-BE49-F238E27FC236}">
                            <a16:creationId xmlns:a16="http://schemas.microsoft.com/office/drawing/2014/main" id="{B80A5A03-7436-45AD-8B00-F63079C2E5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3" name="Freeform: Shape 2392">
                        <a:extLst>
                          <a:ext uri="{FF2B5EF4-FFF2-40B4-BE49-F238E27FC236}">
                            <a16:creationId xmlns:a16="http://schemas.microsoft.com/office/drawing/2014/main" id="{D7FF1AAF-3E51-4063-89B1-1F6480DBE3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4" name="Freeform: Shape 2393">
                        <a:extLst>
                          <a:ext uri="{FF2B5EF4-FFF2-40B4-BE49-F238E27FC236}">
                            <a16:creationId xmlns:a16="http://schemas.microsoft.com/office/drawing/2014/main" id="{B6E75A96-91CB-4C59-936D-67B0E440F8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5" name="Graphic 7">
                      <a:extLst>
                        <a:ext uri="{FF2B5EF4-FFF2-40B4-BE49-F238E27FC236}">
                          <a16:creationId xmlns:a16="http://schemas.microsoft.com/office/drawing/2014/main" id="{206A71E3-E831-4CF3-A8A5-6A0741165E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199" y="4335303"/>
                      <a:ext cx="14287" cy="12382"/>
                      <a:chOff x="9187199" y="4335303"/>
                      <a:chExt cx="14287" cy="12382"/>
                    </a:xfrm>
                  </p:grpSpPr>
                  <p:sp>
                    <p:nvSpPr>
                      <p:cNvPr id="2396" name="Freeform: Shape 2395">
                        <a:extLst>
                          <a:ext uri="{FF2B5EF4-FFF2-40B4-BE49-F238E27FC236}">
                            <a16:creationId xmlns:a16="http://schemas.microsoft.com/office/drawing/2014/main" id="{6F743FAE-21F8-4EBE-8F23-906129C7E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911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7" name="Freeform: Shape 2396">
                        <a:extLst>
                          <a:ext uri="{FF2B5EF4-FFF2-40B4-BE49-F238E27FC236}">
                            <a16:creationId xmlns:a16="http://schemas.microsoft.com/office/drawing/2014/main" id="{C54A5457-8A74-4E6F-8421-54B277E7F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911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8" name="Freeform: Shape 2397">
                        <a:extLst>
                          <a:ext uri="{FF2B5EF4-FFF2-40B4-BE49-F238E27FC236}">
                            <a16:creationId xmlns:a16="http://schemas.microsoft.com/office/drawing/2014/main" id="{D2AD5847-AE37-4F40-B45E-CA8245216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5303"/>
                        <a:ext cx="14287" cy="7619"/>
                      </a:xfrm>
                      <a:custGeom>
                        <a:avLst/>
                        <a:gdLst>
                          <a:gd name="connsiteX0" fmla="*/ 6667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7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9" name="Graphic 7">
                      <a:extLst>
                        <a:ext uri="{FF2B5EF4-FFF2-40B4-BE49-F238E27FC236}">
                          <a16:creationId xmlns:a16="http://schemas.microsoft.com/office/drawing/2014/main" id="{F72C5667-731A-4ED7-A53A-1DBC1237FA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9104" y="4332445"/>
                      <a:ext cx="9525" cy="8572"/>
                      <a:chOff x="9189104" y="4332445"/>
                      <a:chExt cx="9525" cy="8572"/>
                    </a:xfrm>
                  </p:grpSpPr>
                  <p:sp>
                    <p:nvSpPr>
                      <p:cNvPr id="2400" name="Freeform: Shape 2399">
                        <a:extLst>
                          <a:ext uri="{FF2B5EF4-FFF2-40B4-BE49-F238E27FC236}">
                            <a16:creationId xmlns:a16="http://schemas.microsoft.com/office/drawing/2014/main" id="{7C183C71-8681-4F23-B7E9-56FA5A702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01" name="Freeform: Shape 2400">
                        <a:extLst>
                          <a:ext uri="{FF2B5EF4-FFF2-40B4-BE49-F238E27FC236}">
                            <a16:creationId xmlns:a16="http://schemas.microsoft.com/office/drawing/2014/main" id="{98D512F2-7067-41A6-92FE-F584FF4F1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02" name="Freeform: Shape 2401">
                        <a:extLst>
                          <a:ext uri="{FF2B5EF4-FFF2-40B4-BE49-F238E27FC236}">
                            <a16:creationId xmlns:a16="http://schemas.microsoft.com/office/drawing/2014/main" id="{FDE2AE07-688D-4D06-B82F-6EE76D98C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03" name="Graphic 7">
                    <a:extLst>
                      <a:ext uri="{FF2B5EF4-FFF2-40B4-BE49-F238E27FC236}">
                        <a16:creationId xmlns:a16="http://schemas.microsoft.com/office/drawing/2014/main" id="{FF84ABFE-B62E-4E51-B2EB-22C990419EAF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287678"/>
                    <a:ext cx="101917" cy="62865"/>
                    <a:chOff x="9203391" y="4287678"/>
                    <a:chExt cx="101917" cy="62865"/>
                  </a:xfrm>
                </p:grpSpPr>
                <p:sp>
                  <p:nvSpPr>
                    <p:cNvPr id="2404" name="Freeform: Shape 2403">
                      <a:extLst>
                        <a:ext uri="{FF2B5EF4-FFF2-40B4-BE49-F238E27FC236}">
                          <a16:creationId xmlns:a16="http://schemas.microsoft.com/office/drawing/2014/main" id="{DA1F7FF8-B371-4C8A-B0EA-0373066FA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316253"/>
                      <a:ext cx="51435" cy="34290"/>
                    </a:xfrm>
                    <a:custGeom>
                      <a:avLst/>
                      <a:gdLst>
                        <a:gd name="connsiteX0" fmla="*/ 51435 w 51435"/>
                        <a:gd name="connsiteY0" fmla="*/ 34290 h 34290"/>
                        <a:gd name="connsiteX1" fmla="*/ 0 w 51435"/>
                        <a:gd name="connsiteY1" fmla="*/ 4763 h 34290"/>
                        <a:gd name="connsiteX2" fmla="*/ 0 w 51435"/>
                        <a:gd name="connsiteY2" fmla="*/ 0 h 34290"/>
                        <a:gd name="connsiteX3" fmla="*/ 51435 w 51435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5" h="34290">
                          <a:moveTo>
                            <a:pt x="51435" y="3429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1435" y="2952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5" name="Freeform: Shape 2404">
                      <a:extLst>
                        <a:ext uri="{FF2B5EF4-FFF2-40B4-BE49-F238E27FC236}">
                          <a16:creationId xmlns:a16="http://schemas.microsoft.com/office/drawing/2014/main" id="{1CE335AF-0DD7-492F-B663-D87BCBDEFD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6253"/>
                      <a:ext cx="50482" cy="34290"/>
                    </a:xfrm>
                    <a:custGeom>
                      <a:avLst/>
                      <a:gdLst>
                        <a:gd name="connsiteX0" fmla="*/ 0 w 50482"/>
                        <a:gd name="connsiteY0" fmla="*/ 34290 h 34290"/>
                        <a:gd name="connsiteX1" fmla="*/ 50483 w 50482"/>
                        <a:gd name="connsiteY1" fmla="*/ 4763 h 34290"/>
                        <a:gd name="connsiteX2" fmla="*/ 50483 w 50482"/>
                        <a:gd name="connsiteY2" fmla="*/ 0 h 34290"/>
                        <a:gd name="connsiteX3" fmla="*/ 0 w 50482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482" h="34290">
                          <a:moveTo>
                            <a:pt x="0" y="34290"/>
                          </a:moveTo>
                          <a:lnTo>
                            <a:pt x="50483" y="4763"/>
                          </a:lnTo>
                          <a:lnTo>
                            <a:pt x="50483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6" name="Freeform: Shape 2405">
                      <a:extLst>
                        <a:ext uri="{FF2B5EF4-FFF2-40B4-BE49-F238E27FC236}">
                          <a16:creationId xmlns:a16="http://schemas.microsoft.com/office/drawing/2014/main" id="{269315D0-A217-4CA7-A4BC-12C0C3980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287678"/>
                      <a:ext cx="101917" cy="58102"/>
                    </a:xfrm>
                    <a:custGeom>
                      <a:avLst/>
                      <a:gdLst>
                        <a:gd name="connsiteX0" fmla="*/ 51435 w 101917"/>
                        <a:gd name="connsiteY0" fmla="*/ 58103 h 58102"/>
                        <a:gd name="connsiteX1" fmla="*/ 0 w 101917"/>
                        <a:gd name="connsiteY1" fmla="*/ 28575 h 58102"/>
                        <a:gd name="connsiteX2" fmla="*/ 51435 w 101917"/>
                        <a:gd name="connsiteY2" fmla="*/ 0 h 58102"/>
                        <a:gd name="connsiteX3" fmla="*/ 101918 w 101917"/>
                        <a:gd name="connsiteY3" fmla="*/ 2857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1917" h="58102">
                          <a:moveTo>
                            <a:pt x="51435" y="58103"/>
                          </a:moveTo>
                          <a:lnTo>
                            <a:pt x="0" y="28575"/>
                          </a:lnTo>
                          <a:lnTo>
                            <a:pt x="51435" y="0"/>
                          </a:lnTo>
                          <a:lnTo>
                            <a:pt x="101918" y="2857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07" name="Graphic 7">
                    <a:extLst>
                      <a:ext uri="{FF2B5EF4-FFF2-40B4-BE49-F238E27FC236}">
                        <a16:creationId xmlns:a16="http://schemas.microsoft.com/office/drawing/2014/main" id="{2D3622D6-B06C-46BF-A530-44D6689CA90A}"/>
                      </a:ext>
                    </a:extLst>
                  </p:cNvPr>
                  <p:cNvGrpSpPr/>
                  <p:nvPr/>
                </p:nvGrpSpPr>
                <p:grpSpPr>
                  <a:xfrm>
                    <a:off x="9221489" y="4273391"/>
                    <a:ext cx="66675" cy="61912"/>
                    <a:chOff x="9221489" y="4273391"/>
                    <a:chExt cx="66675" cy="61912"/>
                  </a:xfrm>
                </p:grpSpPr>
                <p:sp>
                  <p:nvSpPr>
                    <p:cNvPr id="2408" name="Freeform: Shape 2407">
                      <a:extLst>
                        <a:ext uri="{FF2B5EF4-FFF2-40B4-BE49-F238E27FC236}">
                          <a16:creationId xmlns:a16="http://schemas.microsoft.com/office/drawing/2014/main" id="{EA79E94C-AD41-45EB-A8F8-20FE75021B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92441"/>
                      <a:ext cx="33337" cy="42862"/>
                    </a:xfrm>
                    <a:custGeom>
                      <a:avLst/>
                      <a:gdLst>
                        <a:gd name="connsiteX0" fmla="*/ 33338 w 33337"/>
                        <a:gd name="connsiteY0" fmla="*/ 42863 h 42862"/>
                        <a:gd name="connsiteX1" fmla="*/ 0 w 33337"/>
                        <a:gd name="connsiteY1" fmla="*/ 23813 h 42862"/>
                        <a:gd name="connsiteX2" fmla="*/ 0 w 33337"/>
                        <a:gd name="connsiteY2" fmla="*/ 0 h 42862"/>
                        <a:gd name="connsiteX3" fmla="*/ 33338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33338" y="42863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3338" y="1905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9" name="Freeform: Shape 2408">
                      <a:extLst>
                        <a:ext uri="{FF2B5EF4-FFF2-40B4-BE49-F238E27FC236}">
                          <a16:creationId xmlns:a16="http://schemas.microsoft.com/office/drawing/2014/main" id="{F17EC255-3A26-447B-B85E-567CEF406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3337" cy="42862"/>
                    </a:xfrm>
                    <a:custGeom>
                      <a:avLst/>
                      <a:gdLst>
                        <a:gd name="connsiteX0" fmla="*/ 0 w 33337"/>
                        <a:gd name="connsiteY0" fmla="*/ 42863 h 42862"/>
                        <a:gd name="connsiteX1" fmla="*/ 33338 w 33337"/>
                        <a:gd name="connsiteY1" fmla="*/ 23813 h 42862"/>
                        <a:gd name="connsiteX2" fmla="*/ 33338 w 33337"/>
                        <a:gd name="connsiteY2" fmla="*/ 0 h 42862"/>
                        <a:gd name="connsiteX3" fmla="*/ 0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0" y="42863"/>
                          </a:moveTo>
                          <a:lnTo>
                            <a:pt x="33338" y="23813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0" name="Freeform: Shape 2409">
                      <a:extLst>
                        <a:ext uri="{FF2B5EF4-FFF2-40B4-BE49-F238E27FC236}">
                          <a16:creationId xmlns:a16="http://schemas.microsoft.com/office/drawing/2014/main" id="{0983990C-EBFB-4C26-8731-3120B2A43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73391"/>
                      <a:ext cx="66675" cy="38100"/>
                    </a:xfrm>
                    <a:custGeom>
                      <a:avLst/>
                      <a:gdLst>
                        <a:gd name="connsiteX0" fmla="*/ 33338 w 66675"/>
                        <a:gd name="connsiteY0" fmla="*/ 38100 h 38100"/>
                        <a:gd name="connsiteX1" fmla="*/ 0 w 66675"/>
                        <a:gd name="connsiteY1" fmla="*/ 19050 h 38100"/>
                        <a:gd name="connsiteX2" fmla="*/ 33338 w 66675"/>
                        <a:gd name="connsiteY2" fmla="*/ 0 h 38100"/>
                        <a:gd name="connsiteX3" fmla="*/ 66675 w 66675"/>
                        <a:gd name="connsiteY3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38100">
                          <a:moveTo>
                            <a:pt x="33338" y="38100"/>
                          </a:moveTo>
                          <a:lnTo>
                            <a:pt x="0" y="19050"/>
                          </a:lnTo>
                          <a:lnTo>
                            <a:pt x="33338" y="0"/>
                          </a:lnTo>
                          <a:lnTo>
                            <a:pt x="66675" y="1905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1" name="Graphic 7">
                    <a:extLst>
                      <a:ext uri="{FF2B5EF4-FFF2-40B4-BE49-F238E27FC236}">
                        <a16:creationId xmlns:a16="http://schemas.microsoft.com/office/drawing/2014/main" id="{127C4B31-4A85-4487-8E60-A1F9B041ADBC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71485"/>
                    <a:ext cx="72390" cy="44767"/>
                    <a:chOff x="9218632" y="4271485"/>
                    <a:chExt cx="72390" cy="44767"/>
                  </a:xfrm>
                </p:grpSpPr>
                <p:sp>
                  <p:nvSpPr>
                    <p:cNvPr id="2412" name="Freeform: Shape 2411">
                      <a:extLst>
                        <a:ext uri="{FF2B5EF4-FFF2-40B4-BE49-F238E27FC236}">
                          <a16:creationId xmlns:a16="http://schemas.microsoft.com/office/drawing/2014/main" id="{5B38218D-F642-49DF-A739-0A24C1CD3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92441"/>
                      <a:ext cx="36195" cy="23812"/>
                    </a:xfrm>
                    <a:custGeom>
                      <a:avLst/>
                      <a:gdLst>
                        <a:gd name="connsiteX0" fmla="*/ 36195 w 36195"/>
                        <a:gd name="connsiteY0" fmla="*/ 23813 h 23812"/>
                        <a:gd name="connsiteX1" fmla="*/ 0 w 36195"/>
                        <a:gd name="connsiteY1" fmla="*/ 2857 h 23812"/>
                        <a:gd name="connsiteX2" fmla="*/ 0 w 36195"/>
                        <a:gd name="connsiteY2" fmla="*/ 0 h 23812"/>
                        <a:gd name="connsiteX3" fmla="*/ 36195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36195" y="23813"/>
                          </a:moveTo>
                          <a:lnTo>
                            <a:pt x="0" y="2857"/>
                          </a:lnTo>
                          <a:lnTo>
                            <a:pt x="0" y="0"/>
                          </a:lnTo>
                          <a:lnTo>
                            <a:pt x="36195" y="2095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3" name="Freeform: Shape 2412">
                      <a:extLst>
                        <a:ext uri="{FF2B5EF4-FFF2-40B4-BE49-F238E27FC236}">
                          <a16:creationId xmlns:a16="http://schemas.microsoft.com/office/drawing/2014/main" id="{73750AE6-33E3-41CF-A0CC-C21B0684EF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6195" cy="23812"/>
                    </a:xfrm>
                    <a:custGeom>
                      <a:avLst/>
                      <a:gdLst>
                        <a:gd name="connsiteX0" fmla="*/ 0 w 36195"/>
                        <a:gd name="connsiteY0" fmla="*/ 23813 h 23812"/>
                        <a:gd name="connsiteX1" fmla="*/ 36195 w 36195"/>
                        <a:gd name="connsiteY1" fmla="*/ 2857 h 23812"/>
                        <a:gd name="connsiteX2" fmla="*/ 36195 w 36195"/>
                        <a:gd name="connsiteY2" fmla="*/ 0 h 23812"/>
                        <a:gd name="connsiteX3" fmla="*/ 0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0" y="23813"/>
                          </a:moveTo>
                          <a:lnTo>
                            <a:pt x="36195" y="2857"/>
                          </a:lnTo>
                          <a:lnTo>
                            <a:pt x="36195" y="0"/>
                          </a:lnTo>
                          <a:lnTo>
                            <a:pt x="0" y="2095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4" name="Freeform: Shape 2413">
                      <a:extLst>
                        <a:ext uri="{FF2B5EF4-FFF2-40B4-BE49-F238E27FC236}">
                          <a16:creationId xmlns:a16="http://schemas.microsoft.com/office/drawing/2014/main" id="{9D9BE2FE-F92A-43FD-BC8C-8D7A82E80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71485"/>
                      <a:ext cx="72390" cy="41909"/>
                    </a:xfrm>
                    <a:custGeom>
                      <a:avLst/>
                      <a:gdLst>
                        <a:gd name="connsiteX0" fmla="*/ 36195 w 72390"/>
                        <a:gd name="connsiteY0" fmla="*/ 41910 h 41909"/>
                        <a:gd name="connsiteX1" fmla="*/ 0 w 72390"/>
                        <a:gd name="connsiteY1" fmla="*/ 20955 h 41909"/>
                        <a:gd name="connsiteX2" fmla="*/ 36195 w 72390"/>
                        <a:gd name="connsiteY2" fmla="*/ 0 h 41909"/>
                        <a:gd name="connsiteX3" fmla="*/ 72390 w 72390"/>
                        <a:gd name="connsiteY3" fmla="*/ 20955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36195" y="41910"/>
                          </a:moveTo>
                          <a:lnTo>
                            <a:pt x="0" y="20955"/>
                          </a:lnTo>
                          <a:lnTo>
                            <a:pt x="36195" y="0"/>
                          </a:lnTo>
                          <a:lnTo>
                            <a:pt x="72390" y="2095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5" name="Graphic 7">
                    <a:extLst>
                      <a:ext uri="{FF2B5EF4-FFF2-40B4-BE49-F238E27FC236}">
                        <a16:creationId xmlns:a16="http://schemas.microsoft.com/office/drawing/2014/main" id="{B0B75BD2-EB69-4799-9DE1-4C0068BE81CD}"/>
                      </a:ext>
                    </a:extLst>
                  </p:cNvPr>
                  <p:cNvGrpSpPr/>
                  <p:nvPr/>
                </p:nvGrpSpPr>
                <p:grpSpPr>
                  <a:xfrm>
                    <a:off x="9231966" y="4262913"/>
                    <a:ext cx="44767" cy="41909"/>
                    <a:chOff x="9231966" y="4262913"/>
                    <a:chExt cx="44767" cy="41909"/>
                  </a:xfrm>
                </p:grpSpPr>
                <p:sp>
                  <p:nvSpPr>
                    <p:cNvPr id="2416" name="Freeform: Shape 2415">
                      <a:extLst>
                        <a:ext uri="{FF2B5EF4-FFF2-40B4-BE49-F238E27FC236}">
                          <a16:creationId xmlns:a16="http://schemas.microsoft.com/office/drawing/2014/main" id="{45E5D708-EE79-44B2-892C-075E5BC56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75295"/>
                      <a:ext cx="22860" cy="29527"/>
                    </a:xfrm>
                    <a:custGeom>
                      <a:avLst/>
                      <a:gdLst>
                        <a:gd name="connsiteX0" fmla="*/ 22860 w 22860"/>
                        <a:gd name="connsiteY0" fmla="*/ 29528 h 29527"/>
                        <a:gd name="connsiteX1" fmla="*/ 0 w 22860"/>
                        <a:gd name="connsiteY1" fmla="*/ 16193 h 29527"/>
                        <a:gd name="connsiteX2" fmla="*/ 0 w 22860"/>
                        <a:gd name="connsiteY2" fmla="*/ 0 h 29527"/>
                        <a:gd name="connsiteX3" fmla="*/ 22860 w 22860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860" h="29527">
                          <a:moveTo>
                            <a:pt x="22860" y="29528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22860" y="1333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7" name="Freeform: Shape 2416">
                      <a:extLst>
                        <a:ext uri="{FF2B5EF4-FFF2-40B4-BE49-F238E27FC236}">
                          <a16:creationId xmlns:a16="http://schemas.microsoft.com/office/drawing/2014/main" id="{A2133A6D-491E-4C2D-A4CA-EBEA66C69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1907" cy="29527"/>
                    </a:xfrm>
                    <a:custGeom>
                      <a:avLst/>
                      <a:gdLst>
                        <a:gd name="connsiteX0" fmla="*/ 0 w 21907"/>
                        <a:gd name="connsiteY0" fmla="*/ 29528 h 29527"/>
                        <a:gd name="connsiteX1" fmla="*/ 21908 w 21907"/>
                        <a:gd name="connsiteY1" fmla="*/ 16193 h 29527"/>
                        <a:gd name="connsiteX2" fmla="*/ 21908 w 21907"/>
                        <a:gd name="connsiteY2" fmla="*/ 0 h 29527"/>
                        <a:gd name="connsiteX3" fmla="*/ 0 w 21907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907" h="29527">
                          <a:moveTo>
                            <a:pt x="0" y="29528"/>
                          </a:moveTo>
                          <a:lnTo>
                            <a:pt x="21908" y="16193"/>
                          </a:lnTo>
                          <a:lnTo>
                            <a:pt x="21908" y="0"/>
                          </a:lnTo>
                          <a:lnTo>
                            <a:pt x="0" y="1333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8" name="Freeform: Shape 2417">
                      <a:extLst>
                        <a:ext uri="{FF2B5EF4-FFF2-40B4-BE49-F238E27FC236}">
                          <a16:creationId xmlns:a16="http://schemas.microsoft.com/office/drawing/2014/main" id="{A6B4AAD0-985F-4F6E-8541-044B377CD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62913"/>
                      <a:ext cx="44767" cy="25717"/>
                    </a:xfrm>
                    <a:custGeom>
                      <a:avLst/>
                      <a:gdLst>
                        <a:gd name="connsiteX0" fmla="*/ 22860 w 44767"/>
                        <a:gd name="connsiteY0" fmla="*/ 25718 h 25717"/>
                        <a:gd name="connsiteX1" fmla="*/ 0 w 44767"/>
                        <a:gd name="connsiteY1" fmla="*/ 12382 h 25717"/>
                        <a:gd name="connsiteX2" fmla="*/ 22860 w 44767"/>
                        <a:gd name="connsiteY2" fmla="*/ 0 h 25717"/>
                        <a:gd name="connsiteX3" fmla="*/ 44768 w 44767"/>
                        <a:gd name="connsiteY3" fmla="*/ 12382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767" h="25717">
                          <a:moveTo>
                            <a:pt x="22860" y="25718"/>
                          </a:moveTo>
                          <a:lnTo>
                            <a:pt x="0" y="12382"/>
                          </a:lnTo>
                          <a:lnTo>
                            <a:pt x="22860" y="0"/>
                          </a:lnTo>
                          <a:lnTo>
                            <a:pt x="44768" y="12382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9" name="Graphic 7">
                    <a:extLst>
                      <a:ext uri="{FF2B5EF4-FFF2-40B4-BE49-F238E27FC236}">
                        <a16:creationId xmlns:a16="http://schemas.microsoft.com/office/drawing/2014/main" id="{3622870F-C6A8-4C1A-AC87-00CFAFDCB89B}"/>
                      </a:ext>
                    </a:extLst>
                  </p:cNvPr>
                  <p:cNvGrpSpPr/>
                  <p:nvPr/>
                </p:nvGrpSpPr>
                <p:grpSpPr>
                  <a:xfrm>
                    <a:off x="9230061" y="4261008"/>
                    <a:ext cx="48577" cy="30480"/>
                    <a:chOff x="9230061" y="4261008"/>
                    <a:chExt cx="48577" cy="30480"/>
                  </a:xfrm>
                </p:grpSpPr>
                <p:sp>
                  <p:nvSpPr>
                    <p:cNvPr id="2420" name="Freeform: Shape 2419">
                      <a:extLst>
                        <a:ext uri="{FF2B5EF4-FFF2-40B4-BE49-F238E27FC236}">
                          <a16:creationId xmlns:a16="http://schemas.microsoft.com/office/drawing/2014/main" id="{2AF7294C-B1E0-4C36-961F-F6A64B496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75295"/>
                      <a:ext cx="24765" cy="16192"/>
                    </a:xfrm>
                    <a:custGeom>
                      <a:avLst/>
                      <a:gdLst>
                        <a:gd name="connsiteX0" fmla="*/ 24765 w 24765"/>
                        <a:gd name="connsiteY0" fmla="*/ 16193 h 16192"/>
                        <a:gd name="connsiteX1" fmla="*/ 0 w 24765"/>
                        <a:gd name="connsiteY1" fmla="*/ 1905 h 16192"/>
                        <a:gd name="connsiteX2" fmla="*/ 0 w 24765"/>
                        <a:gd name="connsiteY2" fmla="*/ 0 h 16192"/>
                        <a:gd name="connsiteX3" fmla="*/ 24765 w 24765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765" h="16192">
                          <a:moveTo>
                            <a:pt x="24765" y="16193"/>
                          </a:moveTo>
                          <a:lnTo>
                            <a:pt x="0" y="1905"/>
                          </a:lnTo>
                          <a:lnTo>
                            <a:pt x="0" y="0"/>
                          </a:lnTo>
                          <a:lnTo>
                            <a:pt x="24765" y="1428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1" name="Freeform: Shape 2420">
                      <a:extLst>
                        <a:ext uri="{FF2B5EF4-FFF2-40B4-BE49-F238E27FC236}">
                          <a16:creationId xmlns:a16="http://schemas.microsoft.com/office/drawing/2014/main" id="{9CDA8B4F-415D-4459-AD3B-9C6682568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3812" cy="16192"/>
                    </a:xfrm>
                    <a:custGeom>
                      <a:avLst/>
                      <a:gdLst>
                        <a:gd name="connsiteX0" fmla="*/ 0 w 23812"/>
                        <a:gd name="connsiteY0" fmla="*/ 16193 h 16192"/>
                        <a:gd name="connsiteX1" fmla="*/ 23813 w 23812"/>
                        <a:gd name="connsiteY1" fmla="*/ 1905 h 16192"/>
                        <a:gd name="connsiteX2" fmla="*/ 23813 w 23812"/>
                        <a:gd name="connsiteY2" fmla="*/ 0 h 16192"/>
                        <a:gd name="connsiteX3" fmla="*/ 0 w 23812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812" h="16192">
                          <a:moveTo>
                            <a:pt x="0" y="16193"/>
                          </a:moveTo>
                          <a:lnTo>
                            <a:pt x="23813" y="1905"/>
                          </a:lnTo>
                          <a:lnTo>
                            <a:pt x="23813" y="0"/>
                          </a:lnTo>
                          <a:lnTo>
                            <a:pt x="0" y="1428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2" name="Freeform: Shape 2421">
                      <a:extLst>
                        <a:ext uri="{FF2B5EF4-FFF2-40B4-BE49-F238E27FC236}">
                          <a16:creationId xmlns:a16="http://schemas.microsoft.com/office/drawing/2014/main" id="{52C89AE8-6C07-4692-88C6-A38E8F7D9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61008"/>
                      <a:ext cx="48577" cy="28575"/>
                    </a:xfrm>
                    <a:custGeom>
                      <a:avLst/>
                      <a:gdLst>
                        <a:gd name="connsiteX0" fmla="*/ 24765 w 48577"/>
                        <a:gd name="connsiteY0" fmla="*/ 28575 h 28575"/>
                        <a:gd name="connsiteX1" fmla="*/ 0 w 48577"/>
                        <a:gd name="connsiteY1" fmla="*/ 14288 h 28575"/>
                        <a:gd name="connsiteX2" fmla="*/ 24765 w 48577"/>
                        <a:gd name="connsiteY2" fmla="*/ 0 h 28575"/>
                        <a:gd name="connsiteX3" fmla="*/ 48578 w 48577"/>
                        <a:gd name="connsiteY3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577" h="28575">
                          <a:moveTo>
                            <a:pt x="24765" y="28575"/>
                          </a:moveTo>
                          <a:lnTo>
                            <a:pt x="0" y="14288"/>
                          </a:lnTo>
                          <a:lnTo>
                            <a:pt x="24765" y="0"/>
                          </a:lnTo>
                          <a:lnTo>
                            <a:pt x="48578" y="1428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23" name="Graphic 7">
                    <a:extLst>
                      <a:ext uri="{FF2B5EF4-FFF2-40B4-BE49-F238E27FC236}">
                        <a16:creationId xmlns:a16="http://schemas.microsoft.com/office/drawing/2014/main" id="{454E6660-4EBA-4A9E-B055-3DB1DDCA763E}"/>
                      </a:ext>
                    </a:extLst>
                  </p:cNvPr>
                  <p:cNvGrpSpPr/>
                  <p:nvPr/>
                </p:nvGrpSpPr>
                <p:grpSpPr>
                  <a:xfrm>
                    <a:off x="9262371" y="4280058"/>
                    <a:ext cx="12396" cy="22860"/>
                    <a:chOff x="9262371" y="4280058"/>
                    <a:chExt cx="12396" cy="22860"/>
                  </a:xfrm>
                </p:grpSpPr>
                <p:grpSp>
                  <p:nvGrpSpPr>
                    <p:cNvPr id="2424" name="Graphic 7">
                      <a:extLst>
                        <a:ext uri="{FF2B5EF4-FFF2-40B4-BE49-F238E27FC236}">
                          <a16:creationId xmlns:a16="http://schemas.microsoft.com/office/drawing/2014/main" id="{6D2CFE8E-DA0D-49D4-884A-6491CC62D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2371" y="4280058"/>
                      <a:ext cx="12396" cy="22860"/>
                      <a:chOff x="9262371" y="4280058"/>
                      <a:chExt cx="12396" cy="22860"/>
                    </a:xfrm>
                  </p:grpSpPr>
                  <p:sp>
                    <p:nvSpPr>
                      <p:cNvPr id="2425" name="Freeform: Shape 2424">
                        <a:extLst>
                          <a:ext uri="{FF2B5EF4-FFF2-40B4-BE49-F238E27FC236}">
                            <a16:creationId xmlns:a16="http://schemas.microsoft.com/office/drawing/2014/main" id="{A9E7F506-C6C8-46E4-A44D-9C8FBA2CA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2371" y="4280058"/>
                        <a:ext cx="10926" cy="21907"/>
                      </a:xfrm>
                      <a:custGeom>
                        <a:avLst/>
                        <a:gdLst>
                          <a:gd name="connsiteX0" fmla="*/ 3885 w 10926"/>
                          <a:gd name="connsiteY0" fmla="*/ 0 h 21907"/>
                          <a:gd name="connsiteX1" fmla="*/ 3885 w 10926"/>
                          <a:gd name="connsiteY1" fmla="*/ 0 h 21907"/>
                          <a:gd name="connsiteX2" fmla="*/ 3885 w 10926"/>
                          <a:gd name="connsiteY2" fmla="*/ 0 h 21907"/>
                          <a:gd name="connsiteX3" fmla="*/ 8648 w 10926"/>
                          <a:gd name="connsiteY3" fmla="*/ 1905 h 21907"/>
                          <a:gd name="connsiteX4" fmla="*/ 8648 w 10926"/>
                          <a:gd name="connsiteY4" fmla="*/ 2858 h 21907"/>
                          <a:gd name="connsiteX5" fmla="*/ 10553 w 10926"/>
                          <a:gd name="connsiteY5" fmla="*/ 13335 h 21907"/>
                          <a:gd name="connsiteX6" fmla="*/ 10553 w 10926"/>
                          <a:gd name="connsiteY6" fmla="*/ 17145 h 21907"/>
                          <a:gd name="connsiteX7" fmla="*/ 4838 w 10926"/>
                          <a:gd name="connsiteY7" fmla="*/ 20003 h 21907"/>
                          <a:gd name="connsiteX8" fmla="*/ 4838 w 10926"/>
                          <a:gd name="connsiteY8" fmla="*/ 21908 h 21907"/>
                          <a:gd name="connsiteX9" fmla="*/ 1028 w 10926"/>
                          <a:gd name="connsiteY9" fmla="*/ 20003 h 21907"/>
                          <a:gd name="connsiteX10" fmla="*/ 1028 w 10926"/>
                          <a:gd name="connsiteY10" fmla="*/ 16193 h 21907"/>
                          <a:gd name="connsiteX11" fmla="*/ 3885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3885" y="0"/>
                            </a:moveTo>
                            <a:cubicBezTo>
                              <a:pt x="3885" y="0"/>
                              <a:pt x="3885" y="0"/>
                              <a:pt x="3885" y="0"/>
                            </a:cubicBezTo>
                            <a:lnTo>
                              <a:pt x="3885" y="0"/>
                            </a:lnTo>
                            <a:lnTo>
                              <a:pt x="8648" y="1905"/>
                            </a:lnTo>
                            <a:lnTo>
                              <a:pt x="8648" y="2858"/>
                            </a:lnTo>
                            <a:cubicBezTo>
                              <a:pt x="10553" y="5715"/>
                              <a:pt x="11505" y="11430"/>
                              <a:pt x="10553" y="13335"/>
                            </a:cubicBezTo>
                            <a:lnTo>
                              <a:pt x="10553" y="17145"/>
                            </a:lnTo>
                            <a:lnTo>
                              <a:pt x="4838" y="20003"/>
                            </a:lnTo>
                            <a:lnTo>
                              <a:pt x="4838" y="21908"/>
                            </a:lnTo>
                            <a:lnTo>
                              <a:pt x="1028" y="20003"/>
                            </a:lnTo>
                            <a:lnTo>
                              <a:pt x="1028" y="16193"/>
                            </a:lnTo>
                            <a:cubicBezTo>
                              <a:pt x="-1830" y="16193"/>
                              <a:pt x="1980" y="953"/>
                              <a:pt x="388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26" name="Freeform: Shape 2425">
                        <a:extLst>
                          <a:ext uri="{FF2B5EF4-FFF2-40B4-BE49-F238E27FC236}">
                            <a16:creationId xmlns:a16="http://schemas.microsoft.com/office/drawing/2014/main" id="{2FCBCA40-A33A-4EBC-B6C1-1D154E9AA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737" y="4282686"/>
                        <a:ext cx="9030" cy="20231"/>
                      </a:xfrm>
                      <a:custGeom>
                        <a:avLst/>
                        <a:gdLst>
                          <a:gd name="connsiteX0" fmla="*/ 4329 w 9030"/>
                          <a:gd name="connsiteY0" fmla="*/ 229 h 20231"/>
                          <a:gd name="connsiteX1" fmla="*/ 519 w 9030"/>
                          <a:gd name="connsiteY1" fmla="*/ 16422 h 20231"/>
                          <a:gd name="connsiteX2" fmla="*/ 519 w 9030"/>
                          <a:gd name="connsiteY2" fmla="*/ 20232 h 20231"/>
                          <a:gd name="connsiteX3" fmla="*/ 8139 w 9030"/>
                          <a:gd name="connsiteY3" fmla="*/ 16422 h 20231"/>
                          <a:gd name="connsiteX4" fmla="*/ 8139 w 9030"/>
                          <a:gd name="connsiteY4" fmla="*/ 12612 h 20231"/>
                          <a:gd name="connsiteX5" fmla="*/ 4329 w 9030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030" h="20231">
                            <a:moveTo>
                              <a:pt x="4329" y="229"/>
                            </a:moveTo>
                            <a:cubicBezTo>
                              <a:pt x="2424" y="1182"/>
                              <a:pt x="-1386" y="15469"/>
                              <a:pt x="519" y="16422"/>
                            </a:cubicBezTo>
                            <a:lnTo>
                              <a:pt x="519" y="20232"/>
                            </a:lnTo>
                            <a:lnTo>
                              <a:pt x="8139" y="16422"/>
                            </a:lnTo>
                            <a:lnTo>
                              <a:pt x="8139" y="12612"/>
                            </a:lnTo>
                            <a:cubicBezTo>
                              <a:pt x="10997" y="8802"/>
                              <a:pt x="623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27" name="Graphic 7">
                      <a:extLst>
                        <a:ext uri="{FF2B5EF4-FFF2-40B4-BE49-F238E27FC236}">
                          <a16:creationId xmlns:a16="http://schemas.microsoft.com/office/drawing/2014/main" id="{02D164E9-866F-42B2-80D5-2DEEB96A66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7902" y="4287678"/>
                      <a:ext cx="6234" cy="14287"/>
                      <a:chOff x="9267902" y="4287678"/>
                      <a:chExt cx="6234" cy="14287"/>
                    </a:xfrm>
                  </p:grpSpPr>
                  <p:sp>
                    <p:nvSpPr>
                      <p:cNvPr id="2428" name="Freeform: Shape 2427">
                        <a:extLst>
                          <a:ext uri="{FF2B5EF4-FFF2-40B4-BE49-F238E27FC236}">
                            <a16:creationId xmlns:a16="http://schemas.microsoft.com/office/drawing/2014/main" id="{5E2C5647-281A-448B-B9A5-4D3968A6C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7902" y="4287678"/>
                        <a:ext cx="4492" cy="14287"/>
                      </a:xfrm>
                      <a:custGeom>
                        <a:avLst/>
                        <a:gdLst>
                          <a:gd name="connsiteX0" fmla="*/ 2165 w 4492"/>
                          <a:gd name="connsiteY0" fmla="*/ 0 h 14287"/>
                          <a:gd name="connsiteX1" fmla="*/ 2165 w 4492"/>
                          <a:gd name="connsiteY1" fmla="*/ 0 h 14287"/>
                          <a:gd name="connsiteX2" fmla="*/ 4070 w 4492"/>
                          <a:gd name="connsiteY2" fmla="*/ 953 h 14287"/>
                          <a:gd name="connsiteX3" fmla="*/ 4070 w 4492"/>
                          <a:gd name="connsiteY3" fmla="*/ 2857 h 14287"/>
                          <a:gd name="connsiteX4" fmla="*/ 4070 w 4492"/>
                          <a:gd name="connsiteY4" fmla="*/ 6667 h 14287"/>
                          <a:gd name="connsiteX5" fmla="*/ 4070 w 4492"/>
                          <a:gd name="connsiteY5" fmla="*/ 11430 h 14287"/>
                          <a:gd name="connsiteX6" fmla="*/ 2165 w 4492"/>
                          <a:gd name="connsiteY6" fmla="*/ 12382 h 14287"/>
                          <a:gd name="connsiteX7" fmla="*/ 1212 w 4492"/>
                          <a:gd name="connsiteY7" fmla="*/ 14288 h 14287"/>
                          <a:gd name="connsiteX8" fmla="*/ 260 w 4492"/>
                          <a:gd name="connsiteY8" fmla="*/ 13335 h 14287"/>
                          <a:gd name="connsiteX9" fmla="*/ 260 w 4492"/>
                          <a:gd name="connsiteY9" fmla="*/ 8572 h 14287"/>
                          <a:gd name="connsiteX10" fmla="*/ 2165 w 4492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492" h="14287">
                            <a:moveTo>
                              <a:pt x="2165" y="0"/>
                            </a:moveTo>
                            <a:cubicBezTo>
                              <a:pt x="2165" y="0"/>
                              <a:pt x="3117" y="0"/>
                              <a:pt x="2165" y="0"/>
                            </a:cubicBezTo>
                            <a:lnTo>
                              <a:pt x="4070" y="953"/>
                            </a:lnTo>
                            <a:lnTo>
                              <a:pt x="4070" y="2857"/>
                            </a:lnTo>
                            <a:cubicBezTo>
                              <a:pt x="4070" y="3810"/>
                              <a:pt x="5022" y="5715"/>
                              <a:pt x="4070" y="6667"/>
                            </a:cubicBezTo>
                            <a:lnTo>
                              <a:pt x="4070" y="11430"/>
                            </a:lnTo>
                            <a:lnTo>
                              <a:pt x="2165" y="12382"/>
                            </a:lnTo>
                            <a:lnTo>
                              <a:pt x="1212" y="14288"/>
                            </a:lnTo>
                            <a:lnTo>
                              <a:pt x="260" y="13335"/>
                            </a:lnTo>
                            <a:lnTo>
                              <a:pt x="260" y="8572"/>
                            </a:lnTo>
                            <a:cubicBezTo>
                              <a:pt x="-693" y="8572"/>
                              <a:pt x="1212" y="953"/>
                              <a:pt x="216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29" name="Freeform: Shape 2428">
                        <a:extLst>
                          <a:ext uri="{FF2B5EF4-FFF2-40B4-BE49-F238E27FC236}">
                            <a16:creationId xmlns:a16="http://schemas.microsoft.com/office/drawing/2014/main" id="{A96F9AF8-3DE9-435D-84CB-866D8D4E4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980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260 w 4329"/>
                          <a:gd name="connsiteY1" fmla="*/ 8679 h 13441"/>
                          <a:gd name="connsiteX2" fmla="*/ 260 w 4329"/>
                          <a:gd name="connsiteY2" fmla="*/ 13442 h 13441"/>
                          <a:gd name="connsiteX3" fmla="*/ 1212 w 4329"/>
                          <a:gd name="connsiteY3" fmla="*/ 12489 h 13441"/>
                          <a:gd name="connsiteX4" fmla="*/ 1212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3117 w 4329"/>
                          <a:gd name="connsiteY6" fmla="*/ 11536 h 13441"/>
                          <a:gd name="connsiteX7" fmla="*/ 4070 w 4329"/>
                          <a:gd name="connsiteY7" fmla="*/ 10584 h 13441"/>
                          <a:gd name="connsiteX8" fmla="*/ 407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1212" y="1059"/>
                              <a:pt x="-693" y="8679"/>
                              <a:pt x="260" y="8679"/>
                            </a:cubicBezTo>
                            <a:lnTo>
                              <a:pt x="260" y="13442"/>
                            </a:lnTo>
                            <a:lnTo>
                              <a:pt x="1212" y="12489"/>
                            </a:lnTo>
                            <a:lnTo>
                              <a:pt x="1212" y="11536"/>
                            </a:lnTo>
                            <a:lnTo>
                              <a:pt x="2165" y="11536"/>
                            </a:lnTo>
                            <a:lnTo>
                              <a:pt x="3117" y="11536"/>
                            </a:lnTo>
                            <a:lnTo>
                              <a:pt x="4070" y="10584"/>
                            </a:lnTo>
                            <a:lnTo>
                              <a:pt x="4070" y="5821"/>
                            </a:lnTo>
                            <a:cubicBezTo>
                              <a:pt x="5022" y="4869"/>
                              <a:pt x="3117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30" name="Freeform: Shape 2429">
                      <a:extLst>
                        <a:ext uri="{FF2B5EF4-FFF2-40B4-BE49-F238E27FC236}">
                          <a16:creationId xmlns:a16="http://schemas.microsoft.com/office/drawing/2014/main" id="{74C5889C-566A-4EDD-B99E-BF327ECF4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4875"/>
                      <a:ext cx="952" cy="5185"/>
                    </a:xfrm>
                    <a:custGeom>
                      <a:avLst/>
                      <a:gdLst>
                        <a:gd name="connsiteX0" fmla="*/ 953 w 952"/>
                        <a:gd name="connsiteY0" fmla="*/ 5186 h 5185"/>
                        <a:gd name="connsiteX1" fmla="*/ 953 w 952"/>
                        <a:gd name="connsiteY1" fmla="*/ 423 h 5185"/>
                        <a:gd name="connsiteX2" fmla="*/ 0 w 952"/>
                        <a:gd name="connsiteY2" fmla="*/ 423 h 5185"/>
                        <a:gd name="connsiteX3" fmla="*/ 0 w 952"/>
                        <a:gd name="connsiteY3" fmla="*/ 423 h 5185"/>
                        <a:gd name="connsiteX4" fmla="*/ 953 w 952"/>
                        <a:gd name="connsiteY4" fmla="*/ 5186 h 5185"/>
                        <a:gd name="connsiteX5" fmla="*/ 953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953" y="5186"/>
                          </a:moveTo>
                          <a:lnTo>
                            <a:pt x="953" y="423"/>
                          </a:lnTo>
                          <a:cubicBezTo>
                            <a:pt x="953" y="423"/>
                            <a:pt x="953" y="-529"/>
                            <a:pt x="0" y="423"/>
                          </a:cubicBezTo>
                          <a:cubicBezTo>
                            <a:pt x="0" y="423"/>
                            <a:pt x="0" y="423"/>
                            <a:pt x="0" y="423"/>
                          </a:cubicBezTo>
                          <a:lnTo>
                            <a:pt x="953" y="5186"/>
                          </a:lnTo>
                          <a:lnTo>
                            <a:pt x="953" y="5186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1" name="Freeform: Shape 2430">
                      <a:extLst>
                        <a:ext uri="{FF2B5EF4-FFF2-40B4-BE49-F238E27FC236}">
                          <a16:creationId xmlns:a16="http://schemas.microsoft.com/office/drawing/2014/main" id="{BAF83AC9-91F7-4EE8-A385-812E6883C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5298"/>
                      <a:ext cx="952" cy="4762"/>
                    </a:xfrm>
                    <a:custGeom>
                      <a:avLst/>
                      <a:gdLst>
                        <a:gd name="connsiteX0" fmla="*/ 0 w 952"/>
                        <a:gd name="connsiteY0" fmla="*/ 953 h 4762"/>
                        <a:gd name="connsiteX1" fmla="*/ 0 w 952"/>
                        <a:gd name="connsiteY1" fmla="*/ 4763 h 4762"/>
                        <a:gd name="connsiteX2" fmla="*/ 953 w 952"/>
                        <a:gd name="connsiteY2" fmla="*/ 4763 h 4762"/>
                        <a:gd name="connsiteX3" fmla="*/ 953 w 952"/>
                        <a:gd name="connsiteY3" fmla="*/ 0 h 4762"/>
                        <a:gd name="connsiteX4" fmla="*/ 953 w 952"/>
                        <a:gd name="connsiteY4" fmla="*/ 0 h 4762"/>
                        <a:gd name="connsiteX5" fmla="*/ 953 w 952"/>
                        <a:gd name="connsiteY5" fmla="*/ 0 h 4762"/>
                        <a:gd name="connsiteX6" fmla="*/ 0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0" y="953"/>
                          </a:moveTo>
                          <a:lnTo>
                            <a:pt x="0" y="4763"/>
                          </a:lnTo>
                          <a:lnTo>
                            <a:pt x="953" y="4763"/>
                          </a:lnTo>
                          <a:lnTo>
                            <a:pt x="953" y="0"/>
                          </a:ln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0" y="0"/>
                            <a:pt x="0" y="953"/>
                            <a:pt x="0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32" name="Graphic 7">
                    <a:extLst>
                      <a:ext uri="{FF2B5EF4-FFF2-40B4-BE49-F238E27FC236}">
                        <a16:creationId xmlns:a16="http://schemas.microsoft.com/office/drawing/2014/main" id="{F34D4D33-3081-414A-B28F-F965C4D5065F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05" y="4280058"/>
                    <a:ext cx="12976" cy="22860"/>
                    <a:chOff x="9234305" y="4280058"/>
                    <a:chExt cx="12976" cy="22860"/>
                  </a:xfrm>
                </p:grpSpPr>
                <p:grpSp>
                  <p:nvGrpSpPr>
                    <p:cNvPr id="2433" name="Graphic 7">
                      <a:extLst>
                        <a:ext uri="{FF2B5EF4-FFF2-40B4-BE49-F238E27FC236}">
                          <a16:creationId xmlns:a16="http://schemas.microsoft.com/office/drawing/2014/main" id="{8B31B4A4-9159-476A-B492-592F6B5D7A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4305" y="4280058"/>
                      <a:ext cx="12976" cy="22860"/>
                      <a:chOff x="9234305" y="4280058"/>
                      <a:chExt cx="12976" cy="22860"/>
                    </a:xfrm>
                  </p:grpSpPr>
                  <p:sp>
                    <p:nvSpPr>
                      <p:cNvPr id="2434" name="Freeform: Shape 2433">
                        <a:extLst>
                          <a:ext uri="{FF2B5EF4-FFF2-40B4-BE49-F238E27FC236}">
                            <a16:creationId xmlns:a16="http://schemas.microsoft.com/office/drawing/2014/main" id="{FA92D5B8-85E0-4B7E-BA07-178DD0B61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355" y="4280058"/>
                        <a:ext cx="10926" cy="21907"/>
                      </a:xfrm>
                      <a:custGeom>
                        <a:avLst/>
                        <a:gdLst>
                          <a:gd name="connsiteX0" fmla="*/ 7041 w 10926"/>
                          <a:gd name="connsiteY0" fmla="*/ 0 h 21907"/>
                          <a:gd name="connsiteX1" fmla="*/ 7041 w 10926"/>
                          <a:gd name="connsiteY1" fmla="*/ 0 h 21907"/>
                          <a:gd name="connsiteX2" fmla="*/ 7041 w 10926"/>
                          <a:gd name="connsiteY2" fmla="*/ 0 h 21907"/>
                          <a:gd name="connsiteX3" fmla="*/ 2279 w 10926"/>
                          <a:gd name="connsiteY3" fmla="*/ 1905 h 21907"/>
                          <a:gd name="connsiteX4" fmla="*/ 2279 w 10926"/>
                          <a:gd name="connsiteY4" fmla="*/ 2858 h 21907"/>
                          <a:gd name="connsiteX5" fmla="*/ 374 w 10926"/>
                          <a:gd name="connsiteY5" fmla="*/ 13335 h 21907"/>
                          <a:gd name="connsiteX6" fmla="*/ 374 w 10926"/>
                          <a:gd name="connsiteY6" fmla="*/ 17145 h 21907"/>
                          <a:gd name="connsiteX7" fmla="*/ 6089 w 10926"/>
                          <a:gd name="connsiteY7" fmla="*/ 20003 h 21907"/>
                          <a:gd name="connsiteX8" fmla="*/ 6089 w 10926"/>
                          <a:gd name="connsiteY8" fmla="*/ 21908 h 21907"/>
                          <a:gd name="connsiteX9" fmla="*/ 9899 w 10926"/>
                          <a:gd name="connsiteY9" fmla="*/ 20003 h 21907"/>
                          <a:gd name="connsiteX10" fmla="*/ 9899 w 10926"/>
                          <a:gd name="connsiteY10" fmla="*/ 16193 h 21907"/>
                          <a:gd name="connsiteX11" fmla="*/ 7041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7041" y="0"/>
                            </a:moveTo>
                            <a:cubicBezTo>
                              <a:pt x="6089" y="0"/>
                              <a:pt x="6089" y="0"/>
                              <a:pt x="7041" y="0"/>
                            </a:cubicBezTo>
                            <a:lnTo>
                              <a:pt x="7041" y="0"/>
                            </a:lnTo>
                            <a:lnTo>
                              <a:pt x="2279" y="1905"/>
                            </a:lnTo>
                            <a:lnTo>
                              <a:pt x="2279" y="2858"/>
                            </a:lnTo>
                            <a:cubicBezTo>
                              <a:pt x="374" y="5715"/>
                              <a:pt x="-579" y="11430"/>
                              <a:pt x="374" y="13335"/>
                            </a:cubicBezTo>
                            <a:lnTo>
                              <a:pt x="374" y="17145"/>
                            </a:lnTo>
                            <a:lnTo>
                              <a:pt x="6089" y="20003"/>
                            </a:lnTo>
                            <a:lnTo>
                              <a:pt x="6089" y="21908"/>
                            </a:lnTo>
                            <a:lnTo>
                              <a:pt x="9899" y="20003"/>
                            </a:lnTo>
                            <a:lnTo>
                              <a:pt x="9899" y="16193"/>
                            </a:lnTo>
                            <a:cubicBezTo>
                              <a:pt x="12756" y="16193"/>
                              <a:pt x="8946" y="953"/>
                              <a:pt x="704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35" name="Freeform: Shape 2434">
                        <a:extLst>
                          <a:ext uri="{FF2B5EF4-FFF2-40B4-BE49-F238E27FC236}">
                            <a16:creationId xmlns:a16="http://schemas.microsoft.com/office/drawing/2014/main" id="{6AC4F4AE-5E22-4F0D-B351-436FA328C4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4305" y="4282686"/>
                        <a:ext cx="8658" cy="20231"/>
                      </a:xfrm>
                      <a:custGeom>
                        <a:avLst/>
                        <a:gdLst>
                          <a:gd name="connsiteX0" fmla="*/ 4329 w 8658"/>
                          <a:gd name="connsiteY0" fmla="*/ 229 h 20231"/>
                          <a:gd name="connsiteX1" fmla="*/ 8139 w 8658"/>
                          <a:gd name="connsiteY1" fmla="*/ 16422 h 20231"/>
                          <a:gd name="connsiteX2" fmla="*/ 8139 w 8658"/>
                          <a:gd name="connsiteY2" fmla="*/ 20232 h 20231"/>
                          <a:gd name="connsiteX3" fmla="*/ 519 w 8658"/>
                          <a:gd name="connsiteY3" fmla="*/ 16422 h 20231"/>
                          <a:gd name="connsiteX4" fmla="*/ 519 w 8658"/>
                          <a:gd name="connsiteY4" fmla="*/ 12612 h 20231"/>
                          <a:gd name="connsiteX5" fmla="*/ 4329 w 8658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658" h="20231">
                            <a:moveTo>
                              <a:pt x="4329" y="229"/>
                            </a:moveTo>
                            <a:cubicBezTo>
                              <a:pt x="6234" y="1182"/>
                              <a:pt x="10044" y="15469"/>
                              <a:pt x="8139" y="16422"/>
                            </a:cubicBezTo>
                            <a:lnTo>
                              <a:pt x="8139" y="20232"/>
                            </a:lnTo>
                            <a:lnTo>
                              <a:pt x="519" y="16422"/>
                            </a:lnTo>
                            <a:lnTo>
                              <a:pt x="519" y="12612"/>
                            </a:lnTo>
                            <a:cubicBezTo>
                              <a:pt x="-1386" y="8802"/>
                              <a:pt x="242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36" name="Graphic 7">
                      <a:extLst>
                        <a:ext uri="{FF2B5EF4-FFF2-40B4-BE49-F238E27FC236}">
                          <a16:creationId xmlns:a16="http://schemas.microsoft.com/office/drawing/2014/main" id="{D8D9805B-132E-4F92-A910-16FBA94436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5517" y="4287678"/>
                      <a:ext cx="5662" cy="14287"/>
                      <a:chOff x="9235517" y="4287678"/>
                      <a:chExt cx="5662" cy="14287"/>
                    </a:xfrm>
                  </p:grpSpPr>
                  <p:sp>
                    <p:nvSpPr>
                      <p:cNvPr id="2437" name="Freeform: Shape 2436">
                        <a:extLst>
                          <a:ext uri="{FF2B5EF4-FFF2-40B4-BE49-F238E27FC236}">
                            <a16:creationId xmlns:a16="http://schemas.microsoft.com/office/drawing/2014/main" id="{63EEB6AA-4712-4FB0-91C9-CAFA270B11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015" y="4287678"/>
                        <a:ext cx="5165" cy="14287"/>
                      </a:xfrm>
                      <a:custGeom>
                        <a:avLst/>
                        <a:gdLst>
                          <a:gd name="connsiteX0" fmla="*/ 2619 w 5165"/>
                          <a:gd name="connsiteY0" fmla="*/ 0 h 14287"/>
                          <a:gd name="connsiteX1" fmla="*/ 2619 w 5165"/>
                          <a:gd name="connsiteY1" fmla="*/ 0 h 14287"/>
                          <a:gd name="connsiteX2" fmla="*/ 714 w 5165"/>
                          <a:gd name="connsiteY2" fmla="*/ 953 h 14287"/>
                          <a:gd name="connsiteX3" fmla="*/ 714 w 5165"/>
                          <a:gd name="connsiteY3" fmla="*/ 2857 h 14287"/>
                          <a:gd name="connsiteX4" fmla="*/ 714 w 5165"/>
                          <a:gd name="connsiteY4" fmla="*/ 6667 h 14287"/>
                          <a:gd name="connsiteX5" fmla="*/ 714 w 5165"/>
                          <a:gd name="connsiteY5" fmla="*/ 11430 h 14287"/>
                          <a:gd name="connsiteX6" fmla="*/ 2619 w 5165"/>
                          <a:gd name="connsiteY6" fmla="*/ 12382 h 14287"/>
                          <a:gd name="connsiteX7" fmla="*/ 3572 w 5165"/>
                          <a:gd name="connsiteY7" fmla="*/ 14288 h 14287"/>
                          <a:gd name="connsiteX8" fmla="*/ 4524 w 5165"/>
                          <a:gd name="connsiteY8" fmla="*/ 13335 h 14287"/>
                          <a:gd name="connsiteX9" fmla="*/ 4524 w 5165"/>
                          <a:gd name="connsiteY9" fmla="*/ 8572 h 14287"/>
                          <a:gd name="connsiteX10" fmla="*/ 2619 w 5165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165" h="14287">
                            <a:moveTo>
                              <a:pt x="2619" y="0"/>
                            </a:moveTo>
                            <a:cubicBezTo>
                              <a:pt x="2619" y="0"/>
                              <a:pt x="2619" y="0"/>
                              <a:pt x="2619" y="0"/>
                            </a:cubicBezTo>
                            <a:lnTo>
                              <a:pt x="714" y="953"/>
                            </a:lnTo>
                            <a:lnTo>
                              <a:pt x="714" y="2857"/>
                            </a:lnTo>
                            <a:cubicBezTo>
                              <a:pt x="-238" y="3810"/>
                              <a:pt x="-238" y="5715"/>
                              <a:pt x="714" y="6667"/>
                            </a:cubicBezTo>
                            <a:lnTo>
                              <a:pt x="714" y="11430"/>
                            </a:lnTo>
                            <a:lnTo>
                              <a:pt x="2619" y="12382"/>
                            </a:lnTo>
                            <a:lnTo>
                              <a:pt x="3572" y="14288"/>
                            </a:lnTo>
                            <a:lnTo>
                              <a:pt x="4524" y="13335"/>
                            </a:lnTo>
                            <a:lnTo>
                              <a:pt x="4524" y="8572"/>
                            </a:lnTo>
                            <a:cubicBezTo>
                              <a:pt x="6429" y="8572"/>
                              <a:pt x="3572" y="953"/>
                              <a:pt x="26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38" name="Freeform: Shape 2437">
                        <a:extLst>
                          <a:ext uri="{FF2B5EF4-FFF2-40B4-BE49-F238E27FC236}">
                            <a16:creationId xmlns:a16="http://schemas.microsoft.com/office/drawing/2014/main" id="{ACC2177E-1F52-4D45-BAC1-288EBB835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551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4070 w 4329"/>
                          <a:gd name="connsiteY1" fmla="*/ 8679 h 13441"/>
                          <a:gd name="connsiteX2" fmla="*/ 4070 w 4329"/>
                          <a:gd name="connsiteY2" fmla="*/ 13442 h 13441"/>
                          <a:gd name="connsiteX3" fmla="*/ 3117 w 4329"/>
                          <a:gd name="connsiteY3" fmla="*/ 12489 h 13441"/>
                          <a:gd name="connsiteX4" fmla="*/ 3117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1212 w 4329"/>
                          <a:gd name="connsiteY6" fmla="*/ 11536 h 13441"/>
                          <a:gd name="connsiteX7" fmla="*/ 260 w 4329"/>
                          <a:gd name="connsiteY7" fmla="*/ 10584 h 13441"/>
                          <a:gd name="connsiteX8" fmla="*/ 26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3117" y="1059"/>
                              <a:pt x="5022" y="8679"/>
                              <a:pt x="4070" y="8679"/>
                            </a:cubicBezTo>
                            <a:lnTo>
                              <a:pt x="4070" y="13442"/>
                            </a:lnTo>
                            <a:lnTo>
                              <a:pt x="3117" y="12489"/>
                            </a:lnTo>
                            <a:lnTo>
                              <a:pt x="3117" y="11536"/>
                            </a:lnTo>
                            <a:lnTo>
                              <a:pt x="2165" y="11536"/>
                            </a:lnTo>
                            <a:lnTo>
                              <a:pt x="1212" y="11536"/>
                            </a:lnTo>
                            <a:lnTo>
                              <a:pt x="260" y="10584"/>
                            </a:lnTo>
                            <a:lnTo>
                              <a:pt x="260" y="5821"/>
                            </a:lnTo>
                            <a:cubicBezTo>
                              <a:pt x="-693" y="4869"/>
                              <a:pt x="1212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39" name="Freeform: Shape 2438">
                      <a:extLst>
                        <a:ext uri="{FF2B5EF4-FFF2-40B4-BE49-F238E27FC236}">
                          <a16:creationId xmlns:a16="http://schemas.microsoft.com/office/drawing/2014/main" id="{240D9C5E-C1B7-4BED-A8DA-10E49B95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29" y="4294875"/>
                      <a:ext cx="952" cy="5185"/>
                    </a:xfrm>
                    <a:custGeom>
                      <a:avLst/>
                      <a:gdLst>
                        <a:gd name="connsiteX0" fmla="*/ 0 w 952"/>
                        <a:gd name="connsiteY0" fmla="*/ 5186 h 5185"/>
                        <a:gd name="connsiteX1" fmla="*/ 0 w 952"/>
                        <a:gd name="connsiteY1" fmla="*/ 423 h 5185"/>
                        <a:gd name="connsiteX2" fmla="*/ 953 w 952"/>
                        <a:gd name="connsiteY2" fmla="*/ 423 h 5185"/>
                        <a:gd name="connsiteX3" fmla="*/ 953 w 952"/>
                        <a:gd name="connsiteY3" fmla="*/ 423 h 5185"/>
                        <a:gd name="connsiteX4" fmla="*/ 0 w 952"/>
                        <a:gd name="connsiteY4" fmla="*/ 5186 h 5185"/>
                        <a:gd name="connsiteX5" fmla="*/ 0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0" y="5186"/>
                          </a:moveTo>
                          <a:lnTo>
                            <a:pt x="0" y="423"/>
                          </a:lnTo>
                          <a:cubicBezTo>
                            <a:pt x="0" y="423"/>
                            <a:pt x="0" y="-529"/>
                            <a:pt x="953" y="423"/>
                          </a:cubicBezTo>
                          <a:cubicBezTo>
                            <a:pt x="953" y="423"/>
                            <a:pt x="953" y="423"/>
                            <a:pt x="953" y="423"/>
                          </a:cubicBezTo>
                          <a:lnTo>
                            <a:pt x="0" y="5186"/>
                          </a:lnTo>
                          <a:lnTo>
                            <a:pt x="0" y="5186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0" name="Freeform: Shape 2439">
                      <a:extLst>
                        <a:ext uri="{FF2B5EF4-FFF2-40B4-BE49-F238E27FC236}">
                          <a16:creationId xmlns:a16="http://schemas.microsoft.com/office/drawing/2014/main" id="{65B9DB48-56E3-4622-8BA1-A77188AF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7682" y="4295298"/>
                      <a:ext cx="952" cy="4762"/>
                    </a:xfrm>
                    <a:custGeom>
                      <a:avLst/>
                      <a:gdLst>
                        <a:gd name="connsiteX0" fmla="*/ 953 w 952"/>
                        <a:gd name="connsiteY0" fmla="*/ 953 h 4762"/>
                        <a:gd name="connsiteX1" fmla="*/ 953 w 952"/>
                        <a:gd name="connsiteY1" fmla="*/ 4763 h 4762"/>
                        <a:gd name="connsiteX2" fmla="*/ 0 w 952"/>
                        <a:gd name="connsiteY2" fmla="*/ 4763 h 4762"/>
                        <a:gd name="connsiteX3" fmla="*/ 0 w 952"/>
                        <a:gd name="connsiteY3" fmla="*/ 0 h 4762"/>
                        <a:gd name="connsiteX4" fmla="*/ 0 w 952"/>
                        <a:gd name="connsiteY4" fmla="*/ 0 h 4762"/>
                        <a:gd name="connsiteX5" fmla="*/ 0 w 952"/>
                        <a:gd name="connsiteY5" fmla="*/ 0 h 4762"/>
                        <a:gd name="connsiteX6" fmla="*/ 953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953" y="953"/>
                          </a:moveTo>
                          <a:lnTo>
                            <a:pt x="953" y="4763"/>
                          </a:lnTo>
                          <a:lnTo>
                            <a:pt x="0" y="4763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953" y="953"/>
                            <a:pt x="953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41" name="Graphic 7">
                    <a:extLst>
                      <a:ext uri="{FF2B5EF4-FFF2-40B4-BE49-F238E27FC236}">
                        <a16:creationId xmlns:a16="http://schemas.microsoft.com/office/drawing/2014/main" id="{BC6DAFAC-D08B-46FC-8C37-CF44B97B422B}"/>
                      </a:ext>
                    </a:extLst>
                  </p:cNvPr>
                  <p:cNvGrpSpPr/>
                  <p:nvPr/>
                </p:nvGrpSpPr>
                <p:grpSpPr>
                  <a:xfrm>
                    <a:off x="9282449" y="4283868"/>
                    <a:ext cx="8572" cy="10477"/>
                    <a:chOff x="9282449" y="4283868"/>
                    <a:chExt cx="8572" cy="10477"/>
                  </a:xfrm>
                </p:grpSpPr>
                <p:grpSp>
                  <p:nvGrpSpPr>
                    <p:cNvPr id="2442" name="Graphic 7">
                      <a:extLst>
                        <a:ext uri="{FF2B5EF4-FFF2-40B4-BE49-F238E27FC236}">
                          <a16:creationId xmlns:a16="http://schemas.microsoft.com/office/drawing/2014/main" id="{E66DB76F-6276-462C-9A6A-6B3181D615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449" y="4286726"/>
                      <a:ext cx="8572" cy="7619"/>
                      <a:chOff x="9282449" y="4286726"/>
                      <a:chExt cx="8572" cy="7619"/>
                    </a:xfrm>
                  </p:grpSpPr>
                  <p:sp>
                    <p:nvSpPr>
                      <p:cNvPr id="2443" name="Freeform: Shape 2442">
                        <a:extLst>
                          <a:ext uri="{FF2B5EF4-FFF2-40B4-BE49-F238E27FC236}">
                            <a16:creationId xmlns:a16="http://schemas.microsoft.com/office/drawing/2014/main" id="{1CFAAFD6-FD5C-46C1-A0FB-CFA2A79C93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8631"/>
                        <a:ext cx="3810" cy="5714"/>
                      </a:xfrm>
                      <a:custGeom>
                        <a:avLst/>
                        <a:gdLst>
                          <a:gd name="connsiteX0" fmla="*/ 3810 w 3810"/>
                          <a:gd name="connsiteY0" fmla="*/ 5715 h 5714"/>
                          <a:gd name="connsiteX1" fmla="*/ 0 w 3810"/>
                          <a:gd name="connsiteY1" fmla="*/ 3810 h 5714"/>
                          <a:gd name="connsiteX2" fmla="*/ 0 w 3810"/>
                          <a:gd name="connsiteY2" fmla="*/ 0 h 5714"/>
                          <a:gd name="connsiteX3" fmla="*/ 3810 w 3810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4" name="Freeform: Shape 2443">
                        <a:extLst>
                          <a:ext uri="{FF2B5EF4-FFF2-40B4-BE49-F238E27FC236}">
                            <a16:creationId xmlns:a16="http://schemas.microsoft.com/office/drawing/2014/main" id="{3DE19F12-66D7-4C18-9017-DFC2E14186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5" name="Freeform: Shape 2444">
                        <a:extLst>
                          <a:ext uri="{FF2B5EF4-FFF2-40B4-BE49-F238E27FC236}">
                            <a16:creationId xmlns:a16="http://schemas.microsoft.com/office/drawing/2014/main" id="{2D2A436A-860B-4441-A90C-047EC26C86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3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3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46" name="Graphic 7">
                      <a:extLst>
                        <a:ext uri="{FF2B5EF4-FFF2-40B4-BE49-F238E27FC236}">
                          <a16:creationId xmlns:a16="http://schemas.microsoft.com/office/drawing/2014/main" id="{4DDAA27B-8CE0-485E-9AD0-BF33A8810D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3402" y="4284820"/>
                      <a:ext cx="6667" cy="5715"/>
                      <a:chOff x="9283402" y="4284820"/>
                      <a:chExt cx="6667" cy="5715"/>
                    </a:xfrm>
                  </p:grpSpPr>
                  <p:sp>
                    <p:nvSpPr>
                      <p:cNvPr id="2447" name="Freeform: Shape 2446">
                        <a:extLst>
                          <a:ext uri="{FF2B5EF4-FFF2-40B4-BE49-F238E27FC236}">
                            <a16:creationId xmlns:a16="http://schemas.microsoft.com/office/drawing/2014/main" id="{5C5918C2-65A4-4A7B-AF86-98369281B5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6726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8" name="Freeform: Shape 2447">
                        <a:extLst>
                          <a:ext uri="{FF2B5EF4-FFF2-40B4-BE49-F238E27FC236}">
                            <a16:creationId xmlns:a16="http://schemas.microsoft.com/office/drawing/2014/main" id="{2716F35D-52D9-4FF7-AF45-64F74E08B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6726"/>
                        <a:ext cx="3809" cy="3809"/>
                      </a:xfrm>
                      <a:custGeom>
                        <a:avLst/>
                        <a:gdLst>
                          <a:gd name="connsiteX0" fmla="*/ 0 w 3809"/>
                          <a:gd name="connsiteY0" fmla="*/ 3810 h 3809"/>
                          <a:gd name="connsiteX1" fmla="*/ 3810 w 3809"/>
                          <a:gd name="connsiteY1" fmla="*/ 1905 h 3809"/>
                          <a:gd name="connsiteX2" fmla="*/ 3810 w 3809"/>
                          <a:gd name="connsiteY2" fmla="*/ 0 h 3809"/>
                          <a:gd name="connsiteX3" fmla="*/ 0 w 3809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9" name="Freeform: Shape 2448">
                        <a:extLst>
                          <a:ext uri="{FF2B5EF4-FFF2-40B4-BE49-F238E27FC236}">
                            <a16:creationId xmlns:a16="http://schemas.microsoft.com/office/drawing/2014/main" id="{25838C7E-1BBA-4147-9279-6CD386881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4820"/>
                        <a:ext cx="6667" cy="3810"/>
                      </a:xfrm>
                      <a:custGeom>
                        <a:avLst/>
                        <a:gdLst>
                          <a:gd name="connsiteX0" fmla="*/ 2858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8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0" name="Graphic 7">
                      <a:extLst>
                        <a:ext uri="{FF2B5EF4-FFF2-40B4-BE49-F238E27FC236}">
                          <a16:creationId xmlns:a16="http://schemas.microsoft.com/office/drawing/2014/main" id="{119465A6-6841-4C87-A2AE-CA6B74E486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4354" y="4283868"/>
                      <a:ext cx="3810" cy="3809"/>
                      <a:chOff x="9284354" y="4283868"/>
                      <a:chExt cx="3810" cy="3809"/>
                    </a:xfrm>
                  </p:grpSpPr>
                  <p:sp>
                    <p:nvSpPr>
                      <p:cNvPr id="2451" name="Freeform: Shape 2450">
                        <a:extLst>
                          <a:ext uri="{FF2B5EF4-FFF2-40B4-BE49-F238E27FC236}">
                            <a16:creationId xmlns:a16="http://schemas.microsoft.com/office/drawing/2014/main" id="{C488A631-F461-4F65-B1BB-13EBA25CBB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4820"/>
                        <a:ext cx="1905" cy="2857"/>
                      </a:xfrm>
                      <a:custGeom>
                        <a:avLst/>
                        <a:gdLst>
                          <a:gd name="connsiteX0" fmla="*/ 1905 w 1905"/>
                          <a:gd name="connsiteY0" fmla="*/ 2858 h 2857"/>
                          <a:gd name="connsiteX1" fmla="*/ 0 w 1905"/>
                          <a:gd name="connsiteY1" fmla="*/ 1905 h 2857"/>
                          <a:gd name="connsiteX2" fmla="*/ 0 w 1905"/>
                          <a:gd name="connsiteY2" fmla="*/ 0 h 2857"/>
                          <a:gd name="connsiteX3" fmla="*/ 1905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2" name="Freeform: Shape 2451">
                        <a:extLst>
                          <a:ext uri="{FF2B5EF4-FFF2-40B4-BE49-F238E27FC236}">
                            <a16:creationId xmlns:a16="http://schemas.microsoft.com/office/drawing/2014/main" id="{2FF6B8E3-875F-459C-96EE-0019116F2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4820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8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3" name="Freeform: Shape 2452">
                        <a:extLst>
                          <a:ext uri="{FF2B5EF4-FFF2-40B4-BE49-F238E27FC236}">
                            <a16:creationId xmlns:a16="http://schemas.microsoft.com/office/drawing/2014/main" id="{6D9ADDFE-A3DB-4E87-A80D-4777C7C2D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54" name="Graphic 7">
                    <a:extLst>
                      <a:ext uri="{FF2B5EF4-FFF2-40B4-BE49-F238E27FC236}">
                        <a16:creationId xmlns:a16="http://schemas.microsoft.com/office/drawing/2014/main" id="{F49CAA41-B188-4A3D-918D-51399F4688FA}"/>
                      </a:ext>
                    </a:extLst>
                  </p:cNvPr>
                  <p:cNvGrpSpPr/>
                  <p:nvPr/>
                </p:nvGrpSpPr>
                <p:grpSpPr>
                  <a:xfrm>
                    <a:off x="9250064" y="4301966"/>
                    <a:ext cx="8572" cy="11429"/>
                    <a:chOff x="9250064" y="4301966"/>
                    <a:chExt cx="8572" cy="11429"/>
                  </a:xfrm>
                </p:grpSpPr>
                <p:grpSp>
                  <p:nvGrpSpPr>
                    <p:cNvPr id="2455" name="Graphic 7">
                      <a:extLst>
                        <a:ext uri="{FF2B5EF4-FFF2-40B4-BE49-F238E27FC236}">
                          <a16:creationId xmlns:a16="http://schemas.microsoft.com/office/drawing/2014/main" id="{52693C02-C1FB-47DF-A92D-52E9482521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04823"/>
                      <a:ext cx="8572" cy="8572"/>
                      <a:chOff x="9250064" y="4304823"/>
                      <a:chExt cx="8572" cy="8572"/>
                    </a:xfrm>
                  </p:grpSpPr>
                  <p:sp>
                    <p:nvSpPr>
                      <p:cNvPr id="2456" name="Freeform: Shape 2455">
                        <a:extLst>
                          <a:ext uri="{FF2B5EF4-FFF2-40B4-BE49-F238E27FC236}">
                            <a16:creationId xmlns:a16="http://schemas.microsoft.com/office/drawing/2014/main" id="{1D8F65EB-9971-4682-9CDF-079B4014B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7681"/>
                        <a:ext cx="4762" cy="5714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4"/>
                          <a:gd name="connsiteX1" fmla="*/ 0 w 4762"/>
                          <a:gd name="connsiteY1" fmla="*/ 2857 h 5714"/>
                          <a:gd name="connsiteX2" fmla="*/ 0 w 4762"/>
                          <a:gd name="connsiteY2" fmla="*/ 0 h 5714"/>
                          <a:gd name="connsiteX3" fmla="*/ 4763 w 4762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0" y="0"/>
                            </a:lnTo>
                            <a:lnTo>
                              <a:pt x="4763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7" name="Freeform: Shape 2456">
                        <a:extLst>
                          <a:ext uri="{FF2B5EF4-FFF2-40B4-BE49-F238E27FC236}">
                            <a16:creationId xmlns:a16="http://schemas.microsoft.com/office/drawing/2014/main" id="{B51742C1-4658-4EC8-8E45-13C9191F2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7681"/>
                        <a:ext cx="3809" cy="5714"/>
                      </a:xfrm>
                      <a:custGeom>
                        <a:avLst/>
                        <a:gdLst>
                          <a:gd name="connsiteX0" fmla="*/ 0 w 3809"/>
                          <a:gd name="connsiteY0" fmla="*/ 5715 h 5714"/>
                          <a:gd name="connsiteX1" fmla="*/ 3810 w 3809"/>
                          <a:gd name="connsiteY1" fmla="*/ 2857 h 5714"/>
                          <a:gd name="connsiteX2" fmla="*/ 3810 w 3809"/>
                          <a:gd name="connsiteY2" fmla="*/ 0 h 5714"/>
                          <a:gd name="connsiteX3" fmla="*/ 0 w 3809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0" y="5715"/>
                            </a:moveTo>
                            <a:lnTo>
                              <a:pt x="3810" y="2857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8" name="Freeform: Shape 2457">
                        <a:extLst>
                          <a:ext uri="{FF2B5EF4-FFF2-40B4-BE49-F238E27FC236}">
                            <a16:creationId xmlns:a16="http://schemas.microsoft.com/office/drawing/2014/main" id="{4F751737-748D-45AB-97FD-031AE8844E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4823"/>
                        <a:ext cx="8572" cy="4762"/>
                      </a:xfrm>
                      <a:custGeom>
                        <a:avLst/>
                        <a:gdLst>
                          <a:gd name="connsiteX0" fmla="*/ 4763 w 8572"/>
                          <a:gd name="connsiteY0" fmla="*/ 4763 h 4762"/>
                          <a:gd name="connsiteX1" fmla="*/ 0 w 8572"/>
                          <a:gd name="connsiteY1" fmla="*/ 2858 h 4762"/>
                          <a:gd name="connsiteX2" fmla="*/ 4763 w 8572"/>
                          <a:gd name="connsiteY2" fmla="*/ 0 h 4762"/>
                          <a:gd name="connsiteX3" fmla="*/ 8572 w 8572"/>
                          <a:gd name="connsiteY3" fmla="*/ 2858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4763" y="4763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8572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9" name="Graphic 7">
                      <a:extLst>
                        <a:ext uri="{FF2B5EF4-FFF2-40B4-BE49-F238E27FC236}">
                          <a16:creationId xmlns:a16="http://schemas.microsoft.com/office/drawing/2014/main" id="{D5AA29F1-AE8D-4A40-A88D-57C1017081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016" y="4302918"/>
                      <a:ext cx="6667" cy="6667"/>
                      <a:chOff x="9251016" y="4302918"/>
                      <a:chExt cx="6667" cy="6667"/>
                    </a:xfrm>
                  </p:grpSpPr>
                  <p:sp>
                    <p:nvSpPr>
                      <p:cNvPr id="2460" name="Freeform: Shape 2459">
                        <a:extLst>
                          <a:ext uri="{FF2B5EF4-FFF2-40B4-BE49-F238E27FC236}">
                            <a16:creationId xmlns:a16="http://schemas.microsoft.com/office/drawing/2014/main" id="{34718463-1B84-4385-B862-3C4594C4E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4823"/>
                        <a:ext cx="3810" cy="4762"/>
                      </a:xfrm>
                      <a:custGeom>
                        <a:avLst/>
                        <a:gdLst>
                          <a:gd name="connsiteX0" fmla="*/ 3810 w 3810"/>
                          <a:gd name="connsiteY0" fmla="*/ 4763 h 4762"/>
                          <a:gd name="connsiteX1" fmla="*/ 0 w 3810"/>
                          <a:gd name="connsiteY1" fmla="*/ 2858 h 4762"/>
                          <a:gd name="connsiteX2" fmla="*/ 0 w 3810"/>
                          <a:gd name="connsiteY2" fmla="*/ 0 h 4762"/>
                          <a:gd name="connsiteX3" fmla="*/ 3810 w 3810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4762">
                            <a:moveTo>
                              <a:pt x="3810" y="4763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3810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1" name="Freeform: Shape 2460">
                        <a:extLst>
                          <a:ext uri="{FF2B5EF4-FFF2-40B4-BE49-F238E27FC236}">
                            <a16:creationId xmlns:a16="http://schemas.microsoft.com/office/drawing/2014/main" id="{2DE53898-C0D7-45CC-9AC0-8887D90BCA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4823"/>
                        <a:ext cx="2857" cy="4762"/>
                      </a:xfrm>
                      <a:custGeom>
                        <a:avLst/>
                        <a:gdLst>
                          <a:gd name="connsiteX0" fmla="*/ 0 w 2857"/>
                          <a:gd name="connsiteY0" fmla="*/ 4763 h 4762"/>
                          <a:gd name="connsiteX1" fmla="*/ 2858 w 2857"/>
                          <a:gd name="connsiteY1" fmla="*/ 2858 h 4762"/>
                          <a:gd name="connsiteX2" fmla="*/ 2858 w 2857"/>
                          <a:gd name="connsiteY2" fmla="*/ 0 h 4762"/>
                          <a:gd name="connsiteX3" fmla="*/ 0 w 2857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4762">
                            <a:moveTo>
                              <a:pt x="0" y="4763"/>
                            </a:moveTo>
                            <a:lnTo>
                              <a:pt x="2858" y="2858"/>
                            </a:lnTo>
                            <a:lnTo>
                              <a:pt x="2858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2" name="Freeform: Shape 2461">
                        <a:extLst>
                          <a:ext uri="{FF2B5EF4-FFF2-40B4-BE49-F238E27FC236}">
                            <a16:creationId xmlns:a16="http://schemas.microsoft.com/office/drawing/2014/main" id="{1814611A-DFA0-4C82-B01B-6DC523EFA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2918"/>
                        <a:ext cx="6667" cy="3809"/>
                      </a:xfrm>
                      <a:custGeom>
                        <a:avLst/>
                        <a:gdLst>
                          <a:gd name="connsiteX0" fmla="*/ 3810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3810 w 6667"/>
                          <a:gd name="connsiteY2" fmla="*/ 0 h 3809"/>
                          <a:gd name="connsiteX3" fmla="*/ 6668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3810" y="3810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6668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63" name="Graphic 7">
                      <a:extLst>
                        <a:ext uri="{FF2B5EF4-FFF2-40B4-BE49-F238E27FC236}">
                          <a16:creationId xmlns:a16="http://schemas.microsoft.com/office/drawing/2014/main" id="{472FA6DC-92DD-4BBF-B06B-3FBC5B47DB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2922" y="4301966"/>
                      <a:ext cx="3809" cy="3809"/>
                      <a:chOff x="9252922" y="4301966"/>
                      <a:chExt cx="3809" cy="3809"/>
                    </a:xfrm>
                  </p:grpSpPr>
                  <p:sp>
                    <p:nvSpPr>
                      <p:cNvPr id="2464" name="Freeform: Shape 2463">
                        <a:extLst>
                          <a:ext uri="{FF2B5EF4-FFF2-40B4-BE49-F238E27FC236}">
                            <a16:creationId xmlns:a16="http://schemas.microsoft.com/office/drawing/2014/main" id="{ADFA6A2F-BA8C-4E94-854A-089925B4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2918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7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7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5" name="Freeform: Shape 2464">
                        <a:extLst>
                          <a:ext uri="{FF2B5EF4-FFF2-40B4-BE49-F238E27FC236}">
                            <a16:creationId xmlns:a16="http://schemas.microsoft.com/office/drawing/2014/main" id="{A9905231-682E-4BB6-BB9A-4B4AACC33D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2918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7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7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6" name="Freeform: Shape 2465">
                        <a:extLst>
                          <a:ext uri="{FF2B5EF4-FFF2-40B4-BE49-F238E27FC236}">
                            <a16:creationId xmlns:a16="http://schemas.microsoft.com/office/drawing/2014/main" id="{AB35918A-0BCF-4051-840E-6B0ADF62AC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1966"/>
                        <a:ext cx="3809" cy="2857"/>
                      </a:xfrm>
                      <a:custGeom>
                        <a:avLst/>
                        <a:gdLst>
                          <a:gd name="connsiteX0" fmla="*/ 1905 w 3809"/>
                          <a:gd name="connsiteY0" fmla="*/ 2857 h 2857"/>
                          <a:gd name="connsiteX1" fmla="*/ 0 w 3809"/>
                          <a:gd name="connsiteY1" fmla="*/ 953 h 2857"/>
                          <a:gd name="connsiteX2" fmla="*/ 1905 w 3809"/>
                          <a:gd name="connsiteY2" fmla="*/ 0 h 2857"/>
                          <a:gd name="connsiteX3" fmla="*/ 3810 w 3809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2857">
                            <a:moveTo>
                              <a:pt x="1905" y="2857"/>
                            </a:moveTo>
                            <a:lnTo>
                              <a:pt x="0" y="953"/>
                            </a:lnTo>
                            <a:lnTo>
                              <a:pt x="1905" y="0"/>
                            </a:lnTo>
                            <a:lnTo>
                              <a:pt x="3810" y="95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67" name="Graphic 7">
                    <a:extLst>
                      <a:ext uri="{FF2B5EF4-FFF2-40B4-BE49-F238E27FC236}">
                        <a16:creationId xmlns:a16="http://schemas.microsoft.com/office/drawing/2014/main" id="{3F4794E5-2A02-41B0-92A6-D206B5131E4F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83868"/>
                    <a:ext cx="8572" cy="10477"/>
                    <a:chOff x="9218632" y="4283868"/>
                    <a:chExt cx="8572" cy="10477"/>
                  </a:xfrm>
                </p:grpSpPr>
                <p:grpSp>
                  <p:nvGrpSpPr>
                    <p:cNvPr id="2468" name="Graphic 7">
                      <a:extLst>
                        <a:ext uri="{FF2B5EF4-FFF2-40B4-BE49-F238E27FC236}">
                          <a16:creationId xmlns:a16="http://schemas.microsoft.com/office/drawing/2014/main" id="{21D31A43-F780-42A9-9DB0-8CC4FE9B94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8632" y="4286726"/>
                      <a:ext cx="8572" cy="7619"/>
                      <a:chOff x="9218632" y="4286726"/>
                      <a:chExt cx="8572" cy="7619"/>
                    </a:xfrm>
                  </p:grpSpPr>
                  <p:sp>
                    <p:nvSpPr>
                      <p:cNvPr id="2469" name="Freeform: Shape 2468">
                        <a:extLst>
                          <a:ext uri="{FF2B5EF4-FFF2-40B4-BE49-F238E27FC236}">
                            <a16:creationId xmlns:a16="http://schemas.microsoft.com/office/drawing/2014/main" id="{3083281C-E17D-481A-BAE7-8386A1C7E2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8631"/>
                        <a:ext cx="3809" cy="5714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4"/>
                          <a:gd name="connsiteX1" fmla="*/ 0 w 3809"/>
                          <a:gd name="connsiteY1" fmla="*/ 3810 h 5714"/>
                          <a:gd name="connsiteX2" fmla="*/ 0 w 3809"/>
                          <a:gd name="connsiteY2" fmla="*/ 0 h 5714"/>
                          <a:gd name="connsiteX3" fmla="*/ 3810 w 3809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0" name="Freeform: Shape 2469">
                        <a:extLst>
                          <a:ext uri="{FF2B5EF4-FFF2-40B4-BE49-F238E27FC236}">
                            <a16:creationId xmlns:a16="http://schemas.microsoft.com/office/drawing/2014/main" id="{0EDF4677-C029-4AFB-B697-3913E16EE8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1" name="Freeform: Shape 2470">
                        <a:extLst>
                          <a:ext uri="{FF2B5EF4-FFF2-40B4-BE49-F238E27FC236}">
                            <a16:creationId xmlns:a16="http://schemas.microsoft.com/office/drawing/2014/main" id="{C6448D4B-2246-41D3-83AC-2BD3A952DF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2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2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2" name="Graphic 7">
                      <a:extLst>
                        <a:ext uri="{FF2B5EF4-FFF2-40B4-BE49-F238E27FC236}">
                          <a16:creationId xmlns:a16="http://schemas.microsoft.com/office/drawing/2014/main" id="{B1A516C3-AFBF-48B5-9D9D-B1984904A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9584" y="4284820"/>
                      <a:ext cx="6667" cy="5715"/>
                      <a:chOff x="9219584" y="4284820"/>
                      <a:chExt cx="6667" cy="5715"/>
                    </a:xfrm>
                  </p:grpSpPr>
                  <p:sp>
                    <p:nvSpPr>
                      <p:cNvPr id="2473" name="Freeform: Shape 2472">
                        <a:extLst>
                          <a:ext uri="{FF2B5EF4-FFF2-40B4-BE49-F238E27FC236}">
                            <a16:creationId xmlns:a16="http://schemas.microsoft.com/office/drawing/2014/main" id="{B1CD6E8B-B5DC-4D1D-A8A9-ED0A73AC7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6726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4" name="Freeform: Shape 2473">
                        <a:extLst>
                          <a:ext uri="{FF2B5EF4-FFF2-40B4-BE49-F238E27FC236}">
                            <a16:creationId xmlns:a16="http://schemas.microsoft.com/office/drawing/2014/main" id="{2FC1DBB2-7AB4-41D6-81A8-434B56210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6726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5" name="Freeform: Shape 2474">
                        <a:extLst>
                          <a:ext uri="{FF2B5EF4-FFF2-40B4-BE49-F238E27FC236}">
                            <a16:creationId xmlns:a16="http://schemas.microsoft.com/office/drawing/2014/main" id="{9C449B36-48C9-4983-9FF9-49BB8308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4820"/>
                        <a:ext cx="6667" cy="3810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7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6" name="Graphic 7">
                      <a:extLst>
                        <a:ext uri="{FF2B5EF4-FFF2-40B4-BE49-F238E27FC236}">
                          <a16:creationId xmlns:a16="http://schemas.microsoft.com/office/drawing/2014/main" id="{4F29239C-736B-42E9-9144-43D2B061AE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0536" y="4283868"/>
                      <a:ext cx="3810" cy="3809"/>
                      <a:chOff x="9220536" y="4283868"/>
                      <a:chExt cx="3810" cy="3809"/>
                    </a:xfrm>
                  </p:grpSpPr>
                  <p:sp>
                    <p:nvSpPr>
                      <p:cNvPr id="2477" name="Freeform: Shape 2476">
                        <a:extLst>
                          <a:ext uri="{FF2B5EF4-FFF2-40B4-BE49-F238E27FC236}">
                            <a16:creationId xmlns:a16="http://schemas.microsoft.com/office/drawing/2014/main" id="{7DFAEFD2-8807-465D-92CD-422FA0A46C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4820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8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8" name="Freeform: Shape 2477">
                        <a:extLst>
                          <a:ext uri="{FF2B5EF4-FFF2-40B4-BE49-F238E27FC236}">
                            <a16:creationId xmlns:a16="http://schemas.microsoft.com/office/drawing/2014/main" id="{2C8BBC1B-8103-418B-BC04-C7149C5FF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4820"/>
                        <a:ext cx="1905" cy="2857"/>
                      </a:xfrm>
                      <a:custGeom>
                        <a:avLst/>
                        <a:gdLst>
                          <a:gd name="connsiteX0" fmla="*/ 0 w 1905"/>
                          <a:gd name="connsiteY0" fmla="*/ 2858 h 2857"/>
                          <a:gd name="connsiteX1" fmla="*/ 1905 w 1905"/>
                          <a:gd name="connsiteY1" fmla="*/ 1905 h 2857"/>
                          <a:gd name="connsiteX2" fmla="*/ 1905 w 1905"/>
                          <a:gd name="connsiteY2" fmla="*/ 0 h 2857"/>
                          <a:gd name="connsiteX3" fmla="*/ 0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9" name="Freeform: Shape 2478">
                        <a:extLst>
                          <a:ext uri="{FF2B5EF4-FFF2-40B4-BE49-F238E27FC236}">
                            <a16:creationId xmlns:a16="http://schemas.microsoft.com/office/drawing/2014/main" id="{E992C4F3-18E2-4FE9-B8FD-B8ED38DCD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80" name="Graphic 7">
                    <a:extLst>
                      <a:ext uri="{FF2B5EF4-FFF2-40B4-BE49-F238E27FC236}">
                        <a16:creationId xmlns:a16="http://schemas.microsoft.com/office/drawing/2014/main" id="{174323AE-F69E-4FD9-99F2-EA9974588F55}"/>
                      </a:ext>
                    </a:extLst>
                  </p:cNvPr>
                  <p:cNvGrpSpPr/>
                  <p:nvPr/>
                </p:nvGrpSpPr>
                <p:grpSpPr>
                  <a:xfrm>
                    <a:off x="9265478" y="4299108"/>
                    <a:ext cx="19192" cy="34290"/>
                    <a:chOff x="9265478" y="4299108"/>
                    <a:chExt cx="19192" cy="34290"/>
                  </a:xfrm>
                </p:grpSpPr>
                <p:grpSp>
                  <p:nvGrpSpPr>
                    <p:cNvPr id="2481" name="Graphic 7">
                      <a:extLst>
                        <a:ext uri="{FF2B5EF4-FFF2-40B4-BE49-F238E27FC236}">
                          <a16:creationId xmlns:a16="http://schemas.microsoft.com/office/drawing/2014/main" id="{B81EE51B-A87F-4D95-A7F1-CA539E41F0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5478" y="4299108"/>
                      <a:ext cx="19192" cy="34290"/>
                      <a:chOff x="9265478" y="4299108"/>
                      <a:chExt cx="19192" cy="34290"/>
                    </a:xfrm>
                  </p:grpSpPr>
                  <p:sp>
                    <p:nvSpPr>
                      <p:cNvPr id="2482" name="Freeform: Shape 2481">
                        <a:extLst>
                          <a:ext uri="{FF2B5EF4-FFF2-40B4-BE49-F238E27FC236}">
                            <a16:creationId xmlns:a16="http://schemas.microsoft.com/office/drawing/2014/main" id="{D61476E9-374C-4739-9BC8-2657F9303D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478" y="4299108"/>
                        <a:ext cx="16479" cy="34290"/>
                      </a:xfrm>
                      <a:custGeom>
                        <a:avLst/>
                        <a:gdLst>
                          <a:gd name="connsiteX0" fmla="*/ 6494 w 16479"/>
                          <a:gd name="connsiteY0" fmla="*/ 0 h 34290"/>
                          <a:gd name="connsiteX1" fmla="*/ 7446 w 16479"/>
                          <a:gd name="connsiteY1" fmla="*/ 0 h 34290"/>
                          <a:gd name="connsiteX2" fmla="*/ 7446 w 16479"/>
                          <a:gd name="connsiteY2" fmla="*/ 0 h 34290"/>
                          <a:gd name="connsiteX3" fmla="*/ 13161 w 16479"/>
                          <a:gd name="connsiteY3" fmla="*/ 3810 h 34290"/>
                          <a:gd name="connsiteX4" fmla="*/ 13161 w 16479"/>
                          <a:gd name="connsiteY4" fmla="*/ 4763 h 34290"/>
                          <a:gd name="connsiteX5" fmla="*/ 15066 w 16479"/>
                          <a:gd name="connsiteY5" fmla="*/ 20955 h 34290"/>
                          <a:gd name="connsiteX6" fmla="*/ 15066 w 16479"/>
                          <a:gd name="connsiteY6" fmla="*/ 26670 h 34290"/>
                          <a:gd name="connsiteX7" fmla="*/ 6494 w 16479"/>
                          <a:gd name="connsiteY7" fmla="*/ 31433 h 34290"/>
                          <a:gd name="connsiteX8" fmla="*/ 6494 w 16479"/>
                          <a:gd name="connsiteY8" fmla="*/ 34290 h 34290"/>
                          <a:gd name="connsiteX9" fmla="*/ 779 w 16479"/>
                          <a:gd name="connsiteY9" fmla="*/ 30480 h 34290"/>
                          <a:gd name="connsiteX10" fmla="*/ 779 w 16479"/>
                          <a:gd name="connsiteY10" fmla="*/ 24765 h 34290"/>
                          <a:gd name="connsiteX11" fmla="*/ 6494 w 16479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479" h="34290">
                            <a:moveTo>
                              <a:pt x="6494" y="0"/>
                            </a:moveTo>
                            <a:cubicBezTo>
                              <a:pt x="6494" y="0"/>
                              <a:pt x="7446" y="0"/>
                              <a:pt x="7446" y="0"/>
                            </a:cubicBezTo>
                            <a:lnTo>
                              <a:pt x="7446" y="0"/>
                            </a:lnTo>
                            <a:lnTo>
                              <a:pt x="13161" y="3810"/>
                            </a:lnTo>
                            <a:lnTo>
                              <a:pt x="13161" y="4763"/>
                            </a:lnTo>
                            <a:cubicBezTo>
                              <a:pt x="16019" y="8573"/>
                              <a:pt x="17924" y="17145"/>
                              <a:pt x="15066" y="20955"/>
                            </a:cubicBezTo>
                            <a:lnTo>
                              <a:pt x="15066" y="26670"/>
                            </a:lnTo>
                            <a:lnTo>
                              <a:pt x="6494" y="31433"/>
                            </a:lnTo>
                            <a:lnTo>
                              <a:pt x="6494" y="34290"/>
                            </a:lnTo>
                            <a:lnTo>
                              <a:pt x="779" y="30480"/>
                            </a:lnTo>
                            <a:lnTo>
                              <a:pt x="779" y="24765"/>
                            </a:lnTo>
                            <a:cubicBezTo>
                              <a:pt x="-2079" y="23813"/>
                              <a:pt x="3636" y="1905"/>
                              <a:pt x="649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83" name="Freeform: Shape 2482">
                        <a:extLst>
                          <a:ext uri="{FF2B5EF4-FFF2-40B4-BE49-F238E27FC236}">
                            <a16:creationId xmlns:a16="http://schemas.microsoft.com/office/drawing/2014/main" id="{70D951CB-AE66-4B56-BCE8-A289B96B6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2145" y="4302754"/>
                        <a:ext cx="12525" cy="29691"/>
                      </a:xfrm>
                      <a:custGeom>
                        <a:avLst/>
                        <a:gdLst>
                          <a:gd name="connsiteX0" fmla="*/ 6494 w 12525"/>
                          <a:gd name="connsiteY0" fmla="*/ 164 h 29691"/>
                          <a:gd name="connsiteX1" fmla="*/ 779 w 12525"/>
                          <a:gd name="connsiteY1" fmla="*/ 23976 h 29691"/>
                          <a:gd name="connsiteX2" fmla="*/ 779 w 12525"/>
                          <a:gd name="connsiteY2" fmla="*/ 29691 h 29691"/>
                          <a:gd name="connsiteX3" fmla="*/ 11256 w 12525"/>
                          <a:gd name="connsiteY3" fmla="*/ 23976 h 29691"/>
                          <a:gd name="connsiteX4" fmla="*/ 11256 w 12525"/>
                          <a:gd name="connsiteY4" fmla="*/ 18261 h 29691"/>
                          <a:gd name="connsiteX5" fmla="*/ 6494 w 12525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5" h="29691">
                            <a:moveTo>
                              <a:pt x="6494" y="164"/>
                            </a:moveTo>
                            <a:cubicBezTo>
                              <a:pt x="3636" y="2069"/>
                              <a:pt x="-2079" y="23976"/>
                              <a:pt x="779" y="23976"/>
                            </a:cubicBezTo>
                            <a:lnTo>
                              <a:pt x="779" y="29691"/>
                            </a:lnTo>
                            <a:lnTo>
                              <a:pt x="11256" y="23976"/>
                            </a:lnTo>
                            <a:lnTo>
                              <a:pt x="11256" y="18261"/>
                            </a:lnTo>
                            <a:cubicBezTo>
                              <a:pt x="15066" y="13499"/>
                              <a:pt x="9351" y="-1741"/>
                              <a:pt x="6494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84" name="Graphic 7">
                      <a:extLst>
                        <a:ext uri="{FF2B5EF4-FFF2-40B4-BE49-F238E27FC236}">
                          <a16:creationId xmlns:a16="http://schemas.microsoft.com/office/drawing/2014/main" id="{5D750E1A-EB00-40BB-9142-CCBCB274B2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4754" y="4310776"/>
                      <a:ext cx="8323" cy="21669"/>
                      <a:chOff x="9274754" y="4310776"/>
                      <a:chExt cx="8323" cy="21669"/>
                    </a:xfrm>
                  </p:grpSpPr>
                  <p:sp>
                    <p:nvSpPr>
                      <p:cNvPr id="2485" name="Freeform: Shape 2484">
                        <a:extLst>
                          <a:ext uri="{FF2B5EF4-FFF2-40B4-BE49-F238E27FC236}">
                            <a16:creationId xmlns:a16="http://schemas.microsoft.com/office/drawing/2014/main" id="{0C7FCB6D-0E3B-4755-9CF5-B8646019FE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4754" y="4310776"/>
                        <a:ext cx="7456" cy="21669"/>
                      </a:xfrm>
                      <a:custGeom>
                        <a:avLst/>
                        <a:gdLst>
                          <a:gd name="connsiteX0" fmla="*/ 3885 w 7456"/>
                          <a:gd name="connsiteY0" fmla="*/ 714 h 21669"/>
                          <a:gd name="connsiteX1" fmla="*/ 3885 w 7456"/>
                          <a:gd name="connsiteY1" fmla="*/ 714 h 21669"/>
                          <a:gd name="connsiteX2" fmla="*/ 6743 w 7456"/>
                          <a:gd name="connsiteY2" fmla="*/ 1667 h 21669"/>
                          <a:gd name="connsiteX3" fmla="*/ 6743 w 7456"/>
                          <a:gd name="connsiteY3" fmla="*/ 4524 h 21669"/>
                          <a:gd name="connsiteX4" fmla="*/ 6743 w 7456"/>
                          <a:gd name="connsiteY4" fmla="*/ 10239 h 21669"/>
                          <a:gd name="connsiteX5" fmla="*/ 6743 w 7456"/>
                          <a:gd name="connsiteY5" fmla="*/ 16907 h 21669"/>
                          <a:gd name="connsiteX6" fmla="*/ 3885 w 7456"/>
                          <a:gd name="connsiteY6" fmla="*/ 18812 h 21669"/>
                          <a:gd name="connsiteX7" fmla="*/ 2932 w 7456"/>
                          <a:gd name="connsiteY7" fmla="*/ 21669 h 21669"/>
                          <a:gd name="connsiteX8" fmla="*/ 1028 w 7456"/>
                          <a:gd name="connsiteY8" fmla="*/ 20717 h 21669"/>
                          <a:gd name="connsiteX9" fmla="*/ 1028 w 7456"/>
                          <a:gd name="connsiteY9" fmla="*/ 14049 h 21669"/>
                          <a:gd name="connsiteX10" fmla="*/ 3885 w 7456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456" h="21669">
                            <a:moveTo>
                              <a:pt x="3885" y="714"/>
                            </a:moveTo>
                            <a:cubicBezTo>
                              <a:pt x="3885" y="-238"/>
                              <a:pt x="3885" y="-238"/>
                              <a:pt x="3885" y="714"/>
                            </a:cubicBezTo>
                            <a:lnTo>
                              <a:pt x="6743" y="1667"/>
                            </a:lnTo>
                            <a:lnTo>
                              <a:pt x="6743" y="4524"/>
                            </a:lnTo>
                            <a:cubicBezTo>
                              <a:pt x="7695" y="6429"/>
                              <a:pt x="7695" y="9287"/>
                              <a:pt x="6743" y="10239"/>
                            </a:cubicBezTo>
                            <a:lnTo>
                              <a:pt x="6743" y="16907"/>
                            </a:lnTo>
                            <a:lnTo>
                              <a:pt x="3885" y="18812"/>
                            </a:lnTo>
                            <a:lnTo>
                              <a:pt x="2932" y="21669"/>
                            </a:lnTo>
                            <a:lnTo>
                              <a:pt x="1028" y="20717"/>
                            </a:lnTo>
                            <a:lnTo>
                              <a:pt x="1028" y="14049"/>
                            </a:lnTo>
                            <a:cubicBezTo>
                              <a:pt x="-1830" y="13097"/>
                              <a:pt x="1980" y="1667"/>
                              <a:pt x="3885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86" name="Freeform: Shape 2485">
                        <a:extLst>
                          <a:ext uri="{FF2B5EF4-FFF2-40B4-BE49-F238E27FC236}">
                            <a16:creationId xmlns:a16="http://schemas.microsoft.com/office/drawing/2014/main" id="{C732EABE-4EA5-4FB5-8F26-430E3B0384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6106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28 w 6971"/>
                          <a:gd name="connsiteY1" fmla="*/ 12464 h 19131"/>
                          <a:gd name="connsiteX2" fmla="*/ 628 w 6971"/>
                          <a:gd name="connsiteY2" fmla="*/ 19132 h 19131"/>
                          <a:gd name="connsiteX3" fmla="*/ 2533 w 6971"/>
                          <a:gd name="connsiteY3" fmla="*/ 18179 h 19131"/>
                          <a:gd name="connsiteX4" fmla="*/ 2533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4438 w 6971"/>
                          <a:gd name="connsiteY6" fmla="*/ 17227 h 19131"/>
                          <a:gd name="connsiteX7" fmla="*/ 6343 w 6971"/>
                          <a:gd name="connsiteY7" fmla="*/ 16274 h 19131"/>
                          <a:gd name="connsiteX8" fmla="*/ 6343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1581" y="1034"/>
                              <a:pt x="-1277" y="12464"/>
                              <a:pt x="628" y="12464"/>
                            </a:cubicBezTo>
                            <a:lnTo>
                              <a:pt x="628" y="19132"/>
                            </a:lnTo>
                            <a:lnTo>
                              <a:pt x="2533" y="18179"/>
                            </a:lnTo>
                            <a:lnTo>
                              <a:pt x="2533" y="17227"/>
                            </a:lnTo>
                            <a:lnTo>
                              <a:pt x="3486" y="16274"/>
                            </a:lnTo>
                            <a:lnTo>
                              <a:pt x="4438" y="17227"/>
                            </a:lnTo>
                            <a:lnTo>
                              <a:pt x="6343" y="16274"/>
                            </a:lnTo>
                            <a:lnTo>
                              <a:pt x="6343" y="9607"/>
                            </a:lnTo>
                            <a:cubicBezTo>
                              <a:pt x="8248" y="6749"/>
                              <a:pt x="539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87" name="Freeform: Shape 2486">
                      <a:extLst>
                        <a:ext uri="{FF2B5EF4-FFF2-40B4-BE49-F238E27FC236}">
                          <a16:creationId xmlns:a16="http://schemas.microsoft.com/office/drawing/2014/main" id="{6CB844BD-DAB4-4123-8628-11260F137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0544" y="4321016"/>
                      <a:ext cx="952" cy="8572"/>
                    </a:xfrm>
                    <a:custGeom>
                      <a:avLst/>
                      <a:gdLst>
                        <a:gd name="connsiteX0" fmla="*/ 953 w 952"/>
                        <a:gd name="connsiteY0" fmla="*/ 8572 h 8572"/>
                        <a:gd name="connsiteX1" fmla="*/ 953 w 952"/>
                        <a:gd name="connsiteY1" fmla="*/ 953 h 8572"/>
                        <a:gd name="connsiteX2" fmla="*/ 0 w 952"/>
                        <a:gd name="connsiteY2" fmla="*/ 0 h 8572"/>
                        <a:gd name="connsiteX3" fmla="*/ 0 w 952"/>
                        <a:gd name="connsiteY3" fmla="*/ 0 h 8572"/>
                        <a:gd name="connsiteX4" fmla="*/ 0 w 952"/>
                        <a:gd name="connsiteY4" fmla="*/ 7620 h 8572"/>
                        <a:gd name="connsiteX5" fmla="*/ 953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3" y="8572"/>
                          </a:moveTo>
                          <a:lnTo>
                            <a:pt x="953" y="953"/>
                          </a:lnTo>
                          <a:cubicBezTo>
                            <a:pt x="953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7620"/>
                          </a:lnTo>
                          <a:lnTo>
                            <a:pt x="953" y="85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88" name="Freeform: Shape 2487">
                      <a:extLst>
                        <a:ext uri="{FF2B5EF4-FFF2-40B4-BE49-F238E27FC236}">
                          <a16:creationId xmlns:a16="http://schemas.microsoft.com/office/drawing/2014/main" id="{C936CF70-C663-441A-8103-D43C0C5B9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8639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2857 h 8572"/>
                        <a:gd name="connsiteX1" fmla="*/ 0 w 952"/>
                        <a:gd name="connsiteY1" fmla="*/ 8572 h 8572"/>
                        <a:gd name="connsiteX2" fmla="*/ 952 w 952"/>
                        <a:gd name="connsiteY2" fmla="*/ 7620 h 8572"/>
                        <a:gd name="connsiteX3" fmla="*/ 952 w 952"/>
                        <a:gd name="connsiteY3" fmla="*/ 0 h 8572"/>
                        <a:gd name="connsiteX4" fmla="*/ 952 w 952"/>
                        <a:gd name="connsiteY4" fmla="*/ 0 h 8572"/>
                        <a:gd name="connsiteX5" fmla="*/ 952 w 952"/>
                        <a:gd name="connsiteY5" fmla="*/ 0 h 8572"/>
                        <a:gd name="connsiteX6" fmla="*/ 0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2857"/>
                          </a:moveTo>
                          <a:lnTo>
                            <a:pt x="0" y="8572"/>
                          </a:lnTo>
                          <a:lnTo>
                            <a:pt x="952" y="7620"/>
                          </a:lnTo>
                          <a:lnTo>
                            <a:pt x="952" y="0"/>
                          </a:ln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9" name="Graphic 7">
                    <a:extLst>
                      <a:ext uri="{FF2B5EF4-FFF2-40B4-BE49-F238E27FC236}">
                        <a16:creationId xmlns:a16="http://schemas.microsoft.com/office/drawing/2014/main" id="{2980C281-168F-4853-A4B7-2BD8A432C53C}"/>
                      </a:ext>
                    </a:extLst>
                  </p:cNvPr>
                  <p:cNvGrpSpPr/>
                  <p:nvPr/>
                </p:nvGrpSpPr>
                <p:grpSpPr>
                  <a:xfrm>
                    <a:off x="9224983" y="4299108"/>
                    <a:ext cx="18717" cy="34290"/>
                    <a:chOff x="9224983" y="4299108"/>
                    <a:chExt cx="18717" cy="34290"/>
                  </a:xfrm>
                </p:grpSpPr>
                <p:grpSp>
                  <p:nvGrpSpPr>
                    <p:cNvPr id="2490" name="Graphic 7">
                      <a:extLst>
                        <a:ext uri="{FF2B5EF4-FFF2-40B4-BE49-F238E27FC236}">
                          <a16:creationId xmlns:a16="http://schemas.microsoft.com/office/drawing/2014/main" id="{139C86BC-8827-48A2-87DC-C44E403981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4983" y="4299108"/>
                      <a:ext cx="18717" cy="34290"/>
                      <a:chOff x="9224983" y="4299108"/>
                      <a:chExt cx="18717" cy="34290"/>
                    </a:xfrm>
                  </p:grpSpPr>
                  <p:sp>
                    <p:nvSpPr>
                      <p:cNvPr id="2491" name="Freeform: Shape 2490">
                        <a:extLst>
                          <a:ext uri="{FF2B5EF4-FFF2-40B4-BE49-F238E27FC236}">
                            <a16:creationId xmlns:a16="http://schemas.microsoft.com/office/drawing/2014/main" id="{E6583C70-6D7A-4FCE-8060-9B0251980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6743" y="4299108"/>
                        <a:ext cx="16957" cy="34290"/>
                      </a:xfrm>
                      <a:custGeom>
                        <a:avLst/>
                        <a:gdLst>
                          <a:gd name="connsiteX0" fmla="*/ 9986 w 16957"/>
                          <a:gd name="connsiteY0" fmla="*/ 0 h 34290"/>
                          <a:gd name="connsiteX1" fmla="*/ 9034 w 16957"/>
                          <a:gd name="connsiteY1" fmla="*/ 0 h 34290"/>
                          <a:gd name="connsiteX2" fmla="*/ 9034 w 16957"/>
                          <a:gd name="connsiteY2" fmla="*/ 0 h 34290"/>
                          <a:gd name="connsiteX3" fmla="*/ 3319 w 16957"/>
                          <a:gd name="connsiteY3" fmla="*/ 3810 h 34290"/>
                          <a:gd name="connsiteX4" fmla="*/ 3319 w 16957"/>
                          <a:gd name="connsiteY4" fmla="*/ 4763 h 34290"/>
                          <a:gd name="connsiteX5" fmla="*/ 1414 w 16957"/>
                          <a:gd name="connsiteY5" fmla="*/ 20955 h 34290"/>
                          <a:gd name="connsiteX6" fmla="*/ 1414 w 16957"/>
                          <a:gd name="connsiteY6" fmla="*/ 26670 h 34290"/>
                          <a:gd name="connsiteX7" fmla="*/ 9986 w 16957"/>
                          <a:gd name="connsiteY7" fmla="*/ 31433 h 34290"/>
                          <a:gd name="connsiteX8" fmla="*/ 9986 w 16957"/>
                          <a:gd name="connsiteY8" fmla="*/ 34290 h 34290"/>
                          <a:gd name="connsiteX9" fmla="*/ 15701 w 16957"/>
                          <a:gd name="connsiteY9" fmla="*/ 30480 h 34290"/>
                          <a:gd name="connsiteX10" fmla="*/ 15701 w 16957"/>
                          <a:gd name="connsiteY10" fmla="*/ 24765 h 34290"/>
                          <a:gd name="connsiteX11" fmla="*/ 9986 w 16957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957" h="34290">
                            <a:moveTo>
                              <a:pt x="9986" y="0"/>
                            </a:moveTo>
                            <a:cubicBezTo>
                              <a:pt x="9986" y="0"/>
                              <a:pt x="9034" y="0"/>
                              <a:pt x="9034" y="0"/>
                            </a:cubicBezTo>
                            <a:lnTo>
                              <a:pt x="9034" y="0"/>
                            </a:lnTo>
                            <a:lnTo>
                              <a:pt x="3319" y="3810"/>
                            </a:lnTo>
                            <a:lnTo>
                              <a:pt x="3319" y="4763"/>
                            </a:lnTo>
                            <a:cubicBezTo>
                              <a:pt x="461" y="8573"/>
                              <a:pt x="-1444" y="17145"/>
                              <a:pt x="1414" y="20955"/>
                            </a:cubicBezTo>
                            <a:lnTo>
                              <a:pt x="1414" y="26670"/>
                            </a:lnTo>
                            <a:lnTo>
                              <a:pt x="9986" y="31433"/>
                            </a:lnTo>
                            <a:lnTo>
                              <a:pt x="9986" y="34290"/>
                            </a:lnTo>
                            <a:lnTo>
                              <a:pt x="15701" y="30480"/>
                            </a:lnTo>
                            <a:lnTo>
                              <a:pt x="15701" y="24765"/>
                            </a:lnTo>
                            <a:cubicBezTo>
                              <a:pt x="19511" y="23813"/>
                              <a:pt x="13796" y="1905"/>
                              <a:pt x="998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2" name="Freeform: Shape 2491">
                        <a:extLst>
                          <a:ext uri="{FF2B5EF4-FFF2-40B4-BE49-F238E27FC236}">
                            <a16:creationId xmlns:a16="http://schemas.microsoft.com/office/drawing/2014/main" id="{B795D117-1EDB-46D3-B6D8-53A3996EAB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4983" y="4302754"/>
                        <a:ext cx="12524" cy="29691"/>
                      </a:xfrm>
                      <a:custGeom>
                        <a:avLst/>
                        <a:gdLst>
                          <a:gd name="connsiteX0" fmla="*/ 6031 w 12524"/>
                          <a:gd name="connsiteY0" fmla="*/ 164 h 29691"/>
                          <a:gd name="connsiteX1" fmla="*/ 11746 w 12524"/>
                          <a:gd name="connsiteY1" fmla="*/ 23976 h 29691"/>
                          <a:gd name="connsiteX2" fmla="*/ 11746 w 12524"/>
                          <a:gd name="connsiteY2" fmla="*/ 29691 h 29691"/>
                          <a:gd name="connsiteX3" fmla="*/ 1269 w 12524"/>
                          <a:gd name="connsiteY3" fmla="*/ 23976 h 29691"/>
                          <a:gd name="connsiteX4" fmla="*/ 1269 w 12524"/>
                          <a:gd name="connsiteY4" fmla="*/ 18261 h 29691"/>
                          <a:gd name="connsiteX5" fmla="*/ 6031 w 12524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4" h="29691">
                            <a:moveTo>
                              <a:pt x="6031" y="164"/>
                            </a:moveTo>
                            <a:cubicBezTo>
                              <a:pt x="8889" y="2069"/>
                              <a:pt x="14604" y="23976"/>
                              <a:pt x="11746" y="23976"/>
                            </a:cubicBezTo>
                            <a:lnTo>
                              <a:pt x="11746" y="29691"/>
                            </a:lnTo>
                            <a:lnTo>
                              <a:pt x="1269" y="23976"/>
                            </a:lnTo>
                            <a:lnTo>
                              <a:pt x="1269" y="18261"/>
                            </a:lnTo>
                            <a:cubicBezTo>
                              <a:pt x="-2541" y="13499"/>
                              <a:pt x="3174" y="-1741"/>
                              <a:pt x="6031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93" name="Graphic 7">
                      <a:extLst>
                        <a:ext uri="{FF2B5EF4-FFF2-40B4-BE49-F238E27FC236}">
                          <a16:creationId xmlns:a16="http://schemas.microsoft.com/office/drawing/2014/main" id="{250A6D3E-7275-4F60-99D7-B97AEB700C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5623" y="4310776"/>
                      <a:ext cx="8876" cy="21669"/>
                      <a:chOff x="9225623" y="4310776"/>
                      <a:chExt cx="8876" cy="21669"/>
                    </a:xfrm>
                  </p:grpSpPr>
                  <p:sp>
                    <p:nvSpPr>
                      <p:cNvPr id="2494" name="Freeform: Shape 2493">
                        <a:extLst>
                          <a:ext uri="{FF2B5EF4-FFF2-40B4-BE49-F238E27FC236}">
                            <a16:creationId xmlns:a16="http://schemas.microsoft.com/office/drawing/2014/main" id="{1EC8E93B-09CC-4B75-ACC7-853CA4A37F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7442" y="4310776"/>
                        <a:ext cx="7057" cy="21669"/>
                      </a:xfrm>
                      <a:custGeom>
                        <a:avLst/>
                        <a:gdLst>
                          <a:gd name="connsiteX0" fmla="*/ 3572 w 7057"/>
                          <a:gd name="connsiteY0" fmla="*/ 714 h 21669"/>
                          <a:gd name="connsiteX1" fmla="*/ 3572 w 7057"/>
                          <a:gd name="connsiteY1" fmla="*/ 714 h 21669"/>
                          <a:gd name="connsiteX2" fmla="*/ 714 w 7057"/>
                          <a:gd name="connsiteY2" fmla="*/ 1667 h 21669"/>
                          <a:gd name="connsiteX3" fmla="*/ 714 w 7057"/>
                          <a:gd name="connsiteY3" fmla="*/ 4524 h 21669"/>
                          <a:gd name="connsiteX4" fmla="*/ 714 w 7057"/>
                          <a:gd name="connsiteY4" fmla="*/ 10239 h 21669"/>
                          <a:gd name="connsiteX5" fmla="*/ 714 w 7057"/>
                          <a:gd name="connsiteY5" fmla="*/ 16907 h 21669"/>
                          <a:gd name="connsiteX6" fmla="*/ 3572 w 7057"/>
                          <a:gd name="connsiteY6" fmla="*/ 18812 h 21669"/>
                          <a:gd name="connsiteX7" fmla="*/ 4524 w 7057"/>
                          <a:gd name="connsiteY7" fmla="*/ 21669 h 21669"/>
                          <a:gd name="connsiteX8" fmla="*/ 6429 w 7057"/>
                          <a:gd name="connsiteY8" fmla="*/ 20717 h 21669"/>
                          <a:gd name="connsiteX9" fmla="*/ 6429 w 7057"/>
                          <a:gd name="connsiteY9" fmla="*/ 14049 h 21669"/>
                          <a:gd name="connsiteX10" fmla="*/ 3572 w 7057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057" h="21669">
                            <a:moveTo>
                              <a:pt x="3572" y="714"/>
                            </a:moveTo>
                            <a:cubicBezTo>
                              <a:pt x="3572" y="-238"/>
                              <a:pt x="3572" y="-238"/>
                              <a:pt x="3572" y="714"/>
                            </a:cubicBezTo>
                            <a:lnTo>
                              <a:pt x="714" y="1667"/>
                            </a:lnTo>
                            <a:lnTo>
                              <a:pt x="714" y="4524"/>
                            </a:lnTo>
                            <a:cubicBezTo>
                              <a:pt x="-238" y="6429"/>
                              <a:pt x="-238" y="9287"/>
                              <a:pt x="714" y="10239"/>
                            </a:cubicBezTo>
                            <a:lnTo>
                              <a:pt x="714" y="16907"/>
                            </a:lnTo>
                            <a:lnTo>
                              <a:pt x="3572" y="18812"/>
                            </a:lnTo>
                            <a:lnTo>
                              <a:pt x="4524" y="21669"/>
                            </a:lnTo>
                            <a:lnTo>
                              <a:pt x="6429" y="20717"/>
                            </a:lnTo>
                            <a:lnTo>
                              <a:pt x="6429" y="14049"/>
                            </a:lnTo>
                            <a:cubicBezTo>
                              <a:pt x="8334" y="13097"/>
                              <a:pt x="5477" y="1667"/>
                              <a:pt x="3572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5" name="Freeform: Shape 2494">
                        <a:extLst>
                          <a:ext uri="{FF2B5EF4-FFF2-40B4-BE49-F238E27FC236}">
                            <a16:creationId xmlns:a16="http://schemas.microsoft.com/office/drawing/2014/main" id="{7BDC2DEE-1B1F-4193-8775-E148E3A44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5623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343 w 6971"/>
                          <a:gd name="connsiteY1" fmla="*/ 12464 h 19131"/>
                          <a:gd name="connsiteX2" fmla="*/ 6343 w 6971"/>
                          <a:gd name="connsiteY2" fmla="*/ 19132 h 19131"/>
                          <a:gd name="connsiteX3" fmla="*/ 4438 w 6971"/>
                          <a:gd name="connsiteY3" fmla="*/ 18179 h 19131"/>
                          <a:gd name="connsiteX4" fmla="*/ 4438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2533 w 6971"/>
                          <a:gd name="connsiteY6" fmla="*/ 17227 h 19131"/>
                          <a:gd name="connsiteX7" fmla="*/ 628 w 6971"/>
                          <a:gd name="connsiteY7" fmla="*/ 16274 h 19131"/>
                          <a:gd name="connsiteX8" fmla="*/ 628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5391" y="1034"/>
                              <a:pt x="8248" y="12464"/>
                              <a:pt x="6343" y="12464"/>
                            </a:cubicBezTo>
                            <a:lnTo>
                              <a:pt x="6343" y="19132"/>
                            </a:lnTo>
                            <a:lnTo>
                              <a:pt x="4438" y="18179"/>
                            </a:lnTo>
                            <a:lnTo>
                              <a:pt x="4438" y="17227"/>
                            </a:lnTo>
                            <a:lnTo>
                              <a:pt x="3486" y="16274"/>
                            </a:lnTo>
                            <a:lnTo>
                              <a:pt x="2533" y="17227"/>
                            </a:lnTo>
                            <a:lnTo>
                              <a:pt x="628" y="16274"/>
                            </a:lnTo>
                            <a:lnTo>
                              <a:pt x="628" y="9607"/>
                            </a:lnTo>
                            <a:cubicBezTo>
                              <a:pt x="-1277" y="6749"/>
                              <a:pt x="158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96" name="Freeform: Shape 2495">
                      <a:extLst>
                        <a:ext uri="{FF2B5EF4-FFF2-40B4-BE49-F238E27FC236}">
                          <a16:creationId xmlns:a16="http://schemas.microsoft.com/office/drawing/2014/main" id="{DD30199F-864E-4FFA-A923-DF25069C4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8157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8572 h 8572"/>
                        <a:gd name="connsiteX1" fmla="*/ 0 w 952"/>
                        <a:gd name="connsiteY1" fmla="*/ 953 h 8572"/>
                        <a:gd name="connsiteX2" fmla="*/ 953 w 952"/>
                        <a:gd name="connsiteY2" fmla="*/ 0 h 8572"/>
                        <a:gd name="connsiteX3" fmla="*/ 953 w 952"/>
                        <a:gd name="connsiteY3" fmla="*/ 0 h 8572"/>
                        <a:gd name="connsiteX4" fmla="*/ 953 w 952"/>
                        <a:gd name="connsiteY4" fmla="*/ 7620 h 8572"/>
                        <a:gd name="connsiteX5" fmla="*/ 0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8572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0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lnTo>
                            <a:pt x="953" y="7620"/>
                          </a:lnTo>
                          <a:lnTo>
                            <a:pt x="0" y="85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7" name="Freeform: Shape 2496">
                      <a:extLst>
                        <a:ext uri="{FF2B5EF4-FFF2-40B4-BE49-F238E27FC236}">
                          <a16:creationId xmlns:a16="http://schemas.microsoft.com/office/drawing/2014/main" id="{44732C90-AA9C-4FE2-AC40-ADB03736D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9109" y="4321016"/>
                      <a:ext cx="952" cy="8572"/>
                    </a:xfrm>
                    <a:custGeom>
                      <a:avLst/>
                      <a:gdLst>
                        <a:gd name="connsiteX0" fmla="*/ 952 w 952"/>
                        <a:gd name="connsiteY0" fmla="*/ 2857 h 8572"/>
                        <a:gd name="connsiteX1" fmla="*/ 952 w 952"/>
                        <a:gd name="connsiteY1" fmla="*/ 8572 h 8572"/>
                        <a:gd name="connsiteX2" fmla="*/ 0 w 952"/>
                        <a:gd name="connsiteY2" fmla="*/ 7620 h 8572"/>
                        <a:gd name="connsiteX3" fmla="*/ 0 w 952"/>
                        <a:gd name="connsiteY3" fmla="*/ 0 h 8572"/>
                        <a:gd name="connsiteX4" fmla="*/ 0 w 952"/>
                        <a:gd name="connsiteY4" fmla="*/ 0 h 8572"/>
                        <a:gd name="connsiteX5" fmla="*/ 0 w 952"/>
                        <a:gd name="connsiteY5" fmla="*/ 0 h 8572"/>
                        <a:gd name="connsiteX6" fmla="*/ 952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2" y="2857"/>
                          </a:moveTo>
                          <a:lnTo>
                            <a:pt x="952" y="8572"/>
                          </a:lnTo>
                          <a:lnTo>
                            <a:pt x="0" y="762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2" y="953"/>
                            <a:pt x="952" y="1905"/>
                            <a:pt x="952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8" name="Graphic 7">
                    <a:extLst>
                      <a:ext uri="{FF2B5EF4-FFF2-40B4-BE49-F238E27FC236}">
                        <a16:creationId xmlns:a16="http://schemas.microsoft.com/office/drawing/2014/main" id="{8714AB28-D027-44EC-9721-B92316B80F8B}"/>
                      </a:ext>
                    </a:extLst>
                  </p:cNvPr>
                  <p:cNvGrpSpPr/>
                  <p:nvPr/>
                </p:nvGrpSpPr>
                <p:grpSpPr>
                  <a:xfrm>
                    <a:off x="9270062" y="4326731"/>
                    <a:ext cx="27125" cy="46672"/>
                    <a:chOff x="9270062" y="4326731"/>
                    <a:chExt cx="27125" cy="46672"/>
                  </a:xfrm>
                </p:grpSpPr>
                <p:grpSp>
                  <p:nvGrpSpPr>
                    <p:cNvPr id="2499" name="Graphic 7">
                      <a:extLst>
                        <a:ext uri="{FF2B5EF4-FFF2-40B4-BE49-F238E27FC236}">
                          <a16:creationId xmlns:a16="http://schemas.microsoft.com/office/drawing/2014/main" id="{160514C2-6BD8-4181-8C04-D31140BCA2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0062" y="4326731"/>
                      <a:ext cx="27125" cy="46672"/>
                      <a:chOff x="9270062" y="4326731"/>
                      <a:chExt cx="27125" cy="46672"/>
                    </a:xfrm>
                  </p:grpSpPr>
                  <p:sp>
                    <p:nvSpPr>
                      <p:cNvPr id="2500" name="Freeform: Shape 2499">
                        <a:extLst>
                          <a:ext uri="{FF2B5EF4-FFF2-40B4-BE49-F238E27FC236}">
                            <a16:creationId xmlns:a16="http://schemas.microsoft.com/office/drawing/2014/main" id="{F2E695D1-ED70-41B3-BABF-D29542032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0062" y="4326731"/>
                        <a:ext cx="23711" cy="45719"/>
                      </a:xfrm>
                      <a:custGeom>
                        <a:avLst/>
                        <a:gdLst>
                          <a:gd name="connsiteX0" fmla="*/ 8577 w 23711"/>
                          <a:gd name="connsiteY0" fmla="*/ 0 h 45719"/>
                          <a:gd name="connsiteX1" fmla="*/ 10482 w 23711"/>
                          <a:gd name="connsiteY1" fmla="*/ 0 h 45719"/>
                          <a:gd name="connsiteX2" fmla="*/ 10482 w 23711"/>
                          <a:gd name="connsiteY2" fmla="*/ 0 h 45719"/>
                          <a:gd name="connsiteX3" fmla="*/ 19054 w 23711"/>
                          <a:gd name="connsiteY3" fmla="*/ 4763 h 45719"/>
                          <a:gd name="connsiteX4" fmla="*/ 19054 w 23711"/>
                          <a:gd name="connsiteY4" fmla="*/ 5715 h 45719"/>
                          <a:gd name="connsiteX5" fmla="*/ 21912 w 23711"/>
                          <a:gd name="connsiteY5" fmla="*/ 27622 h 45719"/>
                          <a:gd name="connsiteX6" fmla="*/ 21912 w 23711"/>
                          <a:gd name="connsiteY6" fmla="*/ 35242 h 45719"/>
                          <a:gd name="connsiteX7" fmla="*/ 10482 w 23711"/>
                          <a:gd name="connsiteY7" fmla="*/ 41910 h 45719"/>
                          <a:gd name="connsiteX8" fmla="*/ 10482 w 23711"/>
                          <a:gd name="connsiteY8" fmla="*/ 45720 h 45719"/>
                          <a:gd name="connsiteX9" fmla="*/ 1909 w 23711"/>
                          <a:gd name="connsiteY9" fmla="*/ 40957 h 45719"/>
                          <a:gd name="connsiteX10" fmla="*/ 1909 w 23711"/>
                          <a:gd name="connsiteY10" fmla="*/ 33338 h 45719"/>
                          <a:gd name="connsiteX11" fmla="*/ 8577 w 23711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711" h="45719">
                            <a:moveTo>
                              <a:pt x="8577" y="0"/>
                            </a:moveTo>
                            <a:cubicBezTo>
                              <a:pt x="9529" y="0"/>
                              <a:pt x="9529" y="0"/>
                              <a:pt x="10482" y="0"/>
                            </a:cubicBezTo>
                            <a:lnTo>
                              <a:pt x="10482" y="0"/>
                            </a:lnTo>
                            <a:lnTo>
                              <a:pt x="19054" y="4763"/>
                            </a:lnTo>
                            <a:lnTo>
                              <a:pt x="19054" y="5715"/>
                            </a:lnTo>
                            <a:cubicBezTo>
                              <a:pt x="22864" y="11430"/>
                              <a:pt x="25722" y="22860"/>
                              <a:pt x="21912" y="27622"/>
                            </a:cubicBezTo>
                            <a:lnTo>
                              <a:pt x="21912" y="35242"/>
                            </a:lnTo>
                            <a:lnTo>
                              <a:pt x="10482" y="41910"/>
                            </a:lnTo>
                            <a:lnTo>
                              <a:pt x="10482" y="45720"/>
                            </a:lnTo>
                            <a:lnTo>
                              <a:pt x="1909" y="40957"/>
                            </a:lnTo>
                            <a:lnTo>
                              <a:pt x="1909" y="33338"/>
                            </a:lnTo>
                            <a:cubicBezTo>
                              <a:pt x="-3806" y="33338"/>
                              <a:pt x="4767" y="2857"/>
                              <a:pt x="857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01" name="Freeform: Shape 2500">
                        <a:extLst>
                          <a:ext uri="{FF2B5EF4-FFF2-40B4-BE49-F238E27FC236}">
                            <a16:creationId xmlns:a16="http://schemas.microsoft.com/office/drawing/2014/main" id="{25DC0A2E-56BF-4634-80B3-25AD42DFDA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036" y="4332179"/>
                        <a:ext cx="18151" cy="41223"/>
                      </a:xfrm>
                      <a:custGeom>
                        <a:avLst/>
                        <a:gdLst>
                          <a:gd name="connsiteX0" fmla="*/ 9128 w 18151"/>
                          <a:gd name="connsiteY0" fmla="*/ 266 h 41223"/>
                          <a:gd name="connsiteX1" fmla="*/ 1508 w 18151"/>
                          <a:gd name="connsiteY1" fmla="*/ 33604 h 41223"/>
                          <a:gd name="connsiteX2" fmla="*/ 1508 w 18151"/>
                          <a:gd name="connsiteY2" fmla="*/ 41224 h 41223"/>
                          <a:gd name="connsiteX3" fmla="*/ 16748 w 18151"/>
                          <a:gd name="connsiteY3" fmla="*/ 32651 h 41223"/>
                          <a:gd name="connsiteX4" fmla="*/ 16748 w 18151"/>
                          <a:gd name="connsiteY4" fmla="*/ 25031 h 41223"/>
                          <a:gd name="connsiteX5" fmla="*/ 9128 w 18151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151" h="41223">
                            <a:moveTo>
                              <a:pt x="9128" y="266"/>
                            </a:moveTo>
                            <a:cubicBezTo>
                              <a:pt x="4365" y="3124"/>
                              <a:pt x="-3255" y="32651"/>
                              <a:pt x="1508" y="33604"/>
                            </a:cubicBezTo>
                            <a:lnTo>
                              <a:pt x="1508" y="41224"/>
                            </a:lnTo>
                            <a:lnTo>
                              <a:pt x="16748" y="32651"/>
                            </a:lnTo>
                            <a:lnTo>
                              <a:pt x="16748" y="25031"/>
                            </a:lnTo>
                            <a:cubicBezTo>
                              <a:pt x="21510" y="18364"/>
                              <a:pt x="12938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2" name="Graphic 7">
                      <a:extLst>
                        <a:ext uri="{FF2B5EF4-FFF2-40B4-BE49-F238E27FC236}">
                          <a16:creationId xmlns:a16="http://schemas.microsoft.com/office/drawing/2014/main" id="{DDFE443A-6C22-4056-B9F2-CAD9AC2518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520" y="4342923"/>
                      <a:ext cx="13412" cy="29527"/>
                      <a:chOff x="9282520" y="4342923"/>
                      <a:chExt cx="13412" cy="29527"/>
                    </a:xfrm>
                  </p:grpSpPr>
                  <p:sp>
                    <p:nvSpPr>
                      <p:cNvPr id="2503" name="Freeform: Shape 2502">
                        <a:extLst>
                          <a:ext uri="{FF2B5EF4-FFF2-40B4-BE49-F238E27FC236}">
                            <a16:creationId xmlns:a16="http://schemas.microsoft.com/office/drawing/2014/main" id="{BAD75FED-F46C-4F62-8373-C16D3E5A85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520" y="4342923"/>
                        <a:ext cx="10167" cy="29527"/>
                      </a:xfrm>
                      <a:custGeom>
                        <a:avLst/>
                        <a:gdLst>
                          <a:gd name="connsiteX0" fmla="*/ 5644 w 10167"/>
                          <a:gd name="connsiteY0" fmla="*/ 0 h 29527"/>
                          <a:gd name="connsiteX1" fmla="*/ 6596 w 10167"/>
                          <a:gd name="connsiteY1" fmla="*/ 0 h 29527"/>
                          <a:gd name="connsiteX2" fmla="*/ 9454 w 10167"/>
                          <a:gd name="connsiteY2" fmla="*/ 1905 h 29527"/>
                          <a:gd name="connsiteX3" fmla="*/ 9454 w 10167"/>
                          <a:gd name="connsiteY3" fmla="*/ 5715 h 29527"/>
                          <a:gd name="connsiteX4" fmla="*/ 9454 w 10167"/>
                          <a:gd name="connsiteY4" fmla="*/ 14288 h 29527"/>
                          <a:gd name="connsiteX5" fmla="*/ 9454 w 10167"/>
                          <a:gd name="connsiteY5" fmla="*/ 23813 h 29527"/>
                          <a:gd name="connsiteX6" fmla="*/ 5644 w 10167"/>
                          <a:gd name="connsiteY6" fmla="*/ 25718 h 29527"/>
                          <a:gd name="connsiteX7" fmla="*/ 3739 w 10167"/>
                          <a:gd name="connsiteY7" fmla="*/ 29528 h 29527"/>
                          <a:gd name="connsiteX8" fmla="*/ 881 w 10167"/>
                          <a:gd name="connsiteY8" fmla="*/ 27622 h 29527"/>
                          <a:gd name="connsiteX9" fmla="*/ 881 w 10167"/>
                          <a:gd name="connsiteY9" fmla="*/ 18097 h 29527"/>
                          <a:gd name="connsiteX10" fmla="*/ 5644 w 10167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167" h="29527">
                            <a:moveTo>
                              <a:pt x="5644" y="0"/>
                            </a:moveTo>
                            <a:cubicBezTo>
                              <a:pt x="5644" y="0"/>
                              <a:pt x="6596" y="0"/>
                              <a:pt x="6596" y="0"/>
                            </a:cubicBezTo>
                            <a:lnTo>
                              <a:pt x="9454" y="1905"/>
                            </a:lnTo>
                            <a:lnTo>
                              <a:pt x="9454" y="5715"/>
                            </a:lnTo>
                            <a:cubicBezTo>
                              <a:pt x="10406" y="8572"/>
                              <a:pt x="10406" y="12383"/>
                              <a:pt x="9454" y="14288"/>
                            </a:cubicBezTo>
                            <a:lnTo>
                              <a:pt x="9454" y="23813"/>
                            </a:lnTo>
                            <a:lnTo>
                              <a:pt x="5644" y="25718"/>
                            </a:lnTo>
                            <a:lnTo>
                              <a:pt x="3739" y="29528"/>
                            </a:lnTo>
                            <a:lnTo>
                              <a:pt x="881" y="27622"/>
                            </a:lnTo>
                            <a:lnTo>
                              <a:pt x="881" y="18097"/>
                            </a:lnTo>
                            <a:cubicBezTo>
                              <a:pt x="-1976" y="18097"/>
                              <a:pt x="2786" y="1905"/>
                              <a:pt x="564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04" name="Freeform: Shape 2503">
                        <a:extLst>
                          <a:ext uri="{FF2B5EF4-FFF2-40B4-BE49-F238E27FC236}">
                            <a16:creationId xmlns:a16="http://schemas.microsoft.com/office/drawing/2014/main" id="{9532B441-89B8-408C-9BB1-91D5CCD95F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5368" y="4344767"/>
                        <a:ext cx="10565" cy="27683"/>
                      </a:xfrm>
                      <a:custGeom>
                        <a:avLst/>
                        <a:gdLst>
                          <a:gd name="connsiteX0" fmla="*/ 4701 w 10565"/>
                          <a:gd name="connsiteY0" fmla="*/ 61 h 27683"/>
                          <a:gd name="connsiteX1" fmla="*/ 891 w 10565"/>
                          <a:gd name="connsiteY1" fmla="*/ 18158 h 27683"/>
                          <a:gd name="connsiteX2" fmla="*/ 891 w 10565"/>
                          <a:gd name="connsiteY2" fmla="*/ 27683 h 27683"/>
                          <a:gd name="connsiteX3" fmla="*/ 3749 w 10565"/>
                          <a:gd name="connsiteY3" fmla="*/ 25778 h 27683"/>
                          <a:gd name="connsiteX4" fmla="*/ 3749 w 10565"/>
                          <a:gd name="connsiteY4" fmla="*/ 23873 h 27683"/>
                          <a:gd name="connsiteX5" fmla="*/ 5654 w 10565"/>
                          <a:gd name="connsiteY5" fmla="*/ 22921 h 27683"/>
                          <a:gd name="connsiteX6" fmla="*/ 7559 w 10565"/>
                          <a:gd name="connsiteY6" fmla="*/ 23873 h 27683"/>
                          <a:gd name="connsiteX7" fmla="*/ 10416 w 10565"/>
                          <a:gd name="connsiteY7" fmla="*/ 21968 h 27683"/>
                          <a:gd name="connsiteX8" fmla="*/ 10416 w 10565"/>
                          <a:gd name="connsiteY8" fmla="*/ 12443 h 27683"/>
                          <a:gd name="connsiteX9" fmla="*/ 4701 w 10565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65" h="27683">
                            <a:moveTo>
                              <a:pt x="4701" y="61"/>
                            </a:moveTo>
                            <a:cubicBezTo>
                              <a:pt x="2796" y="1014"/>
                              <a:pt x="-1966" y="17206"/>
                              <a:pt x="891" y="18158"/>
                            </a:cubicBezTo>
                            <a:lnTo>
                              <a:pt x="891" y="27683"/>
                            </a:lnTo>
                            <a:lnTo>
                              <a:pt x="3749" y="25778"/>
                            </a:lnTo>
                            <a:lnTo>
                              <a:pt x="3749" y="23873"/>
                            </a:lnTo>
                            <a:lnTo>
                              <a:pt x="5654" y="22921"/>
                            </a:lnTo>
                            <a:lnTo>
                              <a:pt x="7559" y="23873"/>
                            </a:lnTo>
                            <a:lnTo>
                              <a:pt x="10416" y="21968"/>
                            </a:lnTo>
                            <a:lnTo>
                              <a:pt x="10416" y="12443"/>
                            </a:lnTo>
                            <a:cubicBezTo>
                              <a:pt x="11369" y="9586"/>
                              <a:pt x="7559" y="-892"/>
                              <a:pt x="4701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505" name="Freeform: Shape 2504">
                      <a:extLst>
                        <a:ext uri="{FF2B5EF4-FFF2-40B4-BE49-F238E27FC236}">
                          <a16:creationId xmlns:a16="http://schemas.microsoft.com/office/drawing/2014/main" id="{68967687-E959-4A68-9840-13CA93216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0069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11430 h 11430"/>
                        <a:gd name="connsiteX1" fmla="*/ 1905 w 1904"/>
                        <a:gd name="connsiteY1" fmla="*/ 953 h 11430"/>
                        <a:gd name="connsiteX2" fmla="*/ 0 w 1904"/>
                        <a:gd name="connsiteY2" fmla="*/ 0 h 11430"/>
                        <a:gd name="connsiteX3" fmla="*/ 0 w 1904"/>
                        <a:gd name="connsiteY3" fmla="*/ 0 h 11430"/>
                        <a:gd name="connsiteX4" fmla="*/ 0 w 1904"/>
                        <a:gd name="connsiteY4" fmla="*/ 10478 h 11430"/>
                        <a:gd name="connsiteX5" fmla="*/ 1905 w 1904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11430"/>
                          </a:moveTo>
                          <a:lnTo>
                            <a:pt x="1905" y="953"/>
                          </a:lnTo>
                          <a:cubicBezTo>
                            <a:pt x="1905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10478"/>
                          </a:lnTo>
                          <a:lnTo>
                            <a:pt x="1905" y="1143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6" name="Freeform: Shape 2505">
                      <a:extLst>
                        <a:ext uri="{FF2B5EF4-FFF2-40B4-BE49-F238E27FC236}">
                          <a16:creationId xmlns:a16="http://schemas.microsoft.com/office/drawing/2014/main" id="{5B7942C4-2B8B-463B-A675-0CF96C4ED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9116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2857 h 11430"/>
                        <a:gd name="connsiteX1" fmla="*/ 0 w 1905"/>
                        <a:gd name="connsiteY1" fmla="*/ 11430 h 11430"/>
                        <a:gd name="connsiteX2" fmla="*/ 1905 w 1905"/>
                        <a:gd name="connsiteY2" fmla="*/ 10478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0 h 11430"/>
                        <a:gd name="connsiteX5" fmla="*/ 1905 w 1905"/>
                        <a:gd name="connsiteY5" fmla="*/ 0 h 11430"/>
                        <a:gd name="connsiteX6" fmla="*/ 0 w 1905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2857"/>
                          </a:moveTo>
                          <a:lnTo>
                            <a:pt x="0" y="11430"/>
                          </a:lnTo>
                          <a:lnTo>
                            <a:pt x="1905" y="10478"/>
                          </a:lnTo>
                          <a:lnTo>
                            <a:pt x="1905" y="0"/>
                          </a:ln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0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7" name="Graphic 7">
                    <a:extLst>
                      <a:ext uri="{FF2B5EF4-FFF2-40B4-BE49-F238E27FC236}">
                        <a16:creationId xmlns:a16="http://schemas.microsoft.com/office/drawing/2014/main" id="{D2F250BC-52DF-4F2E-8397-069638149136}"/>
                      </a:ext>
                    </a:extLst>
                  </p:cNvPr>
                  <p:cNvGrpSpPr/>
                  <p:nvPr/>
                </p:nvGrpSpPr>
                <p:grpSpPr>
                  <a:xfrm>
                    <a:off x="9212361" y="4326731"/>
                    <a:ext cx="26407" cy="46672"/>
                    <a:chOff x="9212361" y="4326731"/>
                    <a:chExt cx="26407" cy="46672"/>
                  </a:xfrm>
                </p:grpSpPr>
                <p:grpSp>
                  <p:nvGrpSpPr>
                    <p:cNvPr id="2508" name="Graphic 7">
                      <a:extLst>
                        <a:ext uri="{FF2B5EF4-FFF2-40B4-BE49-F238E27FC236}">
                          <a16:creationId xmlns:a16="http://schemas.microsoft.com/office/drawing/2014/main" id="{6548AA62-892C-45C8-8417-7EED4AED6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361" y="4326731"/>
                      <a:ext cx="26407" cy="46672"/>
                      <a:chOff x="9212361" y="4326731"/>
                      <a:chExt cx="26407" cy="46672"/>
                    </a:xfrm>
                  </p:grpSpPr>
                  <p:sp>
                    <p:nvSpPr>
                      <p:cNvPr id="2509" name="Freeform: Shape 2508">
                        <a:extLst>
                          <a:ext uri="{FF2B5EF4-FFF2-40B4-BE49-F238E27FC236}">
                            <a16:creationId xmlns:a16="http://schemas.microsoft.com/office/drawing/2014/main" id="{0E80E354-7ABB-4A2C-AAC1-C4996AE499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4927" y="4326731"/>
                        <a:ext cx="23840" cy="45719"/>
                      </a:xfrm>
                      <a:custGeom>
                        <a:avLst/>
                        <a:gdLst>
                          <a:gd name="connsiteX0" fmla="*/ 15134 w 23840"/>
                          <a:gd name="connsiteY0" fmla="*/ 0 h 45719"/>
                          <a:gd name="connsiteX1" fmla="*/ 13229 w 23840"/>
                          <a:gd name="connsiteY1" fmla="*/ 0 h 45719"/>
                          <a:gd name="connsiteX2" fmla="*/ 13229 w 23840"/>
                          <a:gd name="connsiteY2" fmla="*/ 0 h 45719"/>
                          <a:gd name="connsiteX3" fmla="*/ 4657 w 23840"/>
                          <a:gd name="connsiteY3" fmla="*/ 4763 h 45719"/>
                          <a:gd name="connsiteX4" fmla="*/ 4657 w 23840"/>
                          <a:gd name="connsiteY4" fmla="*/ 5715 h 45719"/>
                          <a:gd name="connsiteX5" fmla="*/ 1799 w 23840"/>
                          <a:gd name="connsiteY5" fmla="*/ 27622 h 45719"/>
                          <a:gd name="connsiteX6" fmla="*/ 1799 w 23840"/>
                          <a:gd name="connsiteY6" fmla="*/ 35242 h 45719"/>
                          <a:gd name="connsiteX7" fmla="*/ 13229 w 23840"/>
                          <a:gd name="connsiteY7" fmla="*/ 41910 h 45719"/>
                          <a:gd name="connsiteX8" fmla="*/ 13229 w 23840"/>
                          <a:gd name="connsiteY8" fmla="*/ 45720 h 45719"/>
                          <a:gd name="connsiteX9" fmla="*/ 21802 w 23840"/>
                          <a:gd name="connsiteY9" fmla="*/ 40957 h 45719"/>
                          <a:gd name="connsiteX10" fmla="*/ 21802 w 23840"/>
                          <a:gd name="connsiteY10" fmla="*/ 33338 h 45719"/>
                          <a:gd name="connsiteX11" fmla="*/ 15134 w 23840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840" h="45719">
                            <a:moveTo>
                              <a:pt x="15134" y="0"/>
                            </a:moveTo>
                            <a:cubicBezTo>
                              <a:pt x="14182" y="0"/>
                              <a:pt x="14182" y="0"/>
                              <a:pt x="13229" y="0"/>
                            </a:cubicBezTo>
                            <a:lnTo>
                              <a:pt x="13229" y="0"/>
                            </a:lnTo>
                            <a:lnTo>
                              <a:pt x="4657" y="4763"/>
                            </a:lnTo>
                            <a:lnTo>
                              <a:pt x="4657" y="5715"/>
                            </a:lnTo>
                            <a:cubicBezTo>
                              <a:pt x="847" y="11430"/>
                              <a:pt x="-2011" y="22860"/>
                              <a:pt x="1799" y="27622"/>
                            </a:cubicBezTo>
                            <a:lnTo>
                              <a:pt x="1799" y="35242"/>
                            </a:lnTo>
                            <a:lnTo>
                              <a:pt x="13229" y="41910"/>
                            </a:lnTo>
                            <a:lnTo>
                              <a:pt x="13229" y="45720"/>
                            </a:lnTo>
                            <a:lnTo>
                              <a:pt x="21802" y="40957"/>
                            </a:lnTo>
                            <a:lnTo>
                              <a:pt x="21802" y="33338"/>
                            </a:lnTo>
                            <a:cubicBezTo>
                              <a:pt x="27517" y="33338"/>
                              <a:pt x="19897" y="2857"/>
                              <a:pt x="151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0" name="Freeform: Shape 2509">
                        <a:extLst>
                          <a:ext uri="{FF2B5EF4-FFF2-40B4-BE49-F238E27FC236}">
                            <a16:creationId xmlns:a16="http://schemas.microsoft.com/office/drawing/2014/main" id="{A3700DB1-09C3-4B47-B816-B11C65A1D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361" y="4332179"/>
                        <a:ext cx="18255" cy="41223"/>
                      </a:xfrm>
                      <a:custGeom>
                        <a:avLst/>
                        <a:gdLst>
                          <a:gd name="connsiteX0" fmla="*/ 9128 w 18255"/>
                          <a:gd name="connsiteY0" fmla="*/ 266 h 41223"/>
                          <a:gd name="connsiteX1" fmla="*/ 16748 w 18255"/>
                          <a:gd name="connsiteY1" fmla="*/ 33604 h 41223"/>
                          <a:gd name="connsiteX2" fmla="*/ 16748 w 18255"/>
                          <a:gd name="connsiteY2" fmla="*/ 41224 h 41223"/>
                          <a:gd name="connsiteX3" fmla="*/ 1508 w 18255"/>
                          <a:gd name="connsiteY3" fmla="*/ 32651 h 41223"/>
                          <a:gd name="connsiteX4" fmla="*/ 1508 w 18255"/>
                          <a:gd name="connsiteY4" fmla="*/ 25031 h 41223"/>
                          <a:gd name="connsiteX5" fmla="*/ 9128 w 18255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255" h="41223">
                            <a:moveTo>
                              <a:pt x="9128" y="266"/>
                            </a:moveTo>
                            <a:cubicBezTo>
                              <a:pt x="13890" y="3124"/>
                              <a:pt x="21510" y="32651"/>
                              <a:pt x="16748" y="33604"/>
                            </a:cubicBezTo>
                            <a:lnTo>
                              <a:pt x="16748" y="41224"/>
                            </a:lnTo>
                            <a:lnTo>
                              <a:pt x="1508" y="32651"/>
                            </a:lnTo>
                            <a:lnTo>
                              <a:pt x="1508" y="25031"/>
                            </a:lnTo>
                            <a:cubicBezTo>
                              <a:pt x="-3255" y="18364"/>
                              <a:pt x="4365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11" name="Graphic 7">
                      <a:extLst>
                        <a:ext uri="{FF2B5EF4-FFF2-40B4-BE49-F238E27FC236}">
                          <a16:creationId xmlns:a16="http://schemas.microsoft.com/office/drawing/2014/main" id="{79AA94BC-39D0-4EBE-A4A3-73F21EE15D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792" y="4342923"/>
                      <a:ext cx="13900" cy="29527"/>
                      <a:chOff x="9212792" y="4342923"/>
                      <a:chExt cx="13900" cy="29527"/>
                    </a:xfrm>
                  </p:grpSpPr>
                  <p:sp>
                    <p:nvSpPr>
                      <p:cNvPr id="2512" name="Freeform: Shape 2511">
                        <a:extLst>
                          <a:ext uri="{FF2B5EF4-FFF2-40B4-BE49-F238E27FC236}">
                            <a16:creationId xmlns:a16="http://schemas.microsoft.com/office/drawing/2014/main" id="{184C1CA5-67A2-40D1-8249-356A07FD69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6965" y="4342923"/>
                        <a:ext cx="9728" cy="29527"/>
                      </a:xfrm>
                      <a:custGeom>
                        <a:avLst/>
                        <a:gdLst>
                          <a:gd name="connsiteX0" fmla="*/ 4524 w 9728"/>
                          <a:gd name="connsiteY0" fmla="*/ 0 h 29527"/>
                          <a:gd name="connsiteX1" fmla="*/ 3572 w 9728"/>
                          <a:gd name="connsiteY1" fmla="*/ 0 h 29527"/>
                          <a:gd name="connsiteX2" fmla="*/ 714 w 9728"/>
                          <a:gd name="connsiteY2" fmla="*/ 1905 h 29527"/>
                          <a:gd name="connsiteX3" fmla="*/ 714 w 9728"/>
                          <a:gd name="connsiteY3" fmla="*/ 5715 h 29527"/>
                          <a:gd name="connsiteX4" fmla="*/ 714 w 9728"/>
                          <a:gd name="connsiteY4" fmla="*/ 14288 h 29527"/>
                          <a:gd name="connsiteX5" fmla="*/ 714 w 9728"/>
                          <a:gd name="connsiteY5" fmla="*/ 23813 h 29527"/>
                          <a:gd name="connsiteX6" fmla="*/ 4524 w 9728"/>
                          <a:gd name="connsiteY6" fmla="*/ 25718 h 29527"/>
                          <a:gd name="connsiteX7" fmla="*/ 6429 w 9728"/>
                          <a:gd name="connsiteY7" fmla="*/ 29528 h 29527"/>
                          <a:gd name="connsiteX8" fmla="*/ 9287 w 9728"/>
                          <a:gd name="connsiteY8" fmla="*/ 27622 h 29527"/>
                          <a:gd name="connsiteX9" fmla="*/ 9287 w 9728"/>
                          <a:gd name="connsiteY9" fmla="*/ 18097 h 29527"/>
                          <a:gd name="connsiteX10" fmla="*/ 4524 w 9728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9728" h="29527">
                            <a:moveTo>
                              <a:pt x="4524" y="0"/>
                            </a:moveTo>
                            <a:cubicBezTo>
                              <a:pt x="4524" y="0"/>
                              <a:pt x="3572" y="0"/>
                              <a:pt x="3572" y="0"/>
                            </a:cubicBezTo>
                            <a:lnTo>
                              <a:pt x="714" y="1905"/>
                            </a:lnTo>
                            <a:lnTo>
                              <a:pt x="714" y="5715"/>
                            </a:lnTo>
                            <a:cubicBezTo>
                              <a:pt x="-238" y="8572"/>
                              <a:pt x="-238" y="12383"/>
                              <a:pt x="714" y="14288"/>
                            </a:cubicBezTo>
                            <a:lnTo>
                              <a:pt x="714" y="23813"/>
                            </a:lnTo>
                            <a:lnTo>
                              <a:pt x="4524" y="25718"/>
                            </a:lnTo>
                            <a:lnTo>
                              <a:pt x="6429" y="29528"/>
                            </a:lnTo>
                            <a:lnTo>
                              <a:pt x="9287" y="27622"/>
                            </a:lnTo>
                            <a:lnTo>
                              <a:pt x="9287" y="18097"/>
                            </a:lnTo>
                            <a:cubicBezTo>
                              <a:pt x="11192" y="18097"/>
                              <a:pt x="6429" y="1905"/>
                              <a:pt x="452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3" name="Freeform: Shape 2512">
                        <a:extLst>
                          <a:ext uri="{FF2B5EF4-FFF2-40B4-BE49-F238E27FC236}">
                            <a16:creationId xmlns:a16="http://schemas.microsoft.com/office/drawing/2014/main" id="{60DAC0D0-18C0-49ED-A3D1-BA7AED03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792" y="4344767"/>
                        <a:ext cx="10540" cy="27683"/>
                      </a:xfrm>
                      <a:custGeom>
                        <a:avLst/>
                        <a:gdLst>
                          <a:gd name="connsiteX0" fmla="*/ 5840 w 10540"/>
                          <a:gd name="connsiteY0" fmla="*/ 61 h 27683"/>
                          <a:gd name="connsiteX1" fmla="*/ 9650 w 10540"/>
                          <a:gd name="connsiteY1" fmla="*/ 18158 h 27683"/>
                          <a:gd name="connsiteX2" fmla="*/ 9650 w 10540"/>
                          <a:gd name="connsiteY2" fmla="*/ 27683 h 27683"/>
                          <a:gd name="connsiteX3" fmla="*/ 6792 w 10540"/>
                          <a:gd name="connsiteY3" fmla="*/ 25778 h 27683"/>
                          <a:gd name="connsiteX4" fmla="*/ 6792 w 10540"/>
                          <a:gd name="connsiteY4" fmla="*/ 23873 h 27683"/>
                          <a:gd name="connsiteX5" fmla="*/ 4887 w 10540"/>
                          <a:gd name="connsiteY5" fmla="*/ 22921 h 27683"/>
                          <a:gd name="connsiteX6" fmla="*/ 2982 w 10540"/>
                          <a:gd name="connsiteY6" fmla="*/ 23873 h 27683"/>
                          <a:gd name="connsiteX7" fmla="*/ 125 w 10540"/>
                          <a:gd name="connsiteY7" fmla="*/ 21968 h 27683"/>
                          <a:gd name="connsiteX8" fmla="*/ 125 w 10540"/>
                          <a:gd name="connsiteY8" fmla="*/ 12443 h 27683"/>
                          <a:gd name="connsiteX9" fmla="*/ 5840 w 10540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40" h="27683">
                            <a:moveTo>
                              <a:pt x="5840" y="61"/>
                            </a:moveTo>
                            <a:cubicBezTo>
                              <a:pt x="7745" y="1014"/>
                              <a:pt x="12507" y="17206"/>
                              <a:pt x="9650" y="18158"/>
                            </a:cubicBezTo>
                            <a:lnTo>
                              <a:pt x="9650" y="27683"/>
                            </a:lnTo>
                            <a:lnTo>
                              <a:pt x="6792" y="25778"/>
                            </a:lnTo>
                            <a:lnTo>
                              <a:pt x="6792" y="23873"/>
                            </a:lnTo>
                            <a:lnTo>
                              <a:pt x="4887" y="22921"/>
                            </a:lnTo>
                            <a:lnTo>
                              <a:pt x="2982" y="23873"/>
                            </a:lnTo>
                            <a:lnTo>
                              <a:pt x="125" y="21968"/>
                            </a:lnTo>
                            <a:lnTo>
                              <a:pt x="125" y="12443"/>
                            </a:lnTo>
                            <a:cubicBezTo>
                              <a:pt x="-828" y="9586"/>
                              <a:pt x="3935" y="-892"/>
                              <a:pt x="5840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514" name="Freeform: Shape 2513">
                      <a:extLst>
                        <a:ext uri="{FF2B5EF4-FFF2-40B4-BE49-F238E27FC236}">
                          <a16:creationId xmlns:a16="http://schemas.microsoft.com/office/drawing/2014/main" id="{91385C67-5D76-43C9-BE96-BD8680A544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679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11430 h 11430"/>
                        <a:gd name="connsiteX1" fmla="*/ 0 w 1905"/>
                        <a:gd name="connsiteY1" fmla="*/ 953 h 11430"/>
                        <a:gd name="connsiteX2" fmla="*/ 1905 w 1905"/>
                        <a:gd name="connsiteY2" fmla="*/ 0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10478 h 11430"/>
                        <a:gd name="connsiteX5" fmla="*/ 0 w 1905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11430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lnTo>
                            <a:pt x="1905" y="10478"/>
                          </a:lnTo>
                          <a:lnTo>
                            <a:pt x="0" y="1143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15" name="Freeform: Shape 2514">
                      <a:extLst>
                        <a:ext uri="{FF2B5EF4-FFF2-40B4-BE49-F238E27FC236}">
                          <a16:creationId xmlns:a16="http://schemas.microsoft.com/office/drawing/2014/main" id="{3CCA0F5A-0BF2-4B0A-9D8D-A6CC8AB9B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2857 h 11430"/>
                        <a:gd name="connsiteX1" fmla="*/ 1905 w 1904"/>
                        <a:gd name="connsiteY1" fmla="*/ 11430 h 11430"/>
                        <a:gd name="connsiteX2" fmla="*/ 0 w 1904"/>
                        <a:gd name="connsiteY2" fmla="*/ 10478 h 11430"/>
                        <a:gd name="connsiteX3" fmla="*/ 0 w 1904"/>
                        <a:gd name="connsiteY3" fmla="*/ 0 h 11430"/>
                        <a:gd name="connsiteX4" fmla="*/ 0 w 1904"/>
                        <a:gd name="connsiteY4" fmla="*/ 0 h 11430"/>
                        <a:gd name="connsiteX5" fmla="*/ 0 w 1904"/>
                        <a:gd name="connsiteY5" fmla="*/ 0 h 11430"/>
                        <a:gd name="connsiteX6" fmla="*/ 1905 w 1904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2857"/>
                          </a:moveTo>
                          <a:lnTo>
                            <a:pt x="1905" y="11430"/>
                          </a:lnTo>
                          <a:lnTo>
                            <a:pt x="0" y="10478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953"/>
                            <a:pt x="1905" y="1905"/>
                            <a:pt x="1905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6" name="Graphic 7">
                    <a:extLst>
                      <a:ext uri="{FF2B5EF4-FFF2-40B4-BE49-F238E27FC236}">
                        <a16:creationId xmlns:a16="http://schemas.microsoft.com/office/drawing/2014/main" id="{2AC1F613-2094-47E4-9461-99335BB03A91}"/>
                      </a:ext>
                    </a:extLst>
                  </p:cNvPr>
                  <p:cNvGrpSpPr/>
                  <p:nvPr/>
                </p:nvGrpSpPr>
                <p:grpSpPr>
                  <a:xfrm>
                    <a:off x="9292927" y="4304823"/>
                    <a:ext cx="12382" cy="15240"/>
                    <a:chOff x="9292927" y="4304823"/>
                    <a:chExt cx="12382" cy="15240"/>
                  </a:xfrm>
                </p:grpSpPr>
                <p:grpSp>
                  <p:nvGrpSpPr>
                    <p:cNvPr id="2517" name="Graphic 7">
                      <a:extLst>
                        <a:ext uri="{FF2B5EF4-FFF2-40B4-BE49-F238E27FC236}">
                          <a16:creationId xmlns:a16="http://schemas.microsoft.com/office/drawing/2014/main" id="{7533A45F-69CE-4D3A-BBA6-0A2BFC6CED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2927" y="4308633"/>
                      <a:ext cx="12382" cy="11430"/>
                      <a:chOff x="9292927" y="4308633"/>
                      <a:chExt cx="12382" cy="11430"/>
                    </a:xfrm>
                  </p:grpSpPr>
                  <p:sp>
                    <p:nvSpPr>
                      <p:cNvPr id="2518" name="Freeform: Shape 2517">
                        <a:extLst>
                          <a:ext uri="{FF2B5EF4-FFF2-40B4-BE49-F238E27FC236}">
                            <a16:creationId xmlns:a16="http://schemas.microsoft.com/office/drawing/2014/main" id="{E585ABE6-68DE-4EA7-9674-AFC8CDDBE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12443"/>
                        <a:ext cx="5714" cy="7619"/>
                      </a:xfrm>
                      <a:custGeom>
                        <a:avLst/>
                        <a:gdLst>
                          <a:gd name="connsiteX0" fmla="*/ 5715 w 5714"/>
                          <a:gd name="connsiteY0" fmla="*/ 7620 h 7619"/>
                          <a:gd name="connsiteX1" fmla="*/ 0 w 5714"/>
                          <a:gd name="connsiteY1" fmla="*/ 3810 h 7619"/>
                          <a:gd name="connsiteX2" fmla="*/ 0 w 5714"/>
                          <a:gd name="connsiteY2" fmla="*/ 0 h 7619"/>
                          <a:gd name="connsiteX3" fmla="*/ 5715 w 571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7619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5715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9" name="Freeform: Shape 2518">
                        <a:extLst>
                          <a:ext uri="{FF2B5EF4-FFF2-40B4-BE49-F238E27FC236}">
                            <a16:creationId xmlns:a16="http://schemas.microsoft.com/office/drawing/2014/main" id="{89C0093E-96E4-4867-8764-365AD3B83D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8 w 6667"/>
                          <a:gd name="connsiteY1" fmla="*/ 3810 h 7619"/>
                          <a:gd name="connsiteX2" fmla="*/ 6668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8" y="3810"/>
                            </a:lnTo>
                            <a:lnTo>
                              <a:pt x="6668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0" name="Freeform: Shape 2519">
                        <a:extLst>
                          <a:ext uri="{FF2B5EF4-FFF2-40B4-BE49-F238E27FC236}">
                            <a16:creationId xmlns:a16="http://schemas.microsoft.com/office/drawing/2014/main" id="{148F972F-3305-4172-A6CB-AF0779FD1E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08633"/>
                        <a:ext cx="12382" cy="7620"/>
                      </a:xfrm>
                      <a:custGeom>
                        <a:avLst/>
                        <a:gdLst>
                          <a:gd name="connsiteX0" fmla="*/ 5715 w 12382"/>
                          <a:gd name="connsiteY0" fmla="*/ 7620 h 7620"/>
                          <a:gd name="connsiteX1" fmla="*/ 0 w 12382"/>
                          <a:gd name="connsiteY1" fmla="*/ 3810 h 7620"/>
                          <a:gd name="connsiteX2" fmla="*/ 5715 w 12382"/>
                          <a:gd name="connsiteY2" fmla="*/ 0 h 7620"/>
                          <a:gd name="connsiteX3" fmla="*/ 12383 w 12382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" h="7620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5715" y="0"/>
                            </a:lnTo>
                            <a:lnTo>
                              <a:pt x="12383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21" name="Graphic 7">
                      <a:extLst>
                        <a:ext uri="{FF2B5EF4-FFF2-40B4-BE49-F238E27FC236}">
                          <a16:creationId xmlns:a16="http://schemas.microsoft.com/office/drawing/2014/main" id="{01A3FAA0-5F0E-4A95-83D2-F075E5C9D5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4832" y="4305776"/>
                      <a:ext cx="8572" cy="8572"/>
                      <a:chOff x="9294832" y="4305776"/>
                      <a:chExt cx="8572" cy="8572"/>
                    </a:xfrm>
                  </p:grpSpPr>
                  <p:sp>
                    <p:nvSpPr>
                      <p:cNvPr id="2522" name="Freeform: Shape 2521">
                        <a:extLst>
                          <a:ext uri="{FF2B5EF4-FFF2-40B4-BE49-F238E27FC236}">
                            <a16:creationId xmlns:a16="http://schemas.microsoft.com/office/drawing/2014/main" id="{B729468C-BA8A-433F-A7CF-284A803F0E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8633"/>
                        <a:ext cx="3809" cy="5715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5"/>
                          <a:gd name="connsiteX1" fmla="*/ 0 w 3809"/>
                          <a:gd name="connsiteY1" fmla="*/ 3810 h 5715"/>
                          <a:gd name="connsiteX2" fmla="*/ 0 w 3809"/>
                          <a:gd name="connsiteY2" fmla="*/ 0 h 5715"/>
                          <a:gd name="connsiteX3" fmla="*/ 3810 w 3809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5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3" name="Freeform: Shape 2522">
                        <a:extLst>
                          <a:ext uri="{FF2B5EF4-FFF2-40B4-BE49-F238E27FC236}">
                            <a16:creationId xmlns:a16="http://schemas.microsoft.com/office/drawing/2014/main" id="{9BEBDDA5-3441-4A34-9BFF-C979B44E6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4" name="Freeform: Shape 2523">
                        <a:extLst>
                          <a:ext uri="{FF2B5EF4-FFF2-40B4-BE49-F238E27FC236}">
                            <a16:creationId xmlns:a16="http://schemas.microsoft.com/office/drawing/2014/main" id="{8E3D05CE-8D53-47D5-A66C-97EC02EA70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5776"/>
                        <a:ext cx="8572" cy="5715"/>
                      </a:xfrm>
                      <a:custGeom>
                        <a:avLst/>
                        <a:gdLst>
                          <a:gd name="connsiteX0" fmla="*/ 3810 w 8572"/>
                          <a:gd name="connsiteY0" fmla="*/ 5715 h 5715"/>
                          <a:gd name="connsiteX1" fmla="*/ 0 w 8572"/>
                          <a:gd name="connsiteY1" fmla="*/ 2857 h 5715"/>
                          <a:gd name="connsiteX2" fmla="*/ 3810 w 8572"/>
                          <a:gd name="connsiteY2" fmla="*/ 0 h 5715"/>
                          <a:gd name="connsiteX3" fmla="*/ 8572 w 857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5715">
                            <a:moveTo>
                              <a:pt x="3810" y="5715"/>
                            </a:moveTo>
                            <a:lnTo>
                              <a:pt x="0" y="2857"/>
                            </a:lnTo>
                            <a:lnTo>
                              <a:pt x="3810" y="0"/>
                            </a:lnTo>
                            <a:lnTo>
                              <a:pt x="8572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25" name="Graphic 7">
                      <a:extLst>
                        <a:ext uri="{FF2B5EF4-FFF2-40B4-BE49-F238E27FC236}">
                          <a16:creationId xmlns:a16="http://schemas.microsoft.com/office/drawing/2014/main" id="{7EC7365D-FB14-4350-B110-12F1CEFEDA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5784" y="4304823"/>
                      <a:ext cx="6667" cy="5715"/>
                      <a:chOff x="9295784" y="4304823"/>
                      <a:chExt cx="6667" cy="5715"/>
                    </a:xfrm>
                  </p:grpSpPr>
                  <p:sp>
                    <p:nvSpPr>
                      <p:cNvPr id="2526" name="Freeform: Shape 2525">
                        <a:extLst>
                          <a:ext uri="{FF2B5EF4-FFF2-40B4-BE49-F238E27FC236}">
                            <a16:creationId xmlns:a16="http://schemas.microsoft.com/office/drawing/2014/main" id="{961F1B08-19EE-4807-9489-ED0532EAC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6728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7" name="Freeform: Shape 2526">
                        <a:extLst>
                          <a:ext uri="{FF2B5EF4-FFF2-40B4-BE49-F238E27FC236}">
                            <a16:creationId xmlns:a16="http://schemas.microsoft.com/office/drawing/2014/main" id="{E29F2868-5442-4C7B-B364-57AAC05ED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6728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8" name="Freeform: Shape 2527">
                        <a:extLst>
                          <a:ext uri="{FF2B5EF4-FFF2-40B4-BE49-F238E27FC236}">
                            <a16:creationId xmlns:a16="http://schemas.microsoft.com/office/drawing/2014/main" id="{87F3563A-3066-4110-9FB6-55D49B19A0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4823"/>
                        <a:ext cx="6667" cy="2857"/>
                      </a:xfrm>
                      <a:custGeom>
                        <a:avLst/>
                        <a:gdLst>
                          <a:gd name="connsiteX0" fmla="*/ 2857 w 6667"/>
                          <a:gd name="connsiteY0" fmla="*/ 2858 h 2857"/>
                          <a:gd name="connsiteX1" fmla="*/ 0 w 6667"/>
                          <a:gd name="connsiteY1" fmla="*/ 1905 h 2857"/>
                          <a:gd name="connsiteX2" fmla="*/ 2857 w 6667"/>
                          <a:gd name="connsiteY2" fmla="*/ 0 h 2857"/>
                          <a:gd name="connsiteX3" fmla="*/ 6667 w 6667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2857">
                            <a:moveTo>
                              <a:pt x="2857" y="2858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29" name="Graphic 7">
                    <a:extLst>
                      <a:ext uri="{FF2B5EF4-FFF2-40B4-BE49-F238E27FC236}">
                        <a16:creationId xmlns:a16="http://schemas.microsoft.com/office/drawing/2014/main" id="{270FD119-8764-416E-8F5E-CD25C42D19E8}"/>
                      </a:ext>
                    </a:extLst>
                  </p:cNvPr>
                  <p:cNvGrpSpPr/>
                  <p:nvPr/>
                </p:nvGrpSpPr>
                <p:grpSpPr>
                  <a:xfrm>
                    <a:off x="9248159" y="4330541"/>
                    <a:ext cx="13334" cy="15240"/>
                    <a:chOff x="9248159" y="4330541"/>
                    <a:chExt cx="13334" cy="15240"/>
                  </a:xfrm>
                </p:grpSpPr>
                <p:grpSp>
                  <p:nvGrpSpPr>
                    <p:cNvPr id="2530" name="Graphic 7">
                      <a:extLst>
                        <a:ext uri="{FF2B5EF4-FFF2-40B4-BE49-F238E27FC236}">
                          <a16:creationId xmlns:a16="http://schemas.microsoft.com/office/drawing/2014/main" id="{A9EA9329-92FA-4A39-A8A2-BF5B99EFE7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8159" y="4334351"/>
                      <a:ext cx="13334" cy="11430"/>
                      <a:chOff x="9248159" y="4334351"/>
                      <a:chExt cx="13334" cy="11430"/>
                    </a:xfrm>
                  </p:grpSpPr>
                  <p:sp>
                    <p:nvSpPr>
                      <p:cNvPr id="2531" name="Freeform: Shape 2530">
                        <a:extLst>
                          <a:ext uri="{FF2B5EF4-FFF2-40B4-BE49-F238E27FC236}">
                            <a16:creationId xmlns:a16="http://schemas.microsoft.com/office/drawing/2014/main" id="{92A0DAE6-A2D0-457F-B9F2-3E50BA6682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8160"/>
                        <a:ext cx="6667" cy="7620"/>
                      </a:xfrm>
                      <a:custGeom>
                        <a:avLst/>
                        <a:gdLst>
                          <a:gd name="connsiteX0" fmla="*/ 6667 w 6667"/>
                          <a:gd name="connsiteY0" fmla="*/ 7620 h 7620"/>
                          <a:gd name="connsiteX1" fmla="*/ 0 w 6667"/>
                          <a:gd name="connsiteY1" fmla="*/ 4763 h 7620"/>
                          <a:gd name="connsiteX2" fmla="*/ 0 w 6667"/>
                          <a:gd name="connsiteY2" fmla="*/ 0 h 7620"/>
                          <a:gd name="connsiteX3" fmla="*/ 6667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6667" y="7620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2" name="Freeform: Shape 2531">
                        <a:extLst>
                          <a:ext uri="{FF2B5EF4-FFF2-40B4-BE49-F238E27FC236}">
                            <a16:creationId xmlns:a16="http://schemas.microsoft.com/office/drawing/2014/main" id="{17AB34AA-6A0C-4E33-9E6E-C4249E2E7C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8160"/>
                        <a:ext cx="6667" cy="7620"/>
                      </a:xfrm>
                      <a:custGeom>
                        <a:avLst/>
                        <a:gdLst>
                          <a:gd name="connsiteX0" fmla="*/ 0 w 6667"/>
                          <a:gd name="connsiteY0" fmla="*/ 7620 h 7620"/>
                          <a:gd name="connsiteX1" fmla="*/ 6667 w 6667"/>
                          <a:gd name="connsiteY1" fmla="*/ 4763 h 7620"/>
                          <a:gd name="connsiteX2" fmla="*/ 6667 w 6667"/>
                          <a:gd name="connsiteY2" fmla="*/ 0 h 7620"/>
                          <a:gd name="connsiteX3" fmla="*/ 0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0" y="7620"/>
                            </a:moveTo>
                            <a:lnTo>
                              <a:pt x="6667" y="4763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3" name="Freeform: Shape 2532">
                        <a:extLst>
                          <a:ext uri="{FF2B5EF4-FFF2-40B4-BE49-F238E27FC236}">
                            <a16:creationId xmlns:a16="http://schemas.microsoft.com/office/drawing/2014/main" id="{E3FE1EE9-33DC-4AF0-A971-BDD531D4F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4351"/>
                        <a:ext cx="13334" cy="7619"/>
                      </a:xfrm>
                      <a:custGeom>
                        <a:avLst/>
                        <a:gdLst>
                          <a:gd name="connsiteX0" fmla="*/ 6667 w 13334"/>
                          <a:gd name="connsiteY0" fmla="*/ 7620 h 7619"/>
                          <a:gd name="connsiteX1" fmla="*/ 0 w 13334"/>
                          <a:gd name="connsiteY1" fmla="*/ 3810 h 7619"/>
                          <a:gd name="connsiteX2" fmla="*/ 6667 w 13334"/>
                          <a:gd name="connsiteY2" fmla="*/ 0 h 7619"/>
                          <a:gd name="connsiteX3" fmla="*/ 13335 w 1333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4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34" name="Graphic 7">
                      <a:extLst>
                        <a:ext uri="{FF2B5EF4-FFF2-40B4-BE49-F238E27FC236}">
                          <a16:creationId xmlns:a16="http://schemas.microsoft.com/office/drawing/2014/main" id="{863D6178-1310-42BD-9A04-748EB9CA1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31493"/>
                      <a:ext cx="9525" cy="8572"/>
                      <a:chOff x="9250064" y="4331493"/>
                      <a:chExt cx="9525" cy="8572"/>
                    </a:xfrm>
                  </p:grpSpPr>
                  <p:sp>
                    <p:nvSpPr>
                      <p:cNvPr id="2535" name="Freeform: Shape 2534">
                        <a:extLst>
                          <a:ext uri="{FF2B5EF4-FFF2-40B4-BE49-F238E27FC236}">
                            <a16:creationId xmlns:a16="http://schemas.microsoft.com/office/drawing/2014/main" id="{730BCFD5-43B6-48C1-AAAB-6F960652E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4351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6" name="Freeform: Shape 2535">
                        <a:extLst>
                          <a:ext uri="{FF2B5EF4-FFF2-40B4-BE49-F238E27FC236}">
                            <a16:creationId xmlns:a16="http://schemas.microsoft.com/office/drawing/2014/main" id="{BBB1546E-E1D3-4D28-98CF-DC25572040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4351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7" name="Freeform: Shape 2536">
                        <a:extLst>
                          <a:ext uri="{FF2B5EF4-FFF2-40B4-BE49-F238E27FC236}">
                            <a16:creationId xmlns:a16="http://schemas.microsoft.com/office/drawing/2014/main" id="{E0EAD2F2-34F6-4484-BF6A-E9B6C632FC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1493"/>
                        <a:ext cx="9525" cy="5714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4"/>
                          <a:gd name="connsiteX1" fmla="*/ 0 w 9525"/>
                          <a:gd name="connsiteY1" fmla="*/ 2857 h 5714"/>
                          <a:gd name="connsiteX2" fmla="*/ 4763 w 9525"/>
                          <a:gd name="connsiteY2" fmla="*/ 0 h 5714"/>
                          <a:gd name="connsiteX3" fmla="*/ 9525 w 9525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38" name="Graphic 7">
                      <a:extLst>
                        <a:ext uri="{FF2B5EF4-FFF2-40B4-BE49-F238E27FC236}">
                          <a16:creationId xmlns:a16="http://schemas.microsoft.com/office/drawing/2014/main" id="{249754F4-E68A-45C2-9143-8DE13CA001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969" y="4330541"/>
                      <a:ext cx="5715" cy="5715"/>
                      <a:chOff x="9251969" y="4330541"/>
                      <a:chExt cx="5715" cy="5715"/>
                    </a:xfrm>
                  </p:grpSpPr>
                  <p:sp>
                    <p:nvSpPr>
                      <p:cNvPr id="2539" name="Freeform: Shape 2538">
                        <a:extLst>
                          <a:ext uri="{FF2B5EF4-FFF2-40B4-BE49-F238E27FC236}">
                            <a16:creationId xmlns:a16="http://schemas.microsoft.com/office/drawing/2014/main" id="{30A7949E-66CE-4F30-8767-816590722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2445"/>
                        <a:ext cx="2857" cy="3810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8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0" name="Freeform: Shape 2539">
                        <a:extLst>
                          <a:ext uri="{FF2B5EF4-FFF2-40B4-BE49-F238E27FC236}">
                            <a16:creationId xmlns:a16="http://schemas.microsoft.com/office/drawing/2014/main" id="{F61002FC-6C7D-4135-A86A-EB600B848B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2445"/>
                        <a:ext cx="2857" cy="3810"/>
                      </a:xfrm>
                      <a:custGeom>
                        <a:avLst/>
                        <a:gdLst>
                          <a:gd name="connsiteX0" fmla="*/ 0 w 2857"/>
                          <a:gd name="connsiteY0" fmla="*/ 3810 h 3810"/>
                          <a:gd name="connsiteX1" fmla="*/ 2858 w 2857"/>
                          <a:gd name="connsiteY1" fmla="*/ 1905 h 3810"/>
                          <a:gd name="connsiteX2" fmla="*/ 2858 w 2857"/>
                          <a:gd name="connsiteY2" fmla="*/ 0 h 3810"/>
                          <a:gd name="connsiteX3" fmla="*/ 0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0" y="3810"/>
                            </a:moveTo>
                            <a:lnTo>
                              <a:pt x="2858" y="1905"/>
                            </a:lnTo>
                            <a:lnTo>
                              <a:pt x="2858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1" name="Freeform: Shape 2540">
                        <a:extLst>
                          <a:ext uri="{FF2B5EF4-FFF2-40B4-BE49-F238E27FC236}">
                            <a16:creationId xmlns:a16="http://schemas.microsoft.com/office/drawing/2014/main" id="{CD55C362-32EC-4CD3-B94C-F6B12A067D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0541"/>
                        <a:ext cx="5715" cy="2857"/>
                      </a:xfrm>
                      <a:custGeom>
                        <a:avLst/>
                        <a:gdLst>
                          <a:gd name="connsiteX0" fmla="*/ 2858 w 5715"/>
                          <a:gd name="connsiteY0" fmla="*/ 2857 h 2857"/>
                          <a:gd name="connsiteX1" fmla="*/ 0 w 5715"/>
                          <a:gd name="connsiteY1" fmla="*/ 1905 h 2857"/>
                          <a:gd name="connsiteX2" fmla="*/ 2858 w 5715"/>
                          <a:gd name="connsiteY2" fmla="*/ 0 h 2857"/>
                          <a:gd name="connsiteX3" fmla="*/ 5715 w 5715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857">
                            <a:moveTo>
                              <a:pt x="2858" y="2857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42" name="Graphic 7">
                    <a:extLst>
                      <a:ext uri="{FF2B5EF4-FFF2-40B4-BE49-F238E27FC236}">
                        <a16:creationId xmlns:a16="http://schemas.microsoft.com/office/drawing/2014/main" id="{D7D4F193-0D5D-4866-B1BB-4882669242D5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304823"/>
                    <a:ext cx="13335" cy="15240"/>
                    <a:chOff x="9203391" y="4304823"/>
                    <a:chExt cx="13335" cy="15240"/>
                  </a:xfrm>
                </p:grpSpPr>
                <p:grpSp>
                  <p:nvGrpSpPr>
                    <p:cNvPr id="2543" name="Graphic 7">
                      <a:extLst>
                        <a:ext uri="{FF2B5EF4-FFF2-40B4-BE49-F238E27FC236}">
                          <a16:creationId xmlns:a16="http://schemas.microsoft.com/office/drawing/2014/main" id="{AF660C7A-8F52-45F9-8AFA-3B430EAE8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3391" y="4308633"/>
                      <a:ext cx="13335" cy="11430"/>
                      <a:chOff x="9203391" y="4308633"/>
                      <a:chExt cx="13335" cy="11430"/>
                    </a:xfrm>
                  </p:grpSpPr>
                  <p:sp>
                    <p:nvSpPr>
                      <p:cNvPr id="2544" name="Freeform: Shape 2543">
                        <a:extLst>
                          <a:ext uri="{FF2B5EF4-FFF2-40B4-BE49-F238E27FC236}">
                            <a16:creationId xmlns:a16="http://schemas.microsoft.com/office/drawing/2014/main" id="{12ABA59A-E14C-486E-BCA3-A581DCC24D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12443"/>
                        <a:ext cx="6667" cy="7619"/>
                      </a:xfrm>
                      <a:custGeom>
                        <a:avLst/>
                        <a:gdLst>
                          <a:gd name="connsiteX0" fmla="*/ 6668 w 6667"/>
                          <a:gd name="connsiteY0" fmla="*/ 7620 h 7619"/>
                          <a:gd name="connsiteX1" fmla="*/ 0 w 6667"/>
                          <a:gd name="connsiteY1" fmla="*/ 3810 h 7619"/>
                          <a:gd name="connsiteX2" fmla="*/ 0 w 6667"/>
                          <a:gd name="connsiteY2" fmla="*/ 0 h 7619"/>
                          <a:gd name="connsiteX3" fmla="*/ 6668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5" name="Freeform: Shape 2544">
                        <a:extLst>
                          <a:ext uri="{FF2B5EF4-FFF2-40B4-BE49-F238E27FC236}">
                            <a16:creationId xmlns:a16="http://schemas.microsoft.com/office/drawing/2014/main" id="{9FC32D27-3005-42AD-98DC-F02C4FF4B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7 w 6667"/>
                          <a:gd name="connsiteY1" fmla="*/ 3810 h 7619"/>
                          <a:gd name="connsiteX2" fmla="*/ 6667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7" y="3810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6" name="Freeform: Shape 2545">
                        <a:extLst>
                          <a:ext uri="{FF2B5EF4-FFF2-40B4-BE49-F238E27FC236}">
                            <a16:creationId xmlns:a16="http://schemas.microsoft.com/office/drawing/2014/main" id="{2D58773B-7CCA-4508-BBC7-57A610A561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08633"/>
                        <a:ext cx="13335" cy="7620"/>
                      </a:xfrm>
                      <a:custGeom>
                        <a:avLst/>
                        <a:gdLst>
                          <a:gd name="connsiteX0" fmla="*/ 6668 w 13335"/>
                          <a:gd name="connsiteY0" fmla="*/ 7620 h 7620"/>
                          <a:gd name="connsiteX1" fmla="*/ 0 w 13335"/>
                          <a:gd name="connsiteY1" fmla="*/ 3810 h 7620"/>
                          <a:gd name="connsiteX2" fmla="*/ 6668 w 13335"/>
                          <a:gd name="connsiteY2" fmla="*/ 0 h 7620"/>
                          <a:gd name="connsiteX3" fmla="*/ 13335 w 13335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" h="7620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47" name="Graphic 7">
                      <a:extLst>
                        <a:ext uri="{FF2B5EF4-FFF2-40B4-BE49-F238E27FC236}">
                          <a16:creationId xmlns:a16="http://schemas.microsoft.com/office/drawing/2014/main" id="{87DE8674-4261-4530-AE93-412F14CF43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5297" y="4305776"/>
                      <a:ext cx="9525" cy="8572"/>
                      <a:chOff x="9205297" y="4305776"/>
                      <a:chExt cx="9525" cy="8572"/>
                    </a:xfrm>
                  </p:grpSpPr>
                  <p:sp>
                    <p:nvSpPr>
                      <p:cNvPr id="2548" name="Freeform: Shape 2547">
                        <a:extLst>
                          <a:ext uri="{FF2B5EF4-FFF2-40B4-BE49-F238E27FC236}">
                            <a16:creationId xmlns:a16="http://schemas.microsoft.com/office/drawing/2014/main" id="{422670A5-397B-4945-AED3-AC94A6987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863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9" name="Freeform: Shape 2548">
                        <a:extLst>
                          <a:ext uri="{FF2B5EF4-FFF2-40B4-BE49-F238E27FC236}">
                            <a16:creationId xmlns:a16="http://schemas.microsoft.com/office/drawing/2014/main" id="{4235D90D-3ACC-486F-8D8D-A32B931C7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0" name="Freeform: Shape 2549">
                        <a:extLst>
                          <a:ext uri="{FF2B5EF4-FFF2-40B4-BE49-F238E27FC236}">
                            <a16:creationId xmlns:a16="http://schemas.microsoft.com/office/drawing/2014/main" id="{4A881513-B29A-4E0F-9EEB-6B0A4224ED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5776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51" name="Graphic 7">
                      <a:extLst>
                        <a:ext uri="{FF2B5EF4-FFF2-40B4-BE49-F238E27FC236}">
                          <a16:creationId xmlns:a16="http://schemas.microsoft.com/office/drawing/2014/main" id="{E343AE17-595F-48E6-8FD5-9D8CF5A136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7202" y="4304823"/>
                      <a:ext cx="5714" cy="5715"/>
                      <a:chOff x="9207202" y="4304823"/>
                      <a:chExt cx="5714" cy="5715"/>
                    </a:xfrm>
                  </p:grpSpPr>
                  <p:sp>
                    <p:nvSpPr>
                      <p:cNvPr id="2552" name="Freeform: Shape 2551">
                        <a:extLst>
                          <a:ext uri="{FF2B5EF4-FFF2-40B4-BE49-F238E27FC236}">
                            <a16:creationId xmlns:a16="http://schemas.microsoft.com/office/drawing/2014/main" id="{EA6CB06C-975D-413F-BB8A-C06D285FDD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6728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3" name="Freeform: Shape 2552">
                        <a:extLst>
                          <a:ext uri="{FF2B5EF4-FFF2-40B4-BE49-F238E27FC236}">
                            <a16:creationId xmlns:a16="http://schemas.microsoft.com/office/drawing/2014/main" id="{48DE15D1-E7B1-4F05-9968-1E627BAC54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6728"/>
                        <a:ext cx="2857" cy="3809"/>
                      </a:xfrm>
                      <a:custGeom>
                        <a:avLst/>
                        <a:gdLst>
                          <a:gd name="connsiteX0" fmla="*/ 0 w 2857"/>
                          <a:gd name="connsiteY0" fmla="*/ 3810 h 3809"/>
                          <a:gd name="connsiteX1" fmla="*/ 2857 w 2857"/>
                          <a:gd name="connsiteY1" fmla="*/ 1905 h 3809"/>
                          <a:gd name="connsiteX2" fmla="*/ 2857 w 2857"/>
                          <a:gd name="connsiteY2" fmla="*/ 0 h 3809"/>
                          <a:gd name="connsiteX3" fmla="*/ 0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0" y="3810"/>
                            </a:moveTo>
                            <a:lnTo>
                              <a:pt x="2857" y="1905"/>
                            </a:lnTo>
                            <a:lnTo>
                              <a:pt x="2857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4" name="Freeform: Shape 2553">
                        <a:extLst>
                          <a:ext uri="{FF2B5EF4-FFF2-40B4-BE49-F238E27FC236}">
                            <a16:creationId xmlns:a16="http://schemas.microsoft.com/office/drawing/2014/main" id="{CA8E04FD-ACD7-49FC-9C57-37D4BDFC01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4823"/>
                        <a:ext cx="5714" cy="2857"/>
                      </a:xfrm>
                      <a:custGeom>
                        <a:avLst/>
                        <a:gdLst>
                          <a:gd name="connsiteX0" fmla="*/ 2858 w 5714"/>
                          <a:gd name="connsiteY0" fmla="*/ 2858 h 2857"/>
                          <a:gd name="connsiteX1" fmla="*/ 0 w 5714"/>
                          <a:gd name="connsiteY1" fmla="*/ 1905 h 2857"/>
                          <a:gd name="connsiteX2" fmla="*/ 2858 w 5714"/>
                          <a:gd name="connsiteY2" fmla="*/ 0 h 2857"/>
                          <a:gd name="connsiteX3" fmla="*/ 5715 w 571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2857">
                            <a:moveTo>
                              <a:pt x="2858" y="2858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55" name="Freeform: Shape 2554">
                  <a:extLst>
                    <a:ext uri="{FF2B5EF4-FFF2-40B4-BE49-F238E27FC236}">
                      <a16:creationId xmlns:a16="http://schemas.microsoft.com/office/drawing/2014/main" id="{326210A2-C027-4CD4-9934-86CBF54A6033}"/>
                    </a:ext>
                  </a:extLst>
                </p:cNvPr>
                <p:cNvSpPr/>
                <p:nvPr/>
              </p:nvSpPr>
              <p:spPr>
                <a:xfrm>
                  <a:off x="9337694" y="4519135"/>
                  <a:ext cx="231457" cy="87630"/>
                </a:xfrm>
                <a:custGeom>
                  <a:avLst/>
                  <a:gdLst>
                    <a:gd name="connsiteX0" fmla="*/ 72390 w 231457"/>
                    <a:gd name="connsiteY0" fmla="*/ 82868 h 87630"/>
                    <a:gd name="connsiteX1" fmla="*/ 75247 w 231457"/>
                    <a:gd name="connsiteY1" fmla="*/ 81915 h 87630"/>
                    <a:gd name="connsiteX2" fmla="*/ 75247 w 231457"/>
                    <a:gd name="connsiteY2" fmla="*/ 81915 h 87630"/>
                    <a:gd name="connsiteX3" fmla="*/ 75247 w 231457"/>
                    <a:gd name="connsiteY3" fmla="*/ 81915 h 87630"/>
                    <a:gd name="connsiteX4" fmla="*/ 76200 w 231457"/>
                    <a:gd name="connsiteY4" fmla="*/ 81915 h 87630"/>
                    <a:gd name="connsiteX5" fmla="*/ 85725 w 231457"/>
                    <a:gd name="connsiteY5" fmla="*/ 80010 h 87630"/>
                    <a:gd name="connsiteX6" fmla="*/ 85725 w 231457"/>
                    <a:gd name="connsiteY6" fmla="*/ 80010 h 87630"/>
                    <a:gd name="connsiteX7" fmla="*/ 81915 w 231457"/>
                    <a:gd name="connsiteY7" fmla="*/ 76200 h 87630"/>
                    <a:gd name="connsiteX8" fmla="*/ 81915 w 231457"/>
                    <a:gd name="connsiteY8" fmla="*/ 76200 h 87630"/>
                    <a:gd name="connsiteX9" fmla="*/ 80963 w 231457"/>
                    <a:gd name="connsiteY9" fmla="*/ 75247 h 87630"/>
                    <a:gd name="connsiteX10" fmla="*/ 81915 w 231457"/>
                    <a:gd name="connsiteY10" fmla="*/ 74295 h 87630"/>
                    <a:gd name="connsiteX11" fmla="*/ 116205 w 231457"/>
                    <a:gd name="connsiteY11" fmla="*/ 74295 h 87630"/>
                    <a:gd name="connsiteX12" fmla="*/ 116205 w 231457"/>
                    <a:gd name="connsiteY12" fmla="*/ 74295 h 87630"/>
                    <a:gd name="connsiteX13" fmla="*/ 121920 w 231457"/>
                    <a:gd name="connsiteY13" fmla="*/ 74295 h 87630"/>
                    <a:gd name="connsiteX14" fmla="*/ 127635 w 231457"/>
                    <a:gd name="connsiteY14" fmla="*/ 69533 h 87630"/>
                    <a:gd name="connsiteX15" fmla="*/ 133350 w 231457"/>
                    <a:gd name="connsiteY15" fmla="*/ 67628 h 87630"/>
                    <a:gd name="connsiteX16" fmla="*/ 136208 w 231457"/>
                    <a:gd name="connsiteY16" fmla="*/ 64770 h 87630"/>
                    <a:gd name="connsiteX17" fmla="*/ 160972 w 231457"/>
                    <a:gd name="connsiteY17" fmla="*/ 60008 h 87630"/>
                    <a:gd name="connsiteX18" fmla="*/ 165735 w 231457"/>
                    <a:gd name="connsiteY18" fmla="*/ 55245 h 87630"/>
                    <a:gd name="connsiteX19" fmla="*/ 201930 w 231457"/>
                    <a:gd name="connsiteY19" fmla="*/ 49530 h 87630"/>
                    <a:gd name="connsiteX20" fmla="*/ 203835 w 231457"/>
                    <a:gd name="connsiteY20" fmla="*/ 47625 h 87630"/>
                    <a:gd name="connsiteX21" fmla="*/ 206692 w 231457"/>
                    <a:gd name="connsiteY21" fmla="*/ 47625 h 87630"/>
                    <a:gd name="connsiteX22" fmla="*/ 207645 w 231457"/>
                    <a:gd name="connsiteY22" fmla="*/ 46672 h 87630"/>
                    <a:gd name="connsiteX23" fmla="*/ 226695 w 231457"/>
                    <a:gd name="connsiteY23" fmla="*/ 46672 h 87630"/>
                    <a:gd name="connsiteX24" fmla="*/ 227647 w 231457"/>
                    <a:gd name="connsiteY24" fmla="*/ 45720 h 87630"/>
                    <a:gd name="connsiteX25" fmla="*/ 229553 w 231457"/>
                    <a:gd name="connsiteY25" fmla="*/ 45720 h 87630"/>
                    <a:gd name="connsiteX26" fmla="*/ 231457 w 231457"/>
                    <a:gd name="connsiteY26" fmla="*/ 43815 h 87630"/>
                    <a:gd name="connsiteX27" fmla="*/ 229553 w 231457"/>
                    <a:gd name="connsiteY27" fmla="*/ 41910 h 87630"/>
                    <a:gd name="connsiteX28" fmla="*/ 227647 w 231457"/>
                    <a:gd name="connsiteY28" fmla="*/ 41910 h 87630"/>
                    <a:gd name="connsiteX29" fmla="*/ 226695 w 231457"/>
                    <a:gd name="connsiteY29" fmla="*/ 40958 h 87630"/>
                    <a:gd name="connsiteX30" fmla="*/ 207645 w 231457"/>
                    <a:gd name="connsiteY30" fmla="*/ 40958 h 87630"/>
                    <a:gd name="connsiteX31" fmla="*/ 206692 w 231457"/>
                    <a:gd name="connsiteY31" fmla="*/ 40005 h 87630"/>
                    <a:gd name="connsiteX32" fmla="*/ 203835 w 231457"/>
                    <a:gd name="connsiteY32" fmla="*/ 40005 h 87630"/>
                    <a:gd name="connsiteX33" fmla="*/ 201930 w 231457"/>
                    <a:gd name="connsiteY33" fmla="*/ 38100 h 87630"/>
                    <a:gd name="connsiteX34" fmla="*/ 165735 w 231457"/>
                    <a:gd name="connsiteY34" fmla="*/ 32385 h 87630"/>
                    <a:gd name="connsiteX35" fmla="*/ 160972 w 231457"/>
                    <a:gd name="connsiteY35" fmla="*/ 27622 h 87630"/>
                    <a:gd name="connsiteX36" fmla="*/ 136208 w 231457"/>
                    <a:gd name="connsiteY36" fmla="*/ 22860 h 87630"/>
                    <a:gd name="connsiteX37" fmla="*/ 133350 w 231457"/>
                    <a:gd name="connsiteY37" fmla="*/ 20003 h 87630"/>
                    <a:gd name="connsiteX38" fmla="*/ 127635 w 231457"/>
                    <a:gd name="connsiteY38" fmla="*/ 18097 h 87630"/>
                    <a:gd name="connsiteX39" fmla="*/ 121920 w 231457"/>
                    <a:gd name="connsiteY39" fmla="*/ 13335 h 87630"/>
                    <a:gd name="connsiteX40" fmla="*/ 116205 w 231457"/>
                    <a:gd name="connsiteY40" fmla="*/ 13335 h 87630"/>
                    <a:gd name="connsiteX41" fmla="*/ 116205 w 231457"/>
                    <a:gd name="connsiteY41" fmla="*/ 13335 h 87630"/>
                    <a:gd name="connsiteX42" fmla="*/ 81915 w 231457"/>
                    <a:gd name="connsiteY42" fmla="*/ 13335 h 87630"/>
                    <a:gd name="connsiteX43" fmla="*/ 80963 w 231457"/>
                    <a:gd name="connsiteY43" fmla="*/ 12383 h 87630"/>
                    <a:gd name="connsiteX44" fmla="*/ 81915 w 231457"/>
                    <a:gd name="connsiteY44" fmla="*/ 11430 h 87630"/>
                    <a:gd name="connsiteX45" fmla="*/ 81915 w 231457"/>
                    <a:gd name="connsiteY45" fmla="*/ 11430 h 87630"/>
                    <a:gd name="connsiteX46" fmla="*/ 85725 w 231457"/>
                    <a:gd name="connsiteY46" fmla="*/ 7620 h 87630"/>
                    <a:gd name="connsiteX47" fmla="*/ 85725 w 231457"/>
                    <a:gd name="connsiteY47" fmla="*/ 7620 h 87630"/>
                    <a:gd name="connsiteX48" fmla="*/ 76200 w 231457"/>
                    <a:gd name="connsiteY48" fmla="*/ 5715 h 87630"/>
                    <a:gd name="connsiteX49" fmla="*/ 74295 w 231457"/>
                    <a:gd name="connsiteY49" fmla="*/ 5715 h 87630"/>
                    <a:gd name="connsiteX50" fmla="*/ 74295 w 231457"/>
                    <a:gd name="connsiteY50" fmla="*/ 5715 h 87630"/>
                    <a:gd name="connsiteX51" fmla="*/ 74295 w 231457"/>
                    <a:gd name="connsiteY51" fmla="*/ 5715 h 87630"/>
                    <a:gd name="connsiteX52" fmla="*/ 73342 w 231457"/>
                    <a:gd name="connsiteY52" fmla="*/ 4763 h 87630"/>
                    <a:gd name="connsiteX53" fmla="*/ 67628 w 231457"/>
                    <a:gd name="connsiteY53" fmla="*/ 0 h 87630"/>
                    <a:gd name="connsiteX54" fmla="*/ 50483 w 231457"/>
                    <a:gd name="connsiteY54" fmla="*/ 0 h 87630"/>
                    <a:gd name="connsiteX55" fmla="*/ 0 w 231457"/>
                    <a:gd name="connsiteY55" fmla="*/ 43815 h 87630"/>
                    <a:gd name="connsiteX56" fmla="*/ 50483 w 231457"/>
                    <a:gd name="connsiteY56" fmla="*/ 87630 h 87630"/>
                    <a:gd name="connsiteX57" fmla="*/ 67628 w 231457"/>
                    <a:gd name="connsiteY57" fmla="*/ 87630 h 87630"/>
                    <a:gd name="connsiteX58" fmla="*/ 72390 w 231457"/>
                    <a:gd name="connsiteY58" fmla="*/ 82868 h 87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31457" h="87630">
                      <a:moveTo>
                        <a:pt x="72390" y="82868"/>
                      </a:moveTo>
                      <a:cubicBezTo>
                        <a:pt x="73342" y="82868"/>
                        <a:pt x="74295" y="81915"/>
                        <a:pt x="75247" y="81915"/>
                      </a:cubicBezTo>
                      <a:lnTo>
                        <a:pt x="75247" y="81915"/>
                      </a:lnTo>
                      <a:lnTo>
                        <a:pt x="75247" y="81915"/>
                      </a:lnTo>
                      <a:lnTo>
                        <a:pt x="76200" y="81915"/>
                      </a:lnTo>
                      <a:cubicBezTo>
                        <a:pt x="76200" y="82868"/>
                        <a:pt x="84772" y="80963"/>
                        <a:pt x="85725" y="80010"/>
                      </a:cubicBezTo>
                      <a:cubicBezTo>
                        <a:pt x="85725" y="80010"/>
                        <a:pt x="85725" y="80010"/>
                        <a:pt x="85725" y="80010"/>
                      </a:cubicBezTo>
                      <a:lnTo>
                        <a:pt x="81915" y="76200"/>
                      </a:lnTo>
                      <a:lnTo>
                        <a:pt x="81915" y="76200"/>
                      </a:lnTo>
                      <a:cubicBezTo>
                        <a:pt x="81915" y="76200"/>
                        <a:pt x="80963" y="76200"/>
                        <a:pt x="80963" y="75247"/>
                      </a:cubicBezTo>
                      <a:lnTo>
                        <a:pt x="81915" y="74295"/>
                      </a:lnTo>
                      <a:lnTo>
                        <a:pt x="116205" y="74295"/>
                      </a:lnTo>
                      <a:lnTo>
                        <a:pt x="116205" y="74295"/>
                      </a:lnTo>
                      <a:lnTo>
                        <a:pt x="121920" y="74295"/>
                      </a:lnTo>
                      <a:lnTo>
                        <a:pt x="127635" y="69533"/>
                      </a:lnTo>
                      <a:lnTo>
                        <a:pt x="133350" y="67628"/>
                      </a:lnTo>
                      <a:lnTo>
                        <a:pt x="136208" y="64770"/>
                      </a:lnTo>
                      <a:lnTo>
                        <a:pt x="160972" y="60008"/>
                      </a:lnTo>
                      <a:lnTo>
                        <a:pt x="165735" y="55245"/>
                      </a:lnTo>
                      <a:lnTo>
                        <a:pt x="201930" y="49530"/>
                      </a:lnTo>
                      <a:lnTo>
                        <a:pt x="203835" y="47625"/>
                      </a:lnTo>
                      <a:lnTo>
                        <a:pt x="206692" y="47625"/>
                      </a:lnTo>
                      <a:lnTo>
                        <a:pt x="207645" y="46672"/>
                      </a:lnTo>
                      <a:lnTo>
                        <a:pt x="226695" y="46672"/>
                      </a:lnTo>
                      <a:lnTo>
                        <a:pt x="227647" y="45720"/>
                      </a:lnTo>
                      <a:lnTo>
                        <a:pt x="229553" y="45720"/>
                      </a:lnTo>
                      <a:lnTo>
                        <a:pt x="231457" y="43815"/>
                      </a:lnTo>
                      <a:lnTo>
                        <a:pt x="229553" y="41910"/>
                      </a:lnTo>
                      <a:lnTo>
                        <a:pt x="227647" y="41910"/>
                      </a:lnTo>
                      <a:lnTo>
                        <a:pt x="226695" y="40958"/>
                      </a:lnTo>
                      <a:lnTo>
                        <a:pt x="207645" y="40958"/>
                      </a:lnTo>
                      <a:lnTo>
                        <a:pt x="206692" y="40005"/>
                      </a:lnTo>
                      <a:lnTo>
                        <a:pt x="203835" y="40005"/>
                      </a:lnTo>
                      <a:lnTo>
                        <a:pt x="201930" y="38100"/>
                      </a:lnTo>
                      <a:lnTo>
                        <a:pt x="165735" y="32385"/>
                      </a:lnTo>
                      <a:lnTo>
                        <a:pt x="160972" y="27622"/>
                      </a:lnTo>
                      <a:lnTo>
                        <a:pt x="136208" y="22860"/>
                      </a:lnTo>
                      <a:lnTo>
                        <a:pt x="133350" y="20003"/>
                      </a:lnTo>
                      <a:lnTo>
                        <a:pt x="127635" y="18097"/>
                      </a:lnTo>
                      <a:lnTo>
                        <a:pt x="121920" y="13335"/>
                      </a:lnTo>
                      <a:lnTo>
                        <a:pt x="116205" y="13335"/>
                      </a:lnTo>
                      <a:lnTo>
                        <a:pt x="116205" y="13335"/>
                      </a:lnTo>
                      <a:lnTo>
                        <a:pt x="81915" y="13335"/>
                      </a:lnTo>
                      <a:lnTo>
                        <a:pt x="80963" y="12383"/>
                      </a:lnTo>
                      <a:cubicBezTo>
                        <a:pt x="81915" y="12383"/>
                        <a:pt x="81915" y="12383"/>
                        <a:pt x="81915" y="11430"/>
                      </a:cubicBezTo>
                      <a:lnTo>
                        <a:pt x="81915" y="11430"/>
                      </a:lnTo>
                      <a:lnTo>
                        <a:pt x="85725" y="7620"/>
                      </a:lnTo>
                      <a:cubicBezTo>
                        <a:pt x="85725" y="7620"/>
                        <a:pt x="85725" y="7620"/>
                        <a:pt x="85725" y="7620"/>
                      </a:cubicBezTo>
                      <a:cubicBezTo>
                        <a:pt x="84772" y="6668"/>
                        <a:pt x="77153" y="4763"/>
                        <a:pt x="76200" y="5715"/>
                      </a:cubicBezTo>
                      <a:lnTo>
                        <a:pt x="74295" y="5715"/>
                      </a:lnTo>
                      <a:lnTo>
                        <a:pt x="74295" y="5715"/>
                      </a:lnTo>
                      <a:lnTo>
                        <a:pt x="74295" y="5715"/>
                      </a:lnTo>
                      <a:cubicBezTo>
                        <a:pt x="74295" y="5715"/>
                        <a:pt x="73342" y="4763"/>
                        <a:pt x="73342" y="4763"/>
                      </a:cubicBezTo>
                      <a:lnTo>
                        <a:pt x="67628" y="0"/>
                      </a:lnTo>
                      <a:lnTo>
                        <a:pt x="50483" y="0"/>
                      </a:lnTo>
                      <a:lnTo>
                        <a:pt x="0" y="43815"/>
                      </a:lnTo>
                      <a:lnTo>
                        <a:pt x="50483" y="87630"/>
                      </a:lnTo>
                      <a:lnTo>
                        <a:pt x="67628" y="87630"/>
                      </a:lnTo>
                      <a:lnTo>
                        <a:pt x="72390" y="8286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6" name="Graphic 7">
                  <a:extLst>
                    <a:ext uri="{FF2B5EF4-FFF2-40B4-BE49-F238E27FC236}">
                      <a16:creationId xmlns:a16="http://schemas.microsoft.com/office/drawing/2014/main" id="{C117E9B4-DB19-46FF-B465-9DF66FEB30ED}"/>
                    </a:ext>
                  </a:extLst>
                </p:cNvPr>
                <p:cNvGrpSpPr/>
                <p:nvPr/>
              </p:nvGrpSpPr>
              <p:grpSpPr>
                <a:xfrm>
                  <a:off x="9302452" y="4387691"/>
                  <a:ext cx="163829" cy="218122"/>
                  <a:chOff x="9302452" y="4387691"/>
                  <a:chExt cx="163829" cy="218122"/>
                </a:xfrm>
              </p:grpSpPr>
              <p:grpSp>
                <p:nvGrpSpPr>
                  <p:cNvPr id="2557" name="Graphic 7">
                    <a:extLst>
                      <a:ext uri="{FF2B5EF4-FFF2-40B4-BE49-F238E27FC236}">
                        <a16:creationId xmlns:a16="http://schemas.microsoft.com/office/drawing/2014/main" id="{338C15C6-383D-4C91-8743-92B7DEED056A}"/>
                      </a:ext>
                    </a:extLst>
                  </p:cNvPr>
                  <p:cNvGrpSpPr/>
                  <p:nvPr/>
                </p:nvGrpSpPr>
                <p:grpSpPr>
                  <a:xfrm>
                    <a:off x="9302452" y="4495323"/>
                    <a:ext cx="163829" cy="110490"/>
                    <a:chOff x="9302452" y="4495323"/>
                    <a:chExt cx="163829" cy="110490"/>
                  </a:xfrm>
                </p:grpSpPr>
                <p:sp>
                  <p:nvSpPr>
                    <p:cNvPr id="2558" name="Freeform: Shape 2557">
                      <a:extLst>
                        <a:ext uri="{FF2B5EF4-FFF2-40B4-BE49-F238E27FC236}">
                          <a16:creationId xmlns:a16="http://schemas.microsoft.com/office/drawing/2014/main" id="{89F25C8E-BAB4-4994-BA5F-1972E374F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542948"/>
                      <a:ext cx="81914" cy="62865"/>
                    </a:xfrm>
                    <a:custGeom>
                      <a:avLst/>
                      <a:gdLst>
                        <a:gd name="connsiteX0" fmla="*/ 81915 w 81914"/>
                        <a:gd name="connsiteY0" fmla="*/ 62865 h 62865"/>
                        <a:gd name="connsiteX1" fmla="*/ 0 w 81914"/>
                        <a:gd name="connsiteY1" fmla="*/ 16193 h 62865"/>
                        <a:gd name="connsiteX2" fmla="*/ 0 w 81914"/>
                        <a:gd name="connsiteY2" fmla="*/ 0 h 62865"/>
                        <a:gd name="connsiteX3" fmla="*/ 81915 w 81914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4" h="62865">
                          <a:moveTo>
                            <a:pt x="81915" y="62865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81915" y="466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9" name="Freeform: Shape 2558">
                      <a:extLst>
                        <a:ext uri="{FF2B5EF4-FFF2-40B4-BE49-F238E27FC236}">
                          <a16:creationId xmlns:a16="http://schemas.microsoft.com/office/drawing/2014/main" id="{AD068079-9C4C-44A3-9E63-A9D5A553B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42948"/>
                      <a:ext cx="81915" cy="62865"/>
                    </a:xfrm>
                    <a:custGeom>
                      <a:avLst/>
                      <a:gdLst>
                        <a:gd name="connsiteX0" fmla="*/ 0 w 81915"/>
                        <a:gd name="connsiteY0" fmla="*/ 62865 h 62865"/>
                        <a:gd name="connsiteX1" fmla="*/ 81915 w 81915"/>
                        <a:gd name="connsiteY1" fmla="*/ 16193 h 62865"/>
                        <a:gd name="connsiteX2" fmla="*/ 81915 w 81915"/>
                        <a:gd name="connsiteY2" fmla="*/ 0 h 62865"/>
                        <a:gd name="connsiteX3" fmla="*/ 0 w 81915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5" h="62865">
                          <a:moveTo>
                            <a:pt x="0" y="62865"/>
                          </a:moveTo>
                          <a:lnTo>
                            <a:pt x="81915" y="16193"/>
                          </a:lnTo>
                          <a:lnTo>
                            <a:pt x="81915" y="0"/>
                          </a:lnTo>
                          <a:lnTo>
                            <a:pt x="0" y="466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0" name="Freeform: Shape 2559">
                      <a:extLst>
                        <a:ext uri="{FF2B5EF4-FFF2-40B4-BE49-F238E27FC236}">
                          <a16:creationId xmlns:a16="http://schemas.microsoft.com/office/drawing/2014/main" id="{255F3EF8-9F14-4939-ABAD-A6A57499E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495323"/>
                      <a:ext cx="163829" cy="94297"/>
                    </a:xfrm>
                    <a:custGeom>
                      <a:avLst/>
                      <a:gdLst>
                        <a:gd name="connsiteX0" fmla="*/ 81915 w 163829"/>
                        <a:gd name="connsiteY0" fmla="*/ 94297 h 94297"/>
                        <a:gd name="connsiteX1" fmla="*/ 0 w 163829"/>
                        <a:gd name="connsiteY1" fmla="*/ 47625 h 94297"/>
                        <a:gd name="connsiteX2" fmla="*/ 81915 w 163829"/>
                        <a:gd name="connsiteY2" fmla="*/ 0 h 94297"/>
                        <a:gd name="connsiteX3" fmla="*/ 163830 w 163829"/>
                        <a:gd name="connsiteY3" fmla="*/ 47625 h 94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829" h="94297">
                          <a:moveTo>
                            <a:pt x="81915" y="94297"/>
                          </a:moveTo>
                          <a:lnTo>
                            <a:pt x="0" y="47625"/>
                          </a:lnTo>
                          <a:lnTo>
                            <a:pt x="81915" y="0"/>
                          </a:lnTo>
                          <a:lnTo>
                            <a:pt x="163830" y="4762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1" name="Graphic 7">
                    <a:extLst>
                      <a:ext uri="{FF2B5EF4-FFF2-40B4-BE49-F238E27FC236}">
                        <a16:creationId xmlns:a16="http://schemas.microsoft.com/office/drawing/2014/main" id="{1FA38AC2-74D2-408C-A359-C453318D6C03}"/>
                      </a:ext>
                    </a:extLst>
                  </p:cNvPr>
                  <p:cNvGrpSpPr/>
                  <p:nvPr/>
                </p:nvGrpSpPr>
                <p:grpSpPr>
                  <a:xfrm>
                    <a:off x="9313253" y="4524851"/>
                    <a:ext cx="12686" cy="16192"/>
                    <a:chOff x="9313253" y="4524851"/>
                    <a:chExt cx="12686" cy="16192"/>
                  </a:xfrm>
                </p:grpSpPr>
                <p:sp>
                  <p:nvSpPr>
                    <p:cNvPr id="2562" name="Freeform: Shape 2561">
                      <a:extLst>
                        <a:ext uri="{FF2B5EF4-FFF2-40B4-BE49-F238E27FC236}">
                          <a16:creationId xmlns:a16="http://schemas.microsoft.com/office/drawing/2014/main" id="{EA8BF259-4F7A-4F24-AD44-EA968391E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3253" y="4524851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4438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3" name="Freeform: Shape 2562">
                      <a:extLst>
                        <a:ext uri="{FF2B5EF4-FFF2-40B4-BE49-F238E27FC236}">
                          <a16:creationId xmlns:a16="http://schemas.microsoft.com/office/drawing/2014/main" id="{3734DF06-7B21-4EB6-8769-C2E5936099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8968" y="4528510"/>
                      <a:ext cx="6971" cy="12533"/>
                    </a:xfrm>
                    <a:custGeom>
                      <a:avLst/>
                      <a:gdLst>
                        <a:gd name="connsiteX0" fmla="*/ 3486 w 6971"/>
                        <a:gd name="connsiteY0" fmla="*/ 150 h 12533"/>
                        <a:gd name="connsiteX1" fmla="*/ 628 w 6971"/>
                        <a:gd name="connsiteY1" fmla="*/ 8723 h 12533"/>
                        <a:gd name="connsiteX2" fmla="*/ 628 w 6971"/>
                        <a:gd name="connsiteY2" fmla="*/ 12533 h 12533"/>
                        <a:gd name="connsiteX3" fmla="*/ 6343 w 6971"/>
                        <a:gd name="connsiteY3" fmla="*/ 8723 h 12533"/>
                        <a:gd name="connsiteX4" fmla="*/ 6343 w 6971"/>
                        <a:gd name="connsiteY4" fmla="*/ 4913 h 12533"/>
                        <a:gd name="connsiteX5" fmla="*/ 3486 w 6971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4" name="Graphic 7">
                    <a:extLst>
                      <a:ext uri="{FF2B5EF4-FFF2-40B4-BE49-F238E27FC236}">
                        <a16:creationId xmlns:a16="http://schemas.microsoft.com/office/drawing/2014/main" id="{E2215C4F-0E54-4533-9B6A-D8C505F054BA}"/>
                      </a:ext>
                    </a:extLst>
                  </p:cNvPr>
                  <p:cNvGrpSpPr/>
                  <p:nvPr/>
                </p:nvGrpSpPr>
                <p:grpSpPr>
                  <a:xfrm>
                    <a:off x="9327141" y="4517231"/>
                    <a:ext cx="12983" cy="15239"/>
                    <a:chOff x="9327141" y="4517231"/>
                    <a:chExt cx="12983" cy="15239"/>
                  </a:xfrm>
                </p:grpSpPr>
                <p:sp>
                  <p:nvSpPr>
                    <p:cNvPr id="2565" name="Freeform: Shape 2564">
                      <a:extLst>
                        <a:ext uri="{FF2B5EF4-FFF2-40B4-BE49-F238E27FC236}">
                          <a16:creationId xmlns:a16="http://schemas.microsoft.com/office/drawing/2014/main" id="{25D6E95F-1ED4-4627-9674-B99E1AFD1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141" y="4517231"/>
                      <a:ext cx="12543" cy="15239"/>
                    </a:xfrm>
                    <a:custGeom>
                      <a:avLst/>
                      <a:gdLst>
                        <a:gd name="connsiteX0" fmla="*/ 3885 w 12543"/>
                        <a:gd name="connsiteY0" fmla="*/ 0 h 15239"/>
                        <a:gd name="connsiteX1" fmla="*/ 3885 w 12543"/>
                        <a:gd name="connsiteY1" fmla="*/ 0 h 15239"/>
                        <a:gd name="connsiteX2" fmla="*/ 3885 w 12543"/>
                        <a:gd name="connsiteY2" fmla="*/ 0 h 15239"/>
                        <a:gd name="connsiteX3" fmla="*/ 11505 w 12543"/>
                        <a:gd name="connsiteY3" fmla="*/ 3810 h 15239"/>
                        <a:gd name="connsiteX4" fmla="*/ 10553 w 12543"/>
                        <a:gd name="connsiteY4" fmla="*/ 3810 h 15239"/>
                        <a:gd name="connsiteX5" fmla="*/ 11505 w 12543"/>
                        <a:gd name="connsiteY5" fmla="*/ 7620 h 15239"/>
                        <a:gd name="connsiteX6" fmla="*/ 11505 w 12543"/>
                        <a:gd name="connsiteY6" fmla="*/ 11430 h 15239"/>
                        <a:gd name="connsiteX7" fmla="*/ 6743 w 12543"/>
                        <a:gd name="connsiteY7" fmla="*/ 14288 h 15239"/>
                        <a:gd name="connsiteX8" fmla="*/ 6743 w 12543"/>
                        <a:gd name="connsiteY8" fmla="*/ 15240 h 15239"/>
                        <a:gd name="connsiteX9" fmla="*/ 1028 w 12543"/>
                        <a:gd name="connsiteY9" fmla="*/ 11430 h 15239"/>
                        <a:gd name="connsiteX10" fmla="*/ 1028 w 12543"/>
                        <a:gd name="connsiteY10" fmla="*/ 7620 h 15239"/>
                        <a:gd name="connsiteX11" fmla="*/ 3885 w 12543"/>
                        <a:gd name="connsiteY11" fmla="*/ 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39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7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3" y="14288"/>
                          </a:lnTo>
                          <a:lnTo>
                            <a:pt x="6743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2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6" name="Freeform: Shape 2565">
                      <a:extLst>
                        <a:ext uri="{FF2B5EF4-FFF2-40B4-BE49-F238E27FC236}">
                          <a16:creationId xmlns:a16="http://schemas.microsoft.com/office/drawing/2014/main" id="{F1A1BE14-BE0A-4BF8-BD04-ECACE543CD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3256" y="4519938"/>
                      <a:ext cx="6869" cy="12532"/>
                    </a:xfrm>
                    <a:custGeom>
                      <a:avLst/>
                      <a:gdLst>
                        <a:gd name="connsiteX0" fmla="*/ 3486 w 6869"/>
                        <a:gd name="connsiteY0" fmla="*/ 150 h 12532"/>
                        <a:gd name="connsiteX1" fmla="*/ 628 w 6869"/>
                        <a:gd name="connsiteY1" fmla="*/ 8723 h 12532"/>
                        <a:gd name="connsiteX2" fmla="*/ 628 w 6869"/>
                        <a:gd name="connsiteY2" fmla="*/ 12533 h 12532"/>
                        <a:gd name="connsiteX3" fmla="*/ 6343 w 6869"/>
                        <a:gd name="connsiteY3" fmla="*/ 8723 h 12532"/>
                        <a:gd name="connsiteX4" fmla="*/ 6343 w 6869"/>
                        <a:gd name="connsiteY4" fmla="*/ 4913 h 12532"/>
                        <a:gd name="connsiteX5" fmla="*/ 3486 w 6869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7" name="Graphic 7">
                    <a:extLst>
                      <a:ext uri="{FF2B5EF4-FFF2-40B4-BE49-F238E27FC236}">
                        <a16:creationId xmlns:a16="http://schemas.microsoft.com/office/drawing/2014/main" id="{2847A0D4-35A7-452D-92EC-8E0866F57E30}"/>
                      </a:ext>
                    </a:extLst>
                  </p:cNvPr>
                  <p:cNvGrpSpPr/>
                  <p:nvPr/>
                </p:nvGrpSpPr>
                <p:grpSpPr>
                  <a:xfrm>
                    <a:off x="9331027" y="4461033"/>
                    <a:ext cx="106679" cy="112395"/>
                    <a:chOff x="9331027" y="4461033"/>
                    <a:chExt cx="106679" cy="112395"/>
                  </a:xfrm>
                </p:grpSpPr>
                <p:sp>
                  <p:nvSpPr>
                    <p:cNvPr id="2568" name="Freeform: Shape 2567">
                      <a:extLst>
                        <a:ext uri="{FF2B5EF4-FFF2-40B4-BE49-F238E27FC236}">
                          <a16:creationId xmlns:a16="http://schemas.microsoft.com/office/drawing/2014/main" id="{EBA10904-F6F1-45A6-B1F2-F2216C6BA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91513"/>
                      <a:ext cx="53339" cy="81915"/>
                    </a:xfrm>
                    <a:custGeom>
                      <a:avLst/>
                      <a:gdLst>
                        <a:gd name="connsiteX0" fmla="*/ 53340 w 53339"/>
                        <a:gd name="connsiteY0" fmla="*/ 81915 h 81915"/>
                        <a:gd name="connsiteX1" fmla="*/ 0 w 53339"/>
                        <a:gd name="connsiteY1" fmla="*/ 51435 h 81915"/>
                        <a:gd name="connsiteX2" fmla="*/ 0 w 53339"/>
                        <a:gd name="connsiteY2" fmla="*/ 0 h 81915"/>
                        <a:gd name="connsiteX3" fmla="*/ 53340 w 53339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39" h="81915">
                          <a:moveTo>
                            <a:pt x="53340" y="81915"/>
                          </a:moveTo>
                          <a:lnTo>
                            <a:pt x="0" y="51435"/>
                          </a:lnTo>
                          <a:lnTo>
                            <a:pt x="0" y="0"/>
                          </a:lnTo>
                          <a:lnTo>
                            <a:pt x="53340" y="3143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9" name="Freeform: Shape 2568">
                      <a:extLst>
                        <a:ext uri="{FF2B5EF4-FFF2-40B4-BE49-F238E27FC236}">
                          <a16:creationId xmlns:a16="http://schemas.microsoft.com/office/drawing/2014/main" id="{3524CF15-B498-43B0-8D1E-771A97F26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3340" cy="81915"/>
                    </a:xfrm>
                    <a:custGeom>
                      <a:avLst/>
                      <a:gdLst>
                        <a:gd name="connsiteX0" fmla="*/ 0 w 53340"/>
                        <a:gd name="connsiteY0" fmla="*/ 81915 h 81915"/>
                        <a:gd name="connsiteX1" fmla="*/ 53340 w 53340"/>
                        <a:gd name="connsiteY1" fmla="*/ 51435 h 81915"/>
                        <a:gd name="connsiteX2" fmla="*/ 53340 w 53340"/>
                        <a:gd name="connsiteY2" fmla="*/ 0 h 81915"/>
                        <a:gd name="connsiteX3" fmla="*/ 0 w 53340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40" h="81915">
                          <a:moveTo>
                            <a:pt x="0" y="81915"/>
                          </a:moveTo>
                          <a:lnTo>
                            <a:pt x="53340" y="51435"/>
                          </a:lnTo>
                          <a:lnTo>
                            <a:pt x="53340" y="0"/>
                          </a:lnTo>
                          <a:lnTo>
                            <a:pt x="0" y="3143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0" name="Freeform: Shape 2569">
                      <a:extLst>
                        <a:ext uri="{FF2B5EF4-FFF2-40B4-BE49-F238E27FC236}">
                          <a16:creationId xmlns:a16="http://schemas.microsoft.com/office/drawing/2014/main" id="{8BA21462-63E3-4DDA-88EE-3C1E766BB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61033"/>
                      <a:ext cx="106679" cy="61912"/>
                    </a:xfrm>
                    <a:custGeom>
                      <a:avLst/>
                      <a:gdLst>
                        <a:gd name="connsiteX0" fmla="*/ 53340 w 106679"/>
                        <a:gd name="connsiteY0" fmla="*/ 61913 h 61912"/>
                        <a:gd name="connsiteX1" fmla="*/ 0 w 106679"/>
                        <a:gd name="connsiteY1" fmla="*/ 30480 h 61912"/>
                        <a:gd name="connsiteX2" fmla="*/ 53340 w 106679"/>
                        <a:gd name="connsiteY2" fmla="*/ 0 h 61912"/>
                        <a:gd name="connsiteX3" fmla="*/ 106680 w 106679"/>
                        <a:gd name="connsiteY3" fmla="*/ 30480 h 61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9" h="61912">
                          <a:moveTo>
                            <a:pt x="53340" y="61913"/>
                          </a:moveTo>
                          <a:lnTo>
                            <a:pt x="0" y="30480"/>
                          </a:lnTo>
                          <a:lnTo>
                            <a:pt x="53340" y="0"/>
                          </a:lnTo>
                          <a:lnTo>
                            <a:pt x="106680" y="3048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1" name="Graphic 7">
                    <a:extLst>
                      <a:ext uri="{FF2B5EF4-FFF2-40B4-BE49-F238E27FC236}">
                        <a16:creationId xmlns:a16="http://schemas.microsoft.com/office/drawing/2014/main" id="{5CC30708-160C-4F24-9AE2-17CC4084DD62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96276"/>
                    <a:ext cx="9525" cy="50482"/>
                    <a:chOff x="9326264" y="4496276"/>
                    <a:chExt cx="9525" cy="50482"/>
                  </a:xfrm>
                </p:grpSpPr>
                <p:sp>
                  <p:nvSpPr>
                    <p:cNvPr id="2572" name="Freeform: Shape 2571">
                      <a:extLst>
                        <a:ext uri="{FF2B5EF4-FFF2-40B4-BE49-F238E27FC236}">
                          <a16:creationId xmlns:a16="http://schemas.microsoft.com/office/drawing/2014/main" id="{058111BC-C8D8-45EF-AE95-EC4672832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6276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6672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6672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3" name="Freeform: Shape 2572">
                      <a:extLst>
                        <a:ext uri="{FF2B5EF4-FFF2-40B4-BE49-F238E27FC236}">
                          <a16:creationId xmlns:a16="http://schemas.microsoft.com/office/drawing/2014/main" id="{2615BEAE-9748-41B6-8E71-1336BE627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98181"/>
                      <a:ext cx="2857" cy="48577"/>
                    </a:xfrm>
                    <a:custGeom>
                      <a:avLst/>
                      <a:gdLst>
                        <a:gd name="connsiteX0" fmla="*/ 0 w 2857"/>
                        <a:gd name="connsiteY0" fmla="*/ 48577 h 48577"/>
                        <a:gd name="connsiteX1" fmla="*/ 2858 w 2857"/>
                        <a:gd name="connsiteY1" fmla="*/ 47625 h 48577"/>
                        <a:gd name="connsiteX2" fmla="*/ 2858 w 2857"/>
                        <a:gd name="connsiteY2" fmla="*/ 0 h 48577"/>
                        <a:gd name="connsiteX3" fmla="*/ 0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0" y="48577"/>
                          </a:moveTo>
                          <a:lnTo>
                            <a:pt x="2858" y="47625"/>
                          </a:lnTo>
                          <a:lnTo>
                            <a:pt x="2858" y="0"/>
                          </a:lnTo>
                          <a:lnTo>
                            <a:pt x="0" y="190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4" name="Graphic 7">
                    <a:extLst>
                      <a:ext uri="{FF2B5EF4-FFF2-40B4-BE49-F238E27FC236}">
                        <a16:creationId xmlns:a16="http://schemas.microsoft.com/office/drawing/2014/main" id="{7D11ACDA-9EDF-450C-A1C9-179C7488742F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525803"/>
                    <a:ext cx="13335" cy="50482"/>
                    <a:chOff x="9377699" y="4525803"/>
                    <a:chExt cx="13335" cy="50482"/>
                  </a:xfrm>
                </p:grpSpPr>
                <p:sp>
                  <p:nvSpPr>
                    <p:cNvPr id="2575" name="Freeform: Shape 2574">
                      <a:extLst>
                        <a:ext uri="{FF2B5EF4-FFF2-40B4-BE49-F238E27FC236}">
                          <a16:creationId xmlns:a16="http://schemas.microsoft.com/office/drawing/2014/main" id="{A78C6135-F5E7-427C-9FDE-152AF9E7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25803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8 w 6667"/>
                        <a:gd name="connsiteY1" fmla="*/ 47625 h 50482"/>
                        <a:gd name="connsiteX2" fmla="*/ 6668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8" y="47625"/>
                          </a:lnTo>
                          <a:lnTo>
                            <a:pt x="6668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6" name="Freeform: Shape 2575">
                      <a:extLst>
                        <a:ext uri="{FF2B5EF4-FFF2-40B4-BE49-F238E27FC236}">
                          <a16:creationId xmlns:a16="http://schemas.microsoft.com/office/drawing/2014/main" id="{C79F23A8-AC5D-4736-A97D-B6D57D39C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7699" y="4525803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7625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7" name="Graphic 7">
                    <a:extLst>
                      <a:ext uri="{FF2B5EF4-FFF2-40B4-BE49-F238E27FC236}">
                        <a16:creationId xmlns:a16="http://schemas.microsoft.com/office/drawing/2014/main" id="{9AC67BC3-E2B4-4CE9-A83D-27EB3224F461}"/>
                      </a:ext>
                    </a:extLst>
                  </p:cNvPr>
                  <p:cNvGrpSpPr/>
                  <p:nvPr/>
                </p:nvGrpSpPr>
                <p:grpSpPr>
                  <a:xfrm>
                    <a:off x="9432944" y="4496276"/>
                    <a:ext cx="9525" cy="50482"/>
                    <a:chOff x="9432944" y="4496276"/>
                    <a:chExt cx="9525" cy="50482"/>
                  </a:xfrm>
                </p:grpSpPr>
                <p:sp>
                  <p:nvSpPr>
                    <p:cNvPr id="2578" name="Freeform: Shape 2577">
                      <a:extLst>
                        <a:ext uri="{FF2B5EF4-FFF2-40B4-BE49-F238E27FC236}">
                          <a16:creationId xmlns:a16="http://schemas.microsoft.com/office/drawing/2014/main" id="{B901CA46-D1FC-4289-B080-618D558AE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5802" y="4496276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7 w 6667"/>
                        <a:gd name="connsiteY1" fmla="*/ 46672 h 50482"/>
                        <a:gd name="connsiteX2" fmla="*/ 6667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7" y="46672"/>
                          </a:lnTo>
                          <a:lnTo>
                            <a:pt x="6667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9" name="Freeform: Shape 2578">
                      <a:extLst>
                        <a:ext uri="{FF2B5EF4-FFF2-40B4-BE49-F238E27FC236}">
                          <a16:creationId xmlns:a16="http://schemas.microsoft.com/office/drawing/2014/main" id="{AB2CAF29-46AA-4104-BD30-38E2911A0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2944" y="4498181"/>
                      <a:ext cx="2857" cy="48577"/>
                    </a:xfrm>
                    <a:custGeom>
                      <a:avLst/>
                      <a:gdLst>
                        <a:gd name="connsiteX0" fmla="*/ 2858 w 2857"/>
                        <a:gd name="connsiteY0" fmla="*/ 48577 h 48577"/>
                        <a:gd name="connsiteX1" fmla="*/ 0 w 2857"/>
                        <a:gd name="connsiteY1" fmla="*/ 47625 h 48577"/>
                        <a:gd name="connsiteX2" fmla="*/ 0 w 2857"/>
                        <a:gd name="connsiteY2" fmla="*/ 0 h 48577"/>
                        <a:gd name="connsiteX3" fmla="*/ 2858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2858" y="48577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2858" y="190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0" name="Graphic 7">
                    <a:extLst>
                      <a:ext uri="{FF2B5EF4-FFF2-40B4-BE49-F238E27FC236}">
                        <a16:creationId xmlns:a16="http://schemas.microsoft.com/office/drawing/2014/main" id="{F9EFFA25-E171-4F85-A1B3-1784482BCAD7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58176"/>
                    <a:ext cx="116204" cy="71437"/>
                    <a:chOff x="9326264" y="4458176"/>
                    <a:chExt cx="116204" cy="71437"/>
                  </a:xfrm>
                </p:grpSpPr>
                <p:sp>
                  <p:nvSpPr>
                    <p:cNvPr id="2581" name="Freeform: Shape 2580">
                      <a:extLst>
                        <a:ext uri="{FF2B5EF4-FFF2-40B4-BE49-F238E27FC236}">
                          <a16:creationId xmlns:a16="http://schemas.microsoft.com/office/drawing/2014/main" id="{B99BC1FD-A203-4C0E-AE6F-42BB828A54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1513"/>
                      <a:ext cx="58102" cy="38100"/>
                    </a:xfrm>
                    <a:custGeom>
                      <a:avLst/>
                      <a:gdLst>
                        <a:gd name="connsiteX0" fmla="*/ 58102 w 58102"/>
                        <a:gd name="connsiteY0" fmla="*/ 38100 h 38100"/>
                        <a:gd name="connsiteX1" fmla="*/ 0 w 58102"/>
                        <a:gd name="connsiteY1" fmla="*/ 4763 h 38100"/>
                        <a:gd name="connsiteX2" fmla="*/ 0 w 58102"/>
                        <a:gd name="connsiteY2" fmla="*/ 0 h 38100"/>
                        <a:gd name="connsiteX3" fmla="*/ 58102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58102" y="3810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8102" y="3333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2" name="Freeform: Shape 2581">
                      <a:extLst>
                        <a:ext uri="{FF2B5EF4-FFF2-40B4-BE49-F238E27FC236}">
                          <a16:creationId xmlns:a16="http://schemas.microsoft.com/office/drawing/2014/main" id="{63F7901F-AB59-474C-A7C6-263D5FB57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8102" cy="38100"/>
                    </a:xfrm>
                    <a:custGeom>
                      <a:avLst/>
                      <a:gdLst>
                        <a:gd name="connsiteX0" fmla="*/ 0 w 58102"/>
                        <a:gd name="connsiteY0" fmla="*/ 38100 h 38100"/>
                        <a:gd name="connsiteX1" fmla="*/ 58103 w 58102"/>
                        <a:gd name="connsiteY1" fmla="*/ 4763 h 38100"/>
                        <a:gd name="connsiteX2" fmla="*/ 58103 w 58102"/>
                        <a:gd name="connsiteY2" fmla="*/ 0 h 38100"/>
                        <a:gd name="connsiteX3" fmla="*/ 0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0" y="38100"/>
                          </a:moveTo>
                          <a:lnTo>
                            <a:pt x="58103" y="4763"/>
                          </a:lnTo>
                          <a:lnTo>
                            <a:pt x="58103" y="0"/>
                          </a:lnTo>
                          <a:lnTo>
                            <a:pt x="0" y="3333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3" name="Freeform: Shape 2582">
                      <a:extLst>
                        <a:ext uri="{FF2B5EF4-FFF2-40B4-BE49-F238E27FC236}">
                          <a16:creationId xmlns:a16="http://schemas.microsoft.com/office/drawing/2014/main" id="{9112F05C-3209-4671-BAC4-2779620A6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58176"/>
                      <a:ext cx="116204" cy="66675"/>
                    </a:xfrm>
                    <a:custGeom>
                      <a:avLst/>
                      <a:gdLst>
                        <a:gd name="connsiteX0" fmla="*/ 58102 w 116204"/>
                        <a:gd name="connsiteY0" fmla="*/ 66675 h 66675"/>
                        <a:gd name="connsiteX1" fmla="*/ 0 w 116204"/>
                        <a:gd name="connsiteY1" fmla="*/ 33338 h 66675"/>
                        <a:gd name="connsiteX2" fmla="*/ 58102 w 116204"/>
                        <a:gd name="connsiteY2" fmla="*/ 0 h 66675"/>
                        <a:gd name="connsiteX3" fmla="*/ 116205 w 116204"/>
                        <a:gd name="connsiteY3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204" h="66675">
                          <a:moveTo>
                            <a:pt x="58102" y="66675"/>
                          </a:moveTo>
                          <a:lnTo>
                            <a:pt x="0" y="33338"/>
                          </a:lnTo>
                          <a:lnTo>
                            <a:pt x="58102" y="0"/>
                          </a:lnTo>
                          <a:lnTo>
                            <a:pt x="116205" y="3333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4" name="Graphic 7">
                    <a:extLst>
                      <a:ext uri="{FF2B5EF4-FFF2-40B4-BE49-F238E27FC236}">
                        <a16:creationId xmlns:a16="http://schemas.microsoft.com/office/drawing/2014/main" id="{3423EA3F-FE9B-4745-8241-D6484B50268F}"/>
                      </a:ext>
                    </a:extLst>
                  </p:cNvPr>
                  <p:cNvGrpSpPr/>
                  <p:nvPr/>
                </p:nvGrpSpPr>
                <p:grpSpPr>
                  <a:xfrm>
                    <a:off x="9336874" y="4505801"/>
                    <a:ext cx="30214" cy="61912"/>
                    <a:chOff x="9336874" y="4505801"/>
                    <a:chExt cx="30214" cy="61912"/>
                  </a:xfrm>
                </p:grpSpPr>
                <p:grpSp>
                  <p:nvGrpSpPr>
                    <p:cNvPr id="2585" name="Graphic 7">
                      <a:extLst>
                        <a:ext uri="{FF2B5EF4-FFF2-40B4-BE49-F238E27FC236}">
                          <a16:creationId xmlns:a16="http://schemas.microsoft.com/office/drawing/2014/main" id="{531459DC-64B7-4C60-B9EB-2D7F4BEF1F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6874" y="4505801"/>
                      <a:ext cx="30214" cy="61912"/>
                      <a:chOff x="9336874" y="4505801"/>
                      <a:chExt cx="30214" cy="61912"/>
                    </a:xfrm>
                  </p:grpSpPr>
                  <p:sp>
                    <p:nvSpPr>
                      <p:cNvPr id="2586" name="Freeform: Shape 2585">
                        <a:extLst>
                          <a:ext uri="{FF2B5EF4-FFF2-40B4-BE49-F238E27FC236}">
                            <a16:creationId xmlns:a16="http://schemas.microsoft.com/office/drawing/2014/main" id="{E0F1DE2C-A9D7-4DBF-A81D-245D07EE4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9926" y="4505801"/>
                        <a:ext cx="27162" cy="61912"/>
                      </a:xfrm>
                      <a:custGeom>
                        <a:avLst/>
                        <a:gdLst>
                          <a:gd name="connsiteX0" fmla="*/ 16818 w 27162"/>
                          <a:gd name="connsiteY0" fmla="*/ 0 h 61912"/>
                          <a:gd name="connsiteX1" fmla="*/ 14913 w 27162"/>
                          <a:gd name="connsiteY1" fmla="*/ 0 h 61912"/>
                          <a:gd name="connsiteX2" fmla="*/ 14913 w 27162"/>
                          <a:gd name="connsiteY2" fmla="*/ 0 h 61912"/>
                          <a:gd name="connsiteX3" fmla="*/ 5388 w 27162"/>
                          <a:gd name="connsiteY3" fmla="*/ 5715 h 61912"/>
                          <a:gd name="connsiteX4" fmla="*/ 5388 w 27162"/>
                          <a:gd name="connsiteY4" fmla="*/ 6668 h 61912"/>
                          <a:gd name="connsiteX5" fmla="*/ 1578 w 27162"/>
                          <a:gd name="connsiteY5" fmla="*/ 32385 h 61912"/>
                          <a:gd name="connsiteX6" fmla="*/ 1578 w 27162"/>
                          <a:gd name="connsiteY6" fmla="*/ 50482 h 61912"/>
                          <a:gd name="connsiteX7" fmla="*/ 14913 w 27162"/>
                          <a:gd name="connsiteY7" fmla="*/ 58103 h 61912"/>
                          <a:gd name="connsiteX8" fmla="*/ 15866 w 27162"/>
                          <a:gd name="connsiteY8" fmla="*/ 61913 h 61912"/>
                          <a:gd name="connsiteX9" fmla="*/ 25391 w 27162"/>
                          <a:gd name="connsiteY9" fmla="*/ 56197 h 61912"/>
                          <a:gd name="connsiteX10" fmla="*/ 25391 w 27162"/>
                          <a:gd name="connsiteY10" fmla="*/ 38100 h 61912"/>
                          <a:gd name="connsiteX11" fmla="*/ 16818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6818" y="0"/>
                            </a:moveTo>
                            <a:cubicBezTo>
                              <a:pt x="15866" y="0"/>
                              <a:pt x="15866" y="0"/>
                              <a:pt x="14913" y="0"/>
                            </a:cubicBezTo>
                            <a:lnTo>
                              <a:pt x="14913" y="0"/>
                            </a:lnTo>
                            <a:lnTo>
                              <a:pt x="5388" y="5715"/>
                            </a:lnTo>
                            <a:lnTo>
                              <a:pt x="5388" y="6668"/>
                            </a:lnTo>
                            <a:cubicBezTo>
                              <a:pt x="1578" y="13335"/>
                              <a:pt x="-2232" y="26670"/>
                              <a:pt x="1578" y="32385"/>
                            </a:cubicBezTo>
                            <a:lnTo>
                              <a:pt x="1578" y="50482"/>
                            </a:lnTo>
                            <a:lnTo>
                              <a:pt x="14913" y="58103"/>
                            </a:lnTo>
                            <a:lnTo>
                              <a:pt x="15866" y="61913"/>
                            </a:lnTo>
                            <a:lnTo>
                              <a:pt x="25391" y="56197"/>
                            </a:lnTo>
                            <a:lnTo>
                              <a:pt x="25391" y="38100"/>
                            </a:lnTo>
                            <a:cubicBezTo>
                              <a:pt x="31106" y="37147"/>
                              <a:pt x="21581" y="2857"/>
                              <a:pt x="1681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87" name="Freeform: Shape 2586">
                        <a:extLst>
                          <a:ext uri="{FF2B5EF4-FFF2-40B4-BE49-F238E27FC236}">
                            <a16:creationId xmlns:a16="http://schemas.microsoft.com/office/drawing/2014/main" id="{70A50C0A-9385-40C4-8E14-218244E61A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68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8917 w 20689"/>
                          <a:gd name="connsiteY1" fmla="*/ 38337 h 56434"/>
                          <a:gd name="connsiteX2" fmla="*/ 18917 w 20689"/>
                          <a:gd name="connsiteY2" fmla="*/ 56434 h 56434"/>
                          <a:gd name="connsiteX3" fmla="*/ 1772 w 20689"/>
                          <a:gd name="connsiteY3" fmla="*/ 46909 h 56434"/>
                          <a:gd name="connsiteX4" fmla="*/ 1772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15107" y="3094"/>
                              <a:pt x="24632" y="37384"/>
                              <a:pt x="18917" y="38337"/>
                            </a:cubicBezTo>
                            <a:lnTo>
                              <a:pt x="18917" y="56434"/>
                            </a:lnTo>
                            <a:lnTo>
                              <a:pt x="1772" y="46909"/>
                            </a:lnTo>
                            <a:lnTo>
                              <a:pt x="1772" y="28812"/>
                            </a:lnTo>
                            <a:cubicBezTo>
                              <a:pt x="-3943" y="21192"/>
                              <a:pt x="5582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88" name="Graphic 7">
                      <a:extLst>
                        <a:ext uri="{FF2B5EF4-FFF2-40B4-BE49-F238E27FC236}">
                          <a16:creationId xmlns:a16="http://schemas.microsoft.com/office/drawing/2014/main" id="{8F88F67A-3430-43CA-BBD9-BAD122C980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8330" y="4523898"/>
                      <a:ext cx="14436" cy="43815"/>
                      <a:chOff x="9338330" y="4523898"/>
                      <a:chExt cx="14436" cy="43815"/>
                    </a:xfrm>
                  </p:grpSpPr>
                  <p:sp>
                    <p:nvSpPr>
                      <p:cNvPr id="2589" name="Freeform: Shape 2588">
                        <a:extLst>
                          <a:ext uri="{FF2B5EF4-FFF2-40B4-BE49-F238E27FC236}">
                            <a16:creationId xmlns:a16="http://schemas.microsoft.com/office/drawing/2014/main" id="{ED3E7945-3E5A-4D9B-A6F3-9BBFC8788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2309" y="4523898"/>
                        <a:ext cx="10457" cy="43815"/>
                      </a:xfrm>
                      <a:custGeom>
                        <a:avLst/>
                        <a:gdLst>
                          <a:gd name="connsiteX0" fmla="*/ 4910 w 10457"/>
                          <a:gd name="connsiteY0" fmla="*/ 0 h 43815"/>
                          <a:gd name="connsiteX1" fmla="*/ 3957 w 10457"/>
                          <a:gd name="connsiteY1" fmla="*/ 0 h 43815"/>
                          <a:gd name="connsiteX2" fmla="*/ 1100 w 10457"/>
                          <a:gd name="connsiteY2" fmla="*/ 1905 h 43815"/>
                          <a:gd name="connsiteX3" fmla="*/ 1100 w 10457"/>
                          <a:gd name="connsiteY3" fmla="*/ 5715 h 43815"/>
                          <a:gd name="connsiteX4" fmla="*/ 1100 w 10457"/>
                          <a:gd name="connsiteY4" fmla="*/ 15240 h 43815"/>
                          <a:gd name="connsiteX5" fmla="*/ 1100 w 10457"/>
                          <a:gd name="connsiteY5" fmla="*/ 36195 h 43815"/>
                          <a:gd name="connsiteX6" fmla="*/ 4910 w 10457"/>
                          <a:gd name="connsiteY6" fmla="*/ 39053 h 43815"/>
                          <a:gd name="connsiteX7" fmla="*/ 6815 w 10457"/>
                          <a:gd name="connsiteY7" fmla="*/ 43815 h 43815"/>
                          <a:gd name="connsiteX8" fmla="*/ 9672 w 10457"/>
                          <a:gd name="connsiteY8" fmla="*/ 41910 h 43815"/>
                          <a:gd name="connsiteX9" fmla="*/ 9672 w 10457"/>
                          <a:gd name="connsiteY9" fmla="*/ 20955 h 43815"/>
                          <a:gd name="connsiteX10" fmla="*/ 4910 w 10457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457" h="43815">
                            <a:moveTo>
                              <a:pt x="4910" y="0"/>
                            </a:moveTo>
                            <a:cubicBezTo>
                              <a:pt x="4910" y="0"/>
                              <a:pt x="3957" y="0"/>
                              <a:pt x="3957" y="0"/>
                            </a:cubicBezTo>
                            <a:lnTo>
                              <a:pt x="1100" y="1905"/>
                            </a:lnTo>
                            <a:lnTo>
                              <a:pt x="1100" y="5715"/>
                            </a:lnTo>
                            <a:cubicBezTo>
                              <a:pt x="147" y="9525"/>
                              <a:pt x="-805" y="13335"/>
                              <a:pt x="1100" y="15240"/>
                            </a:cubicBezTo>
                            <a:lnTo>
                              <a:pt x="1100" y="36195"/>
                            </a:lnTo>
                            <a:lnTo>
                              <a:pt x="4910" y="39053"/>
                            </a:lnTo>
                            <a:lnTo>
                              <a:pt x="6815" y="43815"/>
                            </a:lnTo>
                            <a:lnTo>
                              <a:pt x="9672" y="41910"/>
                            </a:lnTo>
                            <a:lnTo>
                              <a:pt x="9672" y="20955"/>
                            </a:lnTo>
                            <a:cubicBezTo>
                              <a:pt x="12530" y="20003"/>
                              <a:pt x="6815" y="1905"/>
                              <a:pt x="491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90" name="Freeform: Shape 2589">
                        <a:extLst>
                          <a:ext uri="{FF2B5EF4-FFF2-40B4-BE49-F238E27FC236}">
                            <a16:creationId xmlns:a16="http://schemas.microsoft.com/office/drawing/2014/main" id="{2E94D8CC-4DCF-4EC6-89D3-53555941C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8330" y="4525751"/>
                        <a:ext cx="11674" cy="41009"/>
                      </a:xfrm>
                      <a:custGeom>
                        <a:avLst/>
                        <a:gdLst>
                          <a:gd name="connsiteX0" fmla="*/ 6031 w 11674"/>
                          <a:gd name="connsiteY0" fmla="*/ 52 h 41009"/>
                          <a:gd name="connsiteX1" fmla="*/ 10794 w 11674"/>
                          <a:gd name="connsiteY1" fmla="*/ 20055 h 41009"/>
                          <a:gd name="connsiteX2" fmla="*/ 10794 w 11674"/>
                          <a:gd name="connsiteY2" fmla="*/ 41010 h 41009"/>
                          <a:gd name="connsiteX3" fmla="*/ 1269 w 11674"/>
                          <a:gd name="connsiteY3" fmla="*/ 35294 h 41009"/>
                          <a:gd name="connsiteX4" fmla="*/ 1269 w 11674"/>
                          <a:gd name="connsiteY4" fmla="*/ 14340 h 41009"/>
                          <a:gd name="connsiteX5" fmla="*/ 6031 w 11674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74" h="41009">
                            <a:moveTo>
                              <a:pt x="6031" y="52"/>
                            </a:moveTo>
                            <a:cubicBezTo>
                              <a:pt x="8889" y="1957"/>
                              <a:pt x="13651" y="20055"/>
                              <a:pt x="10794" y="20055"/>
                            </a:cubicBezTo>
                            <a:lnTo>
                              <a:pt x="10794" y="41010"/>
                            </a:lnTo>
                            <a:lnTo>
                              <a:pt x="1269" y="35294"/>
                            </a:lnTo>
                            <a:lnTo>
                              <a:pt x="1269" y="14340"/>
                            </a:lnTo>
                            <a:cubicBezTo>
                              <a:pt x="-2541" y="11482"/>
                              <a:pt x="3174" y="-900"/>
                              <a:pt x="6031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91" name="Graphic 7">
                    <a:extLst>
                      <a:ext uri="{FF2B5EF4-FFF2-40B4-BE49-F238E27FC236}">
                        <a16:creationId xmlns:a16="http://schemas.microsoft.com/office/drawing/2014/main" id="{7034911C-A7B8-4BF5-B85A-8BE466404A3B}"/>
                      </a:ext>
                    </a:extLst>
                  </p:cNvPr>
                  <p:cNvGrpSpPr/>
                  <p:nvPr/>
                </p:nvGrpSpPr>
                <p:grpSpPr>
                  <a:xfrm>
                    <a:off x="9431465" y="4540091"/>
                    <a:ext cx="12983" cy="16192"/>
                    <a:chOff x="9431465" y="4540091"/>
                    <a:chExt cx="12983" cy="16192"/>
                  </a:xfrm>
                </p:grpSpPr>
                <p:sp>
                  <p:nvSpPr>
                    <p:cNvPr id="2592" name="Freeform: Shape 2591">
                      <a:extLst>
                        <a:ext uri="{FF2B5EF4-FFF2-40B4-BE49-F238E27FC236}">
                          <a16:creationId xmlns:a16="http://schemas.microsoft.com/office/drawing/2014/main" id="{F7AC614C-BF36-40B3-91F4-034C72B44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1465" y="4540091"/>
                      <a:ext cx="12041" cy="15240"/>
                    </a:xfrm>
                    <a:custGeom>
                      <a:avLst/>
                      <a:gdLst>
                        <a:gd name="connsiteX0" fmla="*/ 3384 w 12041"/>
                        <a:gd name="connsiteY0" fmla="*/ 0 h 15240"/>
                        <a:gd name="connsiteX1" fmla="*/ 3384 w 12041"/>
                        <a:gd name="connsiteY1" fmla="*/ 0 h 15240"/>
                        <a:gd name="connsiteX2" fmla="*/ 3384 w 12041"/>
                        <a:gd name="connsiteY2" fmla="*/ 0 h 15240"/>
                        <a:gd name="connsiteX3" fmla="*/ 11004 w 12041"/>
                        <a:gd name="connsiteY3" fmla="*/ 3810 h 15240"/>
                        <a:gd name="connsiteX4" fmla="*/ 10051 w 12041"/>
                        <a:gd name="connsiteY4" fmla="*/ 3810 h 15240"/>
                        <a:gd name="connsiteX5" fmla="*/ 11004 w 12041"/>
                        <a:gd name="connsiteY5" fmla="*/ 7620 h 15240"/>
                        <a:gd name="connsiteX6" fmla="*/ 11004 w 12041"/>
                        <a:gd name="connsiteY6" fmla="*/ 11430 h 15240"/>
                        <a:gd name="connsiteX7" fmla="*/ 6241 w 12041"/>
                        <a:gd name="connsiteY7" fmla="*/ 14288 h 15240"/>
                        <a:gd name="connsiteX8" fmla="*/ 6241 w 12041"/>
                        <a:gd name="connsiteY8" fmla="*/ 15240 h 15240"/>
                        <a:gd name="connsiteX9" fmla="*/ 526 w 12041"/>
                        <a:gd name="connsiteY9" fmla="*/ 11430 h 15240"/>
                        <a:gd name="connsiteX10" fmla="*/ 526 w 12041"/>
                        <a:gd name="connsiteY10" fmla="*/ 7620 h 15240"/>
                        <a:gd name="connsiteX11" fmla="*/ 3384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3384" y="0"/>
                          </a:moveTo>
                          <a:cubicBezTo>
                            <a:pt x="4336" y="0"/>
                            <a:pt x="4336" y="0"/>
                            <a:pt x="3384" y="0"/>
                          </a:cubicBezTo>
                          <a:lnTo>
                            <a:pt x="3384" y="0"/>
                          </a:lnTo>
                          <a:lnTo>
                            <a:pt x="11004" y="3810"/>
                          </a:lnTo>
                          <a:lnTo>
                            <a:pt x="10051" y="3810"/>
                          </a:lnTo>
                          <a:cubicBezTo>
                            <a:pt x="11956" y="5715"/>
                            <a:pt x="12909" y="5715"/>
                            <a:pt x="11004" y="7620"/>
                          </a:cubicBezTo>
                          <a:lnTo>
                            <a:pt x="11004" y="11430"/>
                          </a:lnTo>
                          <a:lnTo>
                            <a:pt x="6241" y="14288"/>
                          </a:lnTo>
                          <a:lnTo>
                            <a:pt x="6241" y="15240"/>
                          </a:lnTo>
                          <a:lnTo>
                            <a:pt x="526" y="11430"/>
                          </a:lnTo>
                          <a:lnTo>
                            <a:pt x="526" y="7620"/>
                          </a:lnTo>
                          <a:cubicBezTo>
                            <a:pt x="-1379" y="8572"/>
                            <a:pt x="2431" y="953"/>
                            <a:pt x="338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3" name="Freeform: Shape 2592">
                      <a:extLst>
                        <a:ext uri="{FF2B5EF4-FFF2-40B4-BE49-F238E27FC236}">
                          <a16:creationId xmlns:a16="http://schemas.microsoft.com/office/drawing/2014/main" id="{437F7C70-D419-487F-A41D-BAC85B61F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7078" y="4543714"/>
                      <a:ext cx="7370" cy="12569"/>
                    </a:xfrm>
                    <a:custGeom>
                      <a:avLst/>
                      <a:gdLst>
                        <a:gd name="connsiteX0" fmla="*/ 3486 w 7370"/>
                        <a:gd name="connsiteY0" fmla="*/ 187 h 12569"/>
                        <a:gd name="connsiteX1" fmla="*/ 628 w 7370"/>
                        <a:gd name="connsiteY1" fmla="*/ 8759 h 12569"/>
                        <a:gd name="connsiteX2" fmla="*/ 628 w 7370"/>
                        <a:gd name="connsiteY2" fmla="*/ 12569 h 12569"/>
                        <a:gd name="connsiteX3" fmla="*/ 6343 w 7370"/>
                        <a:gd name="connsiteY3" fmla="*/ 8759 h 12569"/>
                        <a:gd name="connsiteX4" fmla="*/ 6343 w 7370"/>
                        <a:gd name="connsiteY4" fmla="*/ 4949 h 12569"/>
                        <a:gd name="connsiteX5" fmla="*/ 3486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9201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4" name="Graphic 7">
                    <a:extLst>
                      <a:ext uri="{FF2B5EF4-FFF2-40B4-BE49-F238E27FC236}">
                        <a16:creationId xmlns:a16="http://schemas.microsoft.com/office/drawing/2014/main" id="{2BB99C97-045E-4071-A315-86707E24AB49}"/>
                      </a:ext>
                    </a:extLst>
                  </p:cNvPr>
                  <p:cNvGrpSpPr/>
                  <p:nvPr/>
                </p:nvGrpSpPr>
                <p:grpSpPr>
                  <a:xfrm>
                    <a:off x="9443746" y="4525803"/>
                    <a:ext cx="12686" cy="15240"/>
                    <a:chOff x="9443746" y="4525803"/>
                    <a:chExt cx="12686" cy="15240"/>
                  </a:xfrm>
                </p:grpSpPr>
                <p:sp>
                  <p:nvSpPr>
                    <p:cNvPr id="2595" name="Freeform: Shape 2594">
                      <a:extLst>
                        <a:ext uri="{FF2B5EF4-FFF2-40B4-BE49-F238E27FC236}">
                          <a16:creationId xmlns:a16="http://schemas.microsoft.com/office/drawing/2014/main" id="{6EDD8EB4-57DA-49F2-AD06-FAFCD49E76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4288" y="4525803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8572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8572"/>
                          </a:lnTo>
                          <a:cubicBezTo>
                            <a:pt x="13421" y="8572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6" name="Freeform: Shape 2595">
                      <a:extLst>
                        <a:ext uri="{FF2B5EF4-FFF2-40B4-BE49-F238E27FC236}">
                          <a16:creationId xmlns:a16="http://schemas.microsoft.com/office/drawing/2014/main" id="{39470DB9-CB39-4CBD-A126-5D137903F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3746" y="4528511"/>
                      <a:ext cx="6971" cy="12531"/>
                    </a:xfrm>
                    <a:custGeom>
                      <a:avLst/>
                      <a:gdLst>
                        <a:gd name="connsiteX0" fmla="*/ 3486 w 6971"/>
                        <a:gd name="connsiteY0" fmla="*/ 149 h 12531"/>
                        <a:gd name="connsiteX1" fmla="*/ 6343 w 6971"/>
                        <a:gd name="connsiteY1" fmla="*/ 8722 h 12531"/>
                        <a:gd name="connsiteX2" fmla="*/ 6343 w 6971"/>
                        <a:gd name="connsiteY2" fmla="*/ 12532 h 12531"/>
                        <a:gd name="connsiteX3" fmla="*/ 628 w 6971"/>
                        <a:gd name="connsiteY3" fmla="*/ 8722 h 12531"/>
                        <a:gd name="connsiteX4" fmla="*/ 628 w 6971"/>
                        <a:gd name="connsiteY4" fmla="*/ 5864 h 12531"/>
                        <a:gd name="connsiteX5" fmla="*/ 3486 w 6971"/>
                        <a:gd name="connsiteY5" fmla="*/ 149 h 125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1">
                          <a:moveTo>
                            <a:pt x="3486" y="149"/>
                          </a:moveTo>
                          <a:cubicBezTo>
                            <a:pt x="5391" y="1102"/>
                            <a:pt x="8248" y="8722"/>
                            <a:pt x="6343" y="8722"/>
                          </a:cubicBezTo>
                          <a:lnTo>
                            <a:pt x="6343" y="12532"/>
                          </a:lnTo>
                          <a:lnTo>
                            <a:pt x="628" y="8722"/>
                          </a:lnTo>
                          <a:lnTo>
                            <a:pt x="628" y="5864"/>
                          </a:lnTo>
                          <a:cubicBezTo>
                            <a:pt x="-1277" y="3007"/>
                            <a:pt x="1581" y="-803"/>
                            <a:pt x="3486" y="149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7" name="Graphic 7">
                    <a:extLst>
                      <a:ext uri="{FF2B5EF4-FFF2-40B4-BE49-F238E27FC236}">
                        <a16:creationId xmlns:a16="http://schemas.microsoft.com/office/drawing/2014/main" id="{CF93F911-AD4A-46D8-B550-42EC744CCD11}"/>
                      </a:ext>
                    </a:extLst>
                  </p:cNvPr>
                  <p:cNvGrpSpPr/>
                  <p:nvPr/>
                </p:nvGrpSpPr>
                <p:grpSpPr>
                  <a:xfrm>
                    <a:off x="9445651" y="4532470"/>
                    <a:ext cx="12686" cy="15240"/>
                    <a:chOff x="9445651" y="4532470"/>
                    <a:chExt cx="12686" cy="15240"/>
                  </a:xfrm>
                </p:grpSpPr>
                <p:sp>
                  <p:nvSpPr>
                    <p:cNvPr id="2598" name="Freeform: Shape 2597">
                      <a:extLst>
                        <a:ext uri="{FF2B5EF4-FFF2-40B4-BE49-F238E27FC236}">
                          <a16:creationId xmlns:a16="http://schemas.microsoft.com/office/drawing/2014/main" id="{F2A9FFE4-98DA-49E3-BB7D-934CDE71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5651" y="453247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3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9" name="Freeform: Shape 2598">
                      <a:extLst>
                        <a:ext uri="{FF2B5EF4-FFF2-40B4-BE49-F238E27FC236}">
                          <a16:creationId xmlns:a16="http://schemas.microsoft.com/office/drawing/2014/main" id="{60DA5CBF-689A-4A80-996A-70A510308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1366" y="4535178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28 w 6971"/>
                        <a:gd name="connsiteY1" fmla="*/ 8723 h 12532"/>
                        <a:gd name="connsiteX2" fmla="*/ 628 w 6971"/>
                        <a:gd name="connsiteY2" fmla="*/ 12533 h 12532"/>
                        <a:gd name="connsiteX3" fmla="*/ 6343 w 6971"/>
                        <a:gd name="connsiteY3" fmla="*/ 8723 h 12532"/>
                        <a:gd name="connsiteX4" fmla="*/ 6343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00" name="Graphic 7">
                    <a:extLst>
                      <a:ext uri="{FF2B5EF4-FFF2-40B4-BE49-F238E27FC236}">
                        <a16:creationId xmlns:a16="http://schemas.microsoft.com/office/drawing/2014/main" id="{F5403AD6-88EB-4692-A399-29FF6C570C80}"/>
                      </a:ext>
                    </a:extLst>
                  </p:cNvPr>
                  <p:cNvGrpSpPr/>
                  <p:nvPr/>
                </p:nvGrpSpPr>
                <p:grpSpPr>
                  <a:xfrm>
                    <a:off x="9402597" y="4505801"/>
                    <a:ext cx="31166" cy="61912"/>
                    <a:chOff x="9402597" y="4505801"/>
                    <a:chExt cx="31166" cy="61912"/>
                  </a:xfrm>
                </p:grpSpPr>
                <p:grpSp>
                  <p:nvGrpSpPr>
                    <p:cNvPr id="2601" name="Graphic 7">
                      <a:extLst>
                        <a:ext uri="{FF2B5EF4-FFF2-40B4-BE49-F238E27FC236}">
                          <a16:creationId xmlns:a16="http://schemas.microsoft.com/office/drawing/2014/main" id="{4B9A6AA1-98A2-4388-98C5-AEE5EF2684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02597" y="4505801"/>
                      <a:ext cx="31166" cy="61912"/>
                      <a:chOff x="9402597" y="4505801"/>
                      <a:chExt cx="31166" cy="61912"/>
                    </a:xfrm>
                  </p:grpSpPr>
                  <p:sp>
                    <p:nvSpPr>
                      <p:cNvPr id="2602" name="Freeform: Shape 2601">
                        <a:extLst>
                          <a:ext uri="{FF2B5EF4-FFF2-40B4-BE49-F238E27FC236}">
                            <a16:creationId xmlns:a16="http://schemas.microsoft.com/office/drawing/2014/main" id="{C9958488-CEE7-411D-A4E0-85C1B01C35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02597" y="4505801"/>
                        <a:ext cx="27162" cy="61912"/>
                      </a:xfrm>
                      <a:custGeom>
                        <a:avLst/>
                        <a:gdLst>
                          <a:gd name="connsiteX0" fmla="*/ 10345 w 27162"/>
                          <a:gd name="connsiteY0" fmla="*/ 0 h 61912"/>
                          <a:gd name="connsiteX1" fmla="*/ 12250 w 27162"/>
                          <a:gd name="connsiteY1" fmla="*/ 0 h 61912"/>
                          <a:gd name="connsiteX2" fmla="*/ 12250 w 27162"/>
                          <a:gd name="connsiteY2" fmla="*/ 0 h 61912"/>
                          <a:gd name="connsiteX3" fmla="*/ 21775 w 27162"/>
                          <a:gd name="connsiteY3" fmla="*/ 5715 h 61912"/>
                          <a:gd name="connsiteX4" fmla="*/ 21775 w 27162"/>
                          <a:gd name="connsiteY4" fmla="*/ 6668 h 61912"/>
                          <a:gd name="connsiteX5" fmla="*/ 25585 w 27162"/>
                          <a:gd name="connsiteY5" fmla="*/ 32385 h 61912"/>
                          <a:gd name="connsiteX6" fmla="*/ 25585 w 27162"/>
                          <a:gd name="connsiteY6" fmla="*/ 50482 h 61912"/>
                          <a:gd name="connsiteX7" fmla="*/ 12250 w 27162"/>
                          <a:gd name="connsiteY7" fmla="*/ 58103 h 61912"/>
                          <a:gd name="connsiteX8" fmla="*/ 11297 w 27162"/>
                          <a:gd name="connsiteY8" fmla="*/ 61913 h 61912"/>
                          <a:gd name="connsiteX9" fmla="*/ 1772 w 27162"/>
                          <a:gd name="connsiteY9" fmla="*/ 56197 h 61912"/>
                          <a:gd name="connsiteX10" fmla="*/ 1772 w 27162"/>
                          <a:gd name="connsiteY10" fmla="*/ 38100 h 61912"/>
                          <a:gd name="connsiteX11" fmla="*/ 10345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0345" y="0"/>
                            </a:moveTo>
                            <a:cubicBezTo>
                              <a:pt x="11297" y="0"/>
                              <a:pt x="11297" y="0"/>
                              <a:pt x="12250" y="0"/>
                            </a:cubicBezTo>
                            <a:lnTo>
                              <a:pt x="12250" y="0"/>
                            </a:lnTo>
                            <a:lnTo>
                              <a:pt x="21775" y="5715"/>
                            </a:lnTo>
                            <a:lnTo>
                              <a:pt x="21775" y="6668"/>
                            </a:lnTo>
                            <a:cubicBezTo>
                              <a:pt x="25585" y="13335"/>
                              <a:pt x="29395" y="26670"/>
                              <a:pt x="25585" y="32385"/>
                            </a:cubicBezTo>
                            <a:lnTo>
                              <a:pt x="25585" y="50482"/>
                            </a:lnTo>
                            <a:lnTo>
                              <a:pt x="12250" y="58103"/>
                            </a:lnTo>
                            <a:lnTo>
                              <a:pt x="11297" y="61913"/>
                            </a:lnTo>
                            <a:lnTo>
                              <a:pt x="1772" y="56197"/>
                            </a:lnTo>
                            <a:lnTo>
                              <a:pt x="1772" y="38100"/>
                            </a:lnTo>
                            <a:cubicBezTo>
                              <a:pt x="-3943" y="37147"/>
                              <a:pt x="5582" y="2857"/>
                              <a:pt x="103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3" name="Freeform: Shape 2602">
                        <a:extLst>
                          <a:ext uri="{FF2B5EF4-FFF2-40B4-BE49-F238E27FC236}">
                            <a16:creationId xmlns:a16="http://schemas.microsoft.com/office/drawing/2014/main" id="{0666FCD8-518C-43BC-A978-6B4C96ED9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30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772 w 20689"/>
                          <a:gd name="connsiteY1" fmla="*/ 38337 h 56434"/>
                          <a:gd name="connsiteX2" fmla="*/ 1772 w 20689"/>
                          <a:gd name="connsiteY2" fmla="*/ 56434 h 56434"/>
                          <a:gd name="connsiteX3" fmla="*/ 18917 w 20689"/>
                          <a:gd name="connsiteY3" fmla="*/ 46909 h 56434"/>
                          <a:gd name="connsiteX4" fmla="*/ 18917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5582" y="3094"/>
                              <a:pt x="-3943" y="37384"/>
                              <a:pt x="1772" y="38337"/>
                            </a:cubicBezTo>
                            <a:lnTo>
                              <a:pt x="1772" y="56434"/>
                            </a:lnTo>
                            <a:lnTo>
                              <a:pt x="18917" y="46909"/>
                            </a:lnTo>
                            <a:lnTo>
                              <a:pt x="18917" y="28812"/>
                            </a:lnTo>
                            <a:cubicBezTo>
                              <a:pt x="24632" y="21192"/>
                              <a:pt x="15107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04" name="Graphic 7">
                      <a:extLst>
                        <a:ext uri="{FF2B5EF4-FFF2-40B4-BE49-F238E27FC236}">
                          <a16:creationId xmlns:a16="http://schemas.microsoft.com/office/drawing/2014/main" id="{79840D09-A2DA-4AF1-A159-6A2BAE7E32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17388" y="4523898"/>
                      <a:ext cx="14436" cy="43815"/>
                      <a:chOff x="9417388" y="4523898"/>
                      <a:chExt cx="14436" cy="43815"/>
                    </a:xfrm>
                  </p:grpSpPr>
                  <p:sp>
                    <p:nvSpPr>
                      <p:cNvPr id="2605" name="Freeform: Shape 2604">
                        <a:extLst>
                          <a:ext uri="{FF2B5EF4-FFF2-40B4-BE49-F238E27FC236}">
                            <a16:creationId xmlns:a16="http://schemas.microsoft.com/office/drawing/2014/main" id="{859D85DB-1152-434B-8F5C-A0F09B661A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7388" y="4523898"/>
                        <a:ext cx="10941" cy="43815"/>
                      </a:xfrm>
                      <a:custGeom>
                        <a:avLst/>
                        <a:gdLst>
                          <a:gd name="connsiteX0" fmla="*/ 6031 w 10941"/>
                          <a:gd name="connsiteY0" fmla="*/ 0 h 43815"/>
                          <a:gd name="connsiteX1" fmla="*/ 6984 w 10941"/>
                          <a:gd name="connsiteY1" fmla="*/ 0 h 43815"/>
                          <a:gd name="connsiteX2" fmla="*/ 9841 w 10941"/>
                          <a:gd name="connsiteY2" fmla="*/ 1905 h 43815"/>
                          <a:gd name="connsiteX3" fmla="*/ 9841 w 10941"/>
                          <a:gd name="connsiteY3" fmla="*/ 5715 h 43815"/>
                          <a:gd name="connsiteX4" fmla="*/ 9841 w 10941"/>
                          <a:gd name="connsiteY4" fmla="*/ 15240 h 43815"/>
                          <a:gd name="connsiteX5" fmla="*/ 9841 w 10941"/>
                          <a:gd name="connsiteY5" fmla="*/ 36195 h 43815"/>
                          <a:gd name="connsiteX6" fmla="*/ 6031 w 10941"/>
                          <a:gd name="connsiteY6" fmla="*/ 39053 h 43815"/>
                          <a:gd name="connsiteX7" fmla="*/ 4126 w 10941"/>
                          <a:gd name="connsiteY7" fmla="*/ 43815 h 43815"/>
                          <a:gd name="connsiteX8" fmla="*/ 1269 w 10941"/>
                          <a:gd name="connsiteY8" fmla="*/ 41910 h 43815"/>
                          <a:gd name="connsiteX9" fmla="*/ 1269 w 10941"/>
                          <a:gd name="connsiteY9" fmla="*/ 20955 h 43815"/>
                          <a:gd name="connsiteX10" fmla="*/ 6031 w 10941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941" h="43815">
                            <a:moveTo>
                              <a:pt x="6031" y="0"/>
                            </a:moveTo>
                            <a:cubicBezTo>
                              <a:pt x="6031" y="0"/>
                              <a:pt x="6984" y="0"/>
                              <a:pt x="6984" y="0"/>
                            </a:cubicBezTo>
                            <a:lnTo>
                              <a:pt x="9841" y="1905"/>
                            </a:lnTo>
                            <a:lnTo>
                              <a:pt x="9841" y="5715"/>
                            </a:lnTo>
                            <a:cubicBezTo>
                              <a:pt x="10794" y="9525"/>
                              <a:pt x="11746" y="13335"/>
                              <a:pt x="9841" y="15240"/>
                            </a:cubicBezTo>
                            <a:lnTo>
                              <a:pt x="9841" y="36195"/>
                            </a:lnTo>
                            <a:lnTo>
                              <a:pt x="6031" y="39053"/>
                            </a:lnTo>
                            <a:lnTo>
                              <a:pt x="4126" y="43815"/>
                            </a:lnTo>
                            <a:lnTo>
                              <a:pt x="1269" y="41910"/>
                            </a:lnTo>
                            <a:lnTo>
                              <a:pt x="1269" y="20955"/>
                            </a:lnTo>
                            <a:cubicBezTo>
                              <a:pt x="-2541" y="20003"/>
                              <a:pt x="3174" y="1905"/>
                              <a:pt x="603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6" name="Freeform: Shape 2605">
                        <a:extLst>
                          <a:ext uri="{FF2B5EF4-FFF2-40B4-BE49-F238E27FC236}">
                            <a16:creationId xmlns:a16="http://schemas.microsoft.com/office/drawing/2014/main" id="{5EFAB1C9-4B52-4E6C-8CCB-D60FEA9419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0633" y="4525751"/>
                        <a:ext cx="11191" cy="41009"/>
                      </a:xfrm>
                      <a:custGeom>
                        <a:avLst/>
                        <a:gdLst>
                          <a:gd name="connsiteX0" fmla="*/ 5644 w 11191"/>
                          <a:gd name="connsiteY0" fmla="*/ 52 h 41009"/>
                          <a:gd name="connsiteX1" fmla="*/ 881 w 11191"/>
                          <a:gd name="connsiteY1" fmla="*/ 20055 h 41009"/>
                          <a:gd name="connsiteX2" fmla="*/ 881 w 11191"/>
                          <a:gd name="connsiteY2" fmla="*/ 41010 h 41009"/>
                          <a:gd name="connsiteX3" fmla="*/ 10406 w 11191"/>
                          <a:gd name="connsiteY3" fmla="*/ 35294 h 41009"/>
                          <a:gd name="connsiteX4" fmla="*/ 10406 w 11191"/>
                          <a:gd name="connsiteY4" fmla="*/ 14340 h 41009"/>
                          <a:gd name="connsiteX5" fmla="*/ 5644 w 11191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91" h="41009">
                            <a:moveTo>
                              <a:pt x="5644" y="52"/>
                            </a:moveTo>
                            <a:cubicBezTo>
                              <a:pt x="2786" y="1957"/>
                              <a:pt x="-1976" y="20055"/>
                              <a:pt x="881" y="20055"/>
                            </a:cubicBezTo>
                            <a:lnTo>
                              <a:pt x="881" y="41010"/>
                            </a:lnTo>
                            <a:lnTo>
                              <a:pt x="10406" y="35294"/>
                            </a:lnTo>
                            <a:lnTo>
                              <a:pt x="10406" y="14340"/>
                            </a:lnTo>
                            <a:cubicBezTo>
                              <a:pt x="13264" y="11482"/>
                              <a:pt x="7549" y="-900"/>
                              <a:pt x="5644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607" name="Graphic 7">
                    <a:extLst>
                      <a:ext uri="{FF2B5EF4-FFF2-40B4-BE49-F238E27FC236}">
                        <a16:creationId xmlns:a16="http://schemas.microsoft.com/office/drawing/2014/main" id="{083BA28E-82B2-45B6-B7CE-2DE5F95A9977}"/>
                      </a:ext>
                    </a:extLst>
                  </p:cNvPr>
                  <p:cNvGrpSpPr/>
                  <p:nvPr/>
                </p:nvGrpSpPr>
                <p:grpSpPr>
                  <a:xfrm>
                    <a:off x="9385643" y="4566760"/>
                    <a:ext cx="12686" cy="16192"/>
                    <a:chOff x="9385643" y="4566760"/>
                    <a:chExt cx="12686" cy="16192"/>
                  </a:xfrm>
                </p:grpSpPr>
                <p:sp>
                  <p:nvSpPr>
                    <p:cNvPr id="2608" name="Freeform: Shape 2607">
                      <a:extLst>
                        <a:ext uri="{FF2B5EF4-FFF2-40B4-BE49-F238E27FC236}">
                          <a16:creationId xmlns:a16="http://schemas.microsoft.com/office/drawing/2014/main" id="{4C13B53D-F16B-4DB2-9B3A-CB0642CB3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643" y="456676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9" name="Freeform: Shape 2608">
                      <a:extLst>
                        <a:ext uri="{FF2B5EF4-FFF2-40B4-BE49-F238E27FC236}">
                          <a16:creationId xmlns:a16="http://schemas.microsoft.com/office/drawing/2014/main" id="{0622C5AB-8781-4213-808C-82A0C3C59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358" y="457038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28 w 6971"/>
                        <a:gd name="connsiteY1" fmla="*/ 8759 h 12569"/>
                        <a:gd name="connsiteX2" fmla="*/ 628 w 6971"/>
                        <a:gd name="connsiteY2" fmla="*/ 12569 h 12569"/>
                        <a:gd name="connsiteX3" fmla="*/ 6343 w 6971"/>
                        <a:gd name="connsiteY3" fmla="*/ 8759 h 12569"/>
                        <a:gd name="connsiteX4" fmla="*/ 6343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8248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0" name="Graphic 7">
                    <a:extLst>
                      <a:ext uri="{FF2B5EF4-FFF2-40B4-BE49-F238E27FC236}">
                        <a16:creationId xmlns:a16="http://schemas.microsoft.com/office/drawing/2014/main" id="{BB6AF9FF-87FD-4CC8-9FE0-3AE4D1F820EA}"/>
                      </a:ext>
                    </a:extLst>
                  </p:cNvPr>
                  <p:cNvGrpSpPr/>
                  <p:nvPr/>
                </p:nvGrpSpPr>
                <p:grpSpPr>
                  <a:xfrm>
                    <a:off x="9399532" y="4559141"/>
                    <a:ext cx="12983" cy="15240"/>
                    <a:chOff x="9399532" y="4559141"/>
                    <a:chExt cx="12983" cy="15240"/>
                  </a:xfrm>
                </p:grpSpPr>
                <p:sp>
                  <p:nvSpPr>
                    <p:cNvPr id="2611" name="Freeform: Shape 2610">
                      <a:extLst>
                        <a:ext uri="{FF2B5EF4-FFF2-40B4-BE49-F238E27FC236}">
                          <a16:creationId xmlns:a16="http://schemas.microsoft.com/office/drawing/2014/main" id="{23B62E87-C966-445B-85C5-4AD48DF2F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532" y="4559141"/>
                      <a:ext cx="12543" cy="15240"/>
                    </a:xfrm>
                    <a:custGeom>
                      <a:avLst/>
                      <a:gdLst>
                        <a:gd name="connsiteX0" fmla="*/ 3885 w 12543"/>
                        <a:gd name="connsiteY0" fmla="*/ 0 h 15240"/>
                        <a:gd name="connsiteX1" fmla="*/ 3885 w 12543"/>
                        <a:gd name="connsiteY1" fmla="*/ 0 h 15240"/>
                        <a:gd name="connsiteX2" fmla="*/ 3885 w 12543"/>
                        <a:gd name="connsiteY2" fmla="*/ 0 h 15240"/>
                        <a:gd name="connsiteX3" fmla="*/ 11505 w 12543"/>
                        <a:gd name="connsiteY3" fmla="*/ 3810 h 15240"/>
                        <a:gd name="connsiteX4" fmla="*/ 10553 w 12543"/>
                        <a:gd name="connsiteY4" fmla="*/ 3810 h 15240"/>
                        <a:gd name="connsiteX5" fmla="*/ 11505 w 12543"/>
                        <a:gd name="connsiteY5" fmla="*/ 7620 h 15240"/>
                        <a:gd name="connsiteX6" fmla="*/ 11505 w 12543"/>
                        <a:gd name="connsiteY6" fmla="*/ 11430 h 15240"/>
                        <a:gd name="connsiteX7" fmla="*/ 6742 w 12543"/>
                        <a:gd name="connsiteY7" fmla="*/ 14288 h 15240"/>
                        <a:gd name="connsiteX8" fmla="*/ 6742 w 12543"/>
                        <a:gd name="connsiteY8" fmla="*/ 15240 h 15240"/>
                        <a:gd name="connsiteX9" fmla="*/ 1028 w 12543"/>
                        <a:gd name="connsiteY9" fmla="*/ 11430 h 15240"/>
                        <a:gd name="connsiteX10" fmla="*/ 1028 w 12543"/>
                        <a:gd name="connsiteY10" fmla="*/ 7620 h 15240"/>
                        <a:gd name="connsiteX11" fmla="*/ 3885 w 12543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40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8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2" y="14288"/>
                          </a:lnTo>
                          <a:lnTo>
                            <a:pt x="6742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3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2" name="Freeform: Shape 2611">
                      <a:extLst>
                        <a:ext uri="{FF2B5EF4-FFF2-40B4-BE49-F238E27FC236}">
                          <a16:creationId xmlns:a16="http://schemas.microsoft.com/office/drawing/2014/main" id="{0F9686DB-212C-4F99-A4FB-742A00C6F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5646" y="4561848"/>
                      <a:ext cx="6869" cy="12533"/>
                    </a:xfrm>
                    <a:custGeom>
                      <a:avLst/>
                      <a:gdLst>
                        <a:gd name="connsiteX0" fmla="*/ 3486 w 6869"/>
                        <a:gd name="connsiteY0" fmla="*/ 150 h 12533"/>
                        <a:gd name="connsiteX1" fmla="*/ 628 w 6869"/>
                        <a:gd name="connsiteY1" fmla="*/ 8723 h 12533"/>
                        <a:gd name="connsiteX2" fmla="*/ 628 w 6869"/>
                        <a:gd name="connsiteY2" fmla="*/ 12533 h 12533"/>
                        <a:gd name="connsiteX3" fmla="*/ 6343 w 6869"/>
                        <a:gd name="connsiteY3" fmla="*/ 8723 h 12533"/>
                        <a:gd name="connsiteX4" fmla="*/ 6343 w 6869"/>
                        <a:gd name="connsiteY4" fmla="*/ 4913 h 12533"/>
                        <a:gd name="connsiteX5" fmla="*/ 3486 w 6869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3" name="Graphic 7">
                    <a:extLst>
                      <a:ext uri="{FF2B5EF4-FFF2-40B4-BE49-F238E27FC236}">
                        <a16:creationId xmlns:a16="http://schemas.microsoft.com/office/drawing/2014/main" id="{3025B7A1-9172-4927-98BC-3B1D37E326C2}"/>
                      </a:ext>
                    </a:extLst>
                  </p:cNvPr>
                  <p:cNvGrpSpPr/>
                  <p:nvPr/>
                </p:nvGrpSpPr>
                <p:grpSpPr>
                  <a:xfrm>
                    <a:off x="9325636" y="4540329"/>
                    <a:ext cx="12686" cy="15954"/>
                    <a:chOff x="9325636" y="4540329"/>
                    <a:chExt cx="12686" cy="15954"/>
                  </a:xfrm>
                </p:grpSpPr>
                <p:sp>
                  <p:nvSpPr>
                    <p:cNvPr id="2614" name="Freeform: Shape 2613">
                      <a:extLst>
                        <a:ext uri="{FF2B5EF4-FFF2-40B4-BE49-F238E27FC236}">
                          <a16:creationId xmlns:a16="http://schemas.microsoft.com/office/drawing/2014/main" id="{ED4D7905-1CF3-457D-AA16-78FF4E302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178" y="454032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4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4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7706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4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4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5" name="Freeform: Shape 2614">
                      <a:extLst>
                        <a:ext uri="{FF2B5EF4-FFF2-40B4-BE49-F238E27FC236}">
                          <a16:creationId xmlns:a16="http://schemas.microsoft.com/office/drawing/2014/main" id="{83C3944B-F0AB-4EE2-8DA2-9D3877819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5636" y="454375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6" name="Graphic 7">
                    <a:extLst>
                      <a:ext uri="{FF2B5EF4-FFF2-40B4-BE49-F238E27FC236}">
                        <a16:creationId xmlns:a16="http://schemas.microsoft.com/office/drawing/2014/main" id="{212FE40B-B078-4B81-96FA-6823AF4EB53B}"/>
                      </a:ext>
                    </a:extLst>
                  </p:cNvPr>
                  <p:cNvGrpSpPr/>
                  <p:nvPr/>
                </p:nvGrpSpPr>
                <p:grpSpPr>
                  <a:xfrm>
                    <a:off x="9311348" y="4532470"/>
                    <a:ext cx="12686" cy="16192"/>
                    <a:chOff x="9311348" y="4532470"/>
                    <a:chExt cx="12686" cy="16192"/>
                  </a:xfrm>
                </p:grpSpPr>
                <p:sp>
                  <p:nvSpPr>
                    <p:cNvPr id="2617" name="Freeform: Shape 2616">
                      <a:extLst>
                        <a:ext uri="{FF2B5EF4-FFF2-40B4-BE49-F238E27FC236}">
                          <a16:creationId xmlns:a16="http://schemas.microsoft.com/office/drawing/2014/main" id="{7B18EA65-3644-41AF-8F0B-72EB4E8D8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891" y="4532470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7620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8658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3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8" name="Freeform: Shape 2617">
                      <a:extLst>
                        <a:ext uri="{FF2B5EF4-FFF2-40B4-BE49-F238E27FC236}">
                          <a16:creationId xmlns:a16="http://schemas.microsoft.com/office/drawing/2014/main" id="{394D5965-E179-4468-B6FA-24F248C92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348" y="453609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343 w 6971"/>
                        <a:gd name="connsiteY1" fmla="*/ 8759 h 12569"/>
                        <a:gd name="connsiteX2" fmla="*/ 6343 w 6971"/>
                        <a:gd name="connsiteY2" fmla="*/ 12569 h 12569"/>
                        <a:gd name="connsiteX3" fmla="*/ 628 w 6971"/>
                        <a:gd name="connsiteY3" fmla="*/ 8759 h 12569"/>
                        <a:gd name="connsiteX4" fmla="*/ 628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5391" y="1139"/>
                            <a:pt x="8248" y="8759"/>
                            <a:pt x="6343" y="8759"/>
                          </a:cubicBezTo>
                          <a:lnTo>
                            <a:pt x="6343" y="12569"/>
                          </a:lnTo>
                          <a:lnTo>
                            <a:pt x="628" y="8759"/>
                          </a:lnTo>
                          <a:lnTo>
                            <a:pt x="628" y="4949"/>
                          </a:lnTo>
                          <a:cubicBezTo>
                            <a:pt x="-1277" y="2092"/>
                            <a:pt x="158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9" name="Graphic 7">
                    <a:extLst>
                      <a:ext uri="{FF2B5EF4-FFF2-40B4-BE49-F238E27FC236}">
                        <a16:creationId xmlns:a16="http://schemas.microsoft.com/office/drawing/2014/main" id="{66646BB5-0B7C-4F64-AE98-97F03E9CE4DF}"/>
                      </a:ext>
                    </a:extLst>
                  </p:cNvPr>
                  <p:cNvGrpSpPr/>
                  <p:nvPr/>
                </p:nvGrpSpPr>
                <p:grpSpPr>
                  <a:xfrm>
                    <a:off x="9371356" y="4566999"/>
                    <a:ext cx="12686" cy="15954"/>
                    <a:chOff x="9371356" y="4566999"/>
                    <a:chExt cx="12686" cy="15954"/>
                  </a:xfrm>
                </p:grpSpPr>
                <p:sp>
                  <p:nvSpPr>
                    <p:cNvPr id="2620" name="Freeform: Shape 2619">
                      <a:extLst>
                        <a:ext uri="{FF2B5EF4-FFF2-40B4-BE49-F238E27FC236}">
                          <a16:creationId xmlns:a16="http://schemas.microsoft.com/office/drawing/2014/main" id="{1EADC644-AC48-440E-B0D4-576F41627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898" y="456699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5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5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8658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5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5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1" name="Freeform: Shape 2620">
                      <a:extLst>
                        <a:ext uri="{FF2B5EF4-FFF2-40B4-BE49-F238E27FC236}">
                          <a16:creationId xmlns:a16="http://schemas.microsoft.com/office/drawing/2014/main" id="{BD9471C5-6623-4449-876C-E5BCDEB33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356" y="457042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22" name="Graphic 7">
                    <a:extLst>
                      <a:ext uri="{FF2B5EF4-FFF2-40B4-BE49-F238E27FC236}">
                        <a16:creationId xmlns:a16="http://schemas.microsoft.com/office/drawing/2014/main" id="{23F9353C-AB10-47E9-8DA7-BF8AC55784A8}"/>
                      </a:ext>
                    </a:extLst>
                  </p:cNvPr>
                  <p:cNvGrpSpPr/>
                  <p:nvPr/>
                </p:nvGrpSpPr>
                <p:grpSpPr>
                  <a:xfrm>
                    <a:off x="9357621" y="4559141"/>
                    <a:ext cx="12983" cy="16192"/>
                    <a:chOff x="9357621" y="4559141"/>
                    <a:chExt cx="12983" cy="16192"/>
                  </a:xfrm>
                </p:grpSpPr>
                <p:sp>
                  <p:nvSpPr>
                    <p:cNvPr id="2623" name="Freeform: Shape 2622">
                      <a:extLst>
                        <a:ext uri="{FF2B5EF4-FFF2-40B4-BE49-F238E27FC236}">
                          <a16:creationId xmlns:a16="http://schemas.microsoft.com/office/drawing/2014/main" id="{901FC798-7F13-4898-9944-09BBE08A3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8563" y="4559141"/>
                      <a:ext cx="12041" cy="15240"/>
                    </a:xfrm>
                    <a:custGeom>
                      <a:avLst/>
                      <a:gdLst>
                        <a:gd name="connsiteX0" fmla="*/ 8658 w 12041"/>
                        <a:gd name="connsiteY0" fmla="*/ 0 h 15240"/>
                        <a:gd name="connsiteX1" fmla="*/ 8658 w 12041"/>
                        <a:gd name="connsiteY1" fmla="*/ 0 h 15240"/>
                        <a:gd name="connsiteX2" fmla="*/ 8658 w 12041"/>
                        <a:gd name="connsiteY2" fmla="*/ 0 h 15240"/>
                        <a:gd name="connsiteX3" fmla="*/ 1038 w 12041"/>
                        <a:gd name="connsiteY3" fmla="*/ 3810 h 15240"/>
                        <a:gd name="connsiteX4" fmla="*/ 1991 w 12041"/>
                        <a:gd name="connsiteY4" fmla="*/ 3810 h 15240"/>
                        <a:gd name="connsiteX5" fmla="*/ 1038 w 12041"/>
                        <a:gd name="connsiteY5" fmla="*/ 7620 h 15240"/>
                        <a:gd name="connsiteX6" fmla="*/ 1038 w 12041"/>
                        <a:gd name="connsiteY6" fmla="*/ 11430 h 15240"/>
                        <a:gd name="connsiteX7" fmla="*/ 5801 w 12041"/>
                        <a:gd name="connsiteY7" fmla="*/ 14288 h 15240"/>
                        <a:gd name="connsiteX8" fmla="*/ 5801 w 12041"/>
                        <a:gd name="connsiteY8" fmla="*/ 15240 h 15240"/>
                        <a:gd name="connsiteX9" fmla="*/ 11516 w 12041"/>
                        <a:gd name="connsiteY9" fmla="*/ 11430 h 15240"/>
                        <a:gd name="connsiteX10" fmla="*/ 11516 w 12041"/>
                        <a:gd name="connsiteY10" fmla="*/ 7620 h 15240"/>
                        <a:gd name="connsiteX11" fmla="*/ 8658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8658" y="0"/>
                          </a:moveTo>
                          <a:cubicBezTo>
                            <a:pt x="7706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2"/>
                            <a:pt x="9611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4" name="Freeform: Shape 2623">
                      <a:extLst>
                        <a:ext uri="{FF2B5EF4-FFF2-40B4-BE49-F238E27FC236}">
                          <a16:creationId xmlns:a16="http://schemas.microsoft.com/office/drawing/2014/main" id="{F22652EA-0D7F-45B6-AA00-18F8D1685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7621" y="4562764"/>
                      <a:ext cx="7370" cy="12569"/>
                    </a:xfrm>
                    <a:custGeom>
                      <a:avLst/>
                      <a:gdLst>
                        <a:gd name="connsiteX0" fmla="*/ 3885 w 7370"/>
                        <a:gd name="connsiteY0" fmla="*/ 187 h 12569"/>
                        <a:gd name="connsiteX1" fmla="*/ 6743 w 7370"/>
                        <a:gd name="connsiteY1" fmla="*/ 8759 h 12569"/>
                        <a:gd name="connsiteX2" fmla="*/ 6743 w 7370"/>
                        <a:gd name="connsiteY2" fmla="*/ 12569 h 12569"/>
                        <a:gd name="connsiteX3" fmla="*/ 1028 w 7370"/>
                        <a:gd name="connsiteY3" fmla="*/ 8759 h 12569"/>
                        <a:gd name="connsiteX4" fmla="*/ 1028 w 7370"/>
                        <a:gd name="connsiteY4" fmla="*/ 4949 h 12569"/>
                        <a:gd name="connsiteX5" fmla="*/ 3885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885" y="187"/>
                          </a:moveTo>
                          <a:cubicBezTo>
                            <a:pt x="5790" y="1139"/>
                            <a:pt x="8648" y="8759"/>
                            <a:pt x="6743" y="8759"/>
                          </a:cubicBezTo>
                          <a:lnTo>
                            <a:pt x="6743" y="12569"/>
                          </a:lnTo>
                          <a:lnTo>
                            <a:pt x="1028" y="8759"/>
                          </a:lnTo>
                          <a:lnTo>
                            <a:pt x="1028" y="4949"/>
                          </a:lnTo>
                          <a:cubicBezTo>
                            <a:pt x="-1830" y="2092"/>
                            <a:pt x="1980" y="-766"/>
                            <a:pt x="3885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25" name="Graphic 7">
                    <a:extLst>
                      <a:ext uri="{FF2B5EF4-FFF2-40B4-BE49-F238E27FC236}">
                        <a16:creationId xmlns:a16="http://schemas.microsoft.com/office/drawing/2014/main" id="{2687FC82-D8BD-406A-B548-A1DC088D6FBB}"/>
                      </a:ext>
                    </a:extLst>
                  </p:cNvPr>
                  <p:cNvGrpSpPr/>
                  <p:nvPr/>
                </p:nvGrpSpPr>
                <p:grpSpPr>
                  <a:xfrm>
                    <a:off x="9332932" y="4454366"/>
                    <a:ext cx="103822" cy="66675"/>
                    <a:chOff x="9332932" y="4454366"/>
                    <a:chExt cx="103822" cy="66675"/>
                  </a:xfrm>
                </p:grpSpPr>
                <p:sp>
                  <p:nvSpPr>
                    <p:cNvPr id="2626" name="Freeform: Shape 2625">
                      <a:extLst>
                        <a:ext uri="{FF2B5EF4-FFF2-40B4-BE49-F238E27FC236}">
                          <a16:creationId xmlns:a16="http://schemas.microsoft.com/office/drawing/2014/main" id="{D89D4FC2-A2DB-4C11-87B3-2AB51DF07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80083"/>
                      <a:ext cx="51434" cy="40957"/>
                    </a:xfrm>
                    <a:custGeom>
                      <a:avLst/>
                      <a:gdLst>
                        <a:gd name="connsiteX0" fmla="*/ 51435 w 51434"/>
                        <a:gd name="connsiteY0" fmla="*/ 40958 h 40957"/>
                        <a:gd name="connsiteX1" fmla="*/ 0 w 51434"/>
                        <a:gd name="connsiteY1" fmla="*/ 11430 h 40957"/>
                        <a:gd name="connsiteX2" fmla="*/ 6667 w 51434"/>
                        <a:gd name="connsiteY2" fmla="*/ 0 h 40957"/>
                        <a:gd name="connsiteX3" fmla="*/ 51435 w 51434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4" h="40957">
                          <a:moveTo>
                            <a:pt x="51435" y="40958"/>
                          </a:moveTo>
                          <a:lnTo>
                            <a:pt x="0" y="11430"/>
                          </a:lnTo>
                          <a:lnTo>
                            <a:pt x="6667" y="0"/>
                          </a:lnTo>
                          <a:lnTo>
                            <a:pt x="51435" y="2571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7" name="Freeform: Shape 2626">
                      <a:extLst>
                        <a:ext uri="{FF2B5EF4-FFF2-40B4-BE49-F238E27FC236}">
                          <a16:creationId xmlns:a16="http://schemas.microsoft.com/office/drawing/2014/main" id="{42C31E69-D91F-40F4-A79F-23DAEC17A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80083"/>
                      <a:ext cx="52387" cy="40957"/>
                    </a:xfrm>
                    <a:custGeom>
                      <a:avLst/>
                      <a:gdLst>
                        <a:gd name="connsiteX0" fmla="*/ 0 w 52387"/>
                        <a:gd name="connsiteY0" fmla="*/ 40958 h 40957"/>
                        <a:gd name="connsiteX1" fmla="*/ 52388 w 52387"/>
                        <a:gd name="connsiteY1" fmla="*/ 11430 h 40957"/>
                        <a:gd name="connsiteX2" fmla="*/ 44768 w 52387"/>
                        <a:gd name="connsiteY2" fmla="*/ 0 h 40957"/>
                        <a:gd name="connsiteX3" fmla="*/ 0 w 52387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40957">
                          <a:moveTo>
                            <a:pt x="0" y="40958"/>
                          </a:moveTo>
                          <a:lnTo>
                            <a:pt x="52388" y="11430"/>
                          </a:lnTo>
                          <a:lnTo>
                            <a:pt x="44768" y="0"/>
                          </a:lnTo>
                          <a:lnTo>
                            <a:pt x="0" y="2571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8" name="Freeform: Shape 2627">
                      <a:extLst>
                        <a:ext uri="{FF2B5EF4-FFF2-40B4-BE49-F238E27FC236}">
                          <a16:creationId xmlns:a16="http://schemas.microsoft.com/office/drawing/2014/main" id="{216A64EE-EA55-43B7-AEC4-399B31FA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9599" y="4454366"/>
                      <a:ext cx="89535" cy="51434"/>
                    </a:xfrm>
                    <a:custGeom>
                      <a:avLst/>
                      <a:gdLst>
                        <a:gd name="connsiteX0" fmla="*/ 44767 w 89535"/>
                        <a:gd name="connsiteY0" fmla="*/ 51435 h 51434"/>
                        <a:gd name="connsiteX1" fmla="*/ 0 w 89535"/>
                        <a:gd name="connsiteY1" fmla="*/ 25717 h 51434"/>
                        <a:gd name="connsiteX2" fmla="*/ 44767 w 89535"/>
                        <a:gd name="connsiteY2" fmla="*/ 0 h 51434"/>
                        <a:gd name="connsiteX3" fmla="*/ 89535 w 89535"/>
                        <a:gd name="connsiteY3" fmla="*/ 25717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535" h="51434">
                          <a:moveTo>
                            <a:pt x="44767" y="51435"/>
                          </a:moveTo>
                          <a:lnTo>
                            <a:pt x="0" y="25717"/>
                          </a:lnTo>
                          <a:lnTo>
                            <a:pt x="44767" y="0"/>
                          </a:lnTo>
                          <a:lnTo>
                            <a:pt x="89535" y="25717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629" name="Freeform: Shape 2628">
                    <a:extLst>
                      <a:ext uri="{FF2B5EF4-FFF2-40B4-BE49-F238E27FC236}">
                        <a16:creationId xmlns:a16="http://schemas.microsoft.com/office/drawing/2014/main" id="{36B8E4F5-6E31-44DE-9D30-02EA47682513}"/>
                      </a:ext>
                    </a:extLst>
                  </p:cNvPr>
                  <p:cNvSpPr/>
                  <p:nvPr/>
                </p:nvSpPr>
                <p:spPr>
                  <a:xfrm>
                    <a:off x="9343409" y="4454366"/>
                    <a:ext cx="40957" cy="49529"/>
                  </a:xfrm>
                  <a:custGeom>
                    <a:avLst/>
                    <a:gdLst>
                      <a:gd name="connsiteX0" fmla="*/ 40957 w 40957"/>
                      <a:gd name="connsiteY0" fmla="*/ 49530 h 49529"/>
                      <a:gd name="connsiteX1" fmla="*/ 0 w 40957"/>
                      <a:gd name="connsiteY1" fmla="*/ 25717 h 49529"/>
                      <a:gd name="connsiteX2" fmla="*/ 11430 w 40957"/>
                      <a:gd name="connsiteY2" fmla="*/ 0 h 49529"/>
                      <a:gd name="connsiteX3" fmla="*/ 40957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40957" y="49530"/>
                        </a:moveTo>
                        <a:lnTo>
                          <a:pt x="0" y="25717"/>
                        </a:lnTo>
                        <a:lnTo>
                          <a:pt x="11430" y="0"/>
                        </a:lnTo>
                        <a:lnTo>
                          <a:pt x="40957" y="1714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0" name="Freeform: Shape 2629">
                    <a:extLst>
                      <a:ext uri="{FF2B5EF4-FFF2-40B4-BE49-F238E27FC236}">
                        <a16:creationId xmlns:a16="http://schemas.microsoft.com/office/drawing/2014/main" id="{42876E88-246C-4D01-9A33-77F9966220E2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54366"/>
                    <a:ext cx="40957" cy="49529"/>
                  </a:xfrm>
                  <a:custGeom>
                    <a:avLst/>
                    <a:gdLst>
                      <a:gd name="connsiteX0" fmla="*/ 0 w 40957"/>
                      <a:gd name="connsiteY0" fmla="*/ 49530 h 49529"/>
                      <a:gd name="connsiteX1" fmla="*/ 40958 w 40957"/>
                      <a:gd name="connsiteY1" fmla="*/ 25717 h 49529"/>
                      <a:gd name="connsiteX2" fmla="*/ 30480 w 40957"/>
                      <a:gd name="connsiteY2" fmla="*/ 0 h 49529"/>
                      <a:gd name="connsiteX3" fmla="*/ 0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0" y="49530"/>
                        </a:moveTo>
                        <a:lnTo>
                          <a:pt x="40958" y="25717"/>
                        </a:lnTo>
                        <a:lnTo>
                          <a:pt x="30480" y="0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1" name="Freeform: Shape 2630">
                    <a:extLst>
                      <a:ext uri="{FF2B5EF4-FFF2-40B4-BE49-F238E27FC236}">
                        <a16:creationId xmlns:a16="http://schemas.microsoft.com/office/drawing/2014/main" id="{076FDE00-ABD6-4B06-AAEB-794E6897E436}"/>
                      </a:ext>
                    </a:extLst>
                  </p:cNvPr>
                  <p:cNvSpPr/>
                  <p:nvPr/>
                </p:nvSpPr>
                <p:spPr>
                  <a:xfrm>
                    <a:off x="9354839" y="4437220"/>
                    <a:ext cx="60007" cy="34290"/>
                  </a:xfrm>
                  <a:custGeom>
                    <a:avLst/>
                    <a:gdLst>
                      <a:gd name="connsiteX0" fmla="*/ 29527 w 60007"/>
                      <a:gd name="connsiteY0" fmla="*/ 34290 h 34290"/>
                      <a:gd name="connsiteX1" fmla="*/ 0 w 60007"/>
                      <a:gd name="connsiteY1" fmla="*/ 17145 h 34290"/>
                      <a:gd name="connsiteX2" fmla="*/ 29527 w 60007"/>
                      <a:gd name="connsiteY2" fmla="*/ 0 h 34290"/>
                      <a:gd name="connsiteX3" fmla="*/ 60008 w 60007"/>
                      <a:gd name="connsiteY3" fmla="*/ 17145 h 34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007" h="34290">
                        <a:moveTo>
                          <a:pt x="29527" y="34290"/>
                        </a:moveTo>
                        <a:lnTo>
                          <a:pt x="0" y="17145"/>
                        </a:lnTo>
                        <a:lnTo>
                          <a:pt x="29527" y="0"/>
                        </a:lnTo>
                        <a:lnTo>
                          <a:pt x="60008" y="17145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2" name="Freeform: Shape 2631">
                    <a:extLst>
                      <a:ext uri="{FF2B5EF4-FFF2-40B4-BE49-F238E27FC236}">
                        <a16:creationId xmlns:a16="http://schemas.microsoft.com/office/drawing/2014/main" id="{B31235B2-4F10-4FF3-8D60-07EA6058C087}"/>
                      </a:ext>
                    </a:extLst>
                  </p:cNvPr>
                  <p:cNvSpPr/>
                  <p:nvPr/>
                </p:nvSpPr>
                <p:spPr>
                  <a:xfrm>
                    <a:off x="9361507" y="4416266"/>
                    <a:ext cx="22859" cy="51434"/>
                  </a:xfrm>
                  <a:custGeom>
                    <a:avLst/>
                    <a:gdLst>
                      <a:gd name="connsiteX0" fmla="*/ 22860 w 22859"/>
                      <a:gd name="connsiteY0" fmla="*/ 51435 h 51434"/>
                      <a:gd name="connsiteX1" fmla="*/ 0 w 22859"/>
                      <a:gd name="connsiteY1" fmla="*/ 38100 h 51434"/>
                      <a:gd name="connsiteX2" fmla="*/ 12383 w 22859"/>
                      <a:gd name="connsiteY2" fmla="*/ 0 h 51434"/>
                      <a:gd name="connsiteX3" fmla="*/ 22860 w 22859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51434">
                        <a:moveTo>
                          <a:pt x="22860" y="51435"/>
                        </a:moveTo>
                        <a:lnTo>
                          <a:pt x="0" y="38100"/>
                        </a:lnTo>
                        <a:lnTo>
                          <a:pt x="12383" y="0"/>
                        </a:lnTo>
                        <a:lnTo>
                          <a:pt x="22860" y="571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3" name="Freeform: Shape 2632">
                    <a:extLst>
                      <a:ext uri="{FF2B5EF4-FFF2-40B4-BE49-F238E27FC236}">
                        <a16:creationId xmlns:a16="http://schemas.microsoft.com/office/drawing/2014/main" id="{4429E998-9646-4444-BA09-3EA598C02876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16266"/>
                    <a:ext cx="23812" cy="51434"/>
                  </a:xfrm>
                  <a:custGeom>
                    <a:avLst/>
                    <a:gdLst>
                      <a:gd name="connsiteX0" fmla="*/ 0 w 23812"/>
                      <a:gd name="connsiteY0" fmla="*/ 51435 h 51434"/>
                      <a:gd name="connsiteX1" fmla="*/ 23813 w 23812"/>
                      <a:gd name="connsiteY1" fmla="*/ 38100 h 51434"/>
                      <a:gd name="connsiteX2" fmla="*/ 10478 w 23812"/>
                      <a:gd name="connsiteY2" fmla="*/ 0 h 51434"/>
                      <a:gd name="connsiteX3" fmla="*/ 0 w 23812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51434">
                        <a:moveTo>
                          <a:pt x="0" y="51435"/>
                        </a:moveTo>
                        <a:lnTo>
                          <a:pt x="23813" y="3810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4" name="Freeform: Shape 2633">
                    <a:extLst>
                      <a:ext uri="{FF2B5EF4-FFF2-40B4-BE49-F238E27FC236}">
                        <a16:creationId xmlns:a16="http://schemas.microsoft.com/office/drawing/2014/main" id="{7D9BEB16-B450-4B3A-8BF5-112DAFB7FFE5}"/>
                      </a:ext>
                    </a:extLst>
                  </p:cNvPr>
                  <p:cNvSpPr/>
                  <p:nvPr/>
                </p:nvSpPr>
                <p:spPr>
                  <a:xfrm>
                    <a:off x="9373889" y="4409598"/>
                    <a:ext cx="20954" cy="12382"/>
                  </a:xfrm>
                  <a:custGeom>
                    <a:avLst/>
                    <a:gdLst>
                      <a:gd name="connsiteX0" fmla="*/ 10477 w 20954"/>
                      <a:gd name="connsiteY0" fmla="*/ 12383 h 12382"/>
                      <a:gd name="connsiteX1" fmla="*/ 0 w 20954"/>
                      <a:gd name="connsiteY1" fmla="*/ 6668 h 12382"/>
                      <a:gd name="connsiteX2" fmla="*/ 10477 w 20954"/>
                      <a:gd name="connsiteY2" fmla="*/ 0 h 12382"/>
                      <a:gd name="connsiteX3" fmla="*/ 20955 w 20954"/>
                      <a:gd name="connsiteY3" fmla="*/ 6668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4" h="12382">
                        <a:moveTo>
                          <a:pt x="10477" y="12383"/>
                        </a:moveTo>
                        <a:lnTo>
                          <a:pt x="0" y="6668"/>
                        </a:lnTo>
                        <a:lnTo>
                          <a:pt x="10477" y="0"/>
                        </a:lnTo>
                        <a:lnTo>
                          <a:pt x="20955" y="6668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35" name="Graphic 7">
                    <a:extLst>
                      <a:ext uri="{FF2B5EF4-FFF2-40B4-BE49-F238E27FC236}">
                        <a16:creationId xmlns:a16="http://schemas.microsoft.com/office/drawing/2014/main" id="{05CBC767-E3FC-49A8-AD9F-A70A122C1C91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387691"/>
                    <a:ext cx="14287" cy="32384"/>
                    <a:chOff x="9377699" y="4387691"/>
                    <a:chExt cx="14287" cy="32384"/>
                  </a:xfrm>
                </p:grpSpPr>
                <p:grpSp>
                  <p:nvGrpSpPr>
                    <p:cNvPr id="2636" name="Graphic 7">
                      <a:extLst>
                        <a:ext uri="{FF2B5EF4-FFF2-40B4-BE49-F238E27FC236}">
                          <a16:creationId xmlns:a16="http://schemas.microsoft.com/office/drawing/2014/main" id="{1A3D7613-AE5B-4F18-938F-1376ECF3D9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7699" y="4406741"/>
                      <a:ext cx="14287" cy="13334"/>
                      <a:chOff x="9377699" y="4406741"/>
                      <a:chExt cx="14287" cy="13334"/>
                    </a:xfrm>
                  </p:grpSpPr>
                  <p:sp>
                    <p:nvSpPr>
                      <p:cNvPr id="2637" name="Freeform: Shape 2636">
                        <a:extLst>
                          <a:ext uri="{FF2B5EF4-FFF2-40B4-BE49-F238E27FC236}">
                            <a16:creationId xmlns:a16="http://schemas.microsoft.com/office/drawing/2014/main" id="{D14FF786-DE33-4311-85F9-550FD69839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1150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8" name="Freeform: Shape 2637">
                        <a:extLst>
                          <a:ext uri="{FF2B5EF4-FFF2-40B4-BE49-F238E27FC236}">
                            <a16:creationId xmlns:a16="http://schemas.microsoft.com/office/drawing/2014/main" id="{DF05AB08-286A-495A-AE09-72D469675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41150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9" name="Freeform: Shape 2638">
                        <a:extLst>
                          <a:ext uri="{FF2B5EF4-FFF2-40B4-BE49-F238E27FC236}">
                            <a16:creationId xmlns:a16="http://schemas.microsoft.com/office/drawing/2014/main" id="{7F9396F6-E348-43A1-8730-9BD7623E1B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06741"/>
                        <a:ext cx="14287" cy="8572"/>
                      </a:xfrm>
                      <a:custGeom>
                        <a:avLst/>
                        <a:gdLst>
                          <a:gd name="connsiteX0" fmla="*/ 6667 w 14287"/>
                          <a:gd name="connsiteY0" fmla="*/ 8572 h 8572"/>
                          <a:gd name="connsiteX1" fmla="*/ 0 w 14287"/>
                          <a:gd name="connsiteY1" fmla="*/ 4763 h 8572"/>
                          <a:gd name="connsiteX2" fmla="*/ 6667 w 14287"/>
                          <a:gd name="connsiteY2" fmla="*/ 0 h 8572"/>
                          <a:gd name="connsiteX3" fmla="*/ 14288 w 14287"/>
                          <a:gd name="connsiteY3" fmla="*/ 4763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6667" y="0"/>
                            </a:lnTo>
                            <a:lnTo>
                              <a:pt x="14288" y="476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0" name="Graphic 7">
                      <a:extLst>
                        <a:ext uri="{FF2B5EF4-FFF2-40B4-BE49-F238E27FC236}">
                          <a16:creationId xmlns:a16="http://schemas.microsoft.com/office/drawing/2014/main" id="{D7AE678F-3910-462A-B620-F93AF2693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9604" y="4389595"/>
                      <a:ext cx="10477" cy="24765"/>
                      <a:chOff x="9379604" y="4389595"/>
                      <a:chExt cx="10477" cy="24765"/>
                    </a:xfrm>
                  </p:grpSpPr>
                  <p:sp>
                    <p:nvSpPr>
                      <p:cNvPr id="2641" name="Freeform: Shape 2640">
                        <a:extLst>
                          <a:ext uri="{FF2B5EF4-FFF2-40B4-BE49-F238E27FC236}">
                            <a16:creationId xmlns:a16="http://schemas.microsoft.com/office/drawing/2014/main" id="{0FF98AD7-BF21-4FC5-BEA0-0B2133D5AF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92453"/>
                        <a:ext cx="4762" cy="21907"/>
                      </a:xfrm>
                      <a:custGeom>
                        <a:avLst/>
                        <a:gdLst>
                          <a:gd name="connsiteX0" fmla="*/ 4763 w 4762"/>
                          <a:gd name="connsiteY0" fmla="*/ 21907 h 21907"/>
                          <a:gd name="connsiteX1" fmla="*/ 0 w 4762"/>
                          <a:gd name="connsiteY1" fmla="*/ 19050 h 21907"/>
                          <a:gd name="connsiteX2" fmla="*/ 0 w 4762"/>
                          <a:gd name="connsiteY2" fmla="*/ 0 h 21907"/>
                          <a:gd name="connsiteX3" fmla="*/ 4763 w 4762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21907">
                            <a:moveTo>
                              <a:pt x="4763" y="21907"/>
                            </a:moveTo>
                            <a:lnTo>
                              <a:pt x="0" y="1905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2" name="Freeform: Shape 2641">
                        <a:extLst>
                          <a:ext uri="{FF2B5EF4-FFF2-40B4-BE49-F238E27FC236}">
                            <a16:creationId xmlns:a16="http://schemas.microsoft.com/office/drawing/2014/main" id="{D0B35AAB-FE8B-4C27-9936-E62BEA064F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92453"/>
                        <a:ext cx="5715" cy="21907"/>
                      </a:xfrm>
                      <a:custGeom>
                        <a:avLst/>
                        <a:gdLst>
                          <a:gd name="connsiteX0" fmla="*/ 0 w 5715"/>
                          <a:gd name="connsiteY0" fmla="*/ 21907 h 21907"/>
                          <a:gd name="connsiteX1" fmla="*/ 5715 w 5715"/>
                          <a:gd name="connsiteY1" fmla="*/ 19050 h 21907"/>
                          <a:gd name="connsiteX2" fmla="*/ 5715 w 5715"/>
                          <a:gd name="connsiteY2" fmla="*/ 0 h 21907"/>
                          <a:gd name="connsiteX3" fmla="*/ 0 w 5715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1907">
                            <a:moveTo>
                              <a:pt x="0" y="21907"/>
                            </a:moveTo>
                            <a:lnTo>
                              <a:pt x="5715" y="19050"/>
                            </a:lnTo>
                            <a:lnTo>
                              <a:pt x="5715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3" name="Freeform: Shape 2642">
                        <a:extLst>
                          <a:ext uri="{FF2B5EF4-FFF2-40B4-BE49-F238E27FC236}">
                            <a16:creationId xmlns:a16="http://schemas.microsoft.com/office/drawing/2014/main" id="{D9BAC791-0426-4DF6-9C13-7BD431BBE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89595"/>
                        <a:ext cx="10477" cy="5715"/>
                      </a:xfrm>
                      <a:custGeom>
                        <a:avLst/>
                        <a:gdLst>
                          <a:gd name="connsiteX0" fmla="*/ 4763 w 10477"/>
                          <a:gd name="connsiteY0" fmla="*/ 5715 h 5715"/>
                          <a:gd name="connsiteX1" fmla="*/ 0 w 10477"/>
                          <a:gd name="connsiteY1" fmla="*/ 2858 h 5715"/>
                          <a:gd name="connsiteX2" fmla="*/ 4763 w 10477"/>
                          <a:gd name="connsiteY2" fmla="*/ 0 h 5715"/>
                          <a:gd name="connsiteX3" fmla="*/ 10478 w 10477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77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10478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4" name="Graphic 7">
                      <a:extLst>
                        <a:ext uri="{FF2B5EF4-FFF2-40B4-BE49-F238E27FC236}">
                          <a16:creationId xmlns:a16="http://schemas.microsoft.com/office/drawing/2014/main" id="{B0DC5B7E-C574-4DE6-A3B4-92BC31178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81509" y="4387691"/>
                      <a:ext cx="6667" cy="5715"/>
                      <a:chOff x="9381509" y="4387691"/>
                      <a:chExt cx="6667" cy="5715"/>
                    </a:xfrm>
                  </p:grpSpPr>
                  <p:sp>
                    <p:nvSpPr>
                      <p:cNvPr id="2645" name="Freeform: Shape 2644">
                        <a:extLst>
                          <a:ext uri="{FF2B5EF4-FFF2-40B4-BE49-F238E27FC236}">
                            <a16:creationId xmlns:a16="http://schemas.microsoft.com/office/drawing/2014/main" id="{A5C0018E-0921-415B-8012-7F44D844B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9595"/>
                        <a:ext cx="2857" cy="3810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7 w 285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6" name="Freeform: Shape 2645">
                        <a:extLst>
                          <a:ext uri="{FF2B5EF4-FFF2-40B4-BE49-F238E27FC236}">
                            <a16:creationId xmlns:a16="http://schemas.microsoft.com/office/drawing/2014/main" id="{F8550232-6272-40F5-B9F5-4F87F8644B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89595"/>
                        <a:ext cx="3810" cy="3810"/>
                      </a:xfrm>
                      <a:custGeom>
                        <a:avLst/>
                        <a:gdLst>
                          <a:gd name="connsiteX0" fmla="*/ 0 w 3810"/>
                          <a:gd name="connsiteY0" fmla="*/ 3810 h 3810"/>
                          <a:gd name="connsiteX1" fmla="*/ 3810 w 3810"/>
                          <a:gd name="connsiteY1" fmla="*/ 1905 h 3810"/>
                          <a:gd name="connsiteX2" fmla="*/ 3810 w 3810"/>
                          <a:gd name="connsiteY2" fmla="*/ 0 h 3810"/>
                          <a:gd name="connsiteX3" fmla="*/ 0 w 3810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10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7" name="Freeform: Shape 2646">
                        <a:extLst>
                          <a:ext uri="{FF2B5EF4-FFF2-40B4-BE49-F238E27FC236}">
                            <a16:creationId xmlns:a16="http://schemas.microsoft.com/office/drawing/2014/main" id="{2258FC32-518F-4A3C-9AA8-52F29F464E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7691"/>
                        <a:ext cx="6667" cy="3809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2857 w 6667"/>
                          <a:gd name="connsiteY2" fmla="*/ 0 h 3809"/>
                          <a:gd name="connsiteX3" fmla="*/ 6667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648" name="Graphic 7">
                <a:extLst>
                  <a:ext uri="{FF2B5EF4-FFF2-40B4-BE49-F238E27FC236}">
                    <a16:creationId xmlns:a16="http://schemas.microsoft.com/office/drawing/2014/main" id="{A9C4F28E-EBCA-42DE-8AB3-450ADD164807}"/>
                  </a:ext>
                </a:extLst>
              </p:cNvPr>
              <p:cNvGrpSpPr/>
              <p:nvPr/>
            </p:nvGrpSpPr>
            <p:grpSpPr>
              <a:xfrm>
                <a:off x="8539499" y="4583906"/>
                <a:ext cx="234315" cy="273367"/>
                <a:chOff x="8539499" y="4583906"/>
                <a:chExt cx="234315" cy="273367"/>
              </a:xfrm>
            </p:grpSpPr>
            <p:sp>
              <p:nvSpPr>
                <p:cNvPr id="2649" name="Freeform: Shape 2648">
                  <a:extLst>
                    <a:ext uri="{FF2B5EF4-FFF2-40B4-BE49-F238E27FC236}">
                      <a16:creationId xmlns:a16="http://schemas.microsoft.com/office/drawing/2014/main" id="{ABAFC373-30A3-4EDC-848B-2AA92970997F}"/>
                    </a:ext>
                  </a:extLst>
                </p:cNvPr>
                <p:cNvSpPr/>
                <p:nvPr/>
              </p:nvSpPr>
              <p:spPr>
                <a:xfrm>
                  <a:off x="8552973" y="4752498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7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2 h 104775"/>
                    <a:gd name="connsiteX26" fmla="*/ 108446 w 220841"/>
                    <a:gd name="connsiteY26" fmla="*/ 103822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7"/>
                      </a:cubicBezTo>
                      <a:cubicBezTo>
                        <a:pt x="189409" y="75247"/>
                        <a:pt x="189409" y="74295"/>
                        <a:pt x="190361" y="74295"/>
                      </a:cubicBezTo>
                      <a:cubicBezTo>
                        <a:pt x="196076" y="65722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2"/>
                        <a:pt x="210364" y="2858"/>
                      </a:cubicBezTo>
                      <a:cubicBezTo>
                        <a:pt x="201791" y="11430"/>
                        <a:pt x="189409" y="18097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2"/>
                        <a:pt x="154166" y="18097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2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2"/>
                      </a:cubicBezTo>
                      <a:cubicBezTo>
                        <a:pt x="122734" y="90488"/>
                        <a:pt x="117971" y="97155"/>
                        <a:pt x="108446" y="103822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50" name="Graphic 7">
                  <a:extLst>
                    <a:ext uri="{FF2B5EF4-FFF2-40B4-BE49-F238E27FC236}">
                      <a16:creationId xmlns:a16="http://schemas.microsoft.com/office/drawing/2014/main" id="{CB2E6CC6-D1BE-4EC4-B37C-66C7BB6535E8}"/>
                    </a:ext>
                  </a:extLst>
                </p:cNvPr>
                <p:cNvGrpSpPr/>
                <p:nvPr/>
              </p:nvGrpSpPr>
              <p:grpSpPr>
                <a:xfrm>
                  <a:off x="8640130" y="4646313"/>
                  <a:ext cx="51021" cy="65227"/>
                  <a:chOff x="8640130" y="4646313"/>
                  <a:chExt cx="51021" cy="65227"/>
                </a:xfrm>
              </p:grpSpPr>
              <p:sp>
                <p:nvSpPr>
                  <p:cNvPr id="2651" name="Freeform: Shape 2650">
                    <a:extLst>
                      <a:ext uri="{FF2B5EF4-FFF2-40B4-BE49-F238E27FC236}">
                        <a16:creationId xmlns:a16="http://schemas.microsoft.com/office/drawing/2014/main" id="{A7D5991E-D1FF-4583-B325-32F11650F547}"/>
                      </a:ext>
                    </a:extLst>
                  </p:cNvPr>
                  <p:cNvSpPr/>
                  <p:nvPr/>
                </p:nvSpPr>
                <p:spPr>
                  <a:xfrm>
                    <a:off x="8640130" y="4646313"/>
                    <a:ext cx="51021" cy="65227"/>
                  </a:xfrm>
                  <a:custGeom>
                    <a:avLst/>
                    <a:gdLst>
                      <a:gd name="connsiteX0" fmla="*/ 50817 w 51021"/>
                      <a:gd name="connsiteY0" fmla="*/ 65227 h 65227"/>
                      <a:gd name="connsiteX1" fmla="*/ 334 w 51021"/>
                      <a:gd name="connsiteY1" fmla="*/ 9982 h 65227"/>
                      <a:gd name="connsiteX2" fmla="*/ 50817 w 51021"/>
                      <a:gd name="connsiteY2" fmla="*/ 65227 h 65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227">
                        <a:moveTo>
                          <a:pt x="50817" y="65227"/>
                        </a:moveTo>
                        <a:cubicBezTo>
                          <a:pt x="26052" y="34747"/>
                          <a:pt x="-3476" y="44272"/>
                          <a:pt x="334" y="9982"/>
                        </a:cubicBezTo>
                        <a:cubicBezTo>
                          <a:pt x="4144" y="-25260"/>
                          <a:pt x="54627" y="42367"/>
                          <a:pt x="50817" y="6522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2" name="Freeform: Shape 2651">
                    <a:extLst>
                      <a:ext uri="{FF2B5EF4-FFF2-40B4-BE49-F238E27FC236}">
                        <a16:creationId xmlns:a16="http://schemas.microsoft.com/office/drawing/2014/main" id="{A6F724EC-2569-452F-A102-166331DEF072}"/>
                      </a:ext>
                    </a:extLst>
                  </p:cNvPr>
                  <p:cNvSpPr/>
                  <p:nvPr/>
                </p:nvSpPr>
                <p:spPr>
                  <a:xfrm>
                    <a:off x="8642369" y="4656753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4305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53" name="Graphic 7">
                  <a:extLst>
                    <a:ext uri="{FF2B5EF4-FFF2-40B4-BE49-F238E27FC236}">
                      <a16:creationId xmlns:a16="http://schemas.microsoft.com/office/drawing/2014/main" id="{66507F45-04C8-42EA-9F3F-41A67E6749B0}"/>
                    </a:ext>
                  </a:extLst>
                </p:cNvPr>
                <p:cNvGrpSpPr/>
                <p:nvPr/>
              </p:nvGrpSpPr>
              <p:grpSpPr>
                <a:xfrm>
                  <a:off x="8622170" y="4618827"/>
                  <a:ext cx="51631" cy="35478"/>
                  <a:chOff x="8622170" y="4618827"/>
                  <a:chExt cx="51631" cy="35478"/>
                </a:xfrm>
              </p:grpSpPr>
              <p:sp>
                <p:nvSpPr>
                  <p:cNvPr id="2654" name="Freeform: Shape 2653">
                    <a:extLst>
                      <a:ext uri="{FF2B5EF4-FFF2-40B4-BE49-F238E27FC236}">
                        <a16:creationId xmlns:a16="http://schemas.microsoft.com/office/drawing/2014/main" id="{B8CE901A-427E-4259-9459-7C5D4DBACACA}"/>
                      </a:ext>
                    </a:extLst>
                  </p:cNvPr>
                  <p:cNvSpPr/>
                  <p:nvPr/>
                </p:nvSpPr>
                <p:spPr>
                  <a:xfrm>
                    <a:off x="8622170" y="4618827"/>
                    <a:ext cx="51631" cy="35478"/>
                  </a:xfrm>
                  <a:custGeom>
                    <a:avLst/>
                    <a:gdLst>
                      <a:gd name="connsiteX0" fmla="*/ 51632 w 51631"/>
                      <a:gd name="connsiteY0" fmla="*/ 8893 h 35478"/>
                      <a:gd name="connsiteX1" fmla="*/ 7816 w 51631"/>
                      <a:gd name="connsiteY1" fmla="*/ 26038 h 35478"/>
                      <a:gd name="connsiteX2" fmla="*/ 51632 w 51631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478">
                        <a:moveTo>
                          <a:pt x="51632" y="8893"/>
                        </a:moveTo>
                        <a:cubicBezTo>
                          <a:pt x="36392" y="25086"/>
                          <a:pt x="34487" y="48898"/>
                          <a:pt x="7816" y="26038"/>
                        </a:cubicBezTo>
                        <a:cubicBezTo>
                          <a:pt x="-17901" y="2226"/>
                          <a:pt x="25914" y="-9204"/>
                          <a:pt x="51632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5" name="Freeform: Shape 2654">
                    <a:extLst>
                      <a:ext uri="{FF2B5EF4-FFF2-40B4-BE49-F238E27FC236}">
                        <a16:creationId xmlns:a16="http://schemas.microsoft.com/office/drawing/2014/main" id="{08D75067-A89A-4A2D-961D-21DE9A4478FA}"/>
                      </a:ext>
                    </a:extLst>
                  </p:cNvPr>
                  <p:cNvSpPr/>
                  <p:nvPr/>
                </p:nvSpPr>
                <p:spPr>
                  <a:xfrm>
                    <a:off x="8631414" y="4625218"/>
                    <a:ext cx="41434" cy="18792"/>
                  </a:xfrm>
                  <a:custGeom>
                    <a:avLst/>
                    <a:gdLst>
                      <a:gd name="connsiteX0" fmla="*/ 477 w 41434"/>
                      <a:gd name="connsiteY0" fmla="*/ 18695 h 18792"/>
                      <a:gd name="connsiteX1" fmla="*/ 41435 w 41434"/>
                      <a:gd name="connsiteY1" fmla="*/ 1550 h 18792"/>
                      <a:gd name="connsiteX2" fmla="*/ 477 w 41434"/>
                      <a:gd name="connsiteY2" fmla="*/ 18695 h 1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792">
                        <a:moveTo>
                          <a:pt x="477" y="18695"/>
                        </a:moveTo>
                        <a:cubicBezTo>
                          <a:pt x="-2380" y="16789"/>
                          <a:pt x="7145" y="-6071"/>
                          <a:pt x="41435" y="1550"/>
                        </a:cubicBezTo>
                        <a:cubicBezTo>
                          <a:pt x="10002" y="-6071"/>
                          <a:pt x="2382" y="20600"/>
                          <a:pt x="477" y="186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56" name="Graphic 7">
                  <a:extLst>
                    <a:ext uri="{FF2B5EF4-FFF2-40B4-BE49-F238E27FC236}">
                      <a16:creationId xmlns:a16="http://schemas.microsoft.com/office/drawing/2014/main" id="{CA20B7D5-C6A5-47D1-B794-592283F6AEA5}"/>
                    </a:ext>
                  </a:extLst>
                </p:cNvPr>
                <p:cNvGrpSpPr/>
                <p:nvPr/>
              </p:nvGrpSpPr>
              <p:grpSpPr>
                <a:xfrm>
                  <a:off x="8564264" y="4591526"/>
                  <a:ext cx="46960" cy="67269"/>
                  <a:chOff x="8564264" y="4591526"/>
                  <a:chExt cx="46960" cy="67269"/>
                </a:xfrm>
              </p:grpSpPr>
              <p:sp>
                <p:nvSpPr>
                  <p:cNvPr id="2657" name="Freeform: Shape 2656">
                    <a:extLst>
                      <a:ext uri="{FF2B5EF4-FFF2-40B4-BE49-F238E27FC236}">
                        <a16:creationId xmlns:a16="http://schemas.microsoft.com/office/drawing/2014/main" id="{914C9662-2EB6-4233-8119-E3FED667F5E3}"/>
                      </a:ext>
                    </a:extLst>
                  </p:cNvPr>
                  <p:cNvSpPr/>
                  <p:nvPr/>
                </p:nvSpPr>
                <p:spPr>
                  <a:xfrm>
                    <a:off x="8564264" y="4591526"/>
                    <a:ext cx="46960" cy="67269"/>
                  </a:xfrm>
                  <a:custGeom>
                    <a:avLst/>
                    <a:gdLst>
                      <a:gd name="connsiteX0" fmla="*/ 0 w 46960"/>
                      <a:gd name="connsiteY0" fmla="*/ 0 h 67269"/>
                      <a:gd name="connsiteX1" fmla="*/ 45720 w 46960"/>
                      <a:gd name="connsiteY1" fmla="*/ 56197 h 67269"/>
                      <a:gd name="connsiteX2" fmla="*/ 0 w 46960"/>
                      <a:gd name="connsiteY2" fmla="*/ 0 h 6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7269">
                        <a:moveTo>
                          <a:pt x="0" y="0"/>
                        </a:moveTo>
                        <a:cubicBezTo>
                          <a:pt x="16192" y="2857"/>
                          <a:pt x="54292" y="21907"/>
                          <a:pt x="45720" y="56197"/>
                        </a:cubicBezTo>
                        <a:cubicBezTo>
                          <a:pt x="36195" y="91440"/>
                          <a:pt x="30480" y="3429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8" name="Freeform: Shape 2657">
                    <a:extLst>
                      <a:ext uri="{FF2B5EF4-FFF2-40B4-BE49-F238E27FC236}">
                        <a16:creationId xmlns:a16="http://schemas.microsoft.com/office/drawing/2014/main" id="{11F0DE6C-2DA7-401B-973F-86CBD2C4EADA}"/>
                      </a:ext>
                    </a:extLst>
                  </p:cNvPr>
                  <p:cNvSpPr/>
                  <p:nvPr/>
                </p:nvSpPr>
                <p:spPr>
                  <a:xfrm>
                    <a:off x="8566169" y="4594383"/>
                    <a:ext cx="41190" cy="55608"/>
                  </a:xfrm>
                  <a:custGeom>
                    <a:avLst/>
                    <a:gdLst>
                      <a:gd name="connsiteX0" fmla="*/ 40958 w 41190"/>
                      <a:gd name="connsiteY0" fmla="*/ 55245 h 55608"/>
                      <a:gd name="connsiteX1" fmla="*/ 0 w 41190"/>
                      <a:gd name="connsiteY1" fmla="*/ 0 h 55608"/>
                      <a:gd name="connsiteX2" fmla="*/ 40958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8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1435"/>
                          <a:pt x="40958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59" name="Freeform: Shape 2658">
                  <a:extLst>
                    <a:ext uri="{FF2B5EF4-FFF2-40B4-BE49-F238E27FC236}">
                      <a16:creationId xmlns:a16="http://schemas.microsoft.com/office/drawing/2014/main" id="{B36F4BC4-6422-4305-8AB2-B98A960324A4}"/>
                    </a:ext>
                  </a:extLst>
                </p:cNvPr>
                <p:cNvSpPr/>
                <p:nvPr/>
              </p:nvSpPr>
              <p:spPr>
                <a:xfrm>
                  <a:off x="8549911" y="4685325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0" name="Freeform: Shape 2659">
                  <a:extLst>
                    <a:ext uri="{FF2B5EF4-FFF2-40B4-BE49-F238E27FC236}">
                      <a16:creationId xmlns:a16="http://schemas.microsoft.com/office/drawing/2014/main" id="{20A8EE16-6BBE-470D-A718-759D8F2C2F45}"/>
                    </a:ext>
                  </a:extLst>
                </p:cNvPr>
                <p:cNvSpPr/>
                <p:nvPr/>
              </p:nvSpPr>
              <p:spPr>
                <a:xfrm rot="2217350">
                  <a:off x="8594694" y="4638961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61" name="Graphic 7">
                  <a:extLst>
                    <a:ext uri="{FF2B5EF4-FFF2-40B4-BE49-F238E27FC236}">
                      <a16:creationId xmlns:a16="http://schemas.microsoft.com/office/drawing/2014/main" id="{2A82D017-185D-424B-A14C-3F76EAAE3471}"/>
                    </a:ext>
                  </a:extLst>
                </p:cNvPr>
                <p:cNvGrpSpPr/>
                <p:nvPr/>
              </p:nvGrpSpPr>
              <p:grpSpPr>
                <a:xfrm>
                  <a:off x="8580633" y="4667264"/>
                  <a:ext cx="44469" cy="42371"/>
                  <a:chOff x="8580633" y="4667264"/>
                  <a:chExt cx="44469" cy="42371"/>
                </a:xfrm>
              </p:grpSpPr>
              <p:sp>
                <p:nvSpPr>
                  <p:cNvPr id="2662" name="Freeform: Shape 2661">
                    <a:extLst>
                      <a:ext uri="{FF2B5EF4-FFF2-40B4-BE49-F238E27FC236}">
                        <a16:creationId xmlns:a16="http://schemas.microsoft.com/office/drawing/2014/main" id="{200FEF2B-BACD-42E9-85C3-74E5E3F57C87}"/>
                      </a:ext>
                    </a:extLst>
                  </p:cNvPr>
                  <p:cNvSpPr/>
                  <p:nvPr/>
                </p:nvSpPr>
                <p:spPr>
                  <a:xfrm>
                    <a:off x="8580633" y="466726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3799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3" name="Freeform: Shape 2662">
                    <a:extLst>
                      <a:ext uri="{FF2B5EF4-FFF2-40B4-BE49-F238E27FC236}">
                        <a16:creationId xmlns:a16="http://schemas.microsoft.com/office/drawing/2014/main" id="{77FB9E38-9ADB-4BB6-9F45-253F90036247}"/>
                      </a:ext>
                    </a:extLst>
                  </p:cNvPr>
                  <p:cNvSpPr/>
                  <p:nvPr/>
                </p:nvSpPr>
                <p:spPr>
                  <a:xfrm>
                    <a:off x="8582361" y="4669576"/>
                    <a:ext cx="33700" cy="38154"/>
                  </a:xfrm>
                  <a:custGeom>
                    <a:avLst/>
                    <a:gdLst>
                      <a:gd name="connsiteX0" fmla="*/ 33338 w 33700"/>
                      <a:gd name="connsiteY0" fmla="*/ 55 h 38154"/>
                      <a:gd name="connsiteX1" fmla="*/ 0 w 33700"/>
                      <a:gd name="connsiteY1" fmla="*/ 38155 h 38154"/>
                      <a:gd name="connsiteX2" fmla="*/ 33338 w 33700"/>
                      <a:gd name="connsiteY2" fmla="*/ 55 h 38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54">
                        <a:moveTo>
                          <a:pt x="33338" y="55"/>
                        </a:moveTo>
                        <a:cubicBezTo>
                          <a:pt x="36195" y="55"/>
                          <a:pt x="21908" y="8627"/>
                          <a:pt x="0" y="38155"/>
                        </a:cubicBezTo>
                        <a:cubicBezTo>
                          <a:pt x="13335" y="10532"/>
                          <a:pt x="29528" y="-898"/>
                          <a:pt x="33338" y="55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64" name="Graphic 7">
                  <a:extLst>
                    <a:ext uri="{FF2B5EF4-FFF2-40B4-BE49-F238E27FC236}">
                      <a16:creationId xmlns:a16="http://schemas.microsoft.com/office/drawing/2014/main" id="{3FD654E5-78FC-46B2-B60B-BCA599E5C926}"/>
                    </a:ext>
                  </a:extLst>
                </p:cNvPr>
                <p:cNvGrpSpPr/>
                <p:nvPr/>
              </p:nvGrpSpPr>
              <p:grpSpPr>
                <a:xfrm>
                  <a:off x="8556644" y="4652201"/>
                  <a:ext cx="65371" cy="33621"/>
                  <a:chOff x="8556644" y="4652201"/>
                  <a:chExt cx="65371" cy="33621"/>
                </a:xfrm>
              </p:grpSpPr>
              <p:sp>
                <p:nvSpPr>
                  <p:cNvPr id="2665" name="Freeform: Shape 2664">
                    <a:extLst>
                      <a:ext uri="{FF2B5EF4-FFF2-40B4-BE49-F238E27FC236}">
                        <a16:creationId xmlns:a16="http://schemas.microsoft.com/office/drawing/2014/main" id="{B846AEC9-EE3B-4E66-A6BC-F3489D1DCD5A}"/>
                      </a:ext>
                    </a:extLst>
                  </p:cNvPr>
                  <p:cNvSpPr/>
                  <p:nvPr/>
                </p:nvSpPr>
                <p:spPr>
                  <a:xfrm>
                    <a:off x="8556644" y="4652201"/>
                    <a:ext cx="65371" cy="33621"/>
                  </a:xfrm>
                  <a:custGeom>
                    <a:avLst/>
                    <a:gdLst>
                      <a:gd name="connsiteX0" fmla="*/ 0 w 65371"/>
                      <a:gd name="connsiteY0" fmla="*/ 33622 h 33621"/>
                      <a:gd name="connsiteX1" fmla="*/ 56197 w 65371"/>
                      <a:gd name="connsiteY1" fmla="*/ 7905 h 33621"/>
                      <a:gd name="connsiteX2" fmla="*/ 0 w 65371"/>
                      <a:gd name="connsiteY2" fmla="*/ 33622 h 33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1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6678" y="29812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6" name="Freeform: Shape 2665">
                    <a:extLst>
                      <a:ext uri="{FF2B5EF4-FFF2-40B4-BE49-F238E27FC236}">
                        <a16:creationId xmlns:a16="http://schemas.microsoft.com/office/drawing/2014/main" id="{52F653C3-F857-45C6-ACB5-DC2299EA6214}"/>
                      </a:ext>
                    </a:extLst>
                  </p:cNvPr>
                  <p:cNvSpPr/>
                  <p:nvPr/>
                </p:nvSpPr>
                <p:spPr>
                  <a:xfrm>
                    <a:off x="8559502" y="4659237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2" y="4679"/>
                          <a:pt x="34290" y="-7704"/>
                          <a:pt x="0" y="23729"/>
                        </a:cubicBezTo>
                        <a:cubicBezTo>
                          <a:pt x="30480" y="-8656"/>
                          <a:pt x="51435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67" name="Graphic 7">
                  <a:extLst>
                    <a:ext uri="{FF2B5EF4-FFF2-40B4-BE49-F238E27FC236}">
                      <a16:creationId xmlns:a16="http://schemas.microsoft.com/office/drawing/2014/main" id="{9DA8E9E1-F288-4989-8F43-856B3C3166BE}"/>
                    </a:ext>
                  </a:extLst>
                </p:cNvPr>
                <p:cNvGrpSpPr/>
                <p:nvPr/>
              </p:nvGrpSpPr>
              <p:grpSpPr>
                <a:xfrm>
                  <a:off x="8607530" y="4654534"/>
                  <a:ext cx="25529" cy="71294"/>
                  <a:chOff x="8607530" y="4654534"/>
                  <a:chExt cx="25529" cy="71294"/>
                </a:xfrm>
              </p:grpSpPr>
              <p:sp>
                <p:nvSpPr>
                  <p:cNvPr id="2668" name="Freeform: Shape 2667">
                    <a:extLst>
                      <a:ext uri="{FF2B5EF4-FFF2-40B4-BE49-F238E27FC236}">
                        <a16:creationId xmlns:a16="http://schemas.microsoft.com/office/drawing/2014/main" id="{7C411673-9E05-4947-85B4-06692F116C74}"/>
                      </a:ext>
                    </a:extLst>
                  </p:cNvPr>
                  <p:cNvSpPr/>
                  <p:nvPr/>
                </p:nvSpPr>
                <p:spPr>
                  <a:xfrm>
                    <a:off x="8607530" y="4654534"/>
                    <a:ext cx="25529" cy="71294"/>
                  </a:xfrm>
                  <a:custGeom>
                    <a:avLst/>
                    <a:gdLst>
                      <a:gd name="connsiteX0" fmla="*/ 17694 w 25529"/>
                      <a:gd name="connsiteY0" fmla="*/ 71294 h 71294"/>
                      <a:gd name="connsiteX1" fmla="*/ 7216 w 25529"/>
                      <a:gd name="connsiteY1" fmla="*/ 4619 h 71294"/>
                      <a:gd name="connsiteX2" fmla="*/ 17694 w 25529"/>
                      <a:gd name="connsiteY2" fmla="*/ 71294 h 7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529" h="71294">
                        <a:moveTo>
                          <a:pt x="17694" y="71294"/>
                        </a:moveTo>
                        <a:cubicBezTo>
                          <a:pt x="14836" y="36052"/>
                          <a:pt x="-12786" y="28432"/>
                          <a:pt x="7216" y="4619"/>
                        </a:cubicBezTo>
                        <a:cubicBezTo>
                          <a:pt x="27219" y="-19193"/>
                          <a:pt x="31029" y="56054"/>
                          <a:pt x="17694" y="712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9" name="Freeform: Shape 2668">
                    <a:extLst>
                      <a:ext uri="{FF2B5EF4-FFF2-40B4-BE49-F238E27FC236}">
                        <a16:creationId xmlns:a16="http://schemas.microsoft.com/office/drawing/2014/main" id="{ED5310DC-A037-4C12-A8DA-2E1B44CC7DE7}"/>
                      </a:ext>
                    </a:extLst>
                  </p:cNvPr>
                  <p:cNvSpPr/>
                  <p:nvPr/>
                </p:nvSpPr>
                <p:spPr>
                  <a:xfrm>
                    <a:off x="8614629" y="466093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3932"/>
                          <a:pt x="-1787" y="2024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0" name="Graphic 7">
                  <a:extLst>
                    <a:ext uri="{FF2B5EF4-FFF2-40B4-BE49-F238E27FC236}">
                      <a16:creationId xmlns:a16="http://schemas.microsoft.com/office/drawing/2014/main" id="{9A5B6EFF-E97B-458A-853A-D0A7BA01A09F}"/>
                    </a:ext>
                  </a:extLst>
                </p:cNvPr>
                <p:cNvGrpSpPr/>
                <p:nvPr/>
              </p:nvGrpSpPr>
              <p:grpSpPr>
                <a:xfrm>
                  <a:off x="8631422" y="4637847"/>
                  <a:ext cx="76669" cy="39692"/>
                  <a:chOff x="8631422" y="4637847"/>
                  <a:chExt cx="76669" cy="39692"/>
                </a:xfrm>
              </p:grpSpPr>
              <p:sp>
                <p:nvSpPr>
                  <p:cNvPr id="2671" name="Freeform: Shape 2670">
                    <a:extLst>
                      <a:ext uri="{FF2B5EF4-FFF2-40B4-BE49-F238E27FC236}">
                        <a16:creationId xmlns:a16="http://schemas.microsoft.com/office/drawing/2014/main" id="{EF9252CB-B75A-417E-9E98-1A6D5AAC7BE4}"/>
                      </a:ext>
                    </a:extLst>
                  </p:cNvPr>
                  <p:cNvSpPr/>
                  <p:nvPr/>
                </p:nvSpPr>
                <p:spPr>
                  <a:xfrm>
                    <a:off x="8631422" y="4637847"/>
                    <a:ext cx="76669" cy="39692"/>
                  </a:xfrm>
                  <a:custGeom>
                    <a:avLst/>
                    <a:gdLst>
                      <a:gd name="connsiteX0" fmla="*/ 76670 w 76669"/>
                      <a:gd name="connsiteY0" fmla="*/ 34641 h 39692"/>
                      <a:gd name="connsiteX1" fmla="*/ 2375 w 76669"/>
                      <a:gd name="connsiteY1" fmla="*/ 20353 h 39692"/>
                      <a:gd name="connsiteX2" fmla="*/ 76670 w 76669"/>
                      <a:gd name="connsiteY2" fmla="*/ 34641 h 39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692">
                        <a:moveTo>
                          <a:pt x="76670" y="34641"/>
                        </a:moveTo>
                        <a:cubicBezTo>
                          <a:pt x="38570" y="24163"/>
                          <a:pt x="19520" y="60358"/>
                          <a:pt x="2375" y="20353"/>
                        </a:cubicBezTo>
                        <a:cubicBezTo>
                          <a:pt x="-14770" y="-19652"/>
                          <a:pt x="66192" y="7018"/>
                          <a:pt x="76670" y="346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2" name="Freeform: Shape 2671">
                    <a:extLst>
                      <a:ext uri="{FF2B5EF4-FFF2-40B4-BE49-F238E27FC236}">
                        <a16:creationId xmlns:a16="http://schemas.microsoft.com/office/drawing/2014/main" id="{422B58B3-632D-4B4A-BC9F-2E5FFDDCBA92}"/>
                      </a:ext>
                    </a:extLst>
                  </p:cNvPr>
                  <p:cNvSpPr/>
                  <p:nvPr/>
                </p:nvSpPr>
                <p:spPr>
                  <a:xfrm>
                    <a:off x="8636569" y="465144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037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3" name="Graphic 7">
                  <a:extLst>
                    <a:ext uri="{FF2B5EF4-FFF2-40B4-BE49-F238E27FC236}">
                      <a16:creationId xmlns:a16="http://schemas.microsoft.com/office/drawing/2014/main" id="{56DCAB19-E134-4F35-803C-77A1A0258E64}"/>
                    </a:ext>
                  </a:extLst>
                </p:cNvPr>
                <p:cNvGrpSpPr/>
                <p:nvPr/>
              </p:nvGrpSpPr>
              <p:grpSpPr>
                <a:xfrm>
                  <a:off x="8586172" y="4583906"/>
                  <a:ext cx="57527" cy="77152"/>
                  <a:chOff x="8586172" y="4583906"/>
                  <a:chExt cx="57527" cy="77152"/>
                </a:xfrm>
              </p:grpSpPr>
              <p:sp>
                <p:nvSpPr>
                  <p:cNvPr id="2674" name="Freeform: Shape 2673">
                    <a:extLst>
                      <a:ext uri="{FF2B5EF4-FFF2-40B4-BE49-F238E27FC236}">
                        <a16:creationId xmlns:a16="http://schemas.microsoft.com/office/drawing/2014/main" id="{7A2F1E8B-BA4A-4536-BBEA-C4BB8C53159E}"/>
                      </a:ext>
                    </a:extLst>
                  </p:cNvPr>
                  <p:cNvSpPr/>
                  <p:nvPr/>
                </p:nvSpPr>
                <p:spPr>
                  <a:xfrm>
                    <a:off x="8586172" y="4583906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2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7"/>
                          <a:pt x="40005" y="77152"/>
                        </a:cubicBezTo>
                        <a:cubicBezTo>
                          <a:pt x="80963" y="75247"/>
                          <a:pt x="42863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5" name="Freeform: Shape 2674">
                    <a:extLst>
                      <a:ext uri="{FF2B5EF4-FFF2-40B4-BE49-F238E27FC236}">
                        <a16:creationId xmlns:a16="http://schemas.microsoft.com/office/drawing/2014/main" id="{F2BB90C6-47F9-4FEF-956C-D3E96CAA026C}"/>
                      </a:ext>
                    </a:extLst>
                  </p:cNvPr>
                  <p:cNvSpPr/>
                  <p:nvPr/>
                </p:nvSpPr>
                <p:spPr>
                  <a:xfrm>
                    <a:off x="8587124" y="4583906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7625" y="27622"/>
                          <a:pt x="33338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6" name="Graphic 7">
                  <a:extLst>
                    <a:ext uri="{FF2B5EF4-FFF2-40B4-BE49-F238E27FC236}">
                      <a16:creationId xmlns:a16="http://schemas.microsoft.com/office/drawing/2014/main" id="{09A7DEAB-E346-4FD6-AF33-B0595A134D84}"/>
                    </a:ext>
                  </a:extLst>
                </p:cNvPr>
                <p:cNvGrpSpPr/>
                <p:nvPr/>
              </p:nvGrpSpPr>
              <p:grpSpPr>
                <a:xfrm>
                  <a:off x="8612127" y="4655197"/>
                  <a:ext cx="55225" cy="89680"/>
                  <a:chOff x="8612127" y="4655197"/>
                  <a:chExt cx="55225" cy="89680"/>
                </a:xfrm>
              </p:grpSpPr>
              <p:sp>
                <p:nvSpPr>
                  <p:cNvPr id="2677" name="Freeform: Shape 2676">
                    <a:extLst>
                      <a:ext uri="{FF2B5EF4-FFF2-40B4-BE49-F238E27FC236}">
                        <a16:creationId xmlns:a16="http://schemas.microsoft.com/office/drawing/2014/main" id="{EEEC93FB-C752-4D9B-AA2B-2856EFECCDEA}"/>
                      </a:ext>
                    </a:extLst>
                  </p:cNvPr>
                  <p:cNvSpPr/>
                  <p:nvPr/>
                </p:nvSpPr>
                <p:spPr>
                  <a:xfrm>
                    <a:off x="8612127" y="4655197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7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8" name="Freeform: Shape 2677">
                    <a:extLst>
                      <a:ext uri="{FF2B5EF4-FFF2-40B4-BE49-F238E27FC236}">
                        <a16:creationId xmlns:a16="http://schemas.microsoft.com/office/drawing/2014/main" id="{8A6649A5-2521-47FE-9513-820C68D96B94}"/>
                      </a:ext>
                    </a:extLst>
                  </p:cNvPr>
                  <p:cNvSpPr/>
                  <p:nvPr/>
                </p:nvSpPr>
                <p:spPr>
                  <a:xfrm>
                    <a:off x="8628697" y="4659134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9" name="Graphic 7">
                  <a:extLst>
                    <a:ext uri="{FF2B5EF4-FFF2-40B4-BE49-F238E27FC236}">
                      <a16:creationId xmlns:a16="http://schemas.microsoft.com/office/drawing/2014/main" id="{AED48A92-C6F4-41D0-8BE9-9E78C5DDA960}"/>
                    </a:ext>
                  </a:extLst>
                </p:cNvPr>
                <p:cNvGrpSpPr/>
                <p:nvPr/>
              </p:nvGrpSpPr>
              <p:grpSpPr>
                <a:xfrm>
                  <a:off x="8539499" y="4626963"/>
                  <a:ext cx="81136" cy="42985"/>
                  <a:chOff x="8539499" y="4626963"/>
                  <a:chExt cx="81136" cy="42985"/>
                </a:xfrm>
              </p:grpSpPr>
              <p:sp>
                <p:nvSpPr>
                  <p:cNvPr id="2680" name="Freeform: Shape 2679">
                    <a:extLst>
                      <a:ext uri="{FF2B5EF4-FFF2-40B4-BE49-F238E27FC236}">
                        <a16:creationId xmlns:a16="http://schemas.microsoft.com/office/drawing/2014/main" id="{F5D63FF1-2BFD-4A17-BB75-ED06AA4CE0E0}"/>
                      </a:ext>
                    </a:extLst>
                  </p:cNvPr>
                  <p:cNvSpPr/>
                  <p:nvPr/>
                </p:nvSpPr>
                <p:spPr>
                  <a:xfrm>
                    <a:off x="8539499" y="462696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1" name="Freeform: Shape 2680">
                    <a:extLst>
                      <a:ext uri="{FF2B5EF4-FFF2-40B4-BE49-F238E27FC236}">
                        <a16:creationId xmlns:a16="http://schemas.microsoft.com/office/drawing/2014/main" id="{A3409C43-02E6-496B-926A-1E18AC170633}"/>
                      </a:ext>
                    </a:extLst>
                  </p:cNvPr>
                  <p:cNvSpPr/>
                  <p:nvPr/>
                </p:nvSpPr>
                <p:spPr>
                  <a:xfrm>
                    <a:off x="8543309" y="4638744"/>
                    <a:ext cx="72524" cy="17916"/>
                  </a:xfrm>
                  <a:custGeom>
                    <a:avLst/>
                    <a:gdLst>
                      <a:gd name="connsiteX0" fmla="*/ 72390 w 72524"/>
                      <a:gd name="connsiteY0" fmla="*/ 17552 h 17916"/>
                      <a:gd name="connsiteX1" fmla="*/ 0 w 72524"/>
                      <a:gd name="connsiteY1" fmla="*/ 6122 h 17916"/>
                      <a:gd name="connsiteX2" fmla="*/ 72390 w 72524"/>
                      <a:gd name="connsiteY2" fmla="*/ 17552 h 17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916">
                        <a:moveTo>
                          <a:pt x="72390" y="17552"/>
                        </a:moveTo>
                        <a:cubicBezTo>
                          <a:pt x="74295" y="21362"/>
                          <a:pt x="56197" y="-6261"/>
                          <a:pt x="0" y="6122"/>
                        </a:cubicBezTo>
                        <a:cubicBezTo>
                          <a:pt x="52388" y="-11023"/>
                          <a:pt x="70485" y="12789"/>
                          <a:pt x="72390" y="175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82" name="Graphic 7">
                <a:extLst>
                  <a:ext uri="{FF2B5EF4-FFF2-40B4-BE49-F238E27FC236}">
                    <a16:creationId xmlns:a16="http://schemas.microsoft.com/office/drawing/2014/main" id="{36D7A6B5-3B00-450B-90ED-892507BA8DF5}"/>
                  </a:ext>
                </a:extLst>
              </p:cNvPr>
              <p:cNvGrpSpPr/>
              <p:nvPr/>
            </p:nvGrpSpPr>
            <p:grpSpPr>
              <a:xfrm>
                <a:off x="10340676" y="2797016"/>
                <a:ext cx="234315" cy="274319"/>
                <a:chOff x="10340676" y="2797016"/>
                <a:chExt cx="234315" cy="274319"/>
              </a:xfrm>
            </p:grpSpPr>
            <p:sp>
              <p:nvSpPr>
                <p:cNvPr id="2683" name="Freeform: Shape 2682">
                  <a:extLst>
                    <a:ext uri="{FF2B5EF4-FFF2-40B4-BE49-F238E27FC236}">
                      <a16:creationId xmlns:a16="http://schemas.microsoft.com/office/drawing/2014/main" id="{8077A603-8DC7-486B-8983-C564E8963A04}"/>
                    </a:ext>
                  </a:extLst>
                </p:cNvPr>
                <p:cNvSpPr/>
                <p:nvPr/>
              </p:nvSpPr>
              <p:spPr>
                <a:xfrm>
                  <a:off x="10354150" y="2966560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0488"/>
                        <a:pt x="152261" y="96203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4" name="Graphic 7">
                  <a:extLst>
                    <a:ext uri="{FF2B5EF4-FFF2-40B4-BE49-F238E27FC236}">
                      <a16:creationId xmlns:a16="http://schemas.microsoft.com/office/drawing/2014/main" id="{003F4F17-9A71-4F8A-925A-1317E155A057}"/>
                    </a:ext>
                  </a:extLst>
                </p:cNvPr>
                <p:cNvGrpSpPr/>
                <p:nvPr/>
              </p:nvGrpSpPr>
              <p:grpSpPr>
                <a:xfrm>
                  <a:off x="10442260" y="2859788"/>
                  <a:ext cx="50933" cy="64862"/>
                  <a:chOff x="10442260" y="2859788"/>
                  <a:chExt cx="50933" cy="64862"/>
                </a:xfrm>
              </p:grpSpPr>
              <p:sp>
                <p:nvSpPr>
                  <p:cNvPr id="2685" name="Freeform: Shape 2684">
                    <a:extLst>
                      <a:ext uri="{FF2B5EF4-FFF2-40B4-BE49-F238E27FC236}">
                        <a16:creationId xmlns:a16="http://schemas.microsoft.com/office/drawing/2014/main" id="{432D22B0-0D86-4A57-B31F-5DC02584A458}"/>
                      </a:ext>
                    </a:extLst>
                  </p:cNvPr>
                  <p:cNvSpPr/>
                  <p:nvPr/>
                </p:nvSpPr>
                <p:spPr>
                  <a:xfrm>
                    <a:off x="10442260" y="2859788"/>
                    <a:ext cx="50933" cy="64862"/>
                  </a:xfrm>
                  <a:custGeom>
                    <a:avLst/>
                    <a:gdLst>
                      <a:gd name="connsiteX0" fmla="*/ 50816 w 50933"/>
                      <a:gd name="connsiteY0" fmla="*/ 64862 h 64862"/>
                      <a:gd name="connsiteX1" fmla="*/ 334 w 50933"/>
                      <a:gd name="connsiteY1" fmla="*/ 9617 h 64862"/>
                      <a:gd name="connsiteX2" fmla="*/ 50816 w 50933"/>
                      <a:gd name="connsiteY2" fmla="*/ 64862 h 6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933" h="64862">
                        <a:moveTo>
                          <a:pt x="50816" y="64862"/>
                        </a:moveTo>
                        <a:cubicBezTo>
                          <a:pt x="26052" y="34382"/>
                          <a:pt x="-3476" y="43907"/>
                          <a:pt x="334" y="9617"/>
                        </a:cubicBezTo>
                        <a:cubicBezTo>
                          <a:pt x="3191" y="-24673"/>
                          <a:pt x="53674" y="42002"/>
                          <a:pt x="50816" y="6486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6" name="Freeform: Shape 2685">
                    <a:extLst>
                      <a:ext uri="{FF2B5EF4-FFF2-40B4-BE49-F238E27FC236}">
                        <a16:creationId xmlns:a16="http://schemas.microsoft.com/office/drawing/2014/main" id="{048F3314-AE52-4DE2-AC70-09243A0BAFF3}"/>
                      </a:ext>
                    </a:extLst>
                  </p:cNvPr>
                  <p:cNvSpPr/>
                  <p:nvPr/>
                </p:nvSpPr>
                <p:spPr>
                  <a:xfrm>
                    <a:off x="10443547" y="2870815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3353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87" name="Graphic 7">
                  <a:extLst>
                    <a:ext uri="{FF2B5EF4-FFF2-40B4-BE49-F238E27FC236}">
                      <a16:creationId xmlns:a16="http://schemas.microsoft.com/office/drawing/2014/main" id="{9B11645C-3AE9-475A-9527-493522CB3A2F}"/>
                    </a:ext>
                  </a:extLst>
                </p:cNvPr>
                <p:cNvGrpSpPr/>
                <p:nvPr/>
              </p:nvGrpSpPr>
              <p:grpSpPr>
                <a:xfrm>
                  <a:off x="10423347" y="2832360"/>
                  <a:ext cx="51631" cy="35054"/>
                  <a:chOff x="10423347" y="2832360"/>
                  <a:chExt cx="51631" cy="35054"/>
                </a:xfrm>
              </p:grpSpPr>
              <p:sp>
                <p:nvSpPr>
                  <p:cNvPr id="2688" name="Freeform: Shape 2687">
                    <a:extLst>
                      <a:ext uri="{FF2B5EF4-FFF2-40B4-BE49-F238E27FC236}">
                        <a16:creationId xmlns:a16="http://schemas.microsoft.com/office/drawing/2014/main" id="{638442AE-AD58-46AC-AF22-E8E5FF0B2658}"/>
                      </a:ext>
                    </a:extLst>
                  </p:cNvPr>
                  <p:cNvSpPr/>
                  <p:nvPr/>
                </p:nvSpPr>
                <p:spPr>
                  <a:xfrm>
                    <a:off x="10423347" y="2832360"/>
                    <a:ext cx="51631" cy="35054"/>
                  </a:xfrm>
                  <a:custGeom>
                    <a:avLst/>
                    <a:gdLst>
                      <a:gd name="connsiteX0" fmla="*/ 51631 w 51631"/>
                      <a:gd name="connsiteY0" fmla="*/ 8470 h 35054"/>
                      <a:gd name="connsiteX1" fmla="*/ 7816 w 51631"/>
                      <a:gd name="connsiteY1" fmla="*/ 25615 h 35054"/>
                      <a:gd name="connsiteX2" fmla="*/ 51631 w 51631"/>
                      <a:gd name="connsiteY2" fmla="*/ 8470 h 35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054">
                        <a:moveTo>
                          <a:pt x="51631" y="8470"/>
                        </a:moveTo>
                        <a:cubicBezTo>
                          <a:pt x="36391" y="24662"/>
                          <a:pt x="34487" y="48475"/>
                          <a:pt x="7816" y="25615"/>
                        </a:cubicBezTo>
                        <a:cubicBezTo>
                          <a:pt x="-17901" y="1803"/>
                          <a:pt x="25914" y="-8675"/>
                          <a:pt x="51631" y="847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9" name="Freeform: Shape 2688">
                    <a:extLst>
                      <a:ext uri="{FF2B5EF4-FFF2-40B4-BE49-F238E27FC236}">
                        <a16:creationId xmlns:a16="http://schemas.microsoft.com/office/drawing/2014/main" id="{E412D8B0-D194-4B53-A6B9-9210575ADF86}"/>
                      </a:ext>
                    </a:extLst>
                  </p:cNvPr>
                  <p:cNvSpPr/>
                  <p:nvPr/>
                </p:nvSpPr>
                <p:spPr>
                  <a:xfrm>
                    <a:off x="10432592" y="2838328"/>
                    <a:ext cx="41434" cy="18902"/>
                  </a:xfrm>
                  <a:custGeom>
                    <a:avLst/>
                    <a:gdLst>
                      <a:gd name="connsiteX0" fmla="*/ 477 w 41434"/>
                      <a:gd name="connsiteY0" fmla="*/ 18694 h 18902"/>
                      <a:gd name="connsiteX1" fmla="*/ 41434 w 41434"/>
                      <a:gd name="connsiteY1" fmla="*/ 1550 h 18902"/>
                      <a:gd name="connsiteX2" fmla="*/ 477 w 41434"/>
                      <a:gd name="connsiteY2" fmla="*/ 18694 h 18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902">
                        <a:moveTo>
                          <a:pt x="477" y="18694"/>
                        </a:moveTo>
                        <a:cubicBezTo>
                          <a:pt x="-2380" y="16790"/>
                          <a:pt x="7145" y="-6070"/>
                          <a:pt x="41434" y="1550"/>
                        </a:cubicBezTo>
                        <a:cubicBezTo>
                          <a:pt x="10002" y="-6070"/>
                          <a:pt x="3334" y="21552"/>
                          <a:pt x="477" y="186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90" name="Graphic 7">
                  <a:extLst>
                    <a:ext uri="{FF2B5EF4-FFF2-40B4-BE49-F238E27FC236}">
                      <a16:creationId xmlns:a16="http://schemas.microsoft.com/office/drawing/2014/main" id="{C7E7DA43-92DD-4E23-B318-27BEBF33C100}"/>
                    </a:ext>
                  </a:extLst>
                </p:cNvPr>
                <p:cNvGrpSpPr/>
                <p:nvPr/>
              </p:nvGrpSpPr>
              <p:grpSpPr>
                <a:xfrm>
                  <a:off x="10365441" y="2805588"/>
                  <a:ext cx="46960" cy="66780"/>
                  <a:chOff x="10365441" y="2805588"/>
                  <a:chExt cx="46960" cy="66780"/>
                </a:xfrm>
              </p:grpSpPr>
              <p:sp>
                <p:nvSpPr>
                  <p:cNvPr id="2691" name="Freeform: Shape 2690">
                    <a:extLst>
                      <a:ext uri="{FF2B5EF4-FFF2-40B4-BE49-F238E27FC236}">
                        <a16:creationId xmlns:a16="http://schemas.microsoft.com/office/drawing/2014/main" id="{44CFF3EF-3F96-4BF8-8286-CD6694443FB3}"/>
                      </a:ext>
                    </a:extLst>
                  </p:cNvPr>
                  <p:cNvSpPr/>
                  <p:nvPr/>
                </p:nvSpPr>
                <p:spPr>
                  <a:xfrm>
                    <a:off x="10365441" y="2805588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6195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2" name="Freeform: Shape 2691">
                    <a:extLst>
                      <a:ext uri="{FF2B5EF4-FFF2-40B4-BE49-F238E27FC236}">
                        <a16:creationId xmlns:a16="http://schemas.microsoft.com/office/drawing/2014/main" id="{1330282D-73BF-4B7D-A918-11A22A14418B}"/>
                      </a:ext>
                    </a:extLst>
                  </p:cNvPr>
                  <p:cNvSpPr/>
                  <p:nvPr/>
                </p:nvSpPr>
                <p:spPr>
                  <a:xfrm>
                    <a:off x="10367347" y="2807493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93" name="Freeform: Shape 2692">
                  <a:extLst>
                    <a:ext uri="{FF2B5EF4-FFF2-40B4-BE49-F238E27FC236}">
                      <a16:creationId xmlns:a16="http://schemas.microsoft.com/office/drawing/2014/main" id="{07BED40D-432B-4B5D-B4DB-1634D26C17A6}"/>
                    </a:ext>
                  </a:extLst>
                </p:cNvPr>
                <p:cNvSpPr/>
                <p:nvPr/>
              </p:nvSpPr>
              <p:spPr>
                <a:xfrm>
                  <a:off x="10351088" y="2898435"/>
                  <a:ext cx="54606" cy="120197"/>
                </a:xfrm>
                <a:custGeom>
                  <a:avLst/>
                  <a:gdLst>
                    <a:gd name="connsiteX0" fmla="*/ 66 w 54606"/>
                    <a:gd name="connsiteY0" fmla="*/ 113845 h 120197"/>
                    <a:gd name="connsiteX1" fmla="*/ 42928 w 54606"/>
                    <a:gd name="connsiteY1" fmla="*/ 4308 h 120197"/>
                    <a:gd name="connsiteX2" fmla="*/ 50549 w 54606"/>
                    <a:gd name="connsiteY2" fmla="*/ 498 h 120197"/>
                    <a:gd name="connsiteX3" fmla="*/ 54358 w 54606"/>
                    <a:gd name="connsiteY3" fmla="*/ 8118 h 120197"/>
                    <a:gd name="connsiteX4" fmla="*/ 17211 w 54606"/>
                    <a:gd name="connsiteY4" fmla="*/ 112893 h 120197"/>
                    <a:gd name="connsiteX5" fmla="*/ 66 w 54606"/>
                    <a:gd name="connsiteY5" fmla="*/ 113845 h 12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20197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9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1465"/>
                        <a:pt x="66" y="123370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4" name="Freeform: Shape 2693">
                  <a:extLst>
                    <a:ext uri="{FF2B5EF4-FFF2-40B4-BE49-F238E27FC236}">
                      <a16:creationId xmlns:a16="http://schemas.microsoft.com/office/drawing/2014/main" id="{BC7C79C3-D957-4E2A-BAA0-98F8428B9771}"/>
                    </a:ext>
                  </a:extLst>
                </p:cNvPr>
                <p:cNvSpPr/>
                <p:nvPr/>
              </p:nvSpPr>
              <p:spPr>
                <a:xfrm rot="2217350">
                  <a:off x="10395613" y="2852983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95" name="Graphic 7">
                  <a:extLst>
                    <a:ext uri="{FF2B5EF4-FFF2-40B4-BE49-F238E27FC236}">
                      <a16:creationId xmlns:a16="http://schemas.microsoft.com/office/drawing/2014/main" id="{CA4E2E52-98D8-42B2-A149-33A0E21E619A}"/>
                    </a:ext>
                  </a:extLst>
                </p:cNvPr>
                <p:cNvGrpSpPr/>
                <p:nvPr/>
              </p:nvGrpSpPr>
              <p:grpSpPr>
                <a:xfrm>
                  <a:off x="10381810" y="2880374"/>
                  <a:ext cx="44469" cy="42371"/>
                  <a:chOff x="10381810" y="2880374"/>
                  <a:chExt cx="44469" cy="42371"/>
                </a:xfrm>
              </p:grpSpPr>
              <p:sp>
                <p:nvSpPr>
                  <p:cNvPr id="2696" name="Freeform: Shape 2695">
                    <a:extLst>
                      <a:ext uri="{FF2B5EF4-FFF2-40B4-BE49-F238E27FC236}">
                        <a16:creationId xmlns:a16="http://schemas.microsoft.com/office/drawing/2014/main" id="{C5FF49E4-42D8-45D0-8BEE-8BA516C0E5B9}"/>
                      </a:ext>
                    </a:extLst>
                  </p:cNvPr>
                  <p:cNvSpPr/>
                  <p:nvPr/>
                </p:nvSpPr>
                <p:spPr>
                  <a:xfrm>
                    <a:off x="10381810" y="288037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7" name="Freeform: Shape 2696">
                    <a:extLst>
                      <a:ext uri="{FF2B5EF4-FFF2-40B4-BE49-F238E27FC236}">
                        <a16:creationId xmlns:a16="http://schemas.microsoft.com/office/drawing/2014/main" id="{BD82728C-FDFF-4E72-AF5B-C3167EF735BE}"/>
                      </a:ext>
                    </a:extLst>
                  </p:cNvPr>
                  <p:cNvSpPr/>
                  <p:nvPr/>
                </p:nvSpPr>
                <p:spPr>
                  <a:xfrm>
                    <a:off x="10383539" y="2882741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8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98" name="Graphic 7">
                  <a:extLst>
                    <a:ext uri="{FF2B5EF4-FFF2-40B4-BE49-F238E27FC236}">
                      <a16:creationId xmlns:a16="http://schemas.microsoft.com/office/drawing/2014/main" id="{0511132D-DBCB-4D48-8B8B-037A10A07810}"/>
                    </a:ext>
                  </a:extLst>
                </p:cNvPr>
                <p:cNvGrpSpPr/>
                <p:nvPr/>
              </p:nvGrpSpPr>
              <p:grpSpPr>
                <a:xfrm>
                  <a:off x="10358774" y="2865311"/>
                  <a:ext cx="64997" cy="33622"/>
                  <a:chOff x="10358774" y="2865311"/>
                  <a:chExt cx="64997" cy="33622"/>
                </a:xfrm>
              </p:grpSpPr>
              <p:sp>
                <p:nvSpPr>
                  <p:cNvPr id="2699" name="Freeform: Shape 2698">
                    <a:extLst>
                      <a:ext uri="{FF2B5EF4-FFF2-40B4-BE49-F238E27FC236}">
                        <a16:creationId xmlns:a16="http://schemas.microsoft.com/office/drawing/2014/main" id="{3C86C5F7-29C5-4EDC-AD88-16841C06E73E}"/>
                      </a:ext>
                    </a:extLst>
                  </p:cNvPr>
                  <p:cNvSpPr/>
                  <p:nvPr/>
                </p:nvSpPr>
                <p:spPr>
                  <a:xfrm>
                    <a:off x="10358774" y="2865311"/>
                    <a:ext cx="64997" cy="33622"/>
                  </a:xfrm>
                  <a:custGeom>
                    <a:avLst/>
                    <a:gdLst>
                      <a:gd name="connsiteX0" fmla="*/ 0 w 64997"/>
                      <a:gd name="connsiteY0" fmla="*/ 33622 h 33622"/>
                      <a:gd name="connsiteX1" fmla="*/ 56197 w 64997"/>
                      <a:gd name="connsiteY1" fmla="*/ 7905 h 33622"/>
                      <a:gd name="connsiteX2" fmla="*/ 0 w 64997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97" h="33622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5725" y="30765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0" name="Freeform: Shape 2699">
                    <a:extLst>
                      <a:ext uri="{FF2B5EF4-FFF2-40B4-BE49-F238E27FC236}">
                        <a16:creationId xmlns:a16="http://schemas.microsoft.com/office/drawing/2014/main" id="{82195338-BF81-49A6-A56E-E395A7A20ABC}"/>
                      </a:ext>
                    </a:extLst>
                  </p:cNvPr>
                  <p:cNvSpPr/>
                  <p:nvPr/>
                </p:nvSpPr>
                <p:spPr>
                  <a:xfrm>
                    <a:off x="10360679" y="2873299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1" name="Graphic 7">
                  <a:extLst>
                    <a:ext uri="{FF2B5EF4-FFF2-40B4-BE49-F238E27FC236}">
                      <a16:creationId xmlns:a16="http://schemas.microsoft.com/office/drawing/2014/main" id="{864A6FB3-5D08-4A32-A541-9FDF2052C28E}"/>
                    </a:ext>
                  </a:extLst>
                </p:cNvPr>
                <p:cNvGrpSpPr/>
                <p:nvPr/>
              </p:nvGrpSpPr>
              <p:grpSpPr>
                <a:xfrm>
                  <a:off x="10408708" y="2868258"/>
                  <a:ext cx="25943" cy="71632"/>
                  <a:chOff x="10408708" y="2868258"/>
                  <a:chExt cx="25943" cy="71632"/>
                </a:xfrm>
              </p:grpSpPr>
              <p:sp>
                <p:nvSpPr>
                  <p:cNvPr id="2702" name="Freeform: Shape 2701">
                    <a:extLst>
                      <a:ext uri="{FF2B5EF4-FFF2-40B4-BE49-F238E27FC236}">
                        <a16:creationId xmlns:a16="http://schemas.microsoft.com/office/drawing/2014/main" id="{32831C63-5F29-4CF7-AE37-7BD8110D3126}"/>
                      </a:ext>
                    </a:extLst>
                  </p:cNvPr>
                  <p:cNvSpPr/>
                  <p:nvPr/>
                </p:nvSpPr>
                <p:spPr>
                  <a:xfrm>
                    <a:off x="10408708" y="2868258"/>
                    <a:ext cx="25943" cy="71632"/>
                  </a:xfrm>
                  <a:custGeom>
                    <a:avLst/>
                    <a:gdLst>
                      <a:gd name="connsiteX0" fmla="*/ 17694 w 25943"/>
                      <a:gd name="connsiteY0" fmla="*/ 71632 h 71632"/>
                      <a:gd name="connsiteX1" fmla="*/ 7216 w 25943"/>
                      <a:gd name="connsiteY1" fmla="*/ 4957 h 71632"/>
                      <a:gd name="connsiteX2" fmla="*/ 17694 w 25943"/>
                      <a:gd name="connsiteY2" fmla="*/ 71632 h 71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632">
                        <a:moveTo>
                          <a:pt x="17694" y="71632"/>
                        </a:moveTo>
                        <a:cubicBezTo>
                          <a:pt x="14836" y="36390"/>
                          <a:pt x="-12786" y="28770"/>
                          <a:pt x="7216" y="4957"/>
                        </a:cubicBezTo>
                        <a:cubicBezTo>
                          <a:pt x="27219" y="-19808"/>
                          <a:pt x="31981" y="55440"/>
                          <a:pt x="17694" y="7163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3" name="Freeform: Shape 2702">
                    <a:extLst>
                      <a:ext uri="{FF2B5EF4-FFF2-40B4-BE49-F238E27FC236}">
                        <a16:creationId xmlns:a16="http://schemas.microsoft.com/office/drawing/2014/main" id="{08EC658C-44CE-465F-A9A3-59364174C2E4}"/>
                      </a:ext>
                    </a:extLst>
                  </p:cNvPr>
                  <p:cNvSpPr/>
                  <p:nvPr/>
                </p:nvSpPr>
                <p:spPr>
                  <a:xfrm>
                    <a:off x="10415806" y="287404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4884"/>
                          <a:pt x="-1787" y="2977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4" name="Graphic 7">
                  <a:extLst>
                    <a:ext uri="{FF2B5EF4-FFF2-40B4-BE49-F238E27FC236}">
                      <a16:creationId xmlns:a16="http://schemas.microsoft.com/office/drawing/2014/main" id="{6A1E569E-604E-40F9-941A-692D587DCC2E}"/>
                    </a:ext>
                  </a:extLst>
                </p:cNvPr>
                <p:cNvGrpSpPr/>
                <p:nvPr/>
              </p:nvGrpSpPr>
              <p:grpSpPr>
                <a:xfrm>
                  <a:off x="10432599" y="2851619"/>
                  <a:ext cx="76669" cy="39030"/>
                  <a:chOff x="10432599" y="2851619"/>
                  <a:chExt cx="76669" cy="39030"/>
                </a:xfrm>
              </p:grpSpPr>
              <p:sp>
                <p:nvSpPr>
                  <p:cNvPr id="2705" name="Freeform: Shape 2704">
                    <a:extLst>
                      <a:ext uri="{FF2B5EF4-FFF2-40B4-BE49-F238E27FC236}">
                        <a16:creationId xmlns:a16="http://schemas.microsoft.com/office/drawing/2014/main" id="{994FDE1A-E7C5-4EAB-AA03-DFCC7746B8E4}"/>
                      </a:ext>
                    </a:extLst>
                  </p:cNvPr>
                  <p:cNvSpPr/>
                  <p:nvPr/>
                </p:nvSpPr>
                <p:spPr>
                  <a:xfrm>
                    <a:off x="10432599" y="2851619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1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6" name="Freeform: Shape 2705">
                    <a:extLst>
                      <a:ext uri="{FF2B5EF4-FFF2-40B4-BE49-F238E27FC236}">
                        <a16:creationId xmlns:a16="http://schemas.microsoft.com/office/drawing/2014/main" id="{81C1CCD2-EAE6-416C-AE6F-EFC23A75039C}"/>
                      </a:ext>
                    </a:extLst>
                  </p:cNvPr>
                  <p:cNvSpPr/>
                  <p:nvPr/>
                </p:nvSpPr>
                <p:spPr>
                  <a:xfrm>
                    <a:off x="10437747" y="286455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7" name="Graphic 7">
                  <a:extLst>
                    <a:ext uri="{FF2B5EF4-FFF2-40B4-BE49-F238E27FC236}">
                      <a16:creationId xmlns:a16="http://schemas.microsoft.com/office/drawing/2014/main" id="{E839AA1B-7375-4C3D-BF53-7EED6EDEA9DF}"/>
                    </a:ext>
                  </a:extLst>
                </p:cNvPr>
                <p:cNvGrpSpPr/>
                <p:nvPr/>
              </p:nvGrpSpPr>
              <p:grpSpPr>
                <a:xfrm>
                  <a:off x="10387349" y="2797016"/>
                  <a:ext cx="57527" cy="78104"/>
                  <a:chOff x="10387349" y="2797016"/>
                  <a:chExt cx="57527" cy="78104"/>
                </a:xfrm>
              </p:grpSpPr>
              <p:sp>
                <p:nvSpPr>
                  <p:cNvPr id="2708" name="Freeform: Shape 2707">
                    <a:extLst>
                      <a:ext uri="{FF2B5EF4-FFF2-40B4-BE49-F238E27FC236}">
                        <a16:creationId xmlns:a16="http://schemas.microsoft.com/office/drawing/2014/main" id="{793D57BE-A493-4453-A96B-D8C1A69B176F}"/>
                      </a:ext>
                    </a:extLst>
                  </p:cNvPr>
                  <p:cNvSpPr/>
                  <p:nvPr/>
                </p:nvSpPr>
                <p:spPr>
                  <a:xfrm>
                    <a:off x="10387349" y="2797968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3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8"/>
                          <a:pt x="40005" y="77153"/>
                        </a:cubicBezTo>
                        <a:cubicBezTo>
                          <a:pt x="80963" y="74295"/>
                          <a:pt x="42863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9" name="Freeform: Shape 2708">
                    <a:extLst>
                      <a:ext uri="{FF2B5EF4-FFF2-40B4-BE49-F238E27FC236}">
                        <a16:creationId xmlns:a16="http://schemas.microsoft.com/office/drawing/2014/main" id="{E5DD1EDB-7835-4FDF-A179-F54DE3888EF6}"/>
                      </a:ext>
                    </a:extLst>
                  </p:cNvPr>
                  <p:cNvSpPr/>
                  <p:nvPr/>
                </p:nvSpPr>
                <p:spPr>
                  <a:xfrm>
                    <a:off x="10389254" y="2797016"/>
                    <a:ext cx="39448" cy="75260"/>
                  </a:xfrm>
                  <a:custGeom>
                    <a:avLst/>
                    <a:gdLst>
                      <a:gd name="connsiteX0" fmla="*/ 37147 w 39448"/>
                      <a:gd name="connsiteY0" fmla="*/ 75247 h 75260"/>
                      <a:gd name="connsiteX1" fmla="*/ 0 w 39448"/>
                      <a:gd name="connsiteY1" fmla="*/ 0 h 75260"/>
                      <a:gd name="connsiteX2" fmla="*/ 37147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7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2" y="28575"/>
                          <a:pt x="32385" y="75247"/>
                          <a:pt x="37147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10" name="Graphic 7">
                  <a:extLst>
                    <a:ext uri="{FF2B5EF4-FFF2-40B4-BE49-F238E27FC236}">
                      <a16:creationId xmlns:a16="http://schemas.microsoft.com/office/drawing/2014/main" id="{7DA865D5-9796-4907-9165-F57C7284E4FF}"/>
                    </a:ext>
                  </a:extLst>
                </p:cNvPr>
                <p:cNvGrpSpPr/>
                <p:nvPr/>
              </p:nvGrpSpPr>
              <p:grpSpPr>
                <a:xfrm>
                  <a:off x="10413705" y="2868307"/>
                  <a:ext cx="54824" cy="90633"/>
                  <a:chOff x="10413705" y="2868307"/>
                  <a:chExt cx="54824" cy="90633"/>
                </a:xfrm>
              </p:grpSpPr>
              <p:sp>
                <p:nvSpPr>
                  <p:cNvPr id="2711" name="Freeform: Shape 2710">
                    <a:extLst>
                      <a:ext uri="{FF2B5EF4-FFF2-40B4-BE49-F238E27FC236}">
                        <a16:creationId xmlns:a16="http://schemas.microsoft.com/office/drawing/2014/main" id="{6268922C-C4D7-484C-913E-B2623833890C}"/>
                      </a:ext>
                    </a:extLst>
                  </p:cNvPr>
                  <p:cNvSpPr/>
                  <p:nvPr/>
                </p:nvSpPr>
                <p:spPr>
                  <a:xfrm>
                    <a:off x="10413705" y="2868307"/>
                    <a:ext cx="54824" cy="89680"/>
                  </a:xfrm>
                  <a:custGeom>
                    <a:avLst/>
                    <a:gdLst>
                      <a:gd name="connsiteX0" fmla="*/ 40320 w 54824"/>
                      <a:gd name="connsiteY0" fmla="*/ 89681 h 89680"/>
                      <a:gd name="connsiteX1" fmla="*/ 15554 w 54824"/>
                      <a:gd name="connsiteY1" fmla="*/ 2051 h 89680"/>
                      <a:gd name="connsiteX2" fmla="*/ 40320 w 54824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24" h="89680">
                        <a:moveTo>
                          <a:pt x="40320" y="89681"/>
                        </a:moveTo>
                        <a:cubicBezTo>
                          <a:pt x="55559" y="69678"/>
                          <a:pt x="71752" y="17291"/>
                          <a:pt x="15554" y="2051"/>
                        </a:cubicBezTo>
                        <a:cubicBezTo>
                          <a:pt x="-30166" y="-11284"/>
                          <a:pt x="39367" y="43008"/>
                          <a:pt x="403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2" name="Freeform: Shape 2711">
                    <a:extLst>
                      <a:ext uri="{FF2B5EF4-FFF2-40B4-BE49-F238E27FC236}">
                        <a16:creationId xmlns:a16="http://schemas.microsoft.com/office/drawing/2014/main" id="{CB7ACD3F-CB7F-48CE-9EF4-C48ED867B6F1}"/>
                      </a:ext>
                    </a:extLst>
                  </p:cNvPr>
                  <p:cNvSpPr/>
                  <p:nvPr/>
                </p:nvSpPr>
                <p:spPr>
                  <a:xfrm>
                    <a:off x="10429875" y="2873197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19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13" name="Graphic 7">
                  <a:extLst>
                    <a:ext uri="{FF2B5EF4-FFF2-40B4-BE49-F238E27FC236}">
                      <a16:creationId xmlns:a16="http://schemas.microsoft.com/office/drawing/2014/main" id="{6BF04677-DD10-43F4-B4CC-A7ED94BE8535}"/>
                    </a:ext>
                  </a:extLst>
                </p:cNvPr>
                <p:cNvGrpSpPr/>
                <p:nvPr/>
              </p:nvGrpSpPr>
              <p:grpSpPr>
                <a:xfrm>
                  <a:off x="10340676" y="2840073"/>
                  <a:ext cx="81136" cy="42985"/>
                  <a:chOff x="10340676" y="2840073"/>
                  <a:chExt cx="81136" cy="42985"/>
                </a:xfrm>
              </p:grpSpPr>
              <p:sp>
                <p:nvSpPr>
                  <p:cNvPr id="2714" name="Freeform: Shape 2713">
                    <a:extLst>
                      <a:ext uri="{FF2B5EF4-FFF2-40B4-BE49-F238E27FC236}">
                        <a16:creationId xmlns:a16="http://schemas.microsoft.com/office/drawing/2014/main" id="{E9E8FD44-1331-4CEC-B601-50B53D1AD609}"/>
                      </a:ext>
                    </a:extLst>
                  </p:cNvPr>
                  <p:cNvSpPr/>
                  <p:nvPr/>
                </p:nvSpPr>
                <p:spPr>
                  <a:xfrm>
                    <a:off x="10340676" y="284007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5" name="Freeform: Shape 2714">
                    <a:extLst>
                      <a:ext uri="{FF2B5EF4-FFF2-40B4-BE49-F238E27FC236}">
                        <a16:creationId xmlns:a16="http://schemas.microsoft.com/office/drawing/2014/main" id="{E526C364-9BA9-4D32-AADF-7B22C2400A14}"/>
                      </a:ext>
                    </a:extLst>
                  </p:cNvPr>
                  <p:cNvSpPr/>
                  <p:nvPr/>
                </p:nvSpPr>
                <p:spPr>
                  <a:xfrm>
                    <a:off x="10344487" y="2852394"/>
                    <a:ext cx="72523" cy="17375"/>
                  </a:xfrm>
                  <a:custGeom>
                    <a:avLst/>
                    <a:gdLst>
                      <a:gd name="connsiteX0" fmla="*/ 72390 w 72523"/>
                      <a:gd name="connsiteY0" fmla="*/ 17011 h 17375"/>
                      <a:gd name="connsiteX1" fmla="*/ 0 w 72523"/>
                      <a:gd name="connsiteY1" fmla="*/ 5581 h 17375"/>
                      <a:gd name="connsiteX2" fmla="*/ 72390 w 72523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3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2388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16" name="Graphic 7">
                <a:extLst>
                  <a:ext uri="{FF2B5EF4-FFF2-40B4-BE49-F238E27FC236}">
                    <a16:creationId xmlns:a16="http://schemas.microsoft.com/office/drawing/2014/main" id="{F8DB07A2-26CB-4413-89FC-E9C039F03C54}"/>
                  </a:ext>
                </a:extLst>
              </p:cNvPr>
              <p:cNvGrpSpPr/>
              <p:nvPr/>
            </p:nvGrpSpPr>
            <p:grpSpPr>
              <a:xfrm>
                <a:off x="10280669" y="2992278"/>
                <a:ext cx="116205" cy="93344"/>
                <a:chOff x="10280669" y="2992278"/>
                <a:chExt cx="116205" cy="93344"/>
              </a:xfrm>
            </p:grpSpPr>
            <p:sp>
              <p:nvSpPr>
                <p:cNvPr id="2717" name="Freeform: Shape 2716">
                  <a:extLst>
                    <a:ext uri="{FF2B5EF4-FFF2-40B4-BE49-F238E27FC236}">
                      <a16:creationId xmlns:a16="http://schemas.microsoft.com/office/drawing/2014/main" id="{A80140CF-08FD-4C1C-BE49-D71289BE6F3C}"/>
                    </a:ext>
                  </a:extLst>
                </p:cNvPr>
                <p:cNvSpPr/>
                <p:nvPr/>
              </p:nvSpPr>
              <p:spPr>
                <a:xfrm>
                  <a:off x="10306387" y="3033235"/>
                  <a:ext cx="90487" cy="52387"/>
                </a:xfrm>
                <a:custGeom>
                  <a:avLst/>
                  <a:gdLst>
                    <a:gd name="connsiteX0" fmla="*/ 53340 w 90487"/>
                    <a:gd name="connsiteY0" fmla="*/ 27623 h 52387"/>
                    <a:gd name="connsiteX1" fmla="*/ 80963 w 90487"/>
                    <a:gd name="connsiteY1" fmla="*/ 23813 h 52387"/>
                    <a:gd name="connsiteX2" fmla="*/ 60007 w 90487"/>
                    <a:gd name="connsiteY2" fmla="*/ 23813 h 52387"/>
                    <a:gd name="connsiteX3" fmla="*/ 90488 w 90487"/>
                    <a:gd name="connsiteY3" fmla="*/ 12383 h 52387"/>
                    <a:gd name="connsiteX4" fmla="*/ 50482 w 90487"/>
                    <a:gd name="connsiteY4" fmla="*/ 20003 h 52387"/>
                    <a:gd name="connsiteX5" fmla="*/ 63817 w 90487"/>
                    <a:gd name="connsiteY5" fmla="*/ 5715 h 52387"/>
                    <a:gd name="connsiteX6" fmla="*/ 47625 w 90487"/>
                    <a:gd name="connsiteY6" fmla="*/ 15240 h 52387"/>
                    <a:gd name="connsiteX7" fmla="*/ 47625 w 90487"/>
                    <a:gd name="connsiteY7" fmla="*/ 0 h 52387"/>
                    <a:gd name="connsiteX8" fmla="*/ 35242 w 90487"/>
                    <a:gd name="connsiteY8" fmla="*/ 18098 h 52387"/>
                    <a:gd name="connsiteX9" fmla="*/ 34290 w 90487"/>
                    <a:gd name="connsiteY9" fmla="*/ 18098 h 52387"/>
                    <a:gd name="connsiteX10" fmla="*/ 26670 w 90487"/>
                    <a:gd name="connsiteY10" fmla="*/ 4763 h 52387"/>
                    <a:gd name="connsiteX11" fmla="*/ 26670 w 90487"/>
                    <a:gd name="connsiteY11" fmla="*/ 17145 h 52387"/>
                    <a:gd name="connsiteX12" fmla="*/ 17145 w 90487"/>
                    <a:gd name="connsiteY12" fmla="*/ 11430 h 52387"/>
                    <a:gd name="connsiteX13" fmla="*/ 23813 w 90487"/>
                    <a:gd name="connsiteY13" fmla="*/ 20955 h 52387"/>
                    <a:gd name="connsiteX14" fmla="*/ 0 w 90487"/>
                    <a:gd name="connsiteY14" fmla="*/ 31433 h 52387"/>
                    <a:gd name="connsiteX15" fmla="*/ 24765 w 90487"/>
                    <a:gd name="connsiteY15" fmla="*/ 27623 h 52387"/>
                    <a:gd name="connsiteX16" fmla="*/ 9525 w 90487"/>
                    <a:gd name="connsiteY16" fmla="*/ 40005 h 52387"/>
                    <a:gd name="connsiteX17" fmla="*/ 25717 w 90487"/>
                    <a:gd name="connsiteY17" fmla="*/ 33338 h 52387"/>
                    <a:gd name="connsiteX18" fmla="*/ 26670 w 90487"/>
                    <a:gd name="connsiteY18" fmla="*/ 46673 h 52387"/>
                    <a:gd name="connsiteX19" fmla="*/ 32385 w 90487"/>
                    <a:gd name="connsiteY19" fmla="*/ 35243 h 52387"/>
                    <a:gd name="connsiteX20" fmla="*/ 39052 w 90487"/>
                    <a:gd name="connsiteY20" fmla="*/ 48578 h 52387"/>
                    <a:gd name="connsiteX21" fmla="*/ 40005 w 90487"/>
                    <a:gd name="connsiteY21" fmla="*/ 38100 h 52387"/>
                    <a:gd name="connsiteX22" fmla="*/ 49530 w 90487"/>
                    <a:gd name="connsiteY22" fmla="*/ 52388 h 52387"/>
                    <a:gd name="connsiteX23" fmla="*/ 48577 w 90487"/>
                    <a:gd name="connsiteY23" fmla="*/ 36195 h 52387"/>
                    <a:gd name="connsiteX24" fmla="*/ 60007 w 90487"/>
                    <a:gd name="connsiteY24" fmla="*/ 42863 h 52387"/>
                    <a:gd name="connsiteX25" fmla="*/ 50482 w 90487"/>
                    <a:gd name="connsiteY25" fmla="*/ 32385 h 52387"/>
                    <a:gd name="connsiteX26" fmla="*/ 85725 w 90487"/>
                    <a:gd name="connsiteY26" fmla="*/ 41910 h 52387"/>
                    <a:gd name="connsiteX27" fmla="*/ 53340 w 90487"/>
                    <a:gd name="connsiteY27" fmla="*/ 27623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0487" h="52387">
                      <a:moveTo>
                        <a:pt x="53340" y="27623"/>
                      </a:moveTo>
                      <a:cubicBezTo>
                        <a:pt x="64770" y="26670"/>
                        <a:pt x="78105" y="24765"/>
                        <a:pt x="80963" y="23813"/>
                      </a:cubicBezTo>
                      <a:cubicBezTo>
                        <a:pt x="72390" y="24765"/>
                        <a:pt x="65722" y="23813"/>
                        <a:pt x="60007" y="23813"/>
                      </a:cubicBezTo>
                      <a:cubicBezTo>
                        <a:pt x="73342" y="20003"/>
                        <a:pt x="87630" y="15240"/>
                        <a:pt x="90488" y="12383"/>
                      </a:cubicBezTo>
                      <a:cubicBezTo>
                        <a:pt x="73342" y="17145"/>
                        <a:pt x="60007" y="18098"/>
                        <a:pt x="50482" y="20003"/>
                      </a:cubicBezTo>
                      <a:cubicBezTo>
                        <a:pt x="57150" y="15240"/>
                        <a:pt x="63817" y="8573"/>
                        <a:pt x="63817" y="5715"/>
                      </a:cubicBezTo>
                      <a:cubicBezTo>
                        <a:pt x="58102" y="10478"/>
                        <a:pt x="52388" y="13335"/>
                        <a:pt x="47625" y="15240"/>
                      </a:cubicBezTo>
                      <a:cubicBezTo>
                        <a:pt x="49530" y="9525"/>
                        <a:pt x="48577" y="3810"/>
                        <a:pt x="47625" y="0"/>
                      </a:cubicBezTo>
                      <a:cubicBezTo>
                        <a:pt x="45720" y="6668"/>
                        <a:pt x="40005" y="13335"/>
                        <a:pt x="35242" y="18098"/>
                      </a:cubicBezTo>
                      <a:cubicBezTo>
                        <a:pt x="35242" y="18098"/>
                        <a:pt x="34290" y="18098"/>
                        <a:pt x="34290" y="18098"/>
                      </a:cubicBezTo>
                      <a:cubicBezTo>
                        <a:pt x="32385" y="12383"/>
                        <a:pt x="29527" y="6668"/>
                        <a:pt x="26670" y="4763"/>
                      </a:cubicBezTo>
                      <a:cubicBezTo>
                        <a:pt x="27622" y="9525"/>
                        <a:pt x="27622" y="13335"/>
                        <a:pt x="26670" y="17145"/>
                      </a:cubicBezTo>
                      <a:cubicBezTo>
                        <a:pt x="23813" y="14288"/>
                        <a:pt x="20002" y="12383"/>
                        <a:pt x="17145" y="11430"/>
                      </a:cubicBezTo>
                      <a:cubicBezTo>
                        <a:pt x="20002" y="14288"/>
                        <a:pt x="22860" y="18098"/>
                        <a:pt x="23813" y="20955"/>
                      </a:cubicBezTo>
                      <a:cubicBezTo>
                        <a:pt x="13335" y="24765"/>
                        <a:pt x="15240" y="26670"/>
                        <a:pt x="0" y="31433"/>
                      </a:cubicBezTo>
                      <a:cubicBezTo>
                        <a:pt x="14288" y="31433"/>
                        <a:pt x="18097" y="31433"/>
                        <a:pt x="24765" y="27623"/>
                      </a:cubicBezTo>
                      <a:cubicBezTo>
                        <a:pt x="20955" y="30480"/>
                        <a:pt x="18097" y="35243"/>
                        <a:pt x="9525" y="40005"/>
                      </a:cubicBezTo>
                      <a:cubicBezTo>
                        <a:pt x="13335" y="39053"/>
                        <a:pt x="19050" y="36195"/>
                        <a:pt x="25717" y="33338"/>
                      </a:cubicBezTo>
                      <a:cubicBezTo>
                        <a:pt x="26670" y="37148"/>
                        <a:pt x="27622" y="40958"/>
                        <a:pt x="26670" y="46673"/>
                      </a:cubicBezTo>
                      <a:cubicBezTo>
                        <a:pt x="28575" y="44768"/>
                        <a:pt x="31432" y="40005"/>
                        <a:pt x="32385" y="35243"/>
                      </a:cubicBezTo>
                      <a:cubicBezTo>
                        <a:pt x="34290" y="38100"/>
                        <a:pt x="38100" y="42863"/>
                        <a:pt x="39052" y="48578"/>
                      </a:cubicBezTo>
                      <a:cubicBezTo>
                        <a:pt x="40005" y="46673"/>
                        <a:pt x="40957" y="42863"/>
                        <a:pt x="40005" y="38100"/>
                      </a:cubicBezTo>
                      <a:cubicBezTo>
                        <a:pt x="43815" y="41910"/>
                        <a:pt x="47625" y="47625"/>
                        <a:pt x="49530" y="52388"/>
                      </a:cubicBezTo>
                      <a:cubicBezTo>
                        <a:pt x="51435" y="49530"/>
                        <a:pt x="51435" y="42863"/>
                        <a:pt x="48577" y="36195"/>
                      </a:cubicBezTo>
                      <a:cubicBezTo>
                        <a:pt x="52388" y="38100"/>
                        <a:pt x="56197" y="40005"/>
                        <a:pt x="60007" y="42863"/>
                      </a:cubicBezTo>
                      <a:cubicBezTo>
                        <a:pt x="60007" y="40958"/>
                        <a:pt x="55245" y="36195"/>
                        <a:pt x="50482" y="32385"/>
                      </a:cubicBezTo>
                      <a:cubicBezTo>
                        <a:pt x="61913" y="34290"/>
                        <a:pt x="75247" y="37148"/>
                        <a:pt x="85725" y="41910"/>
                      </a:cubicBezTo>
                      <a:cubicBezTo>
                        <a:pt x="79057" y="38100"/>
                        <a:pt x="65722" y="31433"/>
                        <a:pt x="5334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18" name="Graphic 7">
                  <a:extLst>
                    <a:ext uri="{FF2B5EF4-FFF2-40B4-BE49-F238E27FC236}">
                      <a16:creationId xmlns:a16="http://schemas.microsoft.com/office/drawing/2014/main" id="{AB9F39BF-DB82-40C2-8D5F-E789D041F722}"/>
                    </a:ext>
                  </a:extLst>
                </p:cNvPr>
                <p:cNvGrpSpPr/>
                <p:nvPr/>
              </p:nvGrpSpPr>
              <p:grpSpPr>
                <a:xfrm>
                  <a:off x="10331700" y="2992278"/>
                  <a:ext cx="33741" cy="58572"/>
                  <a:chOff x="10331700" y="2992278"/>
                  <a:chExt cx="33741" cy="58572"/>
                </a:xfrm>
              </p:grpSpPr>
              <p:sp>
                <p:nvSpPr>
                  <p:cNvPr id="2719" name="Freeform: Shape 2718">
                    <a:extLst>
                      <a:ext uri="{FF2B5EF4-FFF2-40B4-BE49-F238E27FC236}">
                        <a16:creationId xmlns:a16="http://schemas.microsoft.com/office/drawing/2014/main" id="{C697483F-5EB0-4F4D-8945-A3C878AF5A47}"/>
                      </a:ext>
                    </a:extLst>
                  </p:cNvPr>
                  <p:cNvSpPr/>
                  <p:nvPr/>
                </p:nvSpPr>
                <p:spPr>
                  <a:xfrm>
                    <a:off x="10331700" y="2992278"/>
                    <a:ext cx="33741" cy="58572"/>
                  </a:xfrm>
                  <a:custGeom>
                    <a:avLst/>
                    <a:gdLst>
                      <a:gd name="connsiteX0" fmla="*/ 33742 w 33741"/>
                      <a:gd name="connsiteY0" fmla="*/ 0 h 58572"/>
                      <a:gd name="connsiteX1" fmla="*/ 5167 w 33741"/>
                      <a:gd name="connsiteY1" fmla="*/ 57150 h 58572"/>
                      <a:gd name="connsiteX2" fmla="*/ 33742 w 33741"/>
                      <a:gd name="connsiteY2" fmla="*/ 0 h 5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41" h="58572">
                        <a:moveTo>
                          <a:pt x="33742" y="0"/>
                        </a:moveTo>
                        <a:cubicBezTo>
                          <a:pt x="17549" y="28575"/>
                          <a:pt x="23264" y="45720"/>
                          <a:pt x="5167" y="57150"/>
                        </a:cubicBezTo>
                        <a:cubicBezTo>
                          <a:pt x="-12931" y="68580"/>
                          <a:pt x="21359" y="7620"/>
                          <a:pt x="3374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0" name="Freeform: Shape 2719">
                    <a:extLst>
                      <a:ext uri="{FF2B5EF4-FFF2-40B4-BE49-F238E27FC236}">
                        <a16:creationId xmlns:a16="http://schemas.microsoft.com/office/drawing/2014/main" id="{C80ABFAA-5BA9-4956-9EE4-0E86CEEFBB60}"/>
                      </a:ext>
                    </a:extLst>
                  </p:cNvPr>
                  <p:cNvSpPr/>
                  <p:nvPr/>
                </p:nvSpPr>
                <p:spPr>
                  <a:xfrm>
                    <a:off x="10337439" y="2994183"/>
                    <a:ext cx="26097" cy="53367"/>
                  </a:xfrm>
                  <a:custGeom>
                    <a:avLst/>
                    <a:gdLst>
                      <a:gd name="connsiteX0" fmla="*/ 380 w 26097"/>
                      <a:gd name="connsiteY0" fmla="*/ 53340 h 53367"/>
                      <a:gd name="connsiteX1" fmla="*/ 26097 w 26097"/>
                      <a:gd name="connsiteY1" fmla="*/ 0 h 53367"/>
                      <a:gd name="connsiteX2" fmla="*/ 380 w 26097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97" h="53367">
                        <a:moveTo>
                          <a:pt x="380" y="53340"/>
                        </a:moveTo>
                        <a:cubicBezTo>
                          <a:pt x="-1525" y="54292"/>
                          <a:pt x="3237" y="30480"/>
                          <a:pt x="26097" y="0"/>
                        </a:cubicBezTo>
                        <a:cubicBezTo>
                          <a:pt x="5142" y="27622"/>
                          <a:pt x="2285" y="52388"/>
                          <a:pt x="38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1" name="Graphic 7">
                  <a:extLst>
                    <a:ext uri="{FF2B5EF4-FFF2-40B4-BE49-F238E27FC236}">
                      <a16:creationId xmlns:a16="http://schemas.microsoft.com/office/drawing/2014/main" id="{A5063B6E-B367-440B-BE3E-CF586D65D582}"/>
                    </a:ext>
                  </a:extLst>
                </p:cNvPr>
                <p:cNvGrpSpPr/>
                <p:nvPr/>
              </p:nvGrpSpPr>
              <p:grpSpPr>
                <a:xfrm>
                  <a:off x="10289241" y="3043844"/>
                  <a:ext cx="49433" cy="10623"/>
                  <a:chOff x="10289241" y="3043844"/>
                  <a:chExt cx="49433" cy="10623"/>
                </a:xfrm>
              </p:grpSpPr>
              <p:sp>
                <p:nvSpPr>
                  <p:cNvPr id="2722" name="Freeform: Shape 2721">
                    <a:extLst>
                      <a:ext uri="{FF2B5EF4-FFF2-40B4-BE49-F238E27FC236}">
                        <a16:creationId xmlns:a16="http://schemas.microsoft.com/office/drawing/2014/main" id="{A7D4F206-3540-46E9-A206-C941CDB0F687}"/>
                      </a:ext>
                    </a:extLst>
                  </p:cNvPr>
                  <p:cNvSpPr/>
                  <p:nvPr/>
                </p:nvSpPr>
                <p:spPr>
                  <a:xfrm>
                    <a:off x="10289241" y="3043844"/>
                    <a:ext cx="49433" cy="10623"/>
                  </a:xfrm>
                  <a:custGeom>
                    <a:avLst/>
                    <a:gdLst>
                      <a:gd name="connsiteX0" fmla="*/ 0 w 49433"/>
                      <a:gd name="connsiteY0" fmla="*/ 1774 h 10623"/>
                      <a:gd name="connsiteX1" fmla="*/ 46672 w 49433"/>
                      <a:gd name="connsiteY1" fmla="*/ 8442 h 10623"/>
                      <a:gd name="connsiteX2" fmla="*/ 0 w 49433"/>
                      <a:gd name="connsiteY2" fmla="*/ 1774 h 1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433" h="10623">
                        <a:moveTo>
                          <a:pt x="0" y="1774"/>
                        </a:moveTo>
                        <a:cubicBezTo>
                          <a:pt x="24765" y="4632"/>
                          <a:pt x="32385" y="15109"/>
                          <a:pt x="46672" y="8442"/>
                        </a:cubicBezTo>
                        <a:cubicBezTo>
                          <a:pt x="61913" y="2727"/>
                          <a:pt x="9525" y="-2988"/>
                          <a:pt x="0" y="17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3" name="Freeform: Shape 2722">
                    <a:extLst>
                      <a:ext uri="{FF2B5EF4-FFF2-40B4-BE49-F238E27FC236}">
                        <a16:creationId xmlns:a16="http://schemas.microsoft.com/office/drawing/2014/main" id="{4477F646-76E7-4E96-A123-C55BDB67402A}"/>
                      </a:ext>
                    </a:extLst>
                  </p:cNvPr>
                  <p:cNvSpPr/>
                  <p:nvPr/>
                </p:nvSpPr>
                <p:spPr>
                  <a:xfrm>
                    <a:off x="10292099" y="3045342"/>
                    <a:ext cx="43006" cy="6943"/>
                  </a:xfrm>
                  <a:custGeom>
                    <a:avLst/>
                    <a:gdLst>
                      <a:gd name="connsiteX0" fmla="*/ 42863 w 43006"/>
                      <a:gd name="connsiteY0" fmla="*/ 6944 h 6943"/>
                      <a:gd name="connsiteX1" fmla="*/ 0 w 43006"/>
                      <a:gd name="connsiteY1" fmla="*/ 276 h 6943"/>
                      <a:gd name="connsiteX2" fmla="*/ 42863 w 43006"/>
                      <a:gd name="connsiteY2" fmla="*/ 6944 h 6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06" h="6943">
                        <a:moveTo>
                          <a:pt x="42863" y="6944"/>
                        </a:moveTo>
                        <a:cubicBezTo>
                          <a:pt x="44767" y="5991"/>
                          <a:pt x="27622" y="-676"/>
                          <a:pt x="0" y="276"/>
                        </a:cubicBezTo>
                        <a:cubicBezTo>
                          <a:pt x="24765" y="-1629"/>
                          <a:pt x="40957" y="6944"/>
                          <a:pt x="42863" y="69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4" name="Graphic 7">
                  <a:extLst>
                    <a:ext uri="{FF2B5EF4-FFF2-40B4-BE49-F238E27FC236}">
                      <a16:creationId xmlns:a16="http://schemas.microsoft.com/office/drawing/2014/main" id="{719081D4-67E3-4B3B-AE84-1815250DE2C1}"/>
                    </a:ext>
                  </a:extLst>
                </p:cNvPr>
                <p:cNvGrpSpPr/>
                <p:nvPr/>
              </p:nvGrpSpPr>
              <p:grpSpPr>
                <a:xfrm>
                  <a:off x="10298766" y="3023710"/>
                  <a:ext cx="34351" cy="20985"/>
                  <a:chOff x="10298766" y="3023710"/>
                  <a:chExt cx="34351" cy="20985"/>
                </a:xfrm>
              </p:grpSpPr>
              <p:sp>
                <p:nvSpPr>
                  <p:cNvPr id="2725" name="Freeform: Shape 2724">
                    <a:extLst>
                      <a:ext uri="{FF2B5EF4-FFF2-40B4-BE49-F238E27FC236}">
                        <a16:creationId xmlns:a16="http://schemas.microsoft.com/office/drawing/2014/main" id="{A5D4775C-8614-49AE-96AF-27FC95431357}"/>
                      </a:ext>
                    </a:extLst>
                  </p:cNvPr>
                  <p:cNvSpPr/>
                  <p:nvPr/>
                </p:nvSpPr>
                <p:spPr>
                  <a:xfrm>
                    <a:off x="10298766" y="3023710"/>
                    <a:ext cx="34351" cy="20985"/>
                  </a:xfrm>
                  <a:custGeom>
                    <a:avLst/>
                    <a:gdLst>
                      <a:gd name="connsiteX0" fmla="*/ 0 w 34351"/>
                      <a:gd name="connsiteY0" fmla="*/ 0 h 20985"/>
                      <a:gd name="connsiteX1" fmla="*/ 31433 w 34351"/>
                      <a:gd name="connsiteY1" fmla="*/ 20955 h 20985"/>
                      <a:gd name="connsiteX2" fmla="*/ 0 w 34351"/>
                      <a:gd name="connsiteY2" fmla="*/ 0 h 2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51" h="20985">
                        <a:moveTo>
                          <a:pt x="0" y="0"/>
                        </a:moveTo>
                        <a:cubicBezTo>
                          <a:pt x="16193" y="10478"/>
                          <a:pt x="19050" y="20003"/>
                          <a:pt x="31433" y="20955"/>
                        </a:cubicBezTo>
                        <a:cubicBezTo>
                          <a:pt x="44768" y="21908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6" name="Freeform: Shape 2725">
                    <a:extLst>
                      <a:ext uri="{FF2B5EF4-FFF2-40B4-BE49-F238E27FC236}">
                        <a16:creationId xmlns:a16="http://schemas.microsoft.com/office/drawing/2014/main" id="{81550616-B44E-4349-AE36-32198F658FC1}"/>
                      </a:ext>
                    </a:extLst>
                  </p:cNvPr>
                  <p:cNvSpPr/>
                  <p:nvPr/>
                </p:nvSpPr>
                <p:spPr>
                  <a:xfrm>
                    <a:off x="10300672" y="3024663"/>
                    <a:ext cx="28646" cy="20002"/>
                  </a:xfrm>
                  <a:custGeom>
                    <a:avLst/>
                    <a:gdLst>
                      <a:gd name="connsiteX0" fmla="*/ 28575 w 28646"/>
                      <a:gd name="connsiteY0" fmla="*/ 20003 h 20002"/>
                      <a:gd name="connsiteX1" fmla="*/ 0 w 28646"/>
                      <a:gd name="connsiteY1" fmla="*/ 0 h 20002"/>
                      <a:gd name="connsiteX2" fmla="*/ 28575 w 28646"/>
                      <a:gd name="connsiteY2" fmla="*/ 20003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646" h="20002">
                        <a:moveTo>
                          <a:pt x="28575" y="20003"/>
                        </a:moveTo>
                        <a:cubicBezTo>
                          <a:pt x="29528" y="20003"/>
                          <a:pt x="20955" y="9525"/>
                          <a:pt x="0" y="0"/>
                        </a:cubicBezTo>
                        <a:cubicBezTo>
                          <a:pt x="18097" y="7620"/>
                          <a:pt x="27622" y="20003"/>
                          <a:pt x="285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7" name="Graphic 7">
                  <a:extLst>
                    <a:ext uri="{FF2B5EF4-FFF2-40B4-BE49-F238E27FC236}">
                      <a16:creationId xmlns:a16="http://schemas.microsoft.com/office/drawing/2014/main" id="{8B014E08-2137-40D6-B8EC-7844714AA35C}"/>
                    </a:ext>
                  </a:extLst>
                </p:cNvPr>
                <p:cNvGrpSpPr/>
                <p:nvPr/>
              </p:nvGrpSpPr>
              <p:grpSpPr>
                <a:xfrm>
                  <a:off x="10293051" y="3050772"/>
                  <a:ext cx="45824" cy="8540"/>
                  <a:chOff x="10293051" y="3050772"/>
                  <a:chExt cx="45824" cy="8540"/>
                </a:xfrm>
              </p:grpSpPr>
              <p:sp>
                <p:nvSpPr>
                  <p:cNvPr id="2728" name="Freeform: Shape 2727">
                    <a:extLst>
                      <a:ext uri="{FF2B5EF4-FFF2-40B4-BE49-F238E27FC236}">
                        <a16:creationId xmlns:a16="http://schemas.microsoft.com/office/drawing/2014/main" id="{53B47704-658E-445E-8141-F79DD2292DC6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050772"/>
                    <a:ext cx="45824" cy="8540"/>
                  </a:xfrm>
                  <a:custGeom>
                    <a:avLst/>
                    <a:gdLst>
                      <a:gd name="connsiteX0" fmla="*/ 0 w 45824"/>
                      <a:gd name="connsiteY0" fmla="*/ 7229 h 8540"/>
                      <a:gd name="connsiteX1" fmla="*/ 43815 w 45824"/>
                      <a:gd name="connsiteY1" fmla="*/ 4371 h 8540"/>
                      <a:gd name="connsiteX2" fmla="*/ 0 w 45824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24" h="8540">
                        <a:moveTo>
                          <a:pt x="0" y="7229"/>
                        </a:moveTo>
                        <a:cubicBezTo>
                          <a:pt x="22860" y="5324"/>
                          <a:pt x="31433" y="12944"/>
                          <a:pt x="43815" y="4371"/>
                        </a:cubicBezTo>
                        <a:cubicBezTo>
                          <a:pt x="56198" y="-4201"/>
                          <a:pt x="7620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9" name="Freeform: Shape 2728">
                    <a:extLst>
                      <a:ext uri="{FF2B5EF4-FFF2-40B4-BE49-F238E27FC236}">
                        <a16:creationId xmlns:a16="http://schemas.microsoft.com/office/drawing/2014/main" id="{84321A93-53CD-4B3A-8A5A-E4C103857C8E}"/>
                      </a:ext>
                    </a:extLst>
                  </p:cNvPr>
                  <p:cNvSpPr/>
                  <p:nvPr/>
                </p:nvSpPr>
                <p:spPr>
                  <a:xfrm>
                    <a:off x="10294957" y="3053196"/>
                    <a:ext cx="40997" cy="3851"/>
                  </a:xfrm>
                  <a:custGeom>
                    <a:avLst/>
                    <a:gdLst>
                      <a:gd name="connsiteX0" fmla="*/ 40957 w 40997"/>
                      <a:gd name="connsiteY0" fmla="*/ 1947 h 3851"/>
                      <a:gd name="connsiteX1" fmla="*/ 0 w 40997"/>
                      <a:gd name="connsiteY1" fmla="*/ 3852 h 3851"/>
                      <a:gd name="connsiteX2" fmla="*/ 40957 w 40997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97" h="3851">
                        <a:moveTo>
                          <a:pt x="40957" y="1947"/>
                        </a:moveTo>
                        <a:cubicBezTo>
                          <a:pt x="41910" y="994"/>
                          <a:pt x="25718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0957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0" name="Graphic 7">
                  <a:extLst>
                    <a:ext uri="{FF2B5EF4-FFF2-40B4-BE49-F238E27FC236}">
                      <a16:creationId xmlns:a16="http://schemas.microsoft.com/office/drawing/2014/main" id="{E52A2ED0-6372-4489-98D8-ABD61E660FA8}"/>
                    </a:ext>
                  </a:extLst>
                </p:cNvPr>
                <p:cNvGrpSpPr/>
                <p:nvPr/>
              </p:nvGrpSpPr>
              <p:grpSpPr>
                <a:xfrm>
                  <a:off x="10306387" y="3044271"/>
                  <a:ext cx="36023" cy="29921"/>
                  <a:chOff x="10306387" y="3044271"/>
                  <a:chExt cx="36023" cy="29921"/>
                </a:xfrm>
              </p:grpSpPr>
              <p:sp>
                <p:nvSpPr>
                  <p:cNvPr id="2731" name="Freeform: Shape 2730">
                    <a:extLst>
                      <a:ext uri="{FF2B5EF4-FFF2-40B4-BE49-F238E27FC236}">
                        <a16:creationId xmlns:a16="http://schemas.microsoft.com/office/drawing/2014/main" id="{3BFEC393-97BB-4BCE-B033-B71F07627E70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044271"/>
                    <a:ext cx="36023" cy="29921"/>
                  </a:xfrm>
                  <a:custGeom>
                    <a:avLst/>
                    <a:gdLst>
                      <a:gd name="connsiteX0" fmla="*/ 0 w 36023"/>
                      <a:gd name="connsiteY0" fmla="*/ 29922 h 29921"/>
                      <a:gd name="connsiteX1" fmla="*/ 35242 w 36023"/>
                      <a:gd name="connsiteY1" fmla="*/ 3252 h 29921"/>
                      <a:gd name="connsiteX2" fmla="*/ 0 w 36023"/>
                      <a:gd name="connsiteY2" fmla="*/ 29922 h 29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023" h="29921">
                        <a:moveTo>
                          <a:pt x="0" y="29922"/>
                        </a:moveTo>
                        <a:cubicBezTo>
                          <a:pt x="18097" y="15634"/>
                          <a:pt x="29527" y="17539"/>
                          <a:pt x="35242" y="3252"/>
                        </a:cubicBezTo>
                        <a:cubicBezTo>
                          <a:pt x="41910" y="-10083"/>
                          <a:pt x="3810" y="21349"/>
                          <a:pt x="0" y="299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2" name="Freeform: Shape 2731">
                    <a:extLst>
                      <a:ext uri="{FF2B5EF4-FFF2-40B4-BE49-F238E27FC236}">
                        <a16:creationId xmlns:a16="http://schemas.microsoft.com/office/drawing/2014/main" id="{A9F08451-E91B-46C5-AD48-E309D0E92EC7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049328"/>
                    <a:ext cx="33377" cy="23912"/>
                  </a:xfrm>
                  <a:custGeom>
                    <a:avLst/>
                    <a:gdLst>
                      <a:gd name="connsiteX0" fmla="*/ 33338 w 33377"/>
                      <a:gd name="connsiteY0" fmla="*/ 100 h 23912"/>
                      <a:gd name="connsiteX1" fmla="*/ 0 w 33377"/>
                      <a:gd name="connsiteY1" fmla="*/ 23912 h 23912"/>
                      <a:gd name="connsiteX2" fmla="*/ 33338 w 33377"/>
                      <a:gd name="connsiteY2" fmla="*/ 100 h 2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77" h="23912">
                        <a:moveTo>
                          <a:pt x="33338" y="100"/>
                        </a:moveTo>
                        <a:cubicBezTo>
                          <a:pt x="34290" y="-853"/>
                          <a:pt x="18098" y="4862"/>
                          <a:pt x="0" y="23912"/>
                        </a:cubicBezTo>
                        <a:cubicBezTo>
                          <a:pt x="16193" y="6767"/>
                          <a:pt x="33338" y="1052"/>
                          <a:pt x="33338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3" name="Graphic 7">
                  <a:extLst>
                    <a:ext uri="{FF2B5EF4-FFF2-40B4-BE49-F238E27FC236}">
                      <a16:creationId xmlns:a16="http://schemas.microsoft.com/office/drawing/2014/main" id="{E7026CF1-19E6-449B-B0CB-8097D7E396B2}"/>
                    </a:ext>
                  </a:extLst>
                </p:cNvPr>
                <p:cNvGrpSpPr/>
                <p:nvPr/>
              </p:nvGrpSpPr>
              <p:grpSpPr>
                <a:xfrm>
                  <a:off x="10337124" y="3018948"/>
                  <a:ext cx="41652" cy="25814"/>
                  <a:chOff x="10337124" y="3018948"/>
                  <a:chExt cx="41652" cy="25814"/>
                </a:xfrm>
              </p:grpSpPr>
              <p:sp>
                <p:nvSpPr>
                  <p:cNvPr id="2734" name="Freeform: Shape 2733">
                    <a:extLst>
                      <a:ext uri="{FF2B5EF4-FFF2-40B4-BE49-F238E27FC236}">
                        <a16:creationId xmlns:a16="http://schemas.microsoft.com/office/drawing/2014/main" id="{E8E103B3-973F-4D0C-9894-F0A15D12CD4A}"/>
                      </a:ext>
                    </a:extLst>
                  </p:cNvPr>
                  <p:cNvSpPr/>
                  <p:nvPr/>
                </p:nvSpPr>
                <p:spPr>
                  <a:xfrm>
                    <a:off x="10337124" y="3018948"/>
                    <a:ext cx="41652" cy="25814"/>
                  </a:xfrm>
                  <a:custGeom>
                    <a:avLst/>
                    <a:gdLst>
                      <a:gd name="connsiteX0" fmla="*/ 41652 w 41652"/>
                      <a:gd name="connsiteY0" fmla="*/ 0 h 25814"/>
                      <a:gd name="connsiteX1" fmla="*/ 3552 w 41652"/>
                      <a:gd name="connsiteY1" fmla="*/ 25718 h 25814"/>
                      <a:gd name="connsiteX2" fmla="*/ 41652 w 41652"/>
                      <a:gd name="connsiteY2" fmla="*/ 0 h 2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52" h="25814">
                        <a:moveTo>
                          <a:pt x="41652" y="0"/>
                        </a:moveTo>
                        <a:cubicBezTo>
                          <a:pt x="21650" y="12383"/>
                          <a:pt x="18793" y="24765"/>
                          <a:pt x="3552" y="25718"/>
                        </a:cubicBezTo>
                        <a:cubicBezTo>
                          <a:pt x="-12640" y="27623"/>
                          <a:pt x="31175" y="953"/>
                          <a:pt x="4165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5" name="Freeform: Shape 2734">
                    <a:extLst>
                      <a:ext uri="{FF2B5EF4-FFF2-40B4-BE49-F238E27FC236}">
                        <a16:creationId xmlns:a16="http://schemas.microsoft.com/office/drawing/2014/main" id="{F61EBA1E-2726-4CA8-88EF-37A86F8B9230}"/>
                      </a:ext>
                    </a:extLst>
                  </p:cNvPr>
                  <p:cNvSpPr/>
                  <p:nvPr/>
                </p:nvSpPr>
                <p:spPr>
                  <a:xfrm>
                    <a:off x="10341425" y="3019901"/>
                    <a:ext cx="35446" cy="24765"/>
                  </a:xfrm>
                  <a:custGeom>
                    <a:avLst/>
                    <a:gdLst>
                      <a:gd name="connsiteX0" fmla="*/ 204 w 35446"/>
                      <a:gd name="connsiteY0" fmla="*/ 24765 h 24765"/>
                      <a:gd name="connsiteX1" fmla="*/ 35446 w 35446"/>
                      <a:gd name="connsiteY1" fmla="*/ 0 h 24765"/>
                      <a:gd name="connsiteX2" fmla="*/ 204 w 35446"/>
                      <a:gd name="connsiteY2" fmla="*/ 24765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6" h="24765">
                        <a:moveTo>
                          <a:pt x="204" y="24765"/>
                        </a:moveTo>
                        <a:cubicBezTo>
                          <a:pt x="-1701" y="24765"/>
                          <a:pt x="9729" y="11430"/>
                          <a:pt x="35446" y="0"/>
                        </a:cubicBezTo>
                        <a:cubicBezTo>
                          <a:pt x="12586" y="9525"/>
                          <a:pt x="2109" y="24765"/>
                          <a:pt x="204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6" name="Graphic 7">
                  <a:extLst>
                    <a:ext uri="{FF2B5EF4-FFF2-40B4-BE49-F238E27FC236}">
                      <a16:creationId xmlns:a16="http://schemas.microsoft.com/office/drawing/2014/main" id="{DCAA65AB-007A-4F3C-8608-22A211358D4B}"/>
                    </a:ext>
                  </a:extLst>
                </p:cNvPr>
                <p:cNvGrpSpPr/>
                <p:nvPr/>
              </p:nvGrpSpPr>
              <p:grpSpPr>
                <a:xfrm>
                  <a:off x="10330644" y="3051059"/>
                  <a:ext cx="35749" cy="15514"/>
                  <a:chOff x="10330644" y="3051059"/>
                  <a:chExt cx="35749" cy="15514"/>
                </a:xfrm>
              </p:grpSpPr>
              <p:sp>
                <p:nvSpPr>
                  <p:cNvPr id="2737" name="Freeform: Shape 2736">
                    <a:extLst>
                      <a:ext uri="{FF2B5EF4-FFF2-40B4-BE49-F238E27FC236}">
                        <a16:creationId xmlns:a16="http://schemas.microsoft.com/office/drawing/2014/main" id="{E5B1E550-4776-4C3D-8FE0-2A7F81A5F5A3}"/>
                      </a:ext>
                    </a:extLst>
                  </p:cNvPr>
                  <p:cNvSpPr/>
                  <p:nvPr/>
                </p:nvSpPr>
                <p:spPr>
                  <a:xfrm>
                    <a:off x="10330644" y="3051059"/>
                    <a:ext cx="35749" cy="15514"/>
                  </a:xfrm>
                  <a:custGeom>
                    <a:avLst/>
                    <a:gdLst>
                      <a:gd name="connsiteX0" fmla="*/ 35750 w 35749"/>
                      <a:gd name="connsiteY0" fmla="*/ 15514 h 15514"/>
                      <a:gd name="connsiteX1" fmla="*/ 1460 w 35749"/>
                      <a:gd name="connsiteY1" fmla="*/ 2179 h 15514"/>
                      <a:gd name="connsiteX2" fmla="*/ 35750 w 35749"/>
                      <a:gd name="connsiteY2" fmla="*/ 15514 h 15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49" h="15514">
                        <a:moveTo>
                          <a:pt x="35750" y="15514"/>
                        </a:moveTo>
                        <a:cubicBezTo>
                          <a:pt x="29082" y="8847"/>
                          <a:pt x="10985" y="-5441"/>
                          <a:pt x="1460" y="2179"/>
                        </a:cubicBezTo>
                        <a:cubicBezTo>
                          <a:pt x="-6160" y="7894"/>
                          <a:pt x="17653" y="5989"/>
                          <a:pt x="35750" y="1551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8" name="Freeform: Shape 2737">
                    <a:extLst>
                      <a:ext uri="{FF2B5EF4-FFF2-40B4-BE49-F238E27FC236}">
                        <a16:creationId xmlns:a16="http://schemas.microsoft.com/office/drawing/2014/main" id="{A5FF3A7F-CCC7-44C5-A656-7E00D6B6F0C7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053238"/>
                    <a:ext cx="33337" cy="13334"/>
                  </a:xfrm>
                  <a:custGeom>
                    <a:avLst/>
                    <a:gdLst>
                      <a:gd name="connsiteX0" fmla="*/ 0 w 33337"/>
                      <a:gd name="connsiteY0" fmla="*/ 0 h 13334"/>
                      <a:gd name="connsiteX1" fmla="*/ 33338 w 33337"/>
                      <a:gd name="connsiteY1" fmla="*/ 13335 h 13334"/>
                      <a:gd name="connsiteX2" fmla="*/ 0 w 33337"/>
                      <a:gd name="connsiteY2" fmla="*/ 0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13334">
                        <a:moveTo>
                          <a:pt x="0" y="0"/>
                        </a:moveTo>
                        <a:cubicBezTo>
                          <a:pt x="0" y="953"/>
                          <a:pt x="15240" y="-953"/>
                          <a:pt x="33338" y="13335"/>
                        </a:cubicBezTo>
                        <a:cubicBezTo>
                          <a:pt x="14288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9" name="Graphic 7">
                  <a:extLst>
                    <a:ext uri="{FF2B5EF4-FFF2-40B4-BE49-F238E27FC236}">
                      <a16:creationId xmlns:a16="http://schemas.microsoft.com/office/drawing/2014/main" id="{22D2CCB2-1E6E-43AD-AED0-213C40888283}"/>
                    </a:ext>
                  </a:extLst>
                </p:cNvPr>
                <p:cNvGrpSpPr/>
                <p:nvPr/>
              </p:nvGrpSpPr>
              <p:grpSpPr>
                <a:xfrm>
                  <a:off x="10330860" y="3048719"/>
                  <a:ext cx="47916" cy="8741"/>
                  <a:chOff x="10330860" y="3048719"/>
                  <a:chExt cx="47916" cy="8741"/>
                </a:xfrm>
              </p:grpSpPr>
              <p:sp>
                <p:nvSpPr>
                  <p:cNvPr id="2740" name="Freeform: Shape 2739">
                    <a:extLst>
                      <a:ext uri="{FF2B5EF4-FFF2-40B4-BE49-F238E27FC236}">
                        <a16:creationId xmlns:a16="http://schemas.microsoft.com/office/drawing/2014/main" id="{694E3760-EAF2-4135-9450-E4C36CB2A442}"/>
                      </a:ext>
                    </a:extLst>
                  </p:cNvPr>
                  <p:cNvSpPr/>
                  <p:nvPr/>
                </p:nvSpPr>
                <p:spPr>
                  <a:xfrm>
                    <a:off x="10330860" y="3048719"/>
                    <a:ext cx="47916" cy="8741"/>
                  </a:xfrm>
                  <a:custGeom>
                    <a:avLst/>
                    <a:gdLst>
                      <a:gd name="connsiteX0" fmla="*/ 47916 w 47916"/>
                      <a:gd name="connsiteY0" fmla="*/ 8329 h 8741"/>
                      <a:gd name="connsiteX1" fmla="*/ 2196 w 47916"/>
                      <a:gd name="connsiteY1" fmla="*/ 4519 h 8741"/>
                      <a:gd name="connsiteX2" fmla="*/ 47916 w 47916"/>
                      <a:gd name="connsiteY2" fmla="*/ 8329 h 8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16" h="8741">
                        <a:moveTo>
                          <a:pt x="47916" y="8329"/>
                        </a:moveTo>
                        <a:cubicBezTo>
                          <a:pt x="24104" y="5471"/>
                          <a:pt x="14579" y="13091"/>
                          <a:pt x="2196" y="4519"/>
                        </a:cubicBezTo>
                        <a:cubicBezTo>
                          <a:pt x="-11139" y="-5006"/>
                          <a:pt x="40296" y="2614"/>
                          <a:pt x="47916" y="83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1" name="Freeform: Shape 2740">
                    <a:extLst>
                      <a:ext uri="{FF2B5EF4-FFF2-40B4-BE49-F238E27FC236}">
                        <a16:creationId xmlns:a16="http://schemas.microsoft.com/office/drawing/2014/main" id="{F458929C-167C-47E5-A3DC-66B7E489B112}"/>
                      </a:ext>
                    </a:extLst>
                  </p:cNvPr>
                  <p:cNvSpPr/>
                  <p:nvPr/>
                </p:nvSpPr>
                <p:spPr>
                  <a:xfrm>
                    <a:off x="10333971" y="3051809"/>
                    <a:ext cx="42900" cy="4286"/>
                  </a:xfrm>
                  <a:custGeom>
                    <a:avLst/>
                    <a:gdLst>
                      <a:gd name="connsiteX0" fmla="*/ 38 w 42900"/>
                      <a:gd name="connsiteY0" fmla="*/ 1429 h 4286"/>
                      <a:gd name="connsiteX1" fmla="*/ 42900 w 42900"/>
                      <a:gd name="connsiteY1" fmla="*/ 4286 h 4286"/>
                      <a:gd name="connsiteX2" fmla="*/ 38 w 42900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2900" y="4286"/>
                        </a:cubicBezTo>
                        <a:cubicBezTo>
                          <a:pt x="19088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2" name="Graphic 7">
                  <a:extLst>
                    <a:ext uri="{FF2B5EF4-FFF2-40B4-BE49-F238E27FC236}">
                      <a16:creationId xmlns:a16="http://schemas.microsoft.com/office/drawing/2014/main" id="{5D9391C0-CBFE-4F11-A43C-44A61CABB18D}"/>
                    </a:ext>
                  </a:extLst>
                </p:cNvPr>
                <p:cNvGrpSpPr/>
                <p:nvPr/>
              </p:nvGrpSpPr>
              <p:grpSpPr>
                <a:xfrm>
                  <a:off x="10334290" y="3001803"/>
                  <a:ext cx="9455" cy="44653"/>
                  <a:chOff x="10334290" y="3001803"/>
                  <a:chExt cx="9455" cy="44653"/>
                </a:xfrm>
              </p:grpSpPr>
              <p:sp>
                <p:nvSpPr>
                  <p:cNvPr id="2743" name="Freeform: Shape 2742">
                    <a:extLst>
                      <a:ext uri="{FF2B5EF4-FFF2-40B4-BE49-F238E27FC236}">
                        <a16:creationId xmlns:a16="http://schemas.microsoft.com/office/drawing/2014/main" id="{DC945556-6927-4D17-A5E8-2668549588E9}"/>
                      </a:ext>
                    </a:extLst>
                  </p:cNvPr>
                  <p:cNvSpPr/>
                  <p:nvPr/>
                </p:nvSpPr>
                <p:spPr>
                  <a:xfrm>
                    <a:off x="10334290" y="3001803"/>
                    <a:ext cx="9455" cy="44653"/>
                  </a:xfrm>
                  <a:custGeom>
                    <a:avLst/>
                    <a:gdLst>
                      <a:gd name="connsiteX0" fmla="*/ 9244 w 9455"/>
                      <a:gd name="connsiteY0" fmla="*/ 0 h 44653"/>
                      <a:gd name="connsiteX1" fmla="*/ 4481 w 9455"/>
                      <a:gd name="connsiteY1" fmla="*/ 43815 h 44653"/>
                      <a:gd name="connsiteX2" fmla="*/ 9244 w 9455"/>
                      <a:gd name="connsiteY2" fmla="*/ 0 h 4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55" h="44653">
                        <a:moveTo>
                          <a:pt x="9244" y="0"/>
                        </a:moveTo>
                        <a:cubicBezTo>
                          <a:pt x="6386" y="21907"/>
                          <a:pt x="14006" y="35242"/>
                          <a:pt x="4481" y="43815"/>
                        </a:cubicBezTo>
                        <a:cubicBezTo>
                          <a:pt x="-5044" y="51435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4" name="Freeform: Shape 2743">
                    <a:extLst>
                      <a:ext uri="{FF2B5EF4-FFF2-40B4-BE49-F238E27FC236}">
                        <a16:creationId xmlns:a16="http://schemas.microsoft.com/office/drawing/2014/main" id="{0979ED03-E99A-461D-8B41-574227265526}"/>
                      </a:ext>
                    </a:extLst>
                  </p:cNvPr>
                  <p:cNvSpPr/>
                  <p:nvPr/>
                </p:nvSpPr>
                <p:spPr>
                  <a:xfrm>
                    <a:off x="10337452" y="3002755"/>
                    <a:ext cx="5129" cy="40993"/>
                  </a:xfrm>
                  <a:custGeom>
                    <a:avLst/>
                    <a:gdLst>
                      <a:gd name="connsiteX0" fmla="*/ 1320 w 5129"/>
                      <a:gd name="connsiteY0" fmla="*/ 40958 h 40993"/>
                      <a:gd name="connsiteX1" fmla="*/ 5130 w 5129"/>
                      <a:gd name="connsiteY1" fmla="*/ 0 h 40993"/>
                      <a:gd name="connsiteX2" fmla="*/ 1320 w 5129"/>
                      <a:gd name="connsiteY2" fmla="*/ 40958 h 40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0993">
                        <a:moveTo>
                          <a:pt x="1320" y="40958"/>
                        </a:moveTo>
                        <a:cubicBezTo>
                          <a:pt x="367" y="41910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005"/>
                          <a:pt x="1320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5" name="Graphic 7">
                  <a:extLst>
                    <a:ext uri="{FF2B5EF4-FFF2-40B4-BE49-F238E27FC236}">
                      <a16:creationId xmlns:a16="http://schemas.microsoft.com/office/drawing/2014/main" id="{9D87BF57-A9F6-4B6B-9E25-F0C5CCDB7DC0}"/>
                    </a:ext>
                  </a:extLst>
                </p:cNvPr>
                <p:cNvGrpSpPr/>
                <p:nvPr/>
              </p:nvGrpSpPr>
              <p:grpSpPr>
                <a:xfrm>
                  <a:off x="10300672" y="2997993"/>
                  <a:ext cx="38130" cy="53757"/>
                  <a:chOff x="10300672" y="2997993"/>
                  <a:chExt cx="38130" cy="53757"/>
                </a:xfrm>
              </p:grpSpPr>
              <p:sp>
                <p:nvSpPr>
                  <p:cNvPr id="2746" name="Freeform: Shape 2745">
                    <a:extLst>
                      <a:ext uri="{FF2B5EF4-FFF2-40B4-BE49-F238E27FC236}">
                        <a16:creationId xmlns:a16="http://schemas.microsoft.com/office/drawing/2014/main" id="{9E8CFEFA-5AD9-49D1-83ED-1775D7444607}"/>
                      </a:ext>
                    </a:extLst>
                  </p:cNvPr>
                  <p:cNvSpPr/>
                  <p:nvPr/>
                </p:nvSpPr>
                <p:spPr>
                  <a:xfrm>
                    <a:off x="10300672" y="2997993"/>
                    <a:ext cx="38130" cy="53757"/>
                  </a:xfrm>
                  <a:custGeom>
                    <a:avLst/>
                    <a:gdLst>
                      <a:gd name="connsiteX0" fmla="*/ 0 w 38130"/>
                      <a:gd name="connsiteY0" fmla="*/ 0 h 53757"/>
                      <a:gd name="connsiteX1" fmla="*/ 34290 w 38130"/>
                      <a:gd name="connsiteY1" fmla="*/ 53340 h 53757"/>
                      <a:gd name="connsiteX2" fmla="*/ 0 w 38130"/>
                      <a:gd name="connsiteY2" fmla="*/ 0 h 5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0" h="53757">
                        <a:moveTo>
                          <a:pt x="0" y="0"/>
                        </a:moveTo>
                        <a:cubicBezTo>
                          <a:pt x="19050" y="20955"/>
                          <a:pt x="22860" y="58103"/>
                          <a:pt x="34290" y="53340"/>
                        </a:cubicBezTo>
                        <a:cubicBezTo>
                          <a:pt x="47625" y="42863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7" name="Freeform: Shape 2746">
                    <a:extLst>
                      <a:ext uri="{FF2B5EF4-FFF2-40B4-BE49-F238E27FC236}">
                        <a16:creationId xmlns:a16="http://schemas.microsoft.com/office/drawing/2014/main" id="{497DFDD2-10F8-40F9-8D1D-E1392C7E59FC}"/>
                      </a:ext>
                    </a:extLst>
                  </p:cNvPr>
                  <p:cNvSpPr/>
                  <p:nvPr/>
                </p:nvSpPr>
                <p:spPr>
                  <a:xfrm>
                    <a:off x="10301624" y="2998946"/>
                    <a:ext cx="33507" cy="51434"/>
                  </a:xfrm>
                  <a:custGeom>
                    <a:avLst/>
                    <a:gdLst>
                      <a:gd name="connsiteX0" fmla="*/ 33338 w 33507"/>
                      <a:gd name="connsiteY0" fmla="*/ 51435 h 51434"/>
                      <a:gd name="connsiteX1" fmla="*/ 0 w 33507"/>
                      <a:gd name="connsiteY1" fmla="*/ 0 h 51434"/>
                      <a:gd name="connsiteX2" fmla="*/ 33338 w 33507"/>
                      <a:gd name="connsiteY2" fmla="*/ 5143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07" h="51434">
                        <a:moveTo>
                          <a:pt x="33338" y="51435"/>
                        </a:moveTo>
                        <a:cubicBezTo>
                          <a:pt x="35242" y="51435"/>
                          <a:pt x="20955" y="8572"/>
                          <a:pt x="0" y="0"/>
                        </a:cubicBezTo>
                        <a:cubicBezTo>
                          <a:pt x="21907" y="11430"/>
                          <a:pt x="31432" y="51435"/>
                          <a:pt x="3333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8" name="Graphic 7">
                  <a:extLst>
                    <a:ext uri="{FF2B5EF4-FFF2-40B4-BE49-F238E27FC236}">
                      <a16:creationId xmlns:a16="http://schemas.microsoft.com/office/drawing/2014/main" id="{B62B8D40-A854-495C-9357-ECE2F52F6436}"/>
                    </a:ext>
                  </a:extLst>
                </p:cNvPr>
                <p:cNvGrpSpPr/>
                <p:nvPr/>
              </p:nvGrpSpPr>
              <p:grpSpPr>
                <a:xfrm>
                  <a:off x="10335561" y="3034676"/>
                  <a:ext cx="54645" cy="20102"/>
                  <a:chOff x="10335561" y="3034676"/>
                  <a:chExt cx="54645" cy="20102"/>
                </a:xfrm>
              </p:grpSpPr>
              <p:sp>
                <p:nvSpPr>
                  <p:cNvPr id="2749" name="Freeform: Shape 2748">
                    <a:extLst>
                      <a:ext uri="{FF2B5EF4-FFF2-40B4-BE49-F238E27FC236}">
                        <a16:creationId xmlns:a16="http://schemas.microsoft.com/office/drawing/2014/main" id="{A2DE4EFA-9255-418D-A69C-87FEA5CD09C5}"/>
                      </a:ext>
                    </a:extLst>
                  </p:cNvPr>
                  <p:cNvSpPr/>
                  <p:nvPr/>
                </p:nvSpPr>
                <p:spPr>
                  <a:xfrm>
                    <a:off x="10335561" y="3034676"/>
                    <a:ext cx="54645" cy="20102"/>
                  </a:xfrm>
                  <a:custGeom>
                    <a:avLst/>
                    <a:gdLst>
                      <a:gd name="connsiteX0" fmla="*/ 54646 w 54645"/>
                      <a:gd name="connsiteY0" fmla="*/ 1417 h 20102"/>
                      <a:gd name="connsiteX1" fmla="*/ 353 w 54645"/>
                      <a:gd name="connsiteY1" fmla="*/ 15704 h 20102"/>
                      <a:gd name="connsiteX2" fmla="*/ 54646 w 54645"/>
                      <a:gd name="connsiteY2" fmla="*/ 1417 h 2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45" h="20102">
                        <a:moveTo>
                          <a:pt x="54646" y="1417"/>
                        </a:moveTo>
                        <a:cubicBezTo>
                          <a:pt x="40358" y="-1441"/>
                          <a:pt x="5115" y="-1441"/>
                          <a:pt x="353" y="15704"/>
                        </a:cubicBezTo>
                        <a:cubicBezTo>
                          <a:pt x="-3457" y="29992"/>
                          <a:pt x="24165" y="5227"/>
                          <a:pt x="54646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0" name="Freeform: Shape 2749">
                    <a:extLst>
                      <a:ext uri="{FF2B5EF4-FFF2-40B4-BE49-F238E27FC236}">
                        <a16:creationId xmlns:a16="http://schemas.microsoft.com/office/drawing/2014/main" id="{A13C9672-16A5-4BD0-9C55-93788C1F9FCF}"/>
                      </a:ext>
                    </a:extLst>
                  </p:cNvPr>
                  <p:cNvSpPr/>
                  <p:nvPr/>
                </p:nvSpPr>
                <p:spPr>
                  <a:xfrm>
                    <a:off x="10336866" y="3035937"/>
                    <a:ext cx="52387" cy="13531"/>
                  </a:xfrm>
                  <a:custGeom>
                    <a:avLst/>
                    <a:gdLst>
                      <a:gd name="connsiteX0" fmla="*/ 0 w 52387"/>
                      <a:gd name="connsiteY0" fmla="*/ 13491 h 13531"/>
                      <a:gd name="connsiteX1" fmla="*/ 52388 w 52387"/>
                      <a:gd name="connsiteY1" fmla="*/ 156 h 13531"/>
                      <a:gd name="connsiteX2" fmla="*/ 0 w 5238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13531">
                        <a:moveTo>
                          <a:pt x="0" y="13491"/>
                        </a:moveTo>
                        <a:cubicBezTo>
                          <a:pt x="0" y="14443"/>
                          <a:pt x="18097" y="-1749"/>
                          <a:pt x="52388" y="156"/>
                        </a:cubicBezTo>
                        <a:cubicBezTo>
                          <a:pt x="17145" y="-796"/>
                          <a:pt x="0" y="12538"/>
                          <a:pt x="0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51" name="Graphic 7">
                  <a:extLst>
                    <a:ext uri="{FF2B5EF4-FFF2-40B4-BE49-F238E27FC236}">
                      <a16:creationId xmlns:a16="http://schemas.microsoft.com/office/drawing/2014/main" id="{101096FE-4F4E-4716-BD80-B74365E6FEE9}"/>
                    </a:ext>
                  </a:extLst>
                </p:cNvPr>
                <p:cNvGrpSpPr/>
                <p:nvPr/>
              </p:nvGrpSpPr>
              <p:grpSpPr>
                <a:xfrm>
                  <a:off x="10280669" y="3032771"/>
                  <a:ext cx="56093" cy="22182"/>
                  <a:chOff x="10280669" y="3032771"/>
                  <a:chExt cx="56093" cy="22182"/>
                </a:xfrm>
              </p:grpSpPr>
              <p:sp>
                <p:nvSpPr>
                  <p:cNvPr id="2752" name="Freeform: Shape 2751">
                    <a:extLst>
                      <a:ext uri="{FF2B5EF4-FFF2-40B4-BE49-F238E27FC236}">
                        <a16:creationId xmlns:a16="http://schemas.microsoft.com/office/drawing/2014/main" id="{16EE605F-C4A8-435E-B55B-DB947BC39997}"/>
                      </a:ext>
                    </a:extLst>
                  </p:cNvPr>
                  <p:cNvSpPr/>
                  <p:nvPr/>
                </p:nvSpPr>
                <p:spPr>
                  <a:xfrm>
                    <a:off x="10280669" y="3032771"/>
                    <a:ext cx="56093" cy="22182"/>
                  </a:xfrm>
                  <a:custGeom>
                    <a:avLst/>
                    <a:gdLst>
                      <a:gd name="connsiteX0" fmla="*/ 0 w 56093"/>
                      <a:gd name="connsiteY0" fmla="*/ 1417 h 22182"/>
                      <a:gd name="connsiteX1" fmla="*/ 53340 w 56093"/>
                      <a:gd name="connsiteY1" fmla="*/ 15704 h 22182"/>
                      <a:gd name="connsiteX2" fmla="*/ 0 w 56093"/>
                      <a:gd name="connsiteY2" fmla="*/ 1417 h 2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93" h="22182">
                        <a:moveTo>
                          <a:pt x="0" y="1417"/>
                        </a:moveTo>
                        <a:cubicBezTo>
                          <a:pt x="10478" y="-1441"/>
                          <a:pt x="40957" y="-1441"/>
                          <a:pt x="53340" y="15704"/>
                        </a:cubicBezTo>
                        <a:cubicBezTo>
                          <a:pt x="65722" y="33802"/>
                          <a:pt x="34290" y="9037"/>
                          <a:pt x="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3" name="Freeform: Shape 2752">
                    <a:extLst>
                      <a:ext uri="{FF2B5EF4-FFF2-40B4-BE49-F238E27FC236}">
                        <a16:creationId xmlns:a16="http://schemas.microsoft.com/office/drawing/2014/main" id="{57A8D581-B531-4EBE-8EA6-329985A36771}"/>
                      </a:ext>
                    </a:extLst>
                  </p:cNvPr>
                  <p:cNvSpPr/>
                  <p:nvPr/>
                </p:nvSpPr>
                <p:spPr>
                  <a:xfrm>
                    <a:off x="10283526" y="3034188"/>
                    <a:ext cx="50536" cy="15437"/>
                  </a:xfrm>
                  <a:custGeom>
                    <a:avLst/>
                    <a:gdLst>
                      <a:gd name="connsiteX0" fmla="*/ 50483 w 50536"/>
                      <a:gd name="connsiteY0" fmla="*/ 15240 h 15437"/>
                      <a:gd name="connsiteX1" fmla="*/ 0 w 50536"/>
                      <a:gd name="connsiteY1" fmla="*/ 0 h 15437"/>
                      <a:gd name="connsiteX2" fmla="*/ 50483 w 50536"/>
                      <a:gd name="connsiteY2" fmla="*/ 15240 h 15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36" h="15437">
                        <a:moveTo>
                          <a:pt x="50483" y="15240"/>
                        </a:moveTo>
                        <a:cubicBezTo>
                          <a:pt x="51435" y="17145"/>
                          <a:pt x="40005" y="4763"/>
                          <a:pt x="0" y="0"/>
                        </a:cubicBezTo>
                        <a:cubicBezTo>
                          <a:pt x="37148" y="2858"/>
                          <a:pt x="48578" y="14288"/>
                          <a:pt x="50483" y="152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54" name="Graphic 7">
                <a:extLst>
                  <a:ext uri="{FF2B5EF4-FFF2-40B4-BE49-F238E27FC236}">
                    <a16:creationId xmlns:a16="http://schemas.microsoft.com/office/drawing/2014/main" id="{48ACA2E1-F09C-454A-A25C-85FFB7D12041}"/>
                  </a:ext>
                </a:extLst>
              </p:cNvPr>
              <p:cNvGrpSpPr/>
              <p:nvPr/>
            </p:nvGrpSpPr>
            <p:grpSpPr>
              <a:xfrm>
                <a:off x="10819784" y="2654140"/>
                <a:ext cx="198119" cy="229552"/>
                <a:chOff x="10819784" y="2654140"/>
                <a:chExt cx="198119" cy="229552"/>
              </a:xfrm>
            </p:grpSpPr>
            <p:sp>
              <p:nvSpPr>
                <p:cNvPr id="2755" name="Freeform: Shape 2754">
                  <a:extLst>
                    <a:ext uri="{FF2B5EF4-FFF2-40B4-BE49-F238E27FC236}">
                      <a16:creationId xmlns:a16="http://schemas.microsoft.com/office/drawing/2014/main" id="{61DE70C4-B10C-4252-AD9A-F1481469A7F4}"/>
                    </a:ext>
                  </a:extLst>
                </p:cNvPr>
                <p:cNvSpPr/>
                <p:nvPr/>
              </p:nvSpPr>
              <p:spPr>
                <a:xfrm>
                  <a:off x="10833930" y="2794158"/>
                  <a:ext cx="183974" cy="89534"/>
                </a:xfrm>
                <a:custGeom>
                  <a:avLst/>
                  <a:gdLst>
                    <a:gd name="connsiteX0" fmla="*/ 123967 w 183974"/>
                    <a:gd name="connsiteY0" fmla="*/ 89535 h 89534"/>
                    <a:gd name="connsiteX1" fmla="*/ 144922 w 183974"/>
                    <a:gd name="connsiteY1" fmla="*/ 61913 h 89534"/>
                    <a:gd name="connsiteX2" fmla="*/ 157304 w 183974"/>
                    <a:gd name="connsiteY2" fmla="*/ 63817 h 89534"/>
                    <a:gd name="connsiteX3" fmla="*/ 158257 w 183974"/>
                    <a:gd name="connsiteY3" fmla="*/ 62865 h 89534"/>
                    <a:gd name="connsiteX4" fmla="*/ 160162 w 183974"/>
                    <a:gd name="connsiteY4" fmla="*/ 42863 h 89534"/>
                    <a:gd name="connsiteX5" fmla="*/ 183974 w 183974"/>
                    <a:gd name="connsiteY5" fmla="*/ 12383 h 89534"/>
                    <a:gd name="connsiteX6" fmla="*/ 183974 w 183974"/>
                    <a:gd name="connsiteY6" fmla="*/ 12383 h 89534"/>
                    <a:gd name="connsiteX7" fmla="*/ 183974 w 183974"/>
                    <a:gd name="connsiteY7" fmla="*/ 12383 h 89534"/>
                    <a:gd name="connsiteX8" fmla="*/ 183974 w 183974"/>
                    <a:gd name="connsiteY8" fmla="*/ 11430 h 89534"/>
                    <a:gd name="connsiteX9" fmla="*/ 163019 w 183974"/>
                    <a:gd name="connsiteY9" fmla="*/ 23813 h 89534"/>
                    <a:gd name="connsiteX10" fmla="*/ 175402 w 183974"/>
                    <a:gd name="connsiteY10" fmla="*/ 1905 h 89534"/>
                    <a:gd name="connsiteX11" fmla="*/ 148732 w 183974"/>
                    <a:gd name="connsiteY11" fmla="*/ 20002 h 89534"/>
                    <a:gd name="connsiteX12" fmla="*/ 127777 w 183974"/>
                    <a:gd name="connsiteY12" fmla="*/ 0 h 89534"/>
                    <a:gd name="connsiteX13" fmla="*/ 124919 w 183974"/>
                    <a:gd name="connsiteY13" fmla="*/ 21908 h 89534"/>
                    <a:gd name="connsiteX14" fmla="*/ 97297 w 183974"/>
                    <a:gd name="connsiteY14" fmla="*/ 16192 h 89534"/>
                    <a:gd name="connsiteX15" fmla="*/ 108727 w 183974"/>
                    <a:gd name="connsiteY15" fmla="*/ 29527 h 89534"/>
                    <a:gd name="connsiteX16" fmla="*/ 85867 w 183974"/>
                    <a:gd name="connsiteY16" fmla="*/ 30480 h 89534"/>
                    <a:gd name="connsiteX17" fmla="*/ 3952 w 183974"/>
                    <a:gd name="connsiteY17" fmla="*/ 33338 h 89534"/>
                    <a:gd name="connsiteX18" fmla="*/ 6809 w 183974"/>
                    <a:gd name="connsiteY18" fmla="*/ 42863 h 89534"/>
                    <a:gd name="connsiteX19" fmla="*/ 87772 w 183974"/>
                    <a:gd name="connsiteY19" fmla="*/ 38100 h 89534"/>
                    <a:gd name="connsiteX20" fmla="*/ 91582 w 183974"/>
                    <a:gd name="connsiteY20" fmla="*/ 40005 h 89534"/>
                    <a:gd name="connsiteX21" fmla="*/ 96344 w 183974"/>
                    <a:gd name="connsiteY21" fmla="*/ 45720 h 89534"/>
                    <a:gd name="connsiteX22" fmla="*/ 72532 w 183974"/>
                    <a:gd name="connsiteY22" fmla="*/ 56197 h 89534"/>
                    <a:gd name="connsiteX23" fmla="*/ 100154 w 183974"/>
                    <a:gd name="connsiteY23" fmla="*/ 54292 h 89534"/>
                    <a:gd name="connsiteX24" fmla="*/ 61102 w 183974"/>
                    <a:gd name="connsiteY24" fmla="*/ 73342 h 89534"/>
                    <a:gd name="connsiteX25" fmla="*/ 106822 w 183974"/>
                    <a:gd name="connsiteY25" fmla="*/ 69533 h 89534"/>
                    <a:gd name="connsiteX26" fmla="*/ 92534 w 183974"/>
                    <a:gd name="connsiteY26" fmla="*/ 85725 h 89534"/>
                    <a:gd name="connsiteX27" fmla="*/ 123014 w 183974"/>
                    <a:gd name="connsiteY27" fmla="*/ 70485 h 89534"/>
                    <a:gd name="connsiteX28" fmla="*/ 123967 w 183974"/>
                    <a:gd name="connsiteY28" fmla="*/ 89535 h 89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3974" h="89534">
                      <a:moveTo>
                        <a:pt x="123967" y="89535"/>
                      </a:moveTo>
                      <a:cubicBezTo>
                        <a:pt x="133492" y="84772"/>
                        <a:pt x="142064" y="72390"/>
                        <a:pt x="144922" y="61913"/>
                      </a:cubicBezTo>
                      <a:cubicBezTo>
                        <a:pt x="148732" y="62865"/>
                        <a:pt x="153494" y="62865"/>
                        <a:pt x="157304" y="63817"/>
                      </a:cubicBezTo>
                      <a:cubicBezTo>
                        <a:pt x="157304" y="63817"/>
                        <a:pt x="157304" y="62865"/>
                        <a:pt x="158257" y="62865"/>
                      </a:cubicBezTo>
                      <a:cubicBezTo>
                        <a:pt x="163019" y="56197"/>
                        <a:pt x="163019" y="47625"/>
                        <a:pt x="160162" y="42863"/>
                      </a:cubicBezTo>
                      <a:cubicBezTo>
                        <a:pt x="172544" y="34290"/>
                        <a:pt x="183974" y="22860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1430"/>
                        <a:pt x="183974" y="11430"/>
                      </a:cubicBezTo>
                      <a:cubicBezTo>
                        <a:pt x="177307" y="17145"/>
                        <a:pt x="169687" y="20955"/>
                        <a:pt x="163019" y="23813"/>
                      </a:cubicBezTo>
                      <a:cubicBezTo>
                        <a:pt x="171592" y="16192"/>
                        <a:pt x="175402" y="6667"/>
                        <a:pt x="175402" y="1905"/>
                      </a:cubicBezTo>
                      <a:cubicBezTo>
                        <a:pt x="167782" y="8572"/>
                        <a:pt x="158257" y="15240"/>
                        <a:pt x="148732" y="20002"/>
                      </a:cubicBezTo>
                      <a:cubicBezTo>
                        <a:pt x="148732" y="10477"/>
                        <a:pt x="136349" y="2858"/>
                        <a:pt x="127777" y="0"/>
                      </a:cubicBezTo>
                      <a:cubicBezTo>
                        <a:pt x="129682" y="7620"/>
                        <a:pt x="127777" y="15240"/>
                        <a:pt x="124919" y="21908"/>
                      </a:cubicBezTo>
                      <a:cubicBezTo>
                        <a:pt x="118252" y="17145"/>
                        <a:pt x="104917" y="15240"/>
                        <a:pt x="97297" y="16192"/>
                      </a:cubicBezTo>
                      <a:cubicBezTo>
                        <a:pt x="103012" y="20002"/>
                        <a:pt x="106822" y="24765"/>
                        <a:pt x="108727" y="29527"/>
                      </a:cubicBezTo>
                      <a:cubicBezTo>
                        <a:pt x="102059" y="27622"/>
                        <a:pt x="92534" y="29527"/>
                        <a:pt x="85867" y="30480"/>
                      </a:cubicBezTo>
                      <a:cubicBezTo>
                        <a:pt x="70627" y="26670"/>
                        <a:pt x="43004" y="23813"/>
                        <a:pt x="3952" y="33338"/>
                      </a:cubicBezTo>
                      <a:cubicBezTo>
                        <a:pt x="-3668" y="35242"/>
                        <a:pt x="1094" y="43815"/>
                        <a:pt x="6809" y="42863"/>
                      </a:cubicBezTo>
                      <a:cubicBezTo>
                        <a:pt x="42052" y="28575"/>
                        <a:pt x="73484" y="34290"/>
                        <a:pt x="87772" y="38100"/>
                      </a:cubicBezTo>
                      <a:cubicBezTo>
                        <a:pt x="88724" y="39052"/>
                        <a:pt x="89677" y="40005"/>
                        <a:pt x="91582" y="40005"/>
                      </a:cubicBezTo>
                      <a:cubicBezTo>
                        <a:pt x="91582" y="41910"/>
                        <a:pt x="93487" y="43815"/>
                        <a:pt x="96344" y="45720"/>
                      </a:cubicBezTo>
                      <a:cubicBezTo>
                        <a:pt x="90629" y="49530"/>
                        <a:pt x="83009" y="53340"/>
                        <a:pt x="72532" y="56197"/>
                      </a:cubicBezTo>
                      <a:cubicBezTo>
                        <a:pt x="77294" y="57150"/>
                        <a:pt x="88724" y="56197"/>
                        <a:pt x="100154" y="54292"/>
                      </a:cubicBezTo>
                      <a:cubicBezTo>
                        <a:pt x="88724" y="61913"/>
                        <a:pt x="74437" y="70485"/>
                        <a:pt x="61102" y="73342"/>
                      </a:cubicBezTo>
                      <a:cubicBezTo>
                        <a:pt x="71579" y="75247"/>
                        <a:pt x="91582" y="76200"/>
                        <a:pt x="106822" y="69533"/>
                      </a:cubicBezTo>
                      <a:cubicBezTo>
                        <a:pt x="103964" y="74295"/>
                        <a:pt x="100154" y="80010"/>
                        <a:pt x="92534" y="85725"/>
                      </a:cubicBezTo>
                      <a:cubicBezTo>
                        <a:pt x="100154" y="84772"/>
                        <a:pt x="112537" y="78105"/>
                        <a:pt x="123014" y="70485"/>
                      </a:cubicBezTo>
                      <a:cubicBezTo>
                        <a:pt x="123014" y="78105"/>
                        <a:pt x="125872" y="82867"/>
                        <a:pt x="123967" y="895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56" name="Graphic 7">
                  <a:extLst>
                    <a:ext uri="{FF2B5EF4-FFF2-40B4-BE49-F238E27FC236}">
                      <a16:creationId xmlns:a16="http://schemas.microsoft.com/office/drawing/2014/main" id="{340BD0E9-2048-4C79-8B5F-328F483B63D4}"/>
                    </a:ext>
                  </a:extLst>
                </p:cNvPr>
                <p:cNvGrpSpPr/>
                <p:nvPr/>
              </p:nvGrpSpPr>
              <p:grpSpPr>
                <a:xfrm>
                  <a:off x="10904330" y="2706198"/>
                  <a:ext cx="43328" cy="54622"/>
                  <a:chOff x="10904330" y="2706198"/>
                  <a:chExt cx="43328" cy="54622"/>
                </a:xfrm>
              </p:grpSpPr>
              <p:sp>
                <p:nvSpPr>
                  <p:cNvPr id="2757" name="Freeform: Shape 2756">
                    <a:extLst>
                      <a:ext uri="{FF2B5EF4-FFF2-40B4-BE49-F238E27FC236}">
                        <a16:creationId xmlns:a16="http://schemas.microsoft.com/office/drawing/2014/main" id="{7B1FBC00-B79C-4B86-8193-2DE747870DD8}"/>
                      </a:ext>
                    </a:extLst>
                  </p:cNvPr>
                  <p:cNvSpPr/>
                  <p:nvPr/>
                </p:nvSpPr>
                <p:spPr>
                  <a:xfrm>
                    <a:off x="10904330" y="2706198"/>
                    <a:ext cx="43328" cy="54622"/>
                  </a:xfrm>
                  <a:custGeom>
                    <a:avLst/>
                    <a:gdLst>
                      <a:gd name="connsiteX0" fmla="*/ 43089 w 43328"/>
                      <a:gd name="connsiteY0" fmla="*/ 54623 h 54622"/>
                      <a:gd name="connsiteX1" fmla="*/ 226 w 43328"/>
                      <a:gd name="connsiteY1" fmla="*/ 7950 h 54622"/>
                      <a:gd name="connsiteX2" fmla="*/ 43089 w 43328"/>
                      <a:gd name="connsiteY2" fmla="*/ 54623 h 54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328" h="54622">
                        <a:moveTo>
                          <a:pt x="43089" y="54623"/>
                        </a:moveTo>
                        <a:cubicBezTo>
                          <a:pt x="22134" y="28905"/>
                          <a:pt x="-2631" y="36525"/>
                          <a:pt x="226" y="7950"/>
                        </a:cubicBezTo>
                        <a:cubicBezTo>
                          <a:pt x="4036" y="-20625"/>
                          <a:pt x="46899" y="35573"/>
                          <a:pt x="43089" y="5462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8" name="Freeform: Shape 2757">
                    <a:extLst>
                      <a:ext uri="{FF2B5EF4-FFF2-40B4-BE49-F238E27FC236}">
                        <a16:creationId xmlns:a16="http://schemas.microsoft.com/office/drawing/2014/main" id="{CE70A724-8B4C-4E7C-8E6E-2EBD0F037852}"/>
                      </a:ext>
                    </a:extLst>
                  </p:cNvPr>
                  <p:cNvSpPr/>
                  <p:nvPr/>
                </p:nvSpPr>
                <p:spPr>
                  <a:xfrm>
                    <a:off x="10906462" y="2715510"/>
                    <a:ext cx="40957" cy="42453"/>
                  </a:xfrm>
                  <a:custGeom>
                    <a:avLst/>
                    <a:gdLst>
                      <a:gd name="connsiteX0" fmla="*/ 0 w 40957"/>
                      <a:gd name="connsiteY0" fmla="*/ 543 h 42453"/>
                      <a:gd name="connsiteX1" fmla="*/ 40957 w 40957"/>
                      <a:gd name="connsiteY1" fmla="*/ 42453 h 42453"/>
                      <a:gd name="connsiteX2" fmla="*/ 0 w 40957"/>
                      <a:gd name="connsiteY2" fmla="*/ 543 h 42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57" h="42453">
                        <a:moveTo>
                          <a:pt x="0" y="543"/>
                        </a:moveTo>
                        <a:cubicBezTo>
                          <a:pt x="0" y="-2314"/>
                          <a:pt x="24765" y="5306"/>
                          <a:pt x="40957" y="42453"/>
                        </a:cubicBezTo>
                        <a:cubicBezTo>
                          <a:pt x="27622" y="9116"/>
                          <a:pt x="0" y="2448"/>
                          <a:pt x="0" y="5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59" name="Graphic 7">
                  <a:extLst>
                    <a:ext uri="{FF2B5EF4-FFF2-40B4-BE49-F238E27FC236}">
                      <a16:creationId xmlns:a16="http://schemas.microsoft.com/office/drawing/2014/main" id="{2F11746B-0766-45BE-AD08-0352A79641BA}"/>
                    </a:ext>
                  </a:extLst>
                </p:cNvPr>
                <p:cNvGrpSpPr/>
                <p:nvPr/>
              </p:nvGrpSpPr>
              <p:grpSpPr>
                <a:xfrm>
                  <a:off x="10889305" y="2682818"/>
                  <a:ext cx="43826" cy="30061"/>
                  <a:chOff x="10889305" y="2682818"/>
                  <a:chExt cx="43826" cy="30061"/>
                </a:xfrm>
              </p:grpSpPr>
              <p:sp>
                <p:nvSpPr>
                  <p:cNvPr id="2760" name="Freeform: Shape 2759">
                    <a:extLst>
                      <a:ext uri="{FF2B5EF4-FFF2-40B4-BE49-F238E27FC236}">
                        <a16:creationId xmlns:a16="http://schemas.microsoft.com/office/drawing/2014/main" id="{37E8D901-73F4-4958-BEAB-96030446707C}"/>
                      </a:ext>
                    </a:extLst>
                  </p:cNvPr>
                  <p:cNvSpPr/>
                  <p:nvPr/>
                </p:nvSpPr>
                <p:spPr>
                  <a:xfrm>
                    <a:off x="10889305" y="2682818"/>
                    <a:ext cx="43826" cy="30061"/>
                  </a:xfrm>
                  <a:custGeom>
                    <a:avLst/>
                    <a:gdLst>
                      <a:gd name="connsiteX0" fmla="*/ 43827 w 43826"/>
                      <a:gd name="connsiteY0" fmla="*/ 7518 h 30061"/>
                      <a:gd name="connsiteX1" fmla="*/ 6679 w 43826"/>
                      <a:gd name="connsiteY1" fmla="*/ 21805 h 30061"/>
                      <a:gd name="connsiteX2" fmla="*/ 43827 w 43826"/>
                      <a:gd name="connsiteY2" fmla="*/ 7518 h 30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6" h="30061">
                        <a:moveTo>
                          <a:pt x="43827" y="7518"/>
                        </a:moveTo>
                        <a:cubicBezTo>
                          <a:pt x="31444" y="20853"/>
                          <a:pt x="29539" y="41808"/>
                          <a:pt x="6679" y="21805"/>
                        </a:cubicBezTo>
                        <a:cubicBezTo>
                          <a:pt x="-15228" y="1803"/>
                          <a:pt x="21919" y="-7722"/>
                          <a:pt x="43827" y="751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1" name="Freeform: Shape 2760">
                    <a:extLst>
                      <a:ext uri="{FF2B5EF4-FFF2-40B4-BE49-F238E27FC236}">
                        <a16:creationId xmlns:a16="http://schemas.microsoft.com/office/drawing/2014/main" id="{65B919CC-8234-493A-A0E6-B43483CF55A3}"/>
                      </a:ext>
                    </a:extLst>
                  </p:cNvPr>
                  <p:cNvSpPr/>
                  <p:nvPr/>
                </p:nvSpPr>
                <p:spPr>
                  <a:xfrm>
                    <a:off x="10897614" y="2687974"/>
                    <a:ext cx="34565" cy="15810"/>
                  </a:xfrm>
                  <a:custGeom>
                    <a:avLst/>
                    <a:gdLst>
                      <a:gd name="connsiteX0" fmla="*/ 275 w 34565"/>
                      <a:gd name="connsiteY0" fmla="*/ 15697 h 15810"/>
                      <a:gd name="connsiteX1" fmla="*/ 34565 w 34565"/>
                      <a:gd name="connsiteY1" fmla="*/ 1409 h 15810"/>
                      <a:gd name="connsiteX2" fmla="*/ 275 w 34565"/>
                      <a:gd name="connsiteY2" fmla="*/ 15697 h 1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65" h="15810">
                        <a:moveTo>
                          <a:pt x="275" y="15697"/>
                        </a:moveTo>
                        <a:cubicBezTo>
                          <a:pt x="-1630" y="13792"/>
                          <a:pt x="5990" y="-5258"/>
                          <a:pt x="34565" y="1409"/>
                        </a:cubicBezTo>
                        <a:cubicBezTo>
                          <a:pt x="8848" y="-5258"/>
                          <a:pt x="2180" y="17602"/>
                          <a:pt x="275" y="156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62" name="Graphic 7">
                  <a:extLst>
                    <a:ext uri="{FF2B5EF4-FFF2-40B4-BE49-F238E27FC236}">
                      <a16:creationId xmlns:a16="http://schemas.microsoft.com/office/drawing/2014/main" id="{686CDF89-1230-4032-A332-7BA3C2515D7C}"/>
                    </a:ext>
                  </a:extLst>
                </p:cNvPr>
                <p:cNvGrpSpPr/>
                <p:nvPr/>
              </p:nvGrpSpPr>
              <p:grpSpPr>
                <a:xfrm>
                  <a:off x="10840739" y="2659855"/>
                  <a:ext cx="39245" cy="56817"/>
                  <a:chOff x="10840739" y="2659855"/>
                  <a:chExt cx="39245" cy="56817"/>
                </a:xfrm>
              </p:grpSpPr>
              <p:sp>
                <p:nvSpPr>
                  <p:cNvPr id="2763" name="Freeform: Shape 2762">
                    <a:extLst>
                      <a:ext uri="{FF2B5EF4-FFF2-40B4-BE49-F238E27FC236}">
                        <a16:creationId xmlns:a16="http://schemas.microsoft.com/office/drawing/2014/main" id="{C4441CA1-0B6D-4A17-8B18-5987CAFDD1B2}"/>
                      </a:ext>
                    </a:extLst>
                  </p:cNvPr>
                  <p:cNvSpPr/>
                  <p:nvPr/>
                </p:nvSpPr>
                <p:spPr>
                  <a:xfrm>
                    <a:off x="10840739" y="2659855"/>
                    <a:ext cx="39245" cy="56817"/>
                  </a:xfrm>
                  <a:custGeom>
                    <a:avLst/>
                    <a:gdLst>
                      <a:gd name="connsiteX0" fmla="*/ 0 w 39245"/>
                      <a:gd name="connsiteY0" fmla="*/ 0 h 56817"/>
                      <a:gd name="connsiteX1" fmla="*/ 38100 w 39245"/>
                      <a:gd name="connsiteY1" fmla="*/ 47625 h 56817"/>
                      <a:gd name="connsiteX2" fmla="*/ 0 w 39245"/>
                      <a:gd name="connsiteY2" fmla="*/ 0 h 56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45" h="56817">
                        <a:moveTo>
                          <a:pt x="0" y="0"/>
                        </a:moveTo>
                        <a:cubicBezTo>
                          <a:pt x="13335" y="1905"/>
                          <a:pt x="45720" y="18098"/>
                          <a:pt x="38100" y="47625"/>
                        </a:cubicBezTo>
                        <a:cubicBezTo>
                          <a:pt x="30480" y="77153"/>
                          <a:pt x="25718" y="285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4" name="Freeform: Shape 2763">
                    <a:extLst>
                      <a:ext uri="{FF2B5EF4-FFF2-40B4-BE49-F238E27FC236}">
                        <a16:creationId xmlns:a16="http://schemas.microsoft.com/office/drawing/2014/main" id="{D7E9AB0A-8C92-464E-80F1-25106BEF1A25}"/>
                      </a:ext>
                    </a:extLst>
                  </p:cNvPr>
                  <p:cNvSpPr/>
                  <p:nvPr/>
                </p:nvSpPr>
                <p:spPr>
                  <a:xfrm>
                    <a:off x="10842644" y="2661761"/>
                    <a:ext cx="34540" cy="46923"/>
                  </a:xfrm>
                  <a:custGeom>
                    <a:avLst/>
                    <a:gdLst>
                      <a:gd name="connsiteX0" fmla="*/ 34290 w 34540"/>
                      <a:gd name="connsiteY0" fmla="*/ 46673 h 46923"/>
                      <a:gd name="connsiteX1" fmla="*/ 0 w 34540"/>
                      <a:gd name="connsiteY1" fmla="*/ 0 h 46923"/>
                      <a:gd name="connsiteX2" fmla="*/ 34290 w 34540"/>
                      <a:gd name="connsiteY2" fmla="*/ 46673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40" h="46923">
                        <a:moveTo>
                          <a:pt x="34290" y="46673"/>
                        </a:moveTo>
                        <a:cubicBezTo>
                          <a:pt x="33338" y="49530"/>
                          <a:pt x="35243" y="27623"/>
                          <a:pt x="0" y="0"/>
                        </a:cubicBezTo>
                        <a:cubicBezTo>
                          <a:pt x="35243" y="23813"/>
                          <a:pt x="35243" y="43815"/>
                          <a:pt x="3429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65" name="Freeform: Shape 2764">
                  <a:extLst>
                    <a:ext uri="{FF2B5EF4-FFF2-40B4-BE49-F238E27FC236}">
                      <a16:creationId xmlns:a16="http://schemas.microsoft.com/office/drawing/2014/main" id="{35648207-9AA6-4373-A958-E627F1AA63C0}"/>
                    </a:ext>
                  </a:extLst>
                </p:cNvPr>
                <p:cNvSpPr/>
                <p:nvPr/>
              </p:nvSpPr>
              <p:spPr>
                <a:xfrm>
                  <a:off x="10828280" y="2740289"/>
                  <a:ext cx="46153" cy="99589"/>
                </a:xfrm>
                <a:custGeom>
                  <a:avLst/>
                  <a:gdLst>
                    <a:gd name="connsiteX0" fmla="*/ 76 w 46153"/>
                    <a:gd name="connsiteY0" fmla="*/ 94827 h 99589"/>
                    <a:gd name="connsiteX1" fmla="*/ 36271 w 46153"/>
                    <a:gd name="connsiteY1" fmla="*/ 3387 h 99589"/>
                    <a:gd name="connsiteX2" fmla="*/ 42939 w 46153"/>
                    <a:gd name="connsiteY2" fmla="*/ 529 h 99589"/>
                    <a:gd name="connsiteX3" fmla="*/ 45796 w 46153"/>
                    <a:gd name="connsiteY3" fmla="*/ 7197 h 99589"/>
                    <a:gd name="connsiteX4" fmla="*/ 14364 w 46153"/>
                    <a:gd name="connsiteY4" fmla="*/ 95779 h 99589"/>
                    <a:gd name="connsiteX5" fmla="*/ 76 w 46153"/>
                    <a:gd name="connsiteY5" fmla="*/ 94827 h 9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153" h="99589">
                      <a:moveTo>
                        <a:pt x="76" y="94827"/>
                      </a:moveTo>
                      <a:cubicBezTo>
                        <a:pt x="-1829" y="36724"/>
                        <a:pt x="32461" y="7197"/>
                        <a:pt x="36271" y="3387"/>
                      </a:cubicBezTo>
                      <a:cubicBezTo>
                        <a:pt x="40082" y="-423"/>
                        <a:pt x="40082" y="-423"/>
                        <a:pt x="42939" y="529"/>
                      </a:cubicBezTo>
                      <a:cubicBezTo>
                        <a:pt x="45796" y="1482"/>
                        <a:pt x="46749" y="4339"/>
                        <a:pt x="45796" y="7197"/>
                      </a:cubicBezTo>
                      <a:cubicBezTo>
                        <a:pt x="45796" y="7197"/>
                        <a:pt x="1982" y="44344"/>
                        <a:pt x="14364" y="95779"/>
                      </a:cubicBezTo>
                      <a:cubicBezTo>
                        <a:pt x="15317" y="100542"/>
                        <a:pt x="76" y="101494"/>
                        <a:pt x="76" y="94827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6" name="Freeform: Shape 2765">
                  <a:extLst>
                    <a:ext uri="{FF2B5EF4-FFF2-40B4-BE49-F238E27FC236}">
                      <a16:creationId xmlns:a16="http://schemas.microsoft.com/office/drawing/2014/main" id="{B85305D6-0158-4FAA-ACDA-5780A8DFAAD1}"/>
                    </a:ext>
                  </a:extLst>
                </p:cNvPr>
                <p:cNvSpPr/>
                <p:nvPr/>
              </p:nvSpPr>
              <p:spPr>
                <a:xfrm rot="2218107">
                  <a:off x="10867527" y="2700866"/>
                  <a:ext cx="30481" cy="53342"/>
                </a:xfrm>
                <a:custGeom>
                  <a:avLst/>
                  <a:gdLst>
                    <a:gd name="connsiteX0" fmla="*/ 30481 w 30481"/>
                    <a:gd name="connsiteY0" fmla="*/ 26671 h 53342"/>
                    <a:gd name="connsiteX1" fmla="*/ 15240 w 30481"/>
                    <a:gd name="connsiteY1" fmla="*/ 53342 h 53342"/>
                    <a:gd name="connsiteX2" fmla="*/ 0 w 30481"/>
                    <a:gd name="connsiteY2" fmla="*/ 26671 h 53342"/>
                    <a:gd name="connsiteX3" fmla="*/ 15240 w 30481"/>
                    <a:gd name="connsiteY3" fmla="*/ 0 h 53342"/>
                    <a:gd name="connsiteX4" fmla="*/ 30481 w 30481"/>
                    <a:gd name="connsiteY4" fmla="*/ 26671 h 5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1" h="53342">
                      <a:moveTo>
                        <a:pt x="30481" y="26671"/>
                      </a:moveTo>
                      <a:cubicBezTo>
                        <a:pt x="30481" y="41401"/>
                        <a:pt x="23658" y="53342"/>
                        <a:pt x="15240" y="53342"/>
                      </a:cubicBezTo>
                      <a:cubicBezTo>
                        <a:pt x="6823" y="53342"/>
                        <a:pt x="0" y="41401"/>
                        <a:pt x="0" y="26671"/>
                      </a:cubicBezTo>
                      <a:cubicBezTo>
                        <a:pt x="0" y="11941"/>
                        <a:pt x="6823" y="0"/>
                        <a:pt x="15240" y="0"/>
                      </a:cubicBezTo>
                      <a:cubicBezTo>
                        <a:pt x="23658" y="0"/>
                        <a:pt x="30481" y="11941"/>
                        <a:pt x="30481" y="26671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67" name="Graphic 7">
                  <a:extLst>
                    <a:ext uri="{FF2B5EF4-FFF2-40B4-BE49-F238E27FC236}">
                      <a16:creationId xmlns:a16="http://schemas.microsoft.com/office/drawing/2014/main" id="{A8019931-35C9-430D-BA8F-D19668DF351E}"/>
                    </a:ext>
                  </a:extLst>
                </p:cNvPr>
                <p:cNvGrpSpPr/>
                <p:nvPr/>
              </p:nvGrpSpPr>
              <p:grpSpPr>
                <a:xfrm>
                  <a:off x="10854551" y="2723315"/>
                  <a:ext cx="37220" cy="35600"/>
                  <a:chOff x="10854551" y="2723315"/>
                  <a:chExt cx="37220" cy="35600"/>
                </a:xfrm>
              </p:grpSpPr>
              <p:sp>
                <p:nvSpPr>
                  <p:cNvPr id="2768" name="Freeform: Shape 2767">
                    <a:extLst>
                      <a:ext uri="{FF2B5EF4-FFF2-40B4-BE49-F238E27FC236}">
                        <a16:creationId xmlns:a16="http://schemas.microsoft.com/office/drawing/2014/main" id="{04D53FD0-3FD2-4A10-9E50-BA64093F4D25}"/>
                      </a:ext>
                    </a:extLst>
                  </p:cNvPr>
                  <p:cNvSpPr/>
                  <p:nvPr/>
                </p:nvSpPr>
                <p:spPr>
                  <a:xfrm>
                    <a:off x="10854551" y="2723315"/>
                    <a:ext cx="37220" cy="35600"/>
                  </a:xfrm>
                  <a:custGeom>
                    <a:avLst/>
                    <a:gdLst>
                      <a:gd name="connsiteX0" fmla="*/ 475 w 37220"/>
                      <a:gd name="connsiteY0" fmla="*/ 35600 h 35600"/>
                      <a:gd name="connsiteX1" fmla="*/ 27145 w 37220"/>
                      <a:gd name="connsiteY1" fmla="*/ 358 h 35600"/>
                      <a:gd name="connsiteX2" fmla="*/ 475 w 37220"/>
                      <a:gd name="connsiteY2" fmla="*/ 35600 h 3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220" h="35600">
                        <a:moveTo>
                          <a:pt x="475" y="35600"/>
                        </a:moveTo>
                        <a:cubicBezTo>
                          <a:pt x="-1430" y="24170"/>
                          <a:pt x="1428" y="-3452"/>
                          <a:pt x="27145" y="358"/>
                        </a:cubicBezTo>
                        <a:cubicBezTo>
                          <a:pt x="53815" y="4168"/>
                          <a:pt x="21430" y="28933"/>
                          <a:pt x="475" y="3560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9" name="Freeform: Shape 2768">
                    <a:extLst>
                      <a:ext uri="{FF2B5EF4-FFF2-40B4-BE49-F238E27FC236}">
                        <a16:creationId xmlns:a16="http://schemas.microsoft.com/office/drawing/2014/main" id="{59CE2749-26FF-480B-8949-D70F191621B8}"/>
                      </a:ext>
                    </a:extLst>
                  </p:cNvPr>
                  <p:cNvSpPr/>
                  <p:nvPr/>
                </p:nvSpPr>
                <p:spPr>
                  <a:xfrm>
                    <a:off x="10855979" y="2725518"/>
                    <a:ext cx="28032" cy="31492"/>
                  </a:xfrm>
                  <a:custGeom>
                    <a:avLst/>
                    <a:gdLst>
                      <a:gd name="connsiteX0" fmla="*/ 27622 w 28032"/>
                      <a:gd name="connsiteY0" fmla="*/ 60 h 31492"/>
                      <a:gd name="connsiteX1" fmla="*/ 0 w 28032"/>
                      <a:gd name="connsiteY1" fmla="*/ 31492 h 31492"/>
                      <a:gd name="connsiteX2" fmla="*/ 27622 w 28032"/>
                      <a:gd name="connsiteY2" fmla="*/ 60 h 31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032" h="31492">
                        <a:moveTo>
                          <a:pt x="27622" y="60"/>
                        </a:moveTo>
                        <a:cubicBezTo>
                          <a:pt x="30480" y="60"/>
                          <a:pt x="18097" y="6727"/>
                          <a:pt x="0" y="31492"/>
                        </a:cubicBezTo>
                        <a:cubicBezTo>
                          <a:pt x="11430" y="9585"/>
                          <a:pt x="25718" y="-893"/>
                          <a:pt x="27622" y="6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0" name="Graphic 7">
                  <a:extLst>
                    <a:ext uri="{FF2B5EF4-FFF2-40B4-BE49-F238E27FC236}">
                      <a16:creationId xmlns:a16="http://schemas.microsoft.com/office/drawing/2014/main" id="{81E868A7-C20E-4E8A-B19C-F9FB6FEC9203}"/>
                    </a:ext>
                  </a:extLst>
                </p:cNvPr>
                <p:cNvGrpSpPr/>
                <p:nvPr/>
              </p:nvGrpSpPr>
              <p:grpSpPr>
                <a:xfrm>
                  <a:off x="10835024" y="2710511"/>
                  <a:ext cx="54931" cy="28401"/>
                  <a:chOff x="10835024" y="2710511"/>
                  <a:chExt cx="54931" cy="28401"/>
                </a:xfrm>
              </p:grpSpPr>
              <p:sp>
                <p:nvSpPr>
                  <p:cNvPr id="2771" name="Freeform: Shape 2770">
                    <a:extLst>
                      <a:ext uri="{FF2B5EF4-FFF2-40B4-BE49-F238E27FC236}">
                        <a16:creationId xmlns:a16="http://schemas.microsoft.com/office/drawing/2014/main" id="{CDF74B65-3E13-4260-91A0-23A0907C1A58}"/>
                      </a:ext>
                    </a:extLst>
                  </p:cNvPr>
                  <p:cNvSpPr/>
                  <p:nvPr/>
                </p:nvSpPr>
                <p:spPr>
                  <a:xfrm>
                    <a:off x="10835024" y="2710511"/>
                    <a:ext cx="54931" cy="28401"/>
                  </a:xfrm>
                  <a:custGeom>
                    <a:avLst/>
                    <a:gdLst>
                      <a:gd name="connsiteX0" fmla="*/ 0 w 54931"/>
                      <a:gd name="connsiteY0" fmla="*/ 28402 h 28401"/>
                      <a:gd name="connsiteX1" fmla="*/ 47625 w 54931"/>
                      <a:gd name="connsiteY1" fmla="*/ 6494 h 28401"/>
                      <a:gd name="connsiteX2" fmla="*/ 0 w 54931"/>
                      <a:gd name="connsiteY2" fmla="*/ 28402 h 28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31" h="28401">
                        <a:moveTo>
                          <a:pt x="0" y="28402"/>
                        </a:moveTo>
                        <a:cubicBezTo>
                          <a:pt x="3810" y="15067"/>
                          <a:pt x="21907" y="-12556"/>
                          <a:pt x="47625" y="6494"/>
                        </a:cubicBezTo>
                        <a:cubicBezTo>
                          <a:pt x="72390" y="25544"/>
                          <a:pt x="28575" y="12209"/>
                          <a:pt x="0" y="2840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2" name="Freeform: Shape 2771">
                    <a:extLst>
                      <a:ext uri="{FF2B5EF4-FFF2-40B4-BE49-F238E27FC236}">
                        <a16:creationId xmlns:a16="http://schemas.microsoft.com/office/drawing/2014/main" id="{EADCC104-8638-4050-81CC-B8B1426EB85D}"/>
                      </a:ext>
                    </a:extLst>
                  </p:cNvPr>
                  <p:cNvSpPr/>
                  <p:nvPr/>
                </p:nvSpPr>
                <p:spPr>
                  <a:xfrm>
                    <a:off x="10835976" y="2717177"/>
                    <a:ext cx="46943" cy="20783"/>
                  </a:xfrm>
                  <a:custGeom>
                    <a:avLst/>
                    <a:gdLst>
                      <a:gd name="connsiteX0" fmla="*/ 46673 w 46943"/>
                      <a:gd name="connsiteY0" fmla="*/ 2686 h 20783"/>
                      <a:gd name="connsiteX1" fmla="*/ 0 w 46943"/>
                      <a:gd name="connsiteY1" fmla="*/ 20783 h 20783"/>
                      <a:gd name="connsiteX2" fmla="*/ 46673 w 46943"/>
                      <a:gd name="connsiteY2" fmla="*/ 2686 h 2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43" h="20783">
                        <a:moveTo>
                          <a:pt x="46673" y="2686"/>
                        </a:moveTo>
                        <a:cubicBezTo>
                          <a:pt x="49530" y="4591"/>
                          <a:pt x="29528" y="-5887"/>
                          <a:pt x="0" y="20783"/>
                        </a:cubicBezTo>
                        <a:cubicBezTo>
                          <a:pt x="26670" y="-7792"/>
                          <a:pt x="44768" y="781"/>
                          <a:pt x="46673" y="26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3" name="Graphic 7">
                  <a:extLst>
                    <a:ext uri="{FF2B5EF4-FFF2-40B4-BE49-F238E27FC236}">
                      <a16:creationId xmlns:a16="http://schemas.microsoft.com/office/drawing/2014/main" id="{E9F466D7-C826-4D06-82E9-540BEB6D1CE3}"/>
                    </a:ext>
                  </a:extLst>
                </p:cNvPr>
                <p:cNvGrpSpPr/>
                <p:nvPr/>
              </p:nvGrpSpPr>
              <p:grpSpPr>
                <a:xfrm>
                  <a:off x="10877282" y="2713109"/>
                  <a:ext cx="21480" cy="60093"/>
                  <a:chOff x="10877282" y="2713109"/>
                  <a:chExt cx="21480" cy="60093"/>
                </a:xfrm>
              </p:grpSpPr>
              <p:sp>
                <p:nvSpPr>
                  <p:cNvPr id="2774" name="Freeform: Shape 2773">
                    <a:extLst>
                      <a:ext uri="{FF2B5EF4-FFF2-40B4-BE49-F238E27FC236}">
                        <a16:creationId xmlns:a16="http://schemas.microsoft.com/office/drawing/2014/main" id="{F5EF6007-4471-4E27-AD0F-E044044082C8}"/>
                      </a:ext>
                    </a:extLst>
                  </p:cNvPr>
                  <p:cNvSpPr/>
                  <p:nvPr/>
                </p:nvSpPr>
                <p:spPr>
                  <a:xfrm>
                    <a:off x="10877282" y="2713109"/>
                    <a:ext cx="21480" cy="60093"/>
                  </a:xfrm>
                  <a:custGeom>
                    <a:avLst/>
                    <a:gdLst>
                      <a:gd name="connsiteX0" fmla="*/ 14892 w 21480"/>
                      <a:gd name="connsiteY0" fmla="*/ 60094 h 60093"/>
                      <a:gd name="connsiteX1" fmla="*/ 6320 w 21480"/>
                      <a:gd name="connsiteY1" fmla="*/ 3896 h 60093"/>
                      <a:gd name="connsiteX2" fmla="*/ 14892 w 21480"/>
                      <a:gd name="connsiteY2" fmla="*/ 60094 h 60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480" h="60093">
                        <a:moveTo>
                          <a:pt x="14892" y="60094"/>
                        </a:moveTo>
                        <a:cubicBezTo>
                          <a:pt x="12035" y="30566"/>
                          <a:pt x="-10825" y="23899"/>
                          <a:pt x="6320" y="3896"/>
                        </a:cubicBezTo>
                        <a:cubicBezTo>
                          <a:pt x="22512" y="-16106"/>
                          <a:pt x="26322" y="46758"/>
                          <a:pt x="14892" y="600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5" name="Freeform: Shape 2774">
                    <a:extLst>
                      <a:ext uri="{FF2B5EF4-FFF2-40B4-BE49-F238E27FC236}">
                        <a16:creationId xmlns:a16="http://schemas.microsoft.com/office/drawing/2014/main" id="{E966218D-D2C3-4C28-B4F9-BD2EC6532645}"/>
                      </a:ext>
                    </a:extLst>
                  </p:cNvPr>
                  <p:cNvSpPr/>
                  <p:nvPr/>
                </p:nvSpPr>
                <p:spPr>
                  <a:xfrm>
                    <a:off x="10883460" y="2718774"/>
                    <a:ext cx="11426" cy="52523"/>
                  </a:xfrm>
                  <a:custGeom>
                    <a:avLst/>
                    <a:gdLst>
                      <a:gd name="connsiteX0" fmla="*/ 141 w 11426"/>
                      <a:gd name="connsiteY0" fmla="*/ 136 h 52523"/>
                      <a:gd name="connsiteX1" fmla="*/ 9666 w 11426"/>
                      <a:gd name="connsiteY1" fmla="*/ 52524 h 52523"/>
                      <a:gd name="connsiteX2" fmla="*/ 141 w 11426"/>
                      <a:gd name="connsiteY2" fmla="*/ 136 h 5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26" h="52523">
                        <a:moveTo>
                          <a:pt x="141" y="136"/>
                        </a:moveTo>
                        <a:cubicBezTo>
                          <a:pt x="2046" y="-1769"/>
                          <a:pt x="16334" y="16329"/>
                          <a:pt x="9666" y="52524"/>
                        </a:cubicBezTo>
                        <a:cubicBezTo>
                          <a:pt x="16334" y="20139"/>
                          <a:pt x="-1764" y="2041"/>
                          <a:pt x="141" y="1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6" name="Graphic 7">
                  <a:extLst>
                    <a:ext uri="{FF2B5EF4-FFF2-40B4-BE49-F238E27FC236}">
                      <a16:creationId xmlns:a16="http://schemas.microsoft.com/office/drawing/2014/main" id="{436B14BC-5403-4D96-962F-EC88E906E8C1}"/>
                    </a:ext>
                  </a:extLst>
                </p:cNvPr>
                <p:cNvGrpSpPr/>
                <p:nvPr/>
              </p:nvGrpSpPr>
              <p:grpSpPr>
                <a:xfrm>
                  <a:off x="10897106" y="2699273"/>
                  <a:ext cx="64600" cy="33491"/>
                  <a:chOff x="10897106" y="2699273"/>
                  <a:chExt cx="64600" cy="33491"/>
                </a:xfrm>
              </p:grpSpPr>
              <p:sp>
                <p:nvSpPr>
                  <p:cNvPr id="2777" name="Freeform: Shape 2776">
                    <a:extLst>
                      <a:ext uri="{FF2B5EF4-FFF2-40B4-BE49-F238E27FC236}">
                        <a16:creationId xmlns:a16="http://schemas.microsoft.com/office/drawing/2014/main" id="{C687FCB2-5DC2-466F-8DD0-B78D50FE7E1E}"/>
                      </a:ext>
                    </a:extLst>
                  </p:cNvPr>
                  <p:cNvSpPr/>
                  <p:nvPr/>
                </p:nvSpPr>
                <p:spPr>
                  <a:xfrm>
                    <a:off x="10897106" y="2699273"/>
                    <a:ext cx="64600" cy="33491"/>
                  </a:xfrm>
                  <a:custGeom>
                    <a:avLst/>
                    <a:gdLst>
                      <a:gd name="connsiteX0" fmla="*/ 64600 w 64600"/>
                      <a:gd name="connsiteY0" fmla="*/ 29162 h 33491"/>
                      <a:gd name="connsiteX1" fmla="*/ 1735 w 64600"/>
                      <a:gd name="connsiteY1" fmla="*/ 17732 h 33491"/>
                      <a:gd name="connsiteX2" fmla="*/ 64600 w 64600"/>
                      <a:gd name="connsiteY2" fmla="*/ 29162 h 33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00" h="33491">
                        <a:moveTo>
                          <a:pt x="64600" y="29162"/>
                        </a:moveTo>
                        <a:cubicBezTo>
                          <a:pt x="33168" y="19637"/>
                          <a:pt x="16023" y="51070"/>
                          <a:pt x="1735" y="17732"/>
                        </a:cubicBezTo>
                        <a:cubicBezTo>
                          <a:pt x="-11600" y="-16558"/>
                          <a:pt x="56028" y="5350"/>
                          <a:pt x="64600" y="291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8" name="Freeform: Shape 2777">
                    <a:extLst>
                      <a:ext uri="{FF2B5EF4-FFF2-40B4-BE49-F238E27FC236}">
                        <a16:creationId xmlns:a16="http://schemas.microsoft.com/office/drawing/2014/main" id="{9992DF10-5A1E-4880-8437-FF7DA516A4DD}"/>
                      </a:ext>
                    </a:extLst>
                  </p:cNvPr>
                  <p:cNvSpPr/>
                  <p:nvPr/>
                </p:nvSpPr>
                <p:spPr>
                  <a:xfrm>
                    <a:off x="10901673" y="2710475"/>
                    <a:ext cx="58128" cy="15103"/>
                  </a:xfrm>
                  <a:custGeom>
                    <a:avLst/>
                    <a:gdLst>
                      <a:gd name="connsiteX0" fmla="*/ 27 w 58128"/>
                      <a:gd name="connsiteY0" fmla="*/ 6531 h 15103"/>
                      <a:gd name="connsiteX1" fmla="*/ 58129 w 58128"/>
                      <a:gd name="connsiteY1" fmla="*/ 15103 h 15103"/>
                      <a:gd name="connsiteX2" fmla="*/ 27 w 58128"/>
                      <a:gd name="connsiteY2" fmla="*/ 6531 h 15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8" h="15103">
                        <a:moveTo>
                          <a:pt x="27" y="6531"/>
                        </a:moveTo>
                        <a:cubicBezTo>
                          <a:pt x="-926" y="3673"/>
                          <a:pt x="23839" y="-10614"/>
                          <a:pt x="58129" y="15103"/>
                        </a:cubicBezTo>
                        <a:cubicBezTo>
                          <a:pt x="27649" y="-8709"/>
                          <a:pt x="979" y="9388"/>
                          <a:pt x="27" y="653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9" name="Graphic 7">
                  <a:extLst>
                    <a:ext uri="{FF2B5EF4-FFF2-40B4-BE49-F238E27FC236}">
                      <a16:creationId xmlns:a16="http://schemas.microsoft.com/office/drawing/2014/main" id="{57776F7D-3C1D-42BD-8C12-B81854ED78FA}"/>
                    </a:ext>
                  </a:extLst>
                </p:cNvPr>
                <p:cNvGrpSpPr/>
                <p:nvPr/>
              </p:nvGrpSpPr>
              <p:grpSpPr>
                <a:xfrm>
                  <a:off x="10858837" y="2654140"/>
                  <a:ext cx="48521" cy="64770"/>
                  <a:chOff x="10858837" y="2654140"/>
                  <a:chExt cx="48521" cy="64770"/>
                </a:xfrm>
              </p:grpSpPr>
              <p:sp>
                <p:nvSpPr>
                  <p:cNvPr id="2780" name="Freeform: Shape 2779">
                    <a:extLst>
                      <a:ext uri="{FF2B5EF4-FFF2-40B4-BE49-F238E27FC236}">
                        <a16:creationId xmlns:a16="http://schemas.microsoft.com/office/drawing/2014/main" id="{F2E082CB-C37F-4192-8402-B08673512B8C}"/>
                      </a:ext>
                    </a:extLst>
                  </p:cNvPr>
                  <p:cNvSpPr/>
                  <p:nvPr/>
                </p:nvSpPr>
                <p:spPr>
                  <a:xfrm>
                    <a:off x="10858837" y="2654140"/>
                    <a:ext cx="48521" cy="64770"/>
                  </a:xfrm>
                  <a:custGeom>
                    <a:avLst/>
                    <a:gdLst>
                      <a:gd name="connsiteX0" fmla="*/ 0 w 48521"/>
                      <a:gd name="connsiteY0" fmla="*/ 0 h 64770"/>
                      <a:gd name="connsiteX1" fmla="*/ 33338 w 48521"/>
                      <a:gd name="connsiteY1" fmla="*/ 64770 h 64770"/>
                      <a:gd name="connsiteX2" fmla="*/ 0 w 48521"/>
                      <a:gd name="connsiteY2" fmla="*/ 0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21" h="64770">
                        <a:moveTo>
                          <a:pt x="0" y="0"/>
                        </a:moveTo>
                        <a:cubicBezTo>
                          <a:pt x="24765" y="28575"/>
                          <a:pt x="4763" y="63818"/>
                          <a:pt x="33338" y="64770"/>
                        </a:cubicBezTo>
                        <a:cubicBezTo>
                          <a:pt x="68580" y="62865"/>
                          <a:pt x="36195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1" name="Freeform: Shape 2780">
                    <a:extLst>
                      <a:ext uri="{FF2B5EF4-FFF2-40B4-BE49-F238E27FC236}">
                        <a16:creationId xmlns:a16="http://schemas.microsoft.com/office/drawing/2014/main" id="{6A2559E0-E739-4FC4-BF1F-9A08AB695722}"/>
                      </a:ext>
                    </a:extLst>
                  </p:cNvPr>
                  <p:cNvSpPr/>
                  <p:nvPr/>
                </p:nvSpPr>
                <p:spPr>
                  <a:xfrm>
                    <a:off x="10860741" y="2654140"/>
                    <a:ext cx="33704" cy="62864"/>
                  </a:xfrm>
                  <a:custGeom>
                    <a:avLst/>
                    <a:gdLst>
                      <a:gd name="connsiteX0" fmla="*/ 31433 w 33704"/>
                      <a:gd name="connsiteY0" fmla="*/ 62865 h 62864"/>
                      <a:gd name="connsiteX1" fmla="*/ 0 w 33704"/>
                      <a:gd name="connsiteY1" fmla="*/ 0 h 62864"/>
                      <a:gd name="connsiteX2" fmla="*/ 31433 w 33704"/>
                      <a:gd name="connsiteY2" fmla="*/ 62865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4" h="62864">
                        <a:moveTo>
                          <a:pt x="31433" y="62865"/>
                        </a:moveTo>
                        <a:cubicBezTo>
                          <a:pt x="35243" y="62865"/>
                          <a:pt x="39053" y="19050"/>
                          <a:pt x="0" y="0"/>
                        </a:cubicBezTo>
                        <a:cubicBezTo>
                          <a:pt x="39053" y="22860"/>
                          <a:pt x="27622" y="61913"/>
                          <a:pt x="3143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2" name="Graphic 7">
                  <a:extLst>
                    <a:ext uri="{FF2B5EF4-FFF2-40B4-BE49-F238E27FC236}">
                      <a16:creationId xmlns:a16="http://schemas.microsoft.com/office/drawing/2014/main" id="{4CFA2457-E714-4F24-B805-2FEB0909DF31}"/>
                    </a:ext>
                  </a:extLst>
                </p:cNvPr>
                <p:cNvGrpSpPr/>
                <p:nvPr/>
              </p:nvGrpSpPr>
              <p:grpSpPr>
                <a:xfrm>
                  <a:off x="10881273" y="2713317"/>
                  <a:ext cx="46234" cy="76078"/>
                  <a:chOff x="10881273" y="2713317"/>
                  <a:chExt cx="46234" cy="76078"/>
                </a:xfrm>
              </p:grpSpPr>
              <p:sp>
                <p:nvSpPr>
                  <p:cNvPr id="2783" name="Freeform: Shape 2782">
                    <a:extLst>
                      <a:ext uri="{FF2B5EF4-FFF2-40B4-BE49-F238E27FC236}">
                        <a16:creationId xmlns:a16="http://schemas.microsoft.com/office/drawing/2014/main" id="{F760D20B-124F-435F-BF23-677F32222490}"/>
                      </a:ext>
                    </a:extLst>
                  </p:cNvPr>
                  <p:cNvSpPr/>
                  <p:nvPr/>
                </p:nvSpPr>
                <p:spPr>
                  <a:xfrm>
                    <a:off x="10881273" y="2713317"/>
                    <a:ext cx="46234" cy="76078"/>
                  </a:xfrm>
                  <a:custGeom>
                    <a:avLst/>
                    <a:gdLst>
                      <a:gd name="connsiteX0" fmla="*/ 33761 w 46234"/>
                      <a:gd name="connsiteY0" fmla="*/ 76078 h 76078"/>
                      <a:gd name="connsiteX1" fmla="*/ 12806 w 46234"/>
                      <a:gd name="connsiteY1" fmla="*/ 1783 h 76078"/>
                      <a:gd name="connsiteX2" fmla="*/ 33761 w 46234"/>
                      <a:gd name="connsiteY2" fmla="*/ 76078 h 76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34" h="76078">
                        <a:moveTo>
                          <a:pt x="33761" y="76078"/>
                        </a:moveTo>
                        <a:cubicBezTo>
                          <a:pt x="47096" y="58933"/>
                          <a:pt x="60431" y="15118"/>
                          <a:pt x="12806" y="1783"/>
                        </a:cubicBezTo>
                        <a:cubicBezTo>
                          <a:pt x="-25294" y="-9647"/>
                          <a:pt x="33761" y="36073"/>
                          <a:pt x="33761" y="760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4" name="Freeform: Shape 2783">
                    <a:extLst>
                      <a:ext uri="{FF2B5EF4-FFF2-40B4-BE49-F238E27FC236}">
                        <a16:creationId xmlns:a16="http://schemas.microsoft.com/office/drawing/2014/main" id="{E37C3CF4-6577-4998-9BA7-AE71DF8D2FEA}"/>
                      </a:ext>
                    </a:extLst>
                  </p:cNvPr>
                  <p:cNvSpPr/>
                  <p:nvPr/>
                </p:nvSpPr>
                <p:spPr>
                  <a:xfrm>
                    <a:off x="10895727" y="2717005"/>
                    <a:ext cx="24137" cy="71437"/>
                  </a:xfrm>
                  <a:custGeom>
                    <a:avLst/>
                    <a:gdLst>
                      <a:gd name="connsiteX0" fmla="*/ 257 w 24137"/>
                      <a:gd name="connsiteY0" fmla="*/ 0 h 71437"/>
                      <a:gd name="connsiteX1" fmla="*/ 20260 w 24137"/>
                      <a:gd name="connsiteY1" fmla="*/ 71438 h 71437"/>
                      <a:gd name="connsiteX2" fmla="*/ 257 w 24137"/>
                      <a:gd name="connsiteY2" fmla="*/ 0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37" h="71437">
                        <a:moveTo>
                          <a:pt x="257" y="0"/>
                        </a:moveTo>
                        <a:cubicBezTo>
                          <a:pt x="-3553" y="0"/>
                          <a:pt x="36452" y="29528"/>
                          <a:pt x="20260" y="71438"/>
                        </a:cubicBezTo>
                        <a:cubicBezTo>
                          <a:pt x="34547" y="27623"/>
                          <a:pt x="4067" y="953"/>
                          <a:pt x="25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5" name="Graphic 7">
                  <a:extLst>
                    <a:ext uri="{FF2B5EF4-FFF2-40B4-BE49-F238E27FC236}">
                      <a16:creationId xmlns:a16="http://schemas.microsoft.com/office/drawing/2014/main" id="{1CE776F6-9945-4193-B38E-ACDC728729F7}"/>
                    </a:ext>
                  </a:extLst>
                </p:cNvPr>
                <p:cNvGrpSpPr/>
                <p:nvPr/>
              </p:nvGrpSpPr>
              <p:grpSpPr>
                <a:xfrm>
                  <a:off x="10819784" y="2689540"/>
                  <a:ext cx="68140" cy="36478"/>
                  <a:chOff x="10819784" y="2689540"/>
                  <a:chExt cx="68140" cy="36478"/>
                </a:xfrm>
              </p:grpSpPr>
              <p:sp>
                <p:nvSpPr>
                  <p:cNvPr id="2786" name="Freeform: Shape 2785">
                    <a:extLst>
                      <a:ext uri="{FF2B5EF4-FFF2-40B4-BE49-F238E27FC236}">
                        <a16:creationId xmlns:a16="http://schemas.microsoft.com/office/drawing/2014/main" id="{56E72F4C-06C6-4346-A2C2-57D086371507}"/>
                      </a:ext>
                    </a:extLst>
                  </p:cNvPr>
                  <p:cNvSpPr/>
                  <p:nvPr/>
                </p:nvSpPr>
                <p:spPr>
                  <a:xfrm>
                    <a:off x="10819784" y="2689540"/>
                    <a:ext cx="68140" cy="36478"/>
                  </a:xfrm>
                  <a:custGeom>
                    <a:avLst/>
                    <a:gdLst>
                      <a:gd name="connsiteX0" fmla="*/ 0 w 68140"/>
                      <a:gd name="connsiteY0" fmla="*/ 16036 h 36478"/>
                      <a:gd name="connsiteX1" fmla="*/ 64770 w 68140"/>
                      <a:gd name="connsiteY1" fmla="*/ 21751 h 36478"/>
                      <a:gd name="connsiteX2" fmla="*/ 0 w 68140"/>
                      <a:gd name="connsiteY2" fmla="*/ 16036 h 3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140" h="36478">
                        <a:moveTo>
                          <a:pt x="0" y="16036"/>
                        </a:moveTo>
                        <a:cubicBezTo>
                          <a:pt x="12382" y="3653"/>
                          <a:pt x="49530" y="-15397"/>
                          <a:pt x="64770" y="21751"/>
                        </a:cubicBezTo>
                        <a:cubicBezTo>
                          <a:pt x="80010" y="57946"/>
                          <a:pt x="40957" y="16036"/>
                          <a:pt x="0" y="1603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7" name="Freeform: Shape 2786">
                    <a:extLst>
                      <a:ext uri="{FF2B5EF4-FFF2-40B4-BE49-F238E27FC236}">
                        <a16:creationId xmlns:a16="http://schemas.microsoft.com/office/drawing/2014/main" id="{1F6BBFE4-B329-4F06-A13B-69B521ECBB43}"/>
                      </a:ext>
                    </a:extLst>
                  </p:cNvPr>
                  <p:cNvSpPr/>
                  <p:nvPr/>
                </p:nvSpPr>
                <p:spPr>
                  <a:xfrm>
                    <a:off x="10822641" y="2699949"/>
                    <a:ext cx="61116" cy="14615"/>
                  </a:xfrm>
                  <a:custGeom>
                    <a:avLst/>
                    <a:gdLst>
                      <a:gd name="connsiteX0" fmla="*/ 60960 w 61116"/>
                      <a:gd name="connsiteY0" fmla="*/ 14199 h 14615"/>
                      <a:gd name="connsiteX1" fmla="*/ 0 w 61116"/>
                      <a:gd name="connsiteY1" fmla="*/ 4674 h 14615"/>
                      <a:gd name="connsiteX2" fmla="*/ 60960 w 61116"/>
                      <a:gd name="connsiteY2" fmla="*/ 14199 h 14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116" h="14615">
                        <a:moveTo>
                          <a:pt x="60960" y="14199"/>
                        </a:moveTo>
                        <a:cubicBezTo>
                          <a:pt x="62865" y="18009"/>
                          <a:pt x="47625" y="-5804"/>
                          <a:pt x="0" y="4674"/>
                        </a:cubicBezTo>
                        <a:cubicBezTo>
                          <a:pt x="44768" y="-8661"/>
                          <a:pt x="60008" y="10389"/>
                          <a:pt x="60960" y="141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88" name="Graphic 7">
                <a:extLst>
                  <a:ext uri="{FF2B5EF4-FFF2-40B4-BE49-F238E27FC236}">
                    <a16:creationId xmlns:a16="http://schemas.microsoft.com/office/drawing/2014/main" id="{5C0CD6EB-22FE-4529-8D42-82E9E7CC2452}"/>
                  </a:ext>
                </a:extLst>
              </p:cNvPr>
              <p:cNvGrpSpPr/>
              <p:nvPr/>
            </p:nvGrpSpPr>
            <p:grpSpPr>
              <a:xfrm>
                <a:off x="7248861" y="4468653"/>
                <a:ext cx="235267" cy="273367"/>
                <a:chOff x="7248861" y="4468653"/>
                <a:chExt cx="235267" cy="273367"/>
              </a:xfrm>
            </p:grpSpPr>
            <p:sp>
              <p:nvSpPr>
                <p:cNvPr id="2789" name="Freeform: Shape 2788">
                  <a:extLst>
                    <a:ext uri="{FF2B5EF4-FFF2-40B4-BE49-F238E27FC236}">
                      <a16:creationId xmlns:a16="http://schemas.microsoft.com/office/drawing/2014/main" id="{06EB8B3F-A264-4828-B92F-915A4A1534C1}"/>
                    </a:ext>
                  </a:extLst>
                </p:cNvPr>
                <p:cNvSpPr/>
                <p:nvPr/>
              </p:nvSpPr>
              <p:spPr>
                <a:xfrm>
                  <a:off x="7263288" y="4637245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90" name="Graphic 7">
                  <a:extLst>
                    <a:ext uri="{FF2B5EF4-FFF2-40B4-BE49-F238E27FC236}">
                      <a16:creationId xmlns:a16="http://schemas.microsoft.com/office/drawing/2014/main" id="{7B0640E1-C30F-4989-B197-995C7F01303D}"/>
                    </a:ext>
                  </a:extLst>
                </p:cNvPr>
                <p:cNvGrpSpPr/>
                <p:nvPr/>
              </p:nvGrpSpPr>
              <p:grpSpPr>
                <a:xfrm>
                  <a:off x="7350445" y="4530969"/>
                  <a:ext cx="51021" cy="65319"/>
                  <a:chOff x="7350445" y="4530969"/>
                  <a:chExt cx="51021" cy="65319"/>
                </a:xfrm>
              </p:grpSpPr>
              <p:sp>
                <p:nvSpPr>
                  <p:cNvPr id="2791" name="Freeform: Shape 2790">
                    <a:extLst>
                      <a:ext uri="{FF2B5EF4-FFF2-40B4-BE49-F238E27FC236}">
                        <a16:creationId xmlns:a16="http://schemas.microsoft.com/office/drawing/2014/main" id="{B13E5302-4FEB-4480-B1D5-E6332262819E}"/>
                      </a:ext>
                    </a:extLst>
                  </p:cNvPr>
                  <p:cNvSpPr/>
                  <p:nvPr/>
                </p:nvSpPr>
                <p:spPr>
                  <a:xfrm>
                    <a:off x="7350445" y="4530969"/>
                    <a:ext cx="51021" cy="65319"/>
                  </a:xfrm>
                  <a:custGeom>
                    <a:avLst/>
                    <a:gdLst>
                      <a:gd name="connsiteX0" fmla="*/ 50817 w 51021"/>
                      <a:gd name="connsiteY0" fmla="*/ 65319 h 65319"/>
                      <a:gd name="connsiteX1" fmla="*/ 334 w 51021"/>
                      <a:gd name="connsiteY1" fmla="*/ 10074 h 65319"/>
                      <a:gd name="connsiteX2" fmla="*/ 50817 w 51021"/>
                      <a:gd name="connsiteY2" fmla="*/ 65319 h 65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319">
                        <a:moveTo>
                          <a:pt x="50817" y="65319"/>
                        </a:moveTo>
                        <a:cubicBezTo>
                          <a:pt x="26052" y="34839"/>
                          <a:pt x="-3476" y="44364"/>
                          <a:pt x="334" y="10074"/>
                        </a:cubicBezTo>
                        <a:cubicBezTo>
                          <a:pt x="4144" y="-25168"/>
                          <a:pt x="54627" y="41507"/>
                          <a:pt x="50817" y="653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2" name="Freeform: Shape 2791">
                    <a:extLst>
                      <a:ext uri="{FF2B5EF4-FFF2-40B4-BE49-F238E27FC236}">
                        <a16:creationId xmlns:a16="http://schemas.microsoft.com/office/drawing/2014/main" id="{C78A444B-A79F-4FB6-8271-019831995E8D}"/>
                      </a:ext>
                    </a:extLst>
                  </p:cNvPr>
                  <p:cNvSpPr/>
                  <p:nvPr/>
                </p:nvSpPr>
                <p:spPr>
                  <a:xfrm>
                    <a:off x="7352664" y="4541500"/>
                    <a:ext cx="48597" cy="50977"/>
                  </a:xfrm>
                  <a:custGeom>
                    <a:avLst/>
                    <a:gdLst>
                      <a:gd name="connsiteX0" fmla="*/ 20 w 48597"/>
                      <a:gd name="connsiteY0" fmla="*/ 495 h 50977"/>
                      <a:gd name="connsiteX1" fmla="*/ 48597 w 48597"/>
                      <a:gd name="connsiteY1" fmla="*/ 50978 h 50977"/>
                      <a:gd name="connsiteX2" fmla="*/ 20 w 4859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97" h="50977">
                        <a:moveTo>
                          <a:pt x="20" y="495"/>
                        </a:moveTo>
                        <a:cubicBezTo>
                          <a:pt x="20" y="-2362"/>
                          <a:pt x="29547" y="6210"/>
                          <a:pt x="48597" y="50978"/>
                        </a:cubicBezTo>
                        <a:cubicBezTo>
                          <a:pt x="32405" y="10973"/>
                          <a:pt x="-933" y="3353"/>
                          <a:pt x="2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3" name="Graphic 7">
                  <a:extLst>
                    <a:ext uri="{FF2B5EF4-FFF2-40B4-BE49-F238E27FC236}">
                      <a16:creationId xmlns:a16="http://schemas.microsoft.com/office/drawing/2014/main" id="{5E8BF29C-22BA-40C5-9636-F5320852B894}"/>
                    </a:ext>
                  </a:extLst>
                </p:cNvPr>
                <p:cNvGrpSpPr/>
                <p:nvPr/>
              </p:nvGrpSpPr>
              <p:grpSpPr>
                <a:xfrm>
                  <a:off x="7332106" y="4503575"/>
                  <a:ext cx="52010" cy="35478"/>
                  <a:chOff x="7332106" y="4503575"/>
                  <a:chExt cx="52010" cy="35478"/>
                </a:xfrm>
              </p:grpSpPr>
              <p:sp>
                <p:nvSpPr>
                  <p:cNvPr id="2794" name="Freeform: Shape 2793">
                    <a:extLst>
                      <a:ext uri="{FF2B5EF4-FFF2-40B4-BE49-F238E27FC236}">
                        <a16:creationId xmlns:a16="http://schemas.microsoft.com/office/drawing/2014/main" id="{C56E0969-86EB-484B-97B4-A78B7747FE08}"/>
                      </a:ext>
                    </a:extLst>
                  </p:cNvPr>
                  <p:cNvSpPr/>
                  <p:nvPr/>
                </p:nvSpPr>
                <p:spPr>
                  <a:xfrm>
                    <a:off x="7332106" y="4503575"/>
                    <a:ext cx="52010" cy="35478"/>
                  </a:xfrm>
                  <a:custGeom>
                    <a:avLst/>
                    <a:gdLst>
                      <a:gd name="connsiteX0" fmla="*/ 52010 w 52010"/>
                      <a:gd name="connsiteY0" fmla="*/ 8893 h 35478"/>
                      <a:gd name="connsiteX1" fmla="*/ 8195 w 52010"/>
                      <a:gd name="connsiteY1" fmla="*/ 26038 h 35478"/>
                      <a:gd name="connsiteX2" fmla="*/ 52010 w 52010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10" h="35478">
                        <a:moveTo>
                          <a:pt x="52010" y="8893"/>
                        </a:moveTo>
                        <a:cubicBezTo>
                          <a:pt x="36770" y="25086"/>
                          <a:pt x="34865" y="48898"/>
                          <a:pt x="8195" y="26038"/>
                        </a:cubicBezTo>
                        <a:cubicBezTo>
                          <a:pt x="-18475" y="2226"/>
                          <a:pt x="26293" y="-9204"/>
                          <a:pt x="52010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5" name="Freeform: Shape 2794">
                    <a:extLst>
                      <a:ext uri="{FF2B5EF4-FFF2-40B4-BE49-F238E27FC236}">
                        <a16:creationId xmlns:a16="http://schemas.microsoft.com/office/drawing/2014/main" id="{CDCE4AFA-41E4-459A-899F-85B001A485D0}"/>
                      </a:ext>
                    </a:extLst>
                  </p:cNvPr>
                  <p:cNvSpPr/>
                  <p:nvPr/>
                </p:nvSpPr>
                <p:spPr>
                  <a:xfrm>
                    <a:off x="7340777" y="4509861"/>
                    <a:ext cx="41434" cy="18893"/>
                  </a:xfrm>
                  <a:custGeom>
                    <a:avLst/>
                    <a:gdLst>
                      <a:gd name="connsiteX0" fmla="*/ 477 w 41434"/>
                      <a:gd name="connsiteY0" fmla="*/ 18799 h 18893"/>
                      <a:gd name="connsiteX1" fmla="*/ 41435 w 41434"/>
                      <a:gd name="connsiteY1" fmla="*/ 1655 h 18893"/>
                      <a:gd name="connsiteX2" fmla="*/ 477 w 41434"/>
                      <a:gd name="connsiteY2" fmla="*/ 18799 h 18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893">
                        <a:moveTo>
                          <a:pt x="477" y="18799"/>
                        </a:moveTo>
                        <a:cubicBezTo>
                          <a:pt x="-2380" y="16895"/>
                          <a:pt x="7145" y="-5966"/>
                          <a:pt x="41435" y="1655"/>
                        </a:cubicBezTo>
                        <a:cubicBezTo>
                          <a:pt x="10955" y="-6918"/>
                          <a:pt x="3335" y="20705"/>
                          <a:pt x="477" y="187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6" name="Graphic 7">
                  <a:extLst>
                    <a:ext uri="{FF2B5EF4-FFF2-40B4-BE49-F238E27FC236}">
                      <a16:creationId xmlns:a16="http://schemas.microsoft.com/office/drawing/2014/main" id="{C9CA2C61-C359-4895-AC55-E55B931C27D9}"/>
                    </a:ext>
                  </a:extLst>
                </p:cNvPr>
                <p:cNvGrpSpPr/>
                <p:nvPr/>
              </p:nvGrpSpPr>
              <p:grpSpPr>
                <a:xfrm>
                  <a:off x="7273626" y="4476273"/>
                  <a:ext cx="46960" cy="66780"/>
                  <a:chOff x="7273626" y="4476273"/>
                  <a:chExt cx="46960" cy="66780"/>
                </a:xfrm>
              </p:grpSpPr>
              <p:sp>
                <p:nvSpPr>
                  <p:cNvPr id="2797" name="Freeform: Shape 2796">
                    <a:extLst>
                      <a:ext uri="{FF2B5EF4-FFF2-40B4-BE49-F238E27FC236}">
                        <a16:creationId xmlns:a16="http://schemas.microsoft.com/office/drawing/2014/main" id="{839C869B-9612-46A6-A82C-757785479182}"/>
                      </a:ext>
                    </a:extLst>
                  </p:cNvPr>
                  <p:cNvSpPr/>
                  <p:nvPr/>
                </p:nvSpPr>
                <p:spPr>
                  <a:xfrm>
                    <a:off x="7273626" y="4476273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7148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8" name="Freeform: Shape 2797">
                    <a:extLst>
                      <a:ext uri="{FF2B5EF4-FFF2-40B4-BE49-F238E27FC236}">
                        <a16:creationId xmlns:a16="http://schemas.microsoft.com/office/drawing/2014/main" id="{5CBC338A-1D66-48A4-8569-A005ECF752CE}"/>
                      </a:ext>
                    </a:extLst>
                  </p:cNvPr>
                  <p:cNvSpPr/>
                  <p:nvPr/>
                </p:nvSpPr>
                <p:spPr>
                  <a:xfrm>
                    <a:off x="7276484" y="4478178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8575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99" name="Freeform: Shape 2798">
                  <a:extLst>
                    <a:ext uri="{FF2B5EF4-FFF2-40B4-BE49-F238E27FC236}">
                      <a16:creationId xmlns:a16="http://schemas.microsoft.com/office/drawing/2014/main" id="{B4D5631A-853F-44AF-96A7-6F206C2D8B4B}"/>
                    </a:ext>
                  </a:extLst>
                </p:cNvPr>
                <p:cNvSpPr/>
                <p:nvPr/>
              </p:nvSpPr>
              <p:spPr>
                <a:xfrm>
                  <a:off x="7259273" y="4570073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0" name="Freeform: Shape 2799">
                  <a:extLst>
                    <a:ext uri="{FF2B5EF4-FFF2-40B4-BE49-F238E27FC236}">
                      <a16:creationId xmlns:a16="http://schemas.microsoft.com/office/drawing/2014/main" id="{D5141FE6-14CE-47FA-B92C-A083F09C4340}"/>
                    </a:ext>
                  </a:extLst>
                </p:cNvPr>
                <p:cNvSpPr/>
                <p:nvPr/>
              </p:nvSpPr>
              <p:spPr>
                <a:xfrm rot="2217350">
                  <a:off x="7304841" y="4523830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01" name="Graphic 7">
                  <a:extLst>
                    <a:ext uri="{FF2B5EF4-FFF2-40B4-BE49-F238E27FC236}">
                      <a16:creationId xmlns:a16="http://schemas.microsoft.com/office/drawing/2014/main" id="{BF78E379-B476-423C-91A9-7BCB249A2383}"/>
                    </a:ext>
                  </a:extLst>
                </p:cNvPr>
                <p:cNvGrpSpPr/>
                <p:nvPr/>
              </p:nvGrpSpPr>
              <p:grpSpPr>
                <a:xfrm>
                  <a:off x="7290948" y="4551059"/>
                  <a:ext cx="44324" cy="42372"/>
                  <a:chOff x="7290948" y="4551059"/>
                  <a:chExt cx="44324" cy="42372"/>
                </a:xfrm>
              </p:grpSpPr>
              <p:sp>
                <p:nvSpPr>
                  <p:cNvPr id="2802" name="Freeform: Shape 2801">
                    <a:extLst>
                      <a:ext uri="{FF2B5EF4-FFF2-40B4-BE49-F238E27FC236}">
                        <a16:creationId xmlns:a16="http://schemas.microsoft.com/office/drawing/2014/main" id="{10DFA895-EA51-4649-9A15-B10711441136}"/>
                      </a:ext>
                    </a:extLst>
                  </p:cNvPr>
                  <p:cNvSpPr/>
                  <p:nvPr/>
                </p:nvSpPr>
                <p:spPr>
                  <a:xfrm>
                    <a:off x="7290948" y="4551059"/>
                    <a:ext cx="44324" cy="42372"/>
                  </a:xfrm>
                  <a:custGeom>
                    <a:avLst/>
                    <a:gdLst>
                      <a:gd name="connsiteX0" fmla="*/ 776 w 44324"/>
                      <a:gd name="connsiteY0" fmla="*/ 42372 h 42372"/>
                      <a:gd name="connsiteX1" fmla="*/ 33161 w 44324"/>
                      <a:gd name="connsiteY1" fmla="*/ 462 h 42372"/>
                      <a:gd name="connsiteX2" fmla="*/ 776 w 44324"/>
                      <a:gd name="connsiteY2" fmla="*/ 42372 h 42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24" h="42372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4589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3" name="Freeform: Shape 2802">
                    <a:extLst>
                      <a:ext uri="{FF2B5EF4-FFF2-40B4-BE49-F238E27FC236}">
                        <a16:creationId xmlns:a16="http://schemas.microsoft.com/office/drawing/2014/main" id="{27DDC295-31E1-4117-BE03-52230C29CE22}"/>
                      </a:ext>
                    </a:extLst>
                  </p:cNvPr>
                  <p:cNvSpPr/>
                  <p:nvPr/>
                </p:nvSpPr>
                <p:spPr>
                  <a:xfrm>
                    <a:off x="7291724" y="4553426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7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04" name="Graphic 7">
                  <a:extLst>
                    <a:ext uri="{FF2B5EF4-FFF2-40B4-BE49-F238E27FC236}">
                      <a16:creationId xmlns:a16="http://schemas.microsoft.com/office/drawing/2014/main" id="{9DB003BE-7E77-4BA9-8BDA-572ACEA41D19}"/>
                    </a:ext>
                  </a:extLst>
                </p:cNvPr>
                <p:cNvGrpSpPr/>
                <p:nvPr/>
              </p:nvGrpSpPr>
              <p:grpSpPr>
                <a:xfrm>
                  <a:off x="7266959" y="4535996"/>
                  <a:ext cx="65371" cy="33622"/>
                  <a:chOff x="7266959" y="4535996"/>
                  <a:chExt cx="65371" cy="33622"/>
                </a:xfrm>
              </p:grpSpPr>
              <p:sp>
                <p:nvSpPr>
                  <p:cNvPr id="2805" name="Freeform: Shape 2804">
                    <a:extLst>
                      <a:ext uri="{FF2B5EF4-FFF2-40B4-BE49-F238E27FC236}">
                        <a16:creationId xmlns:a16="http://schemas.microsoft.com/office/drawing/2014/main" id="{2BF010E6-7004-4FE0-9F07-8A1DE5381CE5}"/>
                      </a:ext>
                    </a:extLst>
                  </p:cNvPr>
                  <p:cNvSpPr/>
                  <p:nvPr/>
                </p:nvSpPr>
                <p:spPr>
                  <a:xfrm>
                    <a:off x="7266959" y="4535996"/>
                    <a:ext cx="65371" cy="33622"/>
                  </a:xfrm>
                  <a:custGeom>
                    <a:avLst/>
                    <a:gdLst>
                      <a:gd name="connsiteX0" fmla="*/ 0 w 65371"/>
                      <a:gd name="connsiteY0" fmla="*/ 33622 h 33622"/>
                      <a:gd name="connsiteX1" fmla="*/ 56197 w 65371"/>
                      <a:gd name="connsiteY1" fmla="*/ 7905 h 33622"/>
                      <a:gd name="connsiteX2" fmla="*/ 0 w 65371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2">
                        <a:moveTo>
                          <a:pt x="0" y="33622"/>
                        </a:moveTo>
                        <a:cubicBezTo>
                          <a:pt x="4763" y="17430"/>
                          <a:pt x="26670" y="-14955"/>
                          <a:pt x="56197" y="7905"/>
                        </a:cubicBezTo>
                        <a:cubicBezTo>
                          <a:pt x="86678" y="30764"/>
                          <a:pt x="34290" y="14572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6" name="Freeform: Shape 2805">
                    <a:extLst>
                      <a:ext uri="{FF2B5EF4-FFF2-40B4-BE49-F238E27FC236}">
                        <a16:creationId xmlns:a16="http://schemas.microsoft.com/office/drawing/2014/main" id="{27605375-83A6-4D89-A90E-8E941CF09832}"/>
                      </a:ext>
                    </a:extLst>
                  </p:cNvPr>
                  <p:cNvSpPr/>
                  <p:nvPr/>
                </p:nvSpPr>
                <p:spPr>
                  <a:xfrm>
                    <a:off x="7268864" y="4543984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07" name="Graphic 7">
                  <a:extLst>
                    <a:ext uri="{FF2B5EF4-FFF2-40B4-BE49-F238E27FC236}">
                      <a16:creationId xmlns:a16="http://schemas.microsoft.com/office/drawing/2014/main" id="{C540AA42-8D9D-4E52-964B-C2819DD06185}"/>
                    </a:ext>
                  </a:extLst>
                </p:cNvPr>
                <p:cNvGrpSpPr/>
                <p:nvPr/>
              </p:nvGrpSpPr>
              <p:grpSpPr>
                <a:xfrm>
                  <a:off x="7316893" y="4538991"/>
                  <a:ext cx="25943" cy="71584"/>
                  <a:chOff x="7316893" y="4538991"/>
                  <a:chExt cx="25943" cy="71584"/>
                </a:xfrm>
              </p:grpSpPr>
              <p:sp>
                <p:nvSpPr>
                  <p:cNvPr id="2808" name="Freeform: Shape 2807">
                    <a:extLst>
                      <a:ext uri="{FF2B5EF4-FFF2-40B4-BE49-F238E27FC236}">
                        <a16:creationId xmlns:a16="http://schemas.microsoft.com/office/drawing/2014/main" id="{CD0FC744-8B3A-4E63-943F-D9A43D120C0B}"/>
                      </a:ext>
                    </a:extLst>
                  </p:cNvPr>
                  <p:cNvSpPr/>
                  <p:nvPr/>
                </p:nvSpPr>
                <p:spPr>
                  <a:xfrm>
                    <a:off x="7316893" y="4538991"/>
                    <a:ext cx="25943" cy="71584"/>
                  </a:xfrm>
                  <a:custGeom>
                    <a:avLst/>
                    <a:gdLst>
                      <a:gd name="connsiteX0" fmla="*/ 17694 w 25943"/>
                      <a:gd name="connsiteY0" fmla="*/ 71585 h 71584"/>
                      <a:gd name="connsiteX1" fmla="*/ 7216 w 25943"/>
                      <a:gd name="connsiteY1" fmla="*/ 4910 h 71584"/>
                      <a:gd name="connsiteX2" fmla="*/ 17694 w 25943"/>
                      <a:gd name="connsiteY2" fmla="*/ 71585 h 71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584">
                        <a:moveTo>
                          <a:pt x="17694" y="71585"/>
                        </a:moveTo>
                        <a:cubicBezTo>
                          <a:pt x="14836" y="36342"/>
                          <a:pt x="-12786" y="28722"/>
                          <a:pt x="7216" y="4910"/>
                        </a:cubicBezTo>
                        <a:cubicBezTo>
                          <a:pt x="27219" y="-19855"/>
                          <a:pt x="31981" y="56345"/>
                          <a:pt x="17694" y="71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9" name="Freeform: Shape 2808">
                    <a:extLst>
                      <a:ext uri="{FF2B5EF4-FFF2-40B4-BE49-F238E27FC236}">
                        <a16:creationId xmlns:a16="http://schemas.microsoft.com/office/drawing/2014/main" id="{DB5D020A-4D99-4FAB-9974-08D86B88D8C0}"/>
                      </a:ext>
                    </a:extLst>
                  </p:cNvPr>
                  <p:cNvSpPr/>
                  <p:nvPr/>
                </p:nvSpPr>
                <p:spPr>
                  <a:xfrm>
                    <a:off x="7324938" y="4545686"/>
                    <a:ext cx="13494" cy="62031"/>
                  </a:xfrm>
                  <a:custGeom>
                    <a:avLst/>
                    <a:gdLst>
                      <a:gd name="connsiteX0" fmla="*/ 123 w 13494"/>
                      <a:gd name="connsiteY0" fmla="*/ 119 h 62031"/>
                      <a:gd name="connsiteX1" fmla="*/ 11553 w 13494"/>
                      <a:gd name="connsiteY1" fmla="*/ 62032 h 62031"/>
                      <a:gd name="connsiteX2" fmla="*/ 123 w 13494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494" h="62031">
                        <a:moveTo>
                          <a:pt x="123" y="119"/>
                        </a:moveTo>
                        <a:cubicBezTo>
                          <a:pt x="2028" y="-1786"/>
                          <a:pt x="19173" y="19169"/>
                          <a:pt x="11553" y="62032"/>
                        </a:cubicBezTo>
                        <a:cubicBezTo>
                          <a:pt x="19173" y="23932"/>
                          <a:pt x="-1782" y="2024"/>
                          <a:pt x="123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0" name="Graphic 7">
                  <a:extLst>
                    <a:ext uri="{FF2B5EF4-FFF2-40B4-BE49-F238E27FC236}">
                      <a16:creationId xmlns:a16="http://schemas.microsoft.com/office/drawing/2014/main" id="{D5FEBF44-D263-4998-8A58-3364881CA465}"/>
                    </a:ext>
                  </a:extLst>
                </p:cNvPr>
                <p:cNvGrpSpPr/>
                <p:nvPr/>
              </p:nvGrpSpPr>
              <p:grpSpPr>
                <a:xfrm>
                  <a:off x="7341737" y="4522304"/>
                  <a:ext cx="76669" cy="39030"/>
                  <a:chOff x="7341737" y="4522304"/>
                  <a:chExt cx="76669" cy="39030"/>
                </a:xfrm>
              </p:grpSpPr>
              <p:sp>
                <p:nvSpPr>
                  <p:cNvPr id="2811" name="Freeform: Shape 2810">
                    <a:extLst>
                      <a:ext uri="{FF2B5EF4-FFF2-40B4-BE49-F238E27FC236}">
                        <a16:creationId xmlns:a16="http://schemas.microsoft.com/office/drawing/2014/main" id="{B943E7AA-463C-4C76-9B7D-10BDA12C289A}"/>
                      </a:ext>
                    </a:extLst>
                  </p:cNvPr>
                  <p:cNvSpPr/>
                  <p:nvPr/>
                </p:nvSpPr>
                <p:spPr>
                  <a:xfrm>
                    <a:off x="7341737" y="4522304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0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2" name="Freeform: Shape 2811">
                    <a:extLst>
                      <a:ext uri="{FF2B5EF4-FFF2-40B4-BE49-F238E27FC236}">
                        <a16:creationId xmlns:a16="http://schemas.microsoft.com/office/drawing/2014/main" id="{789024DB-FD0D-498E-B6B2-3579A96BA768}"/>
                      </a:ext>
                    </a:extLst>
                  </p:cNvPr>
                  <p:cNvSpPr/>
                  <p:nvPr/>
                </p:nvSpPr>
                <p:spPr>
                  <a:xfrm>
                    <a:off x="7345932" y="4535243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3422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3" name="Graphic 7">
                  <a:extLst>
                    <a:ext uri="{FF2B5EF4-FFF2-40B4-BE49-F238E27FC236}">
                      <a16:creationId xmlns:a16="http://schemas.microsoft.com/office/drawing/2014/main" id="{04421797-2469-48A1-8ABD-E237DE73ED5B}"/>
                    </a:ext>
                  </a:extLst>
                </p:cNvPr>
                <p:cNvGrpSpPr/>
                <p:nvPr/>
              </p:nvGrpSpPr>
              <p:grpSpPr>
                <a:xfrm>
                  <a:off x="7295534" y="4468653"/>
                  <a:ext cx="57948" cy="77152"/>
                  <a:chOff x="7295534" y="4468653"/>
                  <a:chExt cx="57948" cy="77152"/>
                </a:xfrm>
              </p:grpSpPr>
              <p:sp>
                <p:nvSpPr>
                  <p:cNvPr id="2814" name="Freeform: Shape 2813">
                    <a:extLst>
                      <a:ext uri="{FF2B5EF4-FFF2-40B4-BE49-F238E27FC236}">
                        <a16:creationId xmlns:a16="http://schemas.microsoft.com/office/drawing/2014/main" id="{2643C4A2-74B2-4D3A-81B4-3F74ED80596D}"/>
                      </a:ext>
                    </a:extLst>
                  </p:cNvPr>
                  <p:cNvSpPr/>
                  <p:nvPr/>
                </p:nvSpPr>
                <p:spPr>
                  <a:xfrm>
                    <a:off x="7295534" y="4468653"/>
                    <a:ext cx="57948" cy="77152"/>
                  </a:xfrm>
                  <a:custGeom>
                    <a:avLst/>
                    <a:gdLst>
                      <a:gd name="connsiteX0" fmla="*/ 0 w 57948"/>
                      <a:gd name="connsiteY0" fmla="*/ 0 h 77152"/>
                      <a:gd name="connsiteX1" fmla="*/ 40005 w 57948"/>
                      <a:gd name="connsiteY1" fmla="*/ 77153 h 77152"/>
                      <a:gd name="connsiteX2" fmla="*/ 0 w 57948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48" h="77152">
                        <a:moveTo>
                          <a:pt x="0" y="0"/>
                        </a:moveTo>
                        <a:cubicBezTo>
                          <a:pt x="29528" y="34290"/>
                          <a:pt x="5715" y="75247"/>
                          <a:pt x="40005" y="77153"/>
                        </a:cubicBezTo>
                        <a:cubicBezTo>
                          <a:pt x="81915" y="74295"/>
                          <a:pt x="42863" y="285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5" name="Freeform: Shape 2814">
                    <a:extLst>
                      <a:ext uri="{FF2B5EF4-FFF2-40B4-BE49-F238E27FC236}">
                        <a16:creationId xmlns:a16="http://schemas.microsoft.com/office/drawing/2014/main" id="{D77FDFC0-CA15-443E-9982-DD099C781240}"/>
                      </a:ext>
                    </a:extLst>
                  </p:cNvPr>
                  <p:cNvSpPr/>
                  <p:nvPr/>
                </p:nvSpPr>
                <p:spPr>
                  <a:xfrm>
                    <a:off x="7297439" y="4468653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3" y="27622"/>
                          <a:pt x="32385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6" name="Graphic 7">
                  <a:extLst>
                    <a:ext uri="{FF2B5EF4-FFF2-40B4-BE49-F238E27FC236}">
                      <a16:creationId xmlns:a16="http://schemas.microsoft.com/office/drawing/2014/main" id="{E75F6C20-8C7E-4B70-8A8E-26111B066113}"/>
                    </a:ext>
                  </a:extLst>
                </p:cNvPr>
                <p:cNvGrpSpPr/>
                <p:nvPr/>
              </p:nvGrpSpPr>
              <p:grpSpPr>
                <a:xfrm>
                  <a:off x="7322442" y="4539945"/>
                  <a:ext cx="55225" cy="89680"/>
                  <a:chOff x="7322442" y="4539945"/>
                  <a:chExt cx="55225" cy="89680"/>
                </a:xfrm>
              </p:grpSpPr>
              <p:sp>
                <p:nvSpPr>
                  <p:cNvPr id="2817" name="Freeform: Shape 2816">
                    <a:extLst>
                      <a:ext uri="{FF2B5EF4-FFF2-40B4-BE49-F238E27FC236}">
                        <a16:creationId xmlns:a16="http://schemas.microsoft.com/office/drawing/2014/main" id="{7A73056F-084F-4D94-9111-1EA6DE5F9438}"/>
                      </a:ext>
                    </a:extLst>
                  </p:cNvPr>
                  <p:cNvSpPr/>
                  <p:nvPr/>
                </p:nvSpPr>
                <p:spPr>
                  <a:xfrm>
                    <a:off x="7322442" y="4539945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8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8" name="Freeform: Shape 2817">
                    <a:extLst>
                      <a:ext uri="{FF2B5EF4-FFF2-40B4-BE49-F238E27FC236}">
                        <a16:creationId xmlns:a16="http://schemas.microsoft.com/office/drawing/2014/main" id="{06C69306-BBF3-4EA3-B89F-490D451F8503}"/>
                      </a:ext>
                    </a:extLst>
                  </p:cNvPr>
                  <p:cNvSpPr/>
                  <p:nvPr/>
                </p:nvSpPr>
                <p:spPr>
                  <a:xfrm>
                    <a:off x="7339012" y="4543882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9" name="Graphic 7">
                  <a:extLst>
                    <a:ext uri="{FF2B5EF4-FFF2-40B4-BE49-F238E27FC236}">
                      <a16:creationId xmlns:a16="http://schemas.microsoft.com/office/drawing/2014/main" id="{3B62B2EA-1925-47BE-8796-940826074503}"/>
                    </a:ext>
                  </a:extLst>
                </p:cNvPr>
                <p:cNvGrpSpPr/>
                <p:nvPr/>
              </p:nvGrpSpPr>
              <p:grpSpPr>
                <a:xfrm>
                  <a:off x="7248861" y="4511710"/>
                  <a:ext cx="81508" cy="42804"/>
                  <a:chOff x="7248861" y="4511710"/>
                  <a:chExt cx="81508" cy="42804"/>
                </a:xfrm>
              </p:grpSpPr>
              <p:sp>
                <p:nvSpPr>
                  <p:cNvPr id="2820" name="Freeform: Shape 2819">
                    <a:extLst>
                      <a:ext uri="{FF2B5EF4-FFF2-40B4-BE49-F238E27FC236}">
                        <a16:creationId xmlns:a16="http://schemas.microsoft.com/office/drawing/2014/main" id="{7C87E70C-564D-40BB-852D-703A52AFE44D}"/>
                      </a:ext>
                    </a:extLst>
                  </p:cNvPr>
                  <p:cNvSpPr/>
                  <p:nvPr/>
                </p:nvSpPr>
                <p:spPr>
                  <a:xfrm>
                    <a:off x="7248861" y="4511710"/>
                    <a:ext cx="81508" cy="42804"/>
                  </a:xfrm>
                  <a:custGeom>
                    <a:avLst/>
                    <a:gdLst>
                      <a:gd name="connsiteX0" fmla="*/ 0 w 81508"/>
                      <a:gd name="connsiteY0" fmla="*/ 18855 h 42804"/>
                      <a:gd name="connsiteX1" fmla="*/ 77152 w 81508"/>
                      <a:gd name="connsiteY1" fmla="*/ 25523 h 42804"/>
                      <a:gd name="connsiteX2" fmla="*/ 0 w 81508"/>
                      <a:gd name="connsiteY2" fmla="*/ 18855 h 42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508" h="42804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2" y="25523"/>
                        </a:cubicBezTo>
                        <a:cubicBezTo>
                          <a:pt x="96202" y="68385"/>
                          <a:pt x="49530" y="17903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1" name="Freeform: Shape 2820">
                    <a:extLst>
                      <a:ext uri="{FF2B5EF4-FFF2-40B4-BE49-F238E27FC236}">
                        <a16:creationId xmlns:a16="http://schemas.microsoft.com/office/drawing/2014/main" id="{C410CD0B-C83E-43EA-BBE5-FBBB4C5127CB}"/>
                      </a:ext>
                    </a:extLst>
                  </p:cNvPr>
                  <p:cNvSpPr/>
                  <p:nvPr/>
                </p:nvSpPr>
                <p:spPr>
                  <a:xfrm>
                    <a:off x="7252672" y="4523079"/>
                    <a:ext cx="72524" cy="17375"/>
                  </a:xfrm>
                  <a:custGeom>
                    <a:avLst/>
                    <a:gdLst>
                      <a:gd name="connsiteX0" fmla="*/ 72390 w 72524"/>
                      <a:gd name="connsiteY0" fmla="*/ 17011 h 17375"/>
                      <a:gd name="connsiteX1" fmla="*/ 0 w 72524"/>
                      <a:gd name="connsiteY1" fmla="*/ 5581 h 17375"/>
                      <a:gd name="connsiteX2" fmla="*/ 72390 w 72524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3340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2" name="Graphic 7">
                <a:extLst>
                  <a:ext uri="{FF2B5EF4-FFF2-40B4-BE49-F238E27FC236}">
                    <a16:creationId xmlns:a16="http://schemas.microsoft.com/office/drawing/2014/main" id="{4CDBF435-EAEA-40E4-B156-AFF513CA599F}"/>
                  </a:ext>
                </a:extLst>
              </p:cNvPr>
              <p:cNvGrpSpPr/>
              <p:nvPr/>
            </p:nvGrpSpPr>
            <p:grpSpPr>
              <a:xfrm>
                <a:off x="7184092" y="4665820"/>
                <a:ext cx="129539" cy="109537"/>
                <a:chOff x="7184092" y="4665820"/>
                <a:chExt cx="129539" cy="109537"/>
              </a:xfrm>
            </p:grpSpPr>
            <p:sp>
              <p:nvSpPr>
                <p:cNvPr id="2823" name="Freeform: Shape 2822">
                  <a:extLst>
                    <a:ext uri="{FF2B5EF4-FFF2-40B4-BE49-F238E27FC236}">
                      <a16:creationId xmlns:a16="http://schemas.microsoft.com/office/drawing/2014/main" id="{62A214DF-40E3-4D5B-8173-CCB8CBA5D69C}"/>
                    </a:ext>
                  </a:extLst>
                </p:cNvPr>
                <p:cNvSpPr/>
                <p:nvPr/>
              </p:nvSpPr>
              <p:spPr>
                <a:xfrm>
                  <a:off x="7209809" y="4713445"/>
                  <a:ext cx="103822" cy="61912"/>
                </a:xfrm>
                <a:custGeom>
                  <a:avLst/>
                  <a:gdLst>
                    <a:gd name="connsiteX0" fmla="*/ 62865 w 103822"/>
                    <a:gd name="connsiteY0" fmla="*/ 30480 h 61912"/>
                    <a:gd name="connsiteX1" fmla="*/ 93345 w 103822"/>
                    <a:gd name="connsiteY1" fmla="*/ 25718 h 61912"/>
                    <a:gd name="connsiteX2" fmla="*/ 69532 w 103822"/>
                    <a:gd name="connsiteY2" fmla="*/ 25718 h 61912"/>
                    <a:gd name="connsiteX3" fmla="*/ 103823 w 103822"/>
                    <a:gd name="connsiteY3" fmla="*/ 13335 h 61912"/>
                    <a:gd name="connsiteX4" fmla="*/ 58103 w 103822"/>
                    <a:gd name="connsiteY4" fmla="*/ 21908 h 61912"/>
                    <a:gd name="connsiteX5" fmla="*/ 73342 w 103822"/>
                    <a:gd name="connsiteY5" fmla="*/ 5715 h 61912"/>
                    <a:gd name="connsiteX6" fmla="*/ 55245 w 103822"/>
                    <a:gd name="connsiteY6" fmla="*/ 17145 h 61912"/>
                    <a:gd name="connsiteX7" fmla="*/ 54293 w 103822"/>
                    <a:gd name="connsiteY7" fmla="*/ 0 h 61912"/>
                    <a:gd name="connsiteX8" fmla="*/ 40005 w 103822"/>
                    <a:gd name="connsiteY8" fmla="*/ 20955 h 61912"/>
                    <a:gd name="connsiteX9" fmla="*/ 38100 w 103822"/>
                    <a:gd name="connsiteY9" fmla="*/ 20955 h 61912"/>
                    <a:gd name="connsiteX10" fmla="*/ 30480 w 103822"/>
                    <a:gd name="connsiteY10" fmla="*/ 6668 h 61912"/>
                    <a:gd name="connsiteX11" fmla="*/ 30480 w 103822"/>
                    <a:gd name="connsiteY11" fmla="*/ 20003 h 61912"/>
                    <a:gd name="connsiteX12" fmla="*/ 19050 w 103822"/>
                    <a:gd name="connsiteY12" fmla="*/ 13335 h 61912"/>
                    <a:gd name="connsiteX13" fmla="*/ 26670 w 103822"/>
                    <a:gd name="connsiteY13" fmla="*/ 23813 h 61912"/>
                    <a:gd name="connsiteX14" fmla="*/ 0 w 103822"/>
                    <a:gd name="connsiteY14" fmla="*/ 36195 h 61912"/>
                    <a:gd name="connsiteX15" fmla="*/ 27622 w 103822"/>
                    <a:gd name="connsiteY15" fmla="*/ 32385 h 61912"/>
                    <a:gd name="connsiteX16" fmla="*/ 10477 w 103822"/>
                    <a:gd name="connsiteY16" fmla="*/ 46673 h 61912"/>
                    <a:gd name="connsiteX17" fmla="*/ 28575 w 103822"/>
                    <a:gd name="connsiteY17" fmla="*/ 39053 h 61912"/>
                    <a:gd name="connsiteX18" fmla="*/ 29527 w 103822"/>
                    <a:gd name="connsiteY18" fmla="*/ 54293 h 61912"/>
                    <a:gd name="connsiteX19" fmla="*/ 36195 w 103822"/>
                    <a:gd name="connsiteY19" fmla="*/ 41910 h 61912"/>
                    <a:gd name="connsiteX20" fmla="*/ 43815 w 103822"/>
                    <a:gd name="connsiteY20" fmla="*/ 57150 h 61912"/>
                    <a:gd name="connsiteX21" fmla="*/ 45720 w 103822"/>
                    <a:gd name="connsiteY21" fmla="*/ 45720 h 61912"/>
                    <a:gd name="connsiteX22" fmla="*/ 57150 w 103822"/>
                    <a:gd name="connsiteY22" fmla="*/ 61913 h 61912"/>
                    <a:gd name="connsiteX23" fmla="*/ 56197 w 103822"/>
                    <a:gd name="connsiteY23" fmla="*/ 43815 h 61912"/>
                    <a:gd name="connsiteX24" fmla="*/ 69532 w 103822"/>
                    <a:gd name="connsiteY24" fmla="*/ 51435 h 61912"/>
                    <a:gd name="connsiteX25" fmla="*/ 58103 w 103822"/>
                    <a:gd name="connsiteY25" fmla="*/ 39053 h 61912"/>
                    <a:gd name="connsiteX26" fmla="*/ 98107 w 103822"/>
                    <a:gd name="connsiteY26" fmla="*/ 50483 h 61912"/>
                    <a:gd name="connsiteX27" fmla="*/ 62865 w 103822"/>
                    <a:gd name="connsiteY2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3822" h="61912">
                      <a:moveTo>
                        <a:pt x="62865" y="30480"/>
                      </a:moveTo>
                      <a:cubicBezTo>
                        <a:pt x="76200" y="29528"/>
                        <a:pt x="90488" y="27623"/>
                        <a:pt x="93345" y="25718"/>
                      </a:cubicBezTo>
                      <a:cubicBezTo>
                        <a:pt x="83820" y="26670"/>
                        <a:pt x="76200" y="26670"/>
                        <a:pt x="69532" y="25718"/>
                      </a:cubicBezTo>
                      <a:cubicBezTo>
                        <a:pt x="84773" y="20955"/>
                        <a:pt x="100013" y="16193"/>
                        <a:pt x="103823" y="13335"/>
                      </a:cubicBezTo>
                      <a:cubicBezTo>
                        <a:pt x="83820" y="19050"/>
                        <a:pt x="69532" y="20003"/>
                        <a:pt x="58103" y="21908"/>
                      </a:cubicBezTo>
                      <a:cubicBezTo>
                        <a:pt x="65723" y="16193"/>
                        <a:pt x="73342" y="8573"/>
                        <a:pt x="73342" y="5715"/>
                      </a:cubicBezTo>
                      <a:cubicBezTo>
                        <a:pt x="66675" y="11430"/>
                        <a:pt x="60007" y="14288"/>
                        <a:pt x="55245" y="17145"/>
                      </a:cubicBezTo>
                      <a:cubicBezTo>
                        <a:pt x="57150" y="10478"/>
                        <a:pt x="56197" y="3810"/>
                        <a:pt x="54293" y="0"/>
                      </a:cubicBezTo>
                      <a:cubicBezTo>
                        <a:pt x="52388" y="7620"/>
                        <a:pt x="45720" y="15240"/>
                        <a:pt x="40005" y="20955"/>
                      </a:cubicBezTo>
                      <a:cubicBezTo>
                        <a:pt x="39052" y="20955"/>
                        <a:pt x="39052" y="20955"/>
                        <a:pt x="38100" y="20955"/>
                      </a:cubicBezTo>
                      <a:cubicBezTo>
                        <a:pt x="36195" y="15240"/>
                        <a:pt x="33338" y="8573"/>
                        <a:pt x="30480" y="6668"/>
                      </a:cubicBezTo>
                      <a:cubicBezTo>
                        <a:pt x="32385" y="12383"/>
                        <a:pt x="31432" y="17145"/>
                        <a:pt x="30480" y="20003"/>
                      </a:cubicBezTo>
                      <a:cubicBezTo>
                        <a:pt x="26670" y="17145"/>
                        <a:pt x="22860" y="15240"/>
                        <a:pt x="19050" y="13335"/>
                      </a:cubicBezTo>
                      <a:cubicBezTo>
                        <a:pt x="22860" y="17145"/>
                        <a:pt x="24765" y="20955"/>
                        <a:pt x="26670" y="23813"/>
                      </a:cubicBezTo>
                      <a:cubicBezTo>
                        <a:pt x="15240" y="27623"/>
                        <a:pt x="17145" y="30480"/>
                        <a:pt x="0" y="36195"/>
                      </a:cubicBezTo>
                      <a:cubicBezTo>
                        <a:pt x="16192" y="36195"/>
                        <a:pt x="20955" y="36195"/>
                        <a:pt x="27622" y="32385"/>
                      </a:cubicBezTo>
                      <a:cubicBezTo>
                        <a:pt x="22860" y="36195"/>
                        <a:pt x="20002" y="40958"/>
                        <a:pt x="10477" y="46673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4293"/>
                      </a:cubicBezTo>
                      <a:cubicBezTo>
                        <a:pt x="32385" y="52388"/>
                        <a:pt x="34290" y="46673"/>
                        <a:pt x="36195" y="41910"/>
                      </a:cubicBezTo>
                      <a:cubicBezTo>
                        <a:pt x="39052" y="45720"/>
                        <a:pt x="41910" y="50483"/>
                        <a:pt x="43815" y="57150"/>
                      </a:cubicBezTo>
                      <a:cubicBezTo>
                        <a:pt x="45720" y="55245"/>
                        <a:pt x="45720" y="50483"/>
                        <a:pt x="45720" y="45720"/>
                      </a:cubicBezTo>
                      <a:cubicBezTo>
                        <a:pt x="49530" y="50483"/>
                        <a:pt x="54293" y="56198"/>
                        <a:pt x="57150" y="61913"/>
                      </a:cubicBezTo>
                      <a:cubicBezTo>
                        <a:pt x="59055" y="58103"/>
                        <a:pt x="60007" y="50483"/>
                        <a:pt x="56197" y="43815"/>
                      </a:cubicBezTo>
                      <a:cubicBezTo>
                        <a:pt x="60007" y="45720"/>
                        <a:pt x="64770" y="48578"/>
                        <a:pt x="69532" y="51435"/>
                      </a:cubicBezTo>
                      <a:cubicBezTo>
                        <a:pt x="69532" y="49530"/>
                        <a:pt x="63817" y="43815"/>
                        <a:pt x="58103" y="39053"/>
                      </a:cubicBezTo>
                      <a:cubicBezTo>
                        <a:pt x="70485" y="41910"/>
                        <a:pt x="86678" y="44768"/>
                        <a:pt x="98107" y="50483"/>
                      </a:cubicBezTo>
                      <a:cubicBezTo>
                        <a:pt x="92392" y="41910"/>
                        <a:pt x="77153" y="34290"/>
                        <a:pt x="62865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24" name="Graphic 7">
                  <a:extLst>
                    <a:ext uri="{FF2B5EF4-FFF2-40B4-BE49-F238E27FC236}">
                      <a16:creationId xmlns:a16="http://schemas.microsoft.com/office/drawing/2014/main" id="{38826C43-C788-4174-A019-B36A7E741754}"/>
                    </a:ext>
                  </a:extLst>
                </p:cNvPr>
                <p:cNvGrpSpPr/>
                <p:nvPr/>
              </p:nvGrpSpPr>
              <p:grpSpPr>
                <a:xfrm>
                  <a:off x="7240998" y="4665820"/>
                  <a:ext cx="38343" cy="66463"/>
                  <a:chOff x="7240998" y="4665820"/>
                  <a:chExt cx="38343" cy="66463"/>
                </a:xfrm>
              </p:grpSpPr>
              <p:sp>
                <p:nvSpPr>
                  <p:cNvPr id="2825" name="Freeform: Shape 2824">
                    <a:extLst>
                      <a:ext uri="{FF2B5EF4-FFF2-40B4-BE49-F238E27FC236}">
                        <a16:creationId xmlns:a16="http://schemas.microsoft.com/office/drawing/2014/main" id="{E138EC6F-C0E6-49A8-8073-F5D7C1C91C7E}"/>
                      </a:ext>
                    </a:extLst>
                  </p:cNvPr>
                  <p:cNvSpPr/>
                  <p:nvPr/>
                </p:nvSpPr>
                <p:spPr>
                  <a:xfrm>
                    <a:off x="7240998" y="4665820"/>
                    <a:ext cx="38343" cy="66463"/>
                  </a:xfrm>
                  <a:custGeom>
                    <a:avLst/>
                    <a:gdLst>
                      <a:gd name="connsiteX0" fmla="*/ 38344 w 38343"/>
                      <a:gd name="connsiteY0" fmla="*/ 0 h 66463"/>
                      <a:gd name="connsiteX1" fmla="*/ 5959 w 38343"/>
                      <a:gd name="connsiteY1" fmla="*/ 64770 h 66463"/>
                      <a:gd name="connsiteX2" fmla="*/ 38344 w 38343"/>
                      <a:gd name="connsiteY2" fmla="*/ 0 h 66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343" h="66463">
                        <a:moveTo>
                          <a:pt x="38344" y="0"/>
                        </a:moveTo>
                        <a:cubicBezTo>
                          <a:pt x="20246" y="32385"/>
                          <a:pt x="25961" y="51435"/>
                          <a:pt x="5959" y="64770"/>
                        </a:cubicBezTo>
                        <a:cubicBezTo>
                          <a:pt x="-14996" y="78105"/>
                          <a:pt x="25009" y="8573"/>
                          <a:pt x="3834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6" name="Freeform: Shape 2825">
                    <a:extLst>
                      <a:ext uri="{FF2B5EF4-FFF2-40B4-BE49-F238E27FC236}">
                        <a16:creationId xmlns:a16="http://schemas.microsoft.com/office/drawing/2014/main" id="{34A6675E-98F4-4AF8-A0A0-D21CA6CBCA2D}"/>
                      </a:ext>
                    </a:extLst>
                  </p:cNvPr>
                  <p:cNvSpPr/>
                  <p:nvPr/>
                </p:nvSpPr>
                <p:spPr>
                  <a:xfrm>
                    <a:off x="7247573" y="4668678"/>
                    <a:ext cx="29863" cy="60032"/>
                  </a:xfrm>
                  <a:custGeom>
                    <a:avLst/>
                    <a:gdLst>
                      <a:gd name="connsiteX0" fmla="*/ 336 w 29863"/>
                      <a:gd name="connsiteY0" fmla="*/ 60007 h 60032"/>
                      <a:gd name="connsiteX1" fmla="*/ 29864 w 29863"/>
                      <a:gd name="connsiteY1" fmla="*/ 0 h 60032"/>
                      <a:gd name="connsiteX2" fmla="*/ 336 w 29863"/>
                      <a:gd name="connsiteY2" fmla="*/ 60007 h 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863" h="60032">
                        <a:moveTo>
                          <a:pt x="336" y="60007"/>
                        </a:moveTo>
                        <a:cubicBezTo>
                          <a:pt x="-1569" y="60960"/>
                          <a:pt x="4146" y="34290"/>
                          <a:pt x="29864" y="0"/>
                        </a:cubicBezTo>
                        <a:cubicBezTo>
                          <a:pt x="6051" y="30480"/>
                          <a:pt x="2241" y="58103"/>
                          <a:pt x="336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7" name="Graphic 7">
                  <a:extLst>
                    <a:ext uri="{FF2B5EF4-FFF2-40B4-BE49-F238E27FC236}">
                      <a16:creationId xmlns:a16="http://schemas.microsoft.com/office/drawing/2014/main" id="{9362C3B3-BEEF-4DFA-9566-D1CDFE2DE4BE}"/>
                    </a:ext>
                  </a:extLst>
                </p:cNvPr>
                <p:cNvGrpSpPr/>
                <p:nvPr/>
              </p:nvGrpSpPr>
              <p:grpSpPr>
                <a:xfrm>
                  <a:off x="7193616" y="4724071"/>
                  <a:ext cx="56132" cy="11434"/>
                  <a:chOff x="7193616" y="4724071"/>
                  <a:chExt cx="56132" cy="11434"/>
                </a:xfrm>
              </p:grpSpPr>
              <p:sp>
                <p:nvSpPr>
                  <p:cNvPr id="2828" name="Freeform: Shape 2827">
                    <a:extLst>
                      <a:ext uri="{FF2B5EF4-FFF2-40B4-BE49-F238E27FC236}">
                        <a16:creationId xmlns:a16="http://schemas.microsoft.com/office/drawing/2014/main" id="{0C350B2B-AC25-4332-A29B-8AA9D577592E}"/>
                      </a:ext>
                    </a:extLst>
                  </p:cNvPr>
                  <p:cNvSpPr/>
                  <p:nvPr/>
                </p:nvSpPr>
                <p:spPr>
                  <a:xfrm>
                    <a:off x="7193616" y="4724071"/>
                    <a:ext cx="56132" cy="11434"/>
                  </a:xfrm>
                  <a:custGeom>
                    <a:avLst/>
                    <a:gdLst>
                      <a:gd name="connsiteX0" fmla="*/ 0 w 56132"/>
                      <a:gd name="connsiteY0" fmla="*/ 1757 h 11434"/>
                      <a:gd name="connsiteX1" fmla="*/ 53340 w 56132"/>
                      <a:gd name="connsiteY1" fmla="*/ 9377 h 11434"/>
                      <a:gd name="connsiteX2" fmla="*/ 0 w 56132"/>
                      <a:gd name="connsiteY2" fmla="*/ 1757 h 1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132" h="11434">
                        <a:moveTo>
                          <a:pt x="0" y="1757"/>
                        </a:moveTo>
                        <a:cubicBezTo>
                          <a:pt x="27623" y="4615"/>
                          <a:pt x="36195" y="16045"/>
                          <a:pt x="53340" y="9377"/>
                        </a:cubicBezTo>
                        <a:cubicBezTo>
                          <a:pt x="69533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9" name="Freeform: Shape 2828">
                    <a:extLst>
                      <a:ext uri="{FF2B5EF4-FFF2-40B4-BE49-F238E27FC236}">
                        <a16:creationId xmlns:a16="http://schemas.microsoft.com/office/drawing/2014/main" id="{01E74B31-EFA6-4C14-9D02-DD52D254030B}"/>
                      </a:ext>
                    </a:extLst>
                  </p:cNvPr>
                  <p:cNvSpPr/>
                  <p:nvPr/>
                </p:nvSpPr>
                <p:spPr>
                  <a:xfrm>
                    <a:off x="7195522" y="4725596"/>
                    <a:ext cx="48708" cy="7913"/>
                  </a:xfrm>
                  <a:custGeom>
                    <a:avLst/>
                    <a:gdLst>
                      <a:gd name="connsiteX0" fmla="*/ 48577 w 48708"/>
                      <a:gd name="connsiteY0" fmla="*/ 7852 h 7913"/>
                      <a:gd name="connsiteX1" fmla="*/ 0 w 48708"/>
                      <a:gd name="connsiteY1" fmla="*/ 232 h 7913"/>
                      <a:gd name="connsiteX2" fmla="*/ 48577 w 48708"/>
                      <a:gd name="connsiteY2" fmla="*/ 7852 h 7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8" h="7913">
                        <a:moveTo>
                          <a:pt x="48577" y="7852"/>
                        </a:moveTo>
                        <a:cubicBezTo>
                          <a:pt x="50482" y="6899"/>
                          <a:pt x="31432" y="-720"/>
                          <a:pt x="0" y="232"/>
                        </a:cubicBezTo>
                        <a:cubicBezTo>
                          <a:pt x="28575" y="-1673"/>
                          <a:pt x="47625" y="8805"/>
                          <a:pt x="48577" y="78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0" name="Graphic 7">
                  <a:extLst>
                    <a:ext uri="{FF2B5EF4-FFF2-40B4-BE49-F238E27FC236}">
                      <a16:creationId xmlns:a16="http://schemas.microsoft.com/office/drawing/2014/main" id="{2BE34D2A-F6A0-4FAB-9E99-E91F08923108}"/>
                    </a:ext>
                  </a:extLst>
                </p:cNvPr>
                <p:cNvGrpSpPr/>
                <p:nvPr/>
              </p:nvGrpSpPr>
              <p:grpSpPr>
                <a:xfrm>
                  <a:off x="7204094" y="4701063"/>
                  <a:ext cx="38605" cy="23916"/>
                  <a:chOff x="7204094" y="4701063"/>
                  <a:chExt cx="38605" cy="23916"/>
                </a:xfrm>
              </p:grpSpPr>
              <p:sp>
                <p:nvSpPr>
                  <p:cNvPr id="2831" name="Freeform: Shape 2830">
                    <a:extLst>
                      <a:ext uri="{FF2B5EF4-FFF2-40B4-BE49-F238E27FC236}">
                        <a16:creationId xmlns:a16="http://schemas.microsoft.com/office/drawing/2014/main" id="{F98479E6-36B8-43BA-9087-9BEABB0A48D2}"/>
                      </a:ext>
                    </a:extLst>
                  </p:cNvPr>
                  <p:cNvSpPr/>
                  <p:nvPr/>
                </p:nvSpPr>
                <p:spPr>
                  <a:xfrm>
                    <a:off x="7204094" y="4701063"/>
                    <a:ext cx="38605" cy="23916"/>
                  </a:xfrm>
                  <a:custGeom>
                    <a:avLst/>
                    <a:gdLst>
                      <a:gd name="connsiteX0" fmla="*/ 0 w 38605"/>
                      <a:gd name="connsiteY0" fmla="*/ 0 h 23916"/>
                      <a:gd name="connsiteX1" fmla="*/ 35243 w 38605"/>
                      <a:gd name="connsiteY1" fmla="*/ 23813 h 23916"/>
                      <a:gd name="connsiteX2" fmla="*/ 0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0" y="0"/>
                        </a:moveTo>
                        <a:cubicBezTo>
                          <a:pt x="19050" y="11430"/>
                          <a:pt x="20955" y="22860"/>
                          <a:pt x="35243" y="23813"/>
                        </a:cubicBezTo>
                        <a:cubicBezTo>
                          <a:pt x="50483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2" name="Freeform: Shape 2831">
                    <a:extLst>
                      <a:ext uri="{FF2B5EF4-FFF2-40B4-BE49-F238E27FC236}">
                        <a16:creationId xmlns:a16="http://schemas.microsoft.com/office/drawing/2014/main" id="{D5E5AA70-5B0E-4F13-BD38-7A8C2960C33F}"/>
                      </a:ext>
                    </a:extLst>
                  </p:cNvPr>
                  <p:cNvSpPr/>
                  <p:nvPr/>
                </p:nvSpPr>
                <p:spPr>
                  <a:xfrm>
                    <a:off x="7205999" y="4702016"/>
                    <a:ext cx="32444" cy="22859"/>
                  </a:xfrm>
                  <a:custGeom>
                    <a:avLst/>
                    <a:gdLst>
                      <a:gd name="connsiteX0" fmla="*/ 32385 w 32444"/>
                      <a:gd name="connsiteY0" fmla="*/ 22860 h 22859"/>
                      <a:gd name="connsiteX1" fmla="*/ 0 w 32444"/>
                      <a:gd name="connsiteY1" fmla="*/ 0 h 22859"/>
                      <a:gd name="connsiteX2" fmla="*/ 32385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32385" y="22860"/>
                        </a:moveTo>
                        <a:cubicBezTo>
                          <a:pt x="33338" y="22860"/>
                          <a:pt x="22860" y="10478"/>
                          <a:pt x="0" y="0"/>
                        </a:cubicBezTo>
                        <a:cubicBezTo>
                          <a:pt x="20955" y="8572"/>
                          <a:pt x="31433" y="22860"/>
                          <a:pt x="32385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3" name="Graphic 7">
                  <a:extLst>
                    <a:ext uri="{FF2B5EF4-FFF2-40B4-BE49-F238E27FC236}">
                      <a16:creationId xmlns:a16="http://schemas.microsoft.com/office/drawing/2014/main" id="{24F9F2FE-3D1F-4791-8815-069DF397EA5E}"/>
                    </a:ext>
                  </a:extLst>
                </p:cNvPr>
                <p:cNvGrpSpPr/>
                <p:nvPr/>
              </p:nvGrpSpPr>
              <p:grpSpPr>
                <a:xfrm>
                  <a:off x="7197427" y="4732217"/>
                  <a:ext cx="51877" cy="9628"/>
                  <a:chOff x="7197427" y="4732217"/>
                  <a:chExt cx="51877" cy="9628"/>
                </a:xfrm>
              </p:grpSpPr>
              <p:sp>
                <p:nvSpPr>
                  <p:cNvPr id="2834" name="Freeform: Shape 2833">
                    <a:extLst>
                      <a:ext uri="{FF2B5EF4-FFF2-40B4-BE49-F238E27FC236}">
                        <a16:creationId xmlns:a16="http://schemas.microsoft.com/office/drawing/2014/main" id="{4914DC0D-53ED-4144-B753-C3A1417D2F16}"/>
                      </a:ext>
                    </a:extLst>
                  </p:cNvPr>
                  <p:cNvSpPr/>
                  <p:nvPr/>
                </p:nvSpPr>
                <p:spPr>
                  <a:xfrm>
                    <a:off x="7197427" y="4732217"/>
                    <a:ext cx="51877" cy="9628"/>
                  </a:xfrm>
                  <a:custGeom>
                    <a:avLst/>
                    <a:gdLst>
                      <a:gd name="connsiteX0" fmla="*/ 0 w 51877"/>
                      <a:gd name="connsiteY0" fmla="*/ 7898 h 9628"/>
                      <a:gd name="connsiteX1" fmla="*/ 49530 w 51877"/>
                      <a:gd name="connsiteY1" fmla="*/ 5040 h 9628"/>
                      <a:gd name="connsiteX2" fmla="*/ 0 w 51877"/>
                      <a:gd name="connsiteY2" fmla="*/ 7898 h 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877" h="9628">
                        <a:moveTo>
                          <a:pt x="0" y="7898"/>
                        </a:moveTo>
                        <a:cubicBezTo>
                          <a:pt x="25717" y="5993"/>
                          <a:pt x="36195" y="14565"/>
                          <a:pt x="49530" y="5040"/>
                        </a:cubicBezTo>
                        <a:cubicBezTo>
                          <a:pt x="63818" y="-4485"/>
                          <a:pt x="8572" y="1231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5" name="Freeform: Shape 2834">
                    <a:extLst>
                      <a:ext uri="{FF2B5EF4-FFF2-40B4-BE49-F238E27FC236}">
                        <a16:creationId xmlns:a16="http://schemas.microsoft.com/office/drawing/2014/main" id="{16A032EE-D17F-4C4C-AC45-F05FDEB0F045}"/>
                      </a:ext>
                    </a:extLst>
                  </p:cNvPr>
                  <p:cNvSpPr/>
                  <p:nvPr/>
                </p:nvSpPr>
                <p:spPr>
                  <a:xfrm>
                    <a:off x="7199332" y="4735311"/>
                    <a:ext cx="46708" cy="3851"/>
                  </a:xfrm>
                  <a:custGeom>
                    <a:avLst/>
                    <a:gdLst>
                      <a:gd name="connsiteX0" fmla="*/ 46672 w 46708"/>
                      <a:gd name="connsiteY0" fmla="*/ 1947 h 3851"/>
                      <a:gd name="connsiteX1" fmla="*/ 0 w 46708"/>
                      <a:gd name="connsiteY1" fmla="*/ 3852 h 3851"/>
                      <a:gd name="connsiteX2" fmla="*/ 46672 w 46708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8" h="3851">
                        <a:moveTo>
                          <a:pt x="46672" y="1947"/>
                        </a:moveTo>
                        <a:cubicBezTo>
                          <a:pt x="47625" y="994"/>
                          <a:pt x="29528" y="-2816"/>
                          <a:pt x="0" y="3852"/>
                        </a:cubicBezTo>
                        <a:cubicBezTo>
                          <a:pt x="25717" y="-2816"/>
                          <a:pt x="44768" y="2899"/>
                          <a:pt x="46672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6" name="Graphic 7">
                  <a:extLst>
                    <a:ext uri="{FF2B5EF4-FFF2-40B4-BE49-F238E27FC236}">
                      <a16:creationId xmlns:a16="http://schemas.microsoft.com/office/drawing/2014/main" id="{1BB7E50D-1CA8-4C1A-8E32-2530366BB8F7}"/>
                    </a:ext>
                  </a:extLst>
                </p:cNvPr>
                <p:cNvGrpSpPr/>
                <p:nvPr/>
              </p:nvGrpSpPr>
              <p:grpSpPr>
                <a:xfrm>
                  <a:off x="7212666" y="4725449"/>
                  <a:ext cx="40707" cy="33716"/>
                  <a:chOff x="7212666" y="4725449"/>
                  <a:chExt cx="40707" cy="33716"/>
                </a:xfrm>
              </p:grpSpPr>
              <p:sp>
                <p:nvSpPr>
                  <p:cNvPr id="2837" name="Freeform: Shape 2836">
                    <a:extLst>
                      <a:ext uri="{FF2B5EF4-FFF2-40B4-BE49-F238E27FC236}">
                        <a16:creationId xmlns:a16="http://schemas.microsoft.com/office/drawing/2014/main" id="{7EC11113-7A96-4B49-AE61-780BF0B2A9C0}"/>
                      </a:ext>
                    </a:extLst>
                  </p:cNvPr>
                  <p:cNvSpPr/>
                  <p:nvPr/>
                </p:nvSpPr>
                <p:spPr>
                  <a:xfrm>
                    <a:off x="7212666" y="4725449"/>
                    <a:ext cx="40707" cy="33716"/>
                  </a:xfrm>
                  <a:custGeom>
                    <a:avLst/>
                    <a:gdLst>
                      <a:gd name="connsiteX0" fmla="*/ 0 w 40707"/>
                      <a:gd name="connsiteY0" fmla="*/ 33717 h 33716"/>
                      <a:gd name="connsiteX1" fmla="*/ 40005 w 40707"/>
                      <a:gd name="connsiteY1" fmla="*/ 4189 h 33716"/>
                      <a:gd name="connsiteX2" fmla="*/ 0 w 40707"/>
                      <a:gd name="connsiteY2" fmla="*/ 33717 h 3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07" h="33716">
                        <a:moveTo>
                          <a:pt x="0" y="33717"/>
                        </a:moveTo>
                        <a:cubicBezTo>
                          <a:pt x="20003" y="17524"/>
                          <a:pt x="33338" y="19429"/>
                          <a:pt x="40005" y="4189"/>
                        </a:cubicBezTo>
                        <a:cubicBezTo>
                          <a:pt x="46673" y="-12003"/>
                          <a:pt x="3810" y="23239"/>
                          <a:pt x="0" y="337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8" name="Freeform: Shape 2837">
                    <a:extLst>
                      <a:ext uri="{FF2B5EF4-FFF2-40B4-BE49-F238E27FC236}">
                        <a16:creationId xmlns:a16="http://schemas.microsoft.com/office/drawing/2014/main" id="{646B7D69-83C1-48D0-9AD4-39405A3C8528}"/>
                      </a:ext>
                    </a:extLst>
                  </p:cNvPr>
                  <p:cNvSpPr/>
                  <p:nvPr/>
                </p:nvSpPr>
                <p:spPr>
                  <a:xfrm>
                    <a:off x="7214572" y="4729356"/>
                    <a:ext cx="37183" cy="26951"/>
                  </a:xfrm>
                  <a:custGeom>
                    <a:avLst/>
                    <a:gdLst>
                      <a:gd name="connsiteX0" fmla="*/ 37147 w 37183"/>
                      <a:gd name="connsiteY0" fmla="*/ 282 h 26951"/>
                      <a:gd name="connsiteX1" fmla="*/ 0 w 37183"/>
                      <a:gd name="connsiteY1" fmla="*/ 26952 h 26951"/>
                      <a:gd name="connsiteX2" fmla="*/ 37147 w 37183"/>
                      <a:gd name="connsiteY2" fmla="*/ 282 h 26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26951">
                        <a:moveTo>
                          <a:pt x="37147" y="282"/>
                        </a:moveTo>
                        <a:cubicBezTo>
                          <a:pt x="38100" y="-1623"/>
                          <a:pt x="20002" y="5997"/>
                          <a:pt x="0" y="26952"/>
                        </a:cubicBezTo>
                        <a:cubicBezTo>
                          <a:pt x="18097" y="7902"/>
                          <a:pt x="36195" y="2187"/>
                          <a:pt x="37147" y="2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9" name="Graphic 7">
                  <a:extLst>
                    <a:ext uri="{FF2B5EF4-FFF2-40B4-BE49-F238E27FC236}">
                      <a16:creationId xmlns:a16="http://schemas.microsoft.com/office/drawing/2014/main" id="{FBC31E57-5A4C-4875-9F2A-F5F04DEFBFF5}"/>
                    </a:ext>
                  </a:extLst>
                </p:cNvPr>
                <p:cNvGrpSpPr/>
                <p:nvPr/>
              </p:nvGrpSpPr>
              <p:grpSpPr>
                <a:xfrm>
                  <a:off x="7247195" y="4696301"/>
                  <a:ext cx="47386" cy="29549"/>
                  <a:chOff x="7247195" y="4696301"/>
                  <a:chExt cx="47386" cy="29549"/>
                </a:xfrm>
              </p:grpSpPr>
              <p:sp>
                <p:nvSpPr>
                  <p:cNvPr id="2840" name="Freeform: Shape 2839">
                    <a:extLst>
                      <a:ext uri="{FF2B5EF4-FFF2-40B4-BE49-F238E27FC236}">
                        <a16:creationId xmlns:a16="http://schemas.microsoft.com/office/drawing/2014/main" id="{6C10A3CE-9E39-4A79-9E27-033054F12FA7}"/>
                      </a:ext>
                    </a:extLst>
                  </p:cNvPr>
                  <p:cNvSpPr/>
                  <p:nvPr/>
                </p:nvSpPr>
                <p:spPr>
                  <a:xfrm>
                    <a:off x="7247195" y="4696301"/>
                    <a:ext cx="47386" cy="29549"/>
                  </a:xfrm>
                  <a:custGeom>
                    <a:avLst/>
                    <a:gdLst>
                      <a:gd name="connsiteX0" fmla="*/ 47387 w 47386"/>
                      <a:gd name="connsiteY0" fmla="*/ 0 h 29549"/>
                      <a:gd name="connsiteX1" fmla="*/ 3572 w 47386"/>
                      <a:gd name="connsiteY1" fmla="*/ 29528 h 29549"/>
                      <a:gd name="connsiteX2" fmla="*/ 47387 w 47386"/>
                      <a:gd name="connsiteY2" fmla="*/ 0 h 29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386" h="29549">
                        <a:moveTo>
                          <a:pt x="47387" y="0"/>
                        </a:moveTo>
                        <a:cubicBezTo>
                          <a:pt x="24527" y="14288"/>
                          <a:pt x="21669" y="28575"/>
                          <a:pt x="3572" y="29528"/>
                        </a:cubicBezTo>
                        <a:cubicBezTo>
                          <a:pt x="-13573" y="30480"/>
                          <a:pt x="35957" y="0"/>
                          <a:pt x="473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1" name="Freeform: Shape 2840">
                    <a:extLst>
                      <a:ext uri="{FF2B5EF4-FFF2-40B4-BE49-F238E27FC236}">
                        <a16:creationId xmlns:a16="http://schemas.microsoft.com/office/drawing/2014/main" id="{8E606C04-E39D-4790-9448-9DB8B8966CF8}"/>
                      </a:ext>
                    </a:extLst>
                  </p:cNvPr>
                  <p:cNvSpPr/>
                  <p:nvPr/>
                </p:nvSpPr>
                <p:spPr>
                  <a:xfrm>
                    <a:off x="7252493" y="4697253"/>
                    <a:ext cx="40183" cy="27622"/>
                  </a:xfrm>
                  <a:custGeom>
                    <a:avLst/>
                    <a:gdLst>
                      <a:gd name="connsiteX0" fmla="*/ 179 w 40183"/>
                      <a:gd name="connsiteY0" fmla="*/ 27622 h 27622"/>
                      <a:gd name="connsiteX1" fmla="*/ 40184 w 40183"/>
                      <a:gd name="connsiteY1" fmla="*/ 0 h 27622"/>
                      <a:gd name="connsiteX2" fmla="*/ 179 w 40183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83" h="27622">
                        <a:moveTo>
                          <a:pt x="179" y="27622"/>
                        </a:moveTo>
                        <a:cubicBezTo>
                          <a:pt x="-1726" y="27622"/>
                          <a:pt x="11609" y="12382"/>
                          <a:pt x="40184" y="0"/>
                        </a:cubicBezTo>
                        <a:cubicBezTo>
                          <a:pt x="14466" y="10478"/>
                          <a:pt x="2084" y="27622"/>
                          <a:pt x="179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2" name="Graphic 7">
                  <a:extLst>
                    <a:ext uri="{FF2B5EF4-FFF2-40B4-BE49-F238E27FC236}">
                      <a16:creationId xmlns:a16="http://schemas.microsoft.com/office/drawing/2014/main" id="{62F35347-AFC4-40E2-A05D-7E7141C51FDB}"/>
                    </a:ext>
                  </a:extLst>
                </p:cNvPr>
                <p:cNvGrpSpPr/>
                <p:nvPr/>
              </p:nvGrpSpPr>
              <p:grpSpPr>
                <a:xfrm>
                  <a:off x="7240545" y="4732915"/>
                  <a:ext cx="39748" cy="17678"/>
                  <a:chOff x="7240545" y="4732915"/>
                  <a:chExt cx="39748" cy="17678"/>
                </a:xfrm>
              </p:grpSpPr>
              <p:sp>
                <p:nvSpPr>
                  <p:cNvPr id="2843" name="Freeform: Shape 2842">
                    <a:extLst>
                      <a:ext uri="{FF2B5EF4-FFF2-40B4-BE49-F238E27FC236}">
                        <a16:creationId xmlns:a16="http://schemas.microsoft.com/office/drawing/2014/main" id="{A1A83BAB-48E7-431F-9756-C1C9C6FDFAE8}"/>
                      </a:ext>
                    </a:extLst>
                  </p:cNvPr>
                  <p:cNvSpPr/>
                  <p:nvPr/>
                </p:nvSpPr>
                <p:spPr>
                  <a:xfrm>
                    <a:off x="7240545" y="4732915"/>
                    <a:ext cx="39748" cy="17678"/>
                  </a:xfrm>
                  <a:custGeom>
                    <a:avLst/>
                    <a:gdLst>
                      <a:gd name="connsiteX0" fmla="*/ 39749 w 39748"/>
                      <a:gd name="connsiteY0" fmla="*/ 17678 h 17678"/>
                      <a:gd name="connsiteX1" fmla="*/ 1649 w 39748"/>
                      <a:gd name="connsiteY1" fmla="*/ 2438 h 17678"/>
                      <a:gd name="connsiteX2" fmla="*/ 39749 w 39748"/>
                      <a:gd name="connsiteY2" fmla="*/ 17678 h 17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48" h="17678">
                        <a:moveTo>
                          <a:pt x="39749" y="17678"/>
                        </a:moveTo>
                        <a:cubicBezTo>
                          <a:pt x="32129" y="10058"/>
                          <a:pt x="11174" y="-6134"/>
                          <a:pt x="1649" y="2438"/>
                        </a:cubicBezTo>
                        <a:cubicBezTo>
                          <a:pt x="-6924" y="8153"/>
                          <a:pt x="19746" y="6248"/>
                          <a:pt x="39749" y="176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4" name="Freeform: Shape 2843">
                    <a:extLst>
                      <a:ext uri="{FF2B5EF4-FFF2-40B4-BE49-F238E27FC236}">
                        <a16:creationId xmlns:a16="http://schemas.microsoft.com/office/drawing/2014/main" id="{24A3A4D7-B7F7-47F0-B0AA-165E77442B22}"/>
                      </a:ext>
                    </a:extLst>
                  </p:cNvPr>
                  <p:cNvSpPr/>
                  <p:nvPr/>
                </p:nvSpPr>
                <p:spPr>
                  <a:xfrm>
                    <a:off x="7243111" y="4735017"/>
                    <a:ext cx="37183" cy="15575"/>
                  </a:xfrm>
                  <a:custGeom>
                    <a:avLst/>
                    <a:gdLst>
                      <a:gd name="connsiteX0" fmla="*/ 36 w 37183"/>
                      <a:gd name="connsiteY0" fmla="*/ 336 h 15575"/>
                      <a:gd name="connsiteX1" fmla="*/ 37183 w 37183"/>
                      <a:gd name="connsiteY1" fmla="*/ 15576 h 15575"/>
                      <a:gd name="connsiteX2" fmla="*/ 36 w 37183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15575">
                        <a:moveTo>
                          <a:pt x="36" y="336"/>
                        </a:moveTo>
                        <a:cubicBezTo>
                          <a:pt x="-917" y="1288"/>
                          <a:pt x="17181" y="-617"/>
                          <a:pt x="37183" y="15576"/>
                        </a:cubicBezTo>
                        <a:cubicBezTo>
                          <a:pt x="16228" y="-617"/>
                          <a:pt x="36" y="-617"/>
                          <a:pt x="36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5" name="Graphic 7">
                  <a:extLst>
                    <a:ext uri="{FF2B5EF4-FFF2-40B4-BE49-F238E27FC236}">
                      <a16:creationId xmlns:a16="http://schemas.microsoft.com/office/drawing/2014/main" id="{42A90FDF-7CC8-4B51-999B-8A1650252D74}"/>
                    </a:ext>
                  </a:extLst>
                </p:cNvPr>
                <p:cNvGrpSpPr/>
                <p:nvPr/>
              </p:nvGrpSpPr>
              <p:grpSpPr>
                <a:xfrm>
                  <a:off x="7239914" y="4729919"/>
                  <a:ext cx="54667" cy="9862"/>
                  <a:chOff x="7239914" y="4729919"/>
                  <a:chExt cx="54667" cy="9862"/>
                </a:xfrm>
              </p:grpSpPr>
              <p:sp>
                <p:nvSpPr>
                  <p:cNvPr id="2846" name="Freeform: Shape 2845">
                    <a:extLst>
                      <a:ext uri="{FF2B5EF4-FFF2-40B4-BE49-F238E27FC236}">
                        <a16:creationId xmlns:a16="http://schemas.microsoft.com/office/drawing/2014/main" id="{EC270956-9498-4FA5-9F80-5D48289A0E2C}"/>
                      </a:ext>
                    </a:extLst>
                  </p:cNvPr>
                  <p:cNvSpPr/>
                  <p:nvPr/>
                </p:nvSpPr>
                <p:spPr>
                  <a:xfrm>
                    <a:off x="7239914" y="4729919"/>
                    <a:ext cx="54667" cy="9862"/>
                  </a:xfrm>
                  <a:custGeom>
                    <a:avLst/>
                    <a:gdLst>
                      <a:gd name="connsiteX0" fmla="*/ 54668 w 54667"/>
                      <a:gd name="connsiteY0" fmla="*/ 9244 h 9862"/>
                      <a:gd name="connsiteX1" fmla="*/ 2280 w 54667"/>
                      <a:gd name="connsiteY1" fmla="*/ 4481 h 9862"/>
                      <a:gd name="connsiteX2" fmla="*/ 54668 w 54667"/>
                      <a:gd name="connsiteY2" fmla="*/ 9244 h 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67" h="9862">
                        <a:moveTo>
                          <a:pt x="54668" y="9244"/>
                        </a:moveTo>
                        <a:cubicBezTo>
                          <a:pt x="27998" y="6386"/>
                          <a:pt x="16568" y="14959"/>
                          <a:pt x="2280" y="4481"/>
                        </a:cubicBezTo>
                        <a:cubicBezTo>
                          <a:pt x="-12007" y="-5044"/>
                          <a:pt x="45143" y="2576"/>
                          <a:pt x="54668" y="924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7" name="Freeform: Shape 2846">
                    <a:extLst>
                      <a:ext uri="{FF2B5EF4-FFF2-40B4-BE49-F238E27FC236}">
                        <a16:creationId xmlns:a16="http://schemas.microsoft.com/office/drawing/2014/main" id="{F44221CD-87AE-46AF-AF16-3533F0C83A92}"/>
                      </a:ext>
                    </a:extLst>
                  </p:cNvPr>
                  <p:cNvSpPr/>
                  <p:nvPr/>
                </p:nvSpPr>
                <p:spPr>
                  <a:xfrm>
                    <a:off x="7244065" y="4732734"/>
                    <a:ext cx="48611" cy="5476"/>
                  </a:xfrm>
                  <a:custGeom>
                    <a:avLst/>
                    <a:gdLst>
                      <a:gd name="connsiteX0" fmla="*/ 34 w 48611"/>
                      <a:gd name="connsiteY0" fmla="*/ 1667 h 5476"/>
                      <a:gd name="connsiteX1" fmla="*/ 48612 w 48611"/>
                      <a:gd name="connsiteY1" fmla="*/ 5477 h 5476"/>
                      <a:gd name="connsiteX2" fmla="*/ 34 w 48611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11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8612" y="5477"/>
                        </a:cubicBezTo>
                        <a:cubicBezTo>
                          <a:pt x="21942" y="-2143"/>
                          <a:pt x="1939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8" name="Graphic 7">
                  <a:extLst>
                    <a:ext uri="{FF2B5EF4-FFF2-40B4-BE49-F238E27FC236}">
                      <a16:creationId xmlns:a16="http://schemas.microsoft.com/office/drawing/2014/main" id="{D64BE9B6-E83E-46E8-B0C3-F60C29A6E809}"/>
                    </a:ext>
                  </a:extLst>
                </p:cNvPr>
                <p:cNvGrpSpPr/>
                <p:nvPr/>
              </p:nvGrpSpPr>
              <p:grpSpPr>
                <a:xfrm>
                  <a:off x="7243993" y="4676298"/>
                  <a:ext cx="10583" cy="50666"/>
                  <a:chOff x="7243993" y="4676298"/>
                  <a:chExt cx="10583" cy="50666"/>
                </a:xfrm>
              </p:grpSpPr>
              <p:sp>
                <p:nvSpPr>
                  <p:cNvPr id="2849" name="Freeform: Shape 2848">
                    <a:extLst>
                      <a:ext uri="{FF2B5EF4-FFF2-40B4-BE49-F238E27FC236}">
                        <a16:creationId xmlns:a16="http://schemas.microsoft.com/office/drawing/2014/main" id="{D5C76869-19EF-49D8-97E7-18ACCEC078B2}"/>
                      </a:ext>
                    </a:extLst>
                  </p:cNvPr>
                  <p:cNvSpPr/>
                  <p:nvPr/>
                </p:nvSpPr>
                <p:spPr>
                  <a:xfrm>
                    <a:off x="7243993" y="4676298"/>
                    <a:ext cx="10583" cy="50666"/>
                  </a:xfrm>
                  <a:custGeom>
                    <a:avLst/>
                    <a:gdLst>
                      <a:gd name="connsiteX0" fmla="*/ 10583 w 10583"/>
                      <a:gd name="connsiteY0" fmla="*/ 0 h 50666"/>
                      <a:gd name="connsiteX1" fmla="*/ 4868 w 10583"/>
                      <a:gd name="connsiteY1" fmla="*/ 49530 h 50666"/>
                      <a:gd name="connsiteX2" fmla="*/ 10583 w 10583"/>
                      <a:gd name="connsiteY2" fmla="*/ 0 h 5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83" h="50666">
                        <a:moveTo>
                          <a:pt x="10583" y="0"/>
                        </a:moveTo>
                        <a:cubicBezTo>
                          <a:pt x="6773" y="24765"/>
                          <a:pt x="15346" y="40005"/>
                          <a:pt x="4868" y="49530"/>
                        </a:cubicBezTo>
                        <a:cubicBezTo>
                          <a:pt x="-5609" y="59055"/>
                          <a:pt x="2963" y="5715"/>
                          <a:pt x="105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0" name="Freeform: Shape 2849">
                    <a:extLst>
                      <a:ext uri="{FF2B5EF4-FFF2-40B4-BE49-F238E27FC236}">
                        <a16:creationId xmlns:a16="http://schemas.microsoft.com/office/drawing/2014/main" id="{8BB62C5B-057B-42B0-B7FE-3487EDD9C17B}"/>
                      </a:ext>
                    </a:extLst>
                  </p:cNvPr>
                  <p:cNvSpPr/>
                  <p:nvPr/>
                </p:nvSpPr>
                <p:spPr>
                  <a:xfrm>
                    <a:off x="7247305" y="4678203"/>
                    <a:ext cx="6318" cy="45751"/>
                  </a:xfrm>
                  <a:custGeom>
                    <a:avLst/>
                    <a:gdLst>
                      <a:gd name="connsiteX0" fmla="*/ 1556 w 6318"/>
                      <a:gd name="connsiteY0" fmla="*/ 45720 h 45751"/>
                      <a:gd name="connsiteX1" fmla="*/ 6319 w 6318"/>
                      <a:gd name="connsiteY1" fmla="*/ 0 h 45751"/>
                      <a:gd name="connsiteX2" fmla="*/ 1556 w 6318"/>
                      <a:gd name="connsiteY2" fmla="*/ 45720 h 45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5751">
                        <a:moveTo>
                          <a:pt x="1556" y="45720"/>
                        </a:moveTo>
                        <a:cubicBezTo>
                          <a:pt x="604" y="46672"/>
                          <a:pt x="-3206" y="25717"/>
                          <a:pt x="6319" y="0"/>
                        </a:cubicBezTo>
                        <a:cubicBezTo>
                          <a:pt x="-2254" y="22860"/>
                          <a:pt x="2509" y="44767"/>
                          <a:pt x="1556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1" name="Graphic 7">
                  <a:extLst>
                    <a:ext uri="{FF2B5EF4-FFF2-40B4-BE49-F238E27FC236}">
                      <a16:creationId xmlns:a16="http://schemas.microsoft.com/office/drawing/2014/main" id="{48D925F3-923D-4EF4-A4AE-ABF67096F05A}"/>
                    </a:ext>
                  </a:extLst>
                </p:cNvPr>
                <p:cNvGrpSpPr/>
                <p:nvPr/>
              </p:nvGrpSpPr>
              <p:grpSpPr>
                <a:xfrm>
                  <a:off x="7206952" y="4672488"/>
                  <a:ext cx="43042" cy="60536"/>
                  <a:chOff x="7206952" y="4672488"/>
                  <a:chExt cx="43042" cy="60536"/>
                </a:xfrm>
              </p:grpSpPr>
              <p:sp>
                <p:nvSpPr>
                  <p:cNvPr id="2852" name="Freeform: Shape 2851">
                    <a:extLst>
                      <a:ext uri="{FF2B5EF4-FFF2-40B4-BE49-F238E27FC236}">
                        <a16:creationId xmlns:a16="http://schemas.microsoft.com/office/drawing/2014/main" id="{7AD7FA83-03A9-4208-8D5B-614D3CB706DB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43042" cy="60536"/>
                  </a:xfrm>
                  <a:custGeom>
                    <a:avLst/>
                    <a:gdLst>
                      <a:gd name="connsiteX0" fmla="*/ 0 w 43042"/>
                      <a:gd name="connsiteY0" fmla="*/ 0 h 60536"/>
                      <a:gd name="connsiteX1" fmla="*/ 39052 w 43042"/>
                      <a:gd name="connsiteY1" fmla="*/ 60007 h 60536"/>
                      <a:gd name="connsiteX2" fmla="*/ 0 w 43042"/>
                      <a:gd name="connsiteY2" fmla="*/ 0 h 60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42" h="60536">
                        <a:moveTo>
                          <a:pt x="0" y="0"/>
                        </a:moveTo>
                        <a:cubicBezTo>
                          <a:pt x="21908" y="23813"/>
                          <a:pt x="26670" y="65722"/>
                          <a:pt x="39052" y="60007"/>
                        </a:cubicBezTo>
                        <a:cubicBezTo>
                          <a:pt x="53340" y="48578"/>
                          <a:pt x="26670" y="104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3" name="Freeform: Shape 2852">
                    <a:extLst>
                      <a:ext uri="{FF2B5EF4-FFF2-40B4-BE49-F238E27FC236}">
                        <a16:creationId xmlns:a16="http://schemas.microsoft.com/office/drawing/2014/main" id="{6A09D2C9-90C8-40C2-9151-E1114672F405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38251" cy="58117"/>
                  </a:xfrm>
                  <a:custGeom>
                    <a:avLst/>
                    <a:gdLst>
                      <a:gd name="connsiteX0" fmla="*/ 38100 w 38251"/>
                      <a:gd name="connsiteY0" fmla="*/ 58103 h 58117"/>
                      <a:gd name="connsiteX1" fmla="*/ 0 w 38251"/>
                      <a:gd name="connsiteY1" fmla="*/ 0 h 58117"/>
                      <a:gd name="connsiteX2" fmla="*/ 38100 w 38251"/>
                      <a:gd name="connsiteY2" fmla="*/ 58103 h 5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58117">
                        <a:moveTo>
                          <a:pt x="38100" y="58103"/>
                        </a:moveTo>
                        <a:cubicBezTo>
                          <a:pt x="40005" y="57150"/>
                          <a:pt x="23813" y="9525"/>
                          <a:pt x="0" y="0"/>
                        </a:cubicBezTo>
                        <a:cubicBezTo>
                          <a:pt x="25717" y="14288"/>
                          <a:pt x="36195" y="59055"/>
                          <a:pt x="38100" y="581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4" name="Graphic 7">
                  <a:extLst>
                    <a:ext uri="{FF2B5EF4-FFF2-40B4-BE49-F238E27FC236}">
                      <a16:creationId xmlns:a16="http://schemas.microsoft.com/office/drawing/2014/main" id="{F0D4A5DC-BA33-4291-8938-83F6E1CF1A46}"/>
                    </a:ext>
                  </a:extLst>
                </p:cNvPr>
                <p:cNvGrpSpPr/>
                <p:nvPr/>
              </p:nvGrpSpPr>
              <p:grpSpPr>
                <a:xfrm>
                  <a:off x="7245536" y="4713808"/>
                  <a:ext cx="61427" cy="22771"/>
                  <a:chOff x="7245536" y="4713808"/>
                  <a:chExt cx="61427" cy="22771"/>
                </a:xfrm>
              </p:grpSpPr>
              <p:sp>
                <p:nvSpPr>
                  <p:cNvPr id="2855" name="Freeform: Shape 2854">
                    <a:extLst>
                      <a:ext uri="{FF2B5EF4-FFF2-40B4-BE49-F238E27FC236}">
                        <a16:creationId xmlns:a16="http://schemas.microsoft.com/office/drawing/2014/main" id="{2E9176E8-B488-4B00-975F-35BC84BB2A1F}"/>
                      </a:ext>
                    </a:extLst>
                  </p:cNvPr>
                  <p:cNvSpPr/>
                  <p:nvPr/>
                </p:nvSpPr>
                <p:spPr>
                  <a:xfrm>
                    <a:off x="7245536" y="4713808"/>
                    <a:ext cx="61427" cy="22771"/>
                  </a:xfrm>
                  <a:custGeom>
                    <a:avLst/>
                    <a:gdLst>
                      <a:gd name="connsiteX0" fmla="*/ 61428 w 61427"/>
                      <a:gd name="connsiteY0" fmla="*/ 1543 h 22771"/>
                      <a:gd name="connsiteX1" fmla="*/ 468 w 61427"/>
                      <a:gd name="connsiteY1" fmla="*/ 17736 h 22771"/>
                      <a:gd name="connsiteX2" fmla="*/ 61428 w 61427"/>
                      <a:gd name="connsiteY2" fmla="*/ 1543 h 2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27" h="22771">
                        <a:moveTo>
                          <a:pt x="61428" y="1543"/>
                        </a:moveTo>
                        <a:cubicBezTo>
                          <a:pt x="45235" y="-1314"/>
                          <a:pt x="5230" y="-2267"/>
                          <a:pt x="468" y="17736"/>
                        </a:cubicBezTo>
                        <a:cubicBezTo>
                          <a:pt x="-4295" y="33928"/>
                          <a:pt x="28090" y="6305"/>
                          <a:pt x="61428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6" name="Freeform: Shape 2855">
                    <a:extLst>
                      <a:ext uri="{FF2B5EF4-FFF2-40B4-BE49-F238E27FC236}">
                        <a16:creationId xmlns:a16="http://schemas.microsoft.com/office/drawing/2014/main" id="{4C0F23C5-A26B-4394-8C45-6157D6D68EFB}"/>
                      </a:ext>
                    </a:extLst>
                  </p:cNvPr>
                  <p:cNvSpPr/>
                  <p:nvPr/>
                </p:nvSpPr>
                <p:spPr>
                  <a:xfrm>
                    <a:off x="7246957" y="4715216"/>
                    <a:ext cx="60007" cy="15508"/>
                  </a:xfrm>
                  <a:custGeom>
                    <a:avLst/>
                    <a:gdLst>
                      <a:gd name="connsiteX0" fmla="*/ 0 w 60007"/>
                      <a:gd name="connsiteY0" fmla="*/ 15374 h 15508"/>
                      <a:gd name="connsiteX1" fmla="*/ 60007 w 60007"/>
                      <a:gd name="connsiteY1" fmla="*/ 134 h 15508"/>
                      <a:gd name="connsiteX2" fmla="*/ 0 w 60007"/>
                      <a:gd name="connsiteY2" fmla="*/ 15374 h 1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07" h="15508">
                        <a:moveTo>
                          <a:pt x="0" y="15374"/>
                        </a:moveTo>
                        <a:cubicBezTo>
                          <a:pt x="0" y="17279"/>
                          <a:pt x="20003" y="-1771"/>
                          <a:pt x="60007" y="134"/>
                        </a:cubicBezTo>
                        <a:cubicBezTo>
                          <a:pt x="20003" y="-818"/>
                          <a:pt x="0" y="14422"/>
                          <a:pt x="0" y="153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7" name="Graphic 7">
                  <a:extLst>
                    <a:ext uri="{FF2B5EF4-FFF2-40B4-BE49-F238E27FC236}">
                      <a16:creationId xmlns:a16="http://schemas.microsoft.com/office/drawing/2014/main" id="{7E17D832-5E68-4FD9-8EC0-A65A2E599CE2}"/>
                    </a:ext>
                  </a:extLst>
                </p:cNvPr>
                <p:cNvGrpSpPr/>
                <p:nvPr/>
              </p:nvGrpSpPr>
              <p:grpSpPr>
                <a:xfrm>
                  <a:off x="7184092" y="4711902"/>
                  <a:ext cx="63194" cy="24852"/>
                  <a:chOff x="7184092" y="4711902"/>
                  <a:chExt cx="63194" cy="24852"/>
                </a:xfrm>
              </p:grpSpPr>
              <p:sp>
                <p:nvSpPr>
                  <p:cNvPr id="2858" name="Freeform: Shape 2857">
                    <a:extLst>
                      <a:ext uri="{FF2B5EF4-FFF2-40B4-BE49-F238E27FC236}">
                        <a16:creationId xmlns:a16="http://schemas.microsoft.com/office/drawing/2014/main" id="{FAE20AAF-84FB-42A0-8E07-15CD16A4CF67}"/>
                      </a:ext>
                    </a:extLst>
                  </p:cNvPr>
                  <p:cNvSpPr/>
                  <p:nvPr/>
                </p:nvSpPr>
                <p:spPr>
                  <a:xfrm>
                    <a:off x="7184092" y="4711902"/>
                    <a:ext cx="63194" cy="24852"/>
                  </a:xfrm>
                  <a:custGeom>
                    <a:avLst/>
                    <a:gdLst>
                      <a:gd name="connsiteX0" fmla="*/ 0 w 63194"/>
                      <a:gd name="connsiteY0" fmla="*/ 1543 h 24852"/>
                      <a:gd name="connsiteX1" fmla="*/ 60007 w 63194"/>
                      <a:gd name="connsiteY1" fmla="*/ 17736 h 24852"/>
                      <a:gd name="connsiteX2" fmla="*/ 0 w 63194"/>
                      <a:gd name="connsiteY2" fmla="*/ 1543 h 24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94" h="24852">
                        <a:moveTo>
                          <a:pt x="0" y="1543"/>
                        </a:moveTo>
                        <a:cubicBezTo>
                          <a:pt x="11430" y="-1314"/>
                          <a:pt x="46673" y="-2267"/>
                          <a:pt x="60007" y="17736"/>
                        </a:cubicBezTo>
                        <a:cubicBezTo>
                          <a:pt x="74295" y="37738"/>
                          <a:pt x="38100" y="10116"/>
                          <a:pt x="0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9" name="Freeform: Shape 2858">
                    <a:extLst>
                      <a:ext uri="{FF2B5EF4-FFF2-40B4-BE49-F238E27FC236}">
                        <a16:creationId xmlns:a16="http://schemas.microsoft.com/office/drawing/2014/main" id="{89F352CC-3768-44A5-9C28-E37782448452}"/>
                      </a:ext>
                    </a:extLst>
                  </p:cNvPr>
                  <p:cNvSpPr/>
                  <p:nvPr/>
                </p:nvSpPr>
                <p:spPr>
                  <a:xfrm>
                    <a:off x="7185996" y="4713445"/>
                    <a:ext cx="57197" cy="17318"/>
                  </a:xfrm>
                  <a:custGeom>
                    <a:avLst/>
                    <a:gdLst>
                      <a:gd name="connsiteX0" fmla="*/ 57150 w 57197"/>
                      <a:gd name="connsiteY0" fmla="*/ 17145 h 17318"/>
                      <a:gd name="connsiteX1" fmla="*/ 0 w 57197"/>
                      <a:gd name="connsiteY1" fmla="*/ 0 h 17318"/>
                      <a:gd name="connsiteX2" fmla="*/ 57150 w 57197"/>
                      <a:gd name="connsiteY2" fmla="*/ 17145 h 17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97" h="17318">
                        <a:moveTo>
                          <a:pt x="57150" y="17145"/>
                        </a:moveTo>
                        <a:cubicBezTo>
                          <a:pt x="58103" y="19050"/>
                          <a:pt x="44768" y="4763"/>
                          <a:pt x="0" y="0"/>
                        </a:cubicBezTo>
                        <a:cubicBezTo>
                          <a:pt x="42863" y="3810"/>
                          <a:pt x="56198" y="15240"/>
                          <a:pt x="57150" y="171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60" name="Graphic 7">
                <a:extLst>
                  <a:ext uri="{FF2B5EF4-FFF2-40B4-BE49-F238E27FC236}">
                    <a16:creationId xmlns:a16="http://schemas.microsoft.com/office/drawing/2014/main" id="{AFE29D9B-262F-460E-B140-DD9B4A9DAD13}"/>
                  </a:ext>
                </a:extLst>
              </p:cNvPr>
              <p:cNvGrpSpPr/>
              <p:nvPr/>
            </p:nvGrpSpPr>
            <p:grpSpPr>
              <a:xfrm>
                <a:off x="8769052" y="4765833"/>
                <a:ext cx="180022" cy="149542"/>
                <a:chOff x="8769052" y="4765833"/>
                <a:chExt cx="180022" cy="149542"/>
              </a:xfrm>
            </p:grpSpPr>
            <p:sp>
              <p:nvSpPr>
                <p:cNvPr id="2861" name="Freeform: Shape 2860">
                  <a:extLst>
                    <a:ext uri="{FF2B5EF4-FFF2-40B4-BE49-F238E27FC236}">
                      <a16:creationId xmlns:a16="http://schemas.microsoft.com/office/drawing/2014/main" id="{7334F1A6-8B73-4E6F-819F-73AAF5541C75}"/>
                    </a:ext>
                  </a:extLst>
                </p:cNvPr>
                <p:cNvSpPr/>
                <p:nvPr/>
              </p:nvSpPr>
              <p:spPr>
                <a:xfrm>
                  <a:off x="8806199" y="4831556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2 h 83819"/>
                    <a:gd name="connsiteX2" fmla="*/ 95250 w 142875"/>
                    <a:gd name="connsiteY2" fmla="*/ 35242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8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7 h 83819"/>
                    <a:gd name="connsiteX17" fmla="*/ 39053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2 h 83819"/>
                    <a:gd name="connsiteX21" fmla="*/ 61913 w 142875"/>
                    <a:gd name="connsiteY21" fmla="*/ 61913 h 83819"/>
                    <a:gd name="connsiteX22" fmla="*/ 77153 w 142875"/>
                    <a:gd name="connsiteY22" fmla="*/ 83820 h 83819"/>
                    <a:gd name="connsiteX23" fmla="*/ 75248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2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3" y="40957"/>
                        <a:pt x="123825" y="38100"/>
                        <a:pt x="128588" y="35242"/>
                      </a:cubicBezTo>
                      <a:cubicBezTo>
                        <a:pt x="115253" y="36195"/>
                        <a:pt x="104775" y="36195"/>
                        <a:pt x="95250" y="35242"/>
                      </a:cubicBezTo>
                      <a:cubicBezTo>
                        <a:pt x="116205" y="29527"/>
                        <a:pt x="138113" y="21907"/>
                        <a:pt x="142875" y="18097"/>
                      </a:cubicBezTo>
                      <a:cubicBezTo>
                        <a:pt x="116205" y="25717"/>
                        <a:pt x="96203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2"/>
                        <a:pt x="82867" y="20002"/>
                        <a:pt x="75248" y="23813"/>
                      </a:cubicBezTo>
                      <a:cubicBezTo>
                        <a:pt x="78105" y="15240"/>
                        <a:pt x="77153" y="5715"/>
                        <a:pt x="74295" y="0"/>
                      </a:cubicBezTo>
                      <a:cubicBezTo>
                        <a:pt x="71438" y="10477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2"/>
                        <a:pt x="45720" y="11430"/>
                        <a:pt x="40958" y="8572"/>
                      </a:cubicBezTo>
                      <a:cubicBezTo>
                        <a:pt x="42863" y="16192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2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3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7"/>
                        <a:pt x="27623" y="55245"/>
                        <a:pt x="14288" y="63817"/>
                      </a:cubicBezTo>
                      <a:cubicBezTo>
                        <a:pt x="20003" y="62865"/>
                        <a:pt x="29528" y="58102"/>
                        <a:pt x="39053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3" y="68580"/>
                        <a:pt x="60008" y="77152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8" y="68580"/>
                        <a:pt x="73342" y="76200"/>
                        <a:pt x="77153" y="83820"/>
                      </a:cubicBezTo>
                      <a:cubicBezTo>
                        <a:pt x="80010" y="79057"/>
                        <a:pt x="80963" y="68580"/>
                        <a:pt x="75248" y="59055"/>
                      </a:cubicBezTo>
                      <a:cubicBezTo>
                        <a:pt x="80963" y="61913"/>
                        <a:pt x="86678" y="64770"/>
                        <a:pt x="93345" y="70485"/>
                      </a:cubicBezTo>
                      <a:cubicBezTo>
                        <a:pt x="93345" y="67627"/>
                        <a:pt x="85725" y="60007"/>
                        <a:pt x="78105" y="54292"/>
                      </a:cubicBezTo>
                      <a:cubicBezTo>
                        <a:pt x="95250" y="58102"/>
                        <a:pt x="117158" y="61913"/>
                        <a:pt x="133350" y="69532"/>
                      </a:cubicBezTo>
                      <a:cubicBezTo>
                        <a:pt x="125730" y="57150"/>
                        <a:pt x="104775" y="46672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62" name="Graphic 7">
                  <a:extLst>
                    <a:ext uri="{FF2B5EF4-FFF2-40B4-BE49-F238E27FC236}">
                      <a16:creationId xmlns:a16="http://schemas.microsoft.com/office/drawing/2014/main" id="{EEF146D0-C4B2-4947-80B9-ADC82BD9666D}"/>
                    </a:ext>
                  </a:extLst>
                </p:cNvPr>
                <p:cNvGrpSpPr/>
                <p:nvPr/>
              </p:nvGrpSpPr>
              <p:grpSpPr>
                <a:xfrm>
                  <a:off x="8848535" y="4765833"/>
                  <a:ext cx="52913" cy="90862"/>
                  <a:chOff x="8848535" y="4765833"/>
                  <a:chExt cx="52913" cy="90862"/>
                </a:xfrm>
              </p:grpSpPr>
              <p:sp>
                <p:nvSpPr>
                  <p:cNvPr id="2863" name="Freeform: Shape 2862">
                    <a:extLst>
                      <a:ext uri="{FF2B5EF4-FFF2-40B4-BE49-F238E27FC236}">
                        <a16:creationId xmlns:a16="http://schemas.microsoft.com/office/drawing/2014/main" id="{E468AA78-16A5-42CA-AF08-47C0FAAC05D4}"/>
                      </a:ext>
                    </a:extLst>
                  </p:cNvPr>
                  <p:cNvSpPr/>
                  <p:nvPr/>
                </p:nvSpPr>
                <p:spPr>
                  <a:xfrm>
                    <a:off x="8848535" y="4765833"/>
                    <a:ext cx="52913" cy="90862"/>
                  </a:xfrm>
                  <a:custGeom>
                    <a:avLst/>
                    <a:gdLst>
                      <a:gd name="connsiteX0" fmla="*/ 52914 w 52913"/>
                      <a:gd name="connsiteY0" fmla="*/ 0 h 90862"/>
                      <a:gd name="connsiteX1" fmla="*/ 8146 w 52913"/>
                      <a:gd name="connsiteY1" fmla="*/ 88583 h 90862"/>
                      <a:gd name="connsiteX2" fmla="*/ 52914 w 52913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13" h="90862">
                        <a:moveTo>
                          <a:pt x="52914" y="0"/>
                        </a:moveTo>
                        <a:cubicBezTo>
                          <a:pt x="28149" y="44768"/>
                          <a:pt x="35769" y="70485"/>
                          <a:pt x="8146" y="88583"/>
                        </a:cubicBezTo>
                        <a:cubicBezTo>
                          <a:pt x="-20429" y="106680"/>
                          <a:pt x="33864" y="11430"/>
                          <a:pt x="5291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4" name="Freeform: Shape 2863">
                    <a:extLst>
                      <a:ext uri="{FF2B5EF4-FFF2-40B4-BE49-F238E27FC236}">
                        <a16:creationId xmlns:a16="http://schemas.microsoft.com/office/drawing/2014/main" id="{1462D9B9-311F-4E9C-B440-B266A5534007}"/>
                      </a:ext>
                    </a:extLst>
                  </p:cNvPr>
                  <p:cNvSpPr/>
                  <p:nvPr/>
                </p:nvSpPr>
                <p:spPr>
                  <a:xfrm>
                    <a:off x="8857089" y="4768691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7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7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7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3403" y="80963"/>
                          <a:pt x="545" y="828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5" name="Graphic 7">
                  <a:extLst>
                    <a:ext uri="{FF2B5EF4-FFF2-40B4-BE49-F238E27FC236}">
                      <a16:creationId xmlns:a16="http://schemas.microsoft.com/office/drawing/2014/main" id="{A81B2480-578F-474B-9D3A-2AC5D26C5B07}"/>
                    </a:ext>
                  </a:extLst>
                </p:cNvPr>
                <p:cNvGrpSpPr/>
                <p:nvPr/>
              </p:nvGrpSpPr>
              <p:grpSpPr>
                <a:xfrm>
                  <a:off x="8782386" y="4845381"/>
                  <a:ext cx="77344" cy="16364"/>
                  <a:chOff x="8782386" y="4845381"/>
                  <a:chExt cx="77344" cy="16364"/>
                </a:xfrm>
              </p:grpSpPr>
              <p:sp>
                <p:nvSpPr>
                  <p:cNvPr id="2866" name="Freeform: Shape 2865">
                    <a:extLst>
                      <a:ext uri="{FF2B5EF4-FFF2-40B4-BE49-F238E27FC236}">
                        <a16:creationId xmlns:a16="http://schemas.microsoft.com/office/drawing/2014/main" id="{6CD2A8AA-981E-4AF7-AF27-7C80F9D9C2A1}"/>
                      </a:ext>
                    </a:extLst>
                  </p:cNvPr>
                  <p:cNvSpPr/>
                  <p:nvPr/>
                </p:nvSpPr>
                <p:spPr>
                  <a:xfrm>
                    <a:off x="8782386" y="4845381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3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7" name="Freeform: Shape 2866">
                    <a:extLst>
                      <a:ext uri="{FF2B5EF4-FFF2-40B4-BE49-F238E27FC236}">
                        <a16:creationId xmlns:a16="http://schemas.microsoft.com/office/drawing/2014/main" id="{747A3417-D7D1-41A6-8E8E-7017568360B7}"/>
                      </a:ext>
                    </a:extLst>
                  </p:cNvPr>
                  <p:cNvSpPr/>
                  <p:nvPr/>
                </p:nvSpPr>
                <p:spPr>
                  <a:xfrm>
                    <a:off x="8785244" y="4846739"/>
                    <a:ext cx="67729" cy="11535"/>
                  </a:xfrm>
                  <a:custGeom>
                    <a:avLst/>
                    <a:gdLst>
                      <a:gd name="connsiteX0" fmla="*/ 67628 w 67729"/>
                      <a:gd name="connsiteY0" fmla="*/ 11486 h 11535"/>
                      <a:gd name="connsiteX1" fmla="*/ 0 w 67729"/>
                      <a:gd name="connsiteY1" fmla="*/ 56 h 11535"/>
                      <a:gd name="connsiteX2" fmla="*/ 67628 w 67729"/>
                      <a:gd name="connsiteY2" fmla="*/ 11486 h 1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5">
                        <a:moveTo>
                          <a:pt x="67628" y="11486"/>
                        </a:moveTo>
                        <a:cubicBezTo>
                          <a:pt x="69533" y="10534"/>
                          <a:pt x="44767" y="-896"/>
                          <a:pt x="0" y="56"/>
                        </a:cubicBezTo>
                        <a:cubicBezTo>
                          <a:pt x="39053" y="-896"/>
                          <a:pt x="65722" y="12439"/>
                          <a:pt x="67628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8" name="Graphic 7">
                  <a:extLst>
                    <a:ext uri="{FF2B5EF4-FFF2-40B4-BE49-F238E27FC236}">
                      <a16:creationId xmlns:a16="http://schemas.microsoft.com/office/drawing/2014/main" id="{1C2A1892-05EA-48F8-8FB2-487907065D55}"/>
                    </a:ext>
                  </a:extLst>
                </p:cNvPr>
                <p:cNvGrpSpPr/>
                <p:nvPr/>
              </p:nvGrpSpPr>
              <p:grpSpPr>
                <a:xfrm>
                  <a:off x="8797627" y="4814410"/>
                  <a:ext cx="52894" cy="33357"/>
                  <a:chOff x="8797627" y="4814410"/>
                  <a:chExt cx="52894" cy="33357"/>
                </a:xfrm>
              </p:grpSpPr>
              <p:sp>
                <p:nvSpPr>
                  <p:cNvPr id="2869" name="Freeform: Shape 2868">
                    <a:extLst>
                      <a:ext uri="{FF2B5EF4-FFF2-40B4-BE49-F238E27FC236}">
                        <a16:creationId xmlns:a16="http://schemas.microsoft.com/office/drawing/2014/main" id="{00AC6EAB-FD28-4386-B24A-5D42C747C1C5}"/>
                      </a:ext>
                    </a:extLst>
                  </p:cNvPr>
                  <p:cNvSpPr/>
                  <p:nvPr/>
                </p:nvSpPr>
                <p:spPr>
                  <a:xfrm>
                    <a:off x="8797627" y="4814410"/>
                    <a:ext cx="52894" cy="33357"/>
                  </a:xfrm>
                  <a:custGeom>
                    <a:avLst/>
                    <a:gdLst>
                      <a:gd name="connsiteX0" fmla="*/ 0 w 52894"/>
                      <a:gd name="connsiteY0" fmla="*/ 0 h 33357"/>
                      <a:gd name="connsiteX1" fmla="*/ 48577 w 52894"/>
                      <a:gd name="connsiteY1" fmla="*/ 33338 h 33357"/>
                      <a:gd name="connsiteX2" fmla="*/ 0 w 52894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94" h="33357">
                        <a:moveTo>
                          <a:pt x="0" y="0"/>
                        </a:moveTo>
                        <a:cubicBezTo>
                          <a:pt x="25717" y="16193"/>
                          <a:pt x="28575" y="31433"/>
                          <a:pt x="48577" y="33338"/>
                        </a:cubicBezTo>
                        <a:cubicBezTo>
                          <a:pt x="68580" y="34290"/>
                          <a:pt x="1333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0" name="Freeform: Shape 2869">
                    <a:extLst>
                      <a:ext uri="{FF2B5EF4-FFF2-40B4-BE49-F238E27FC236}">
                        <a16:creationId xmlns:a16="http://schemas.microsoft.com/office/drawing/2014/main" id="{02E76715-C76E-4F4C-8CFE-82067F5CDD30}"/>
                      </a:ext>
                    </a:extLst>
                  </p:cNvPr>
                  <p:cNvSpPr/>
                  <p:nvPr/>
                </p:nvSpPr>
                <p:spPr>
                  <a:xfrm>
                    <a:off x="8800484" y="4815363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2 h 31432"/>
                      <a:gd name="connsiteX1" fmla="*/ 0 w 44935"/>
                      <a:gd name="connsiteY1" fmla="*/ 0 h 31432"/>
                      <a:gd name="connsiteX2" fmla="*/ 44767 w 44935"/>
                      <a:gd name="connsiteY2" fmla="*/ 31432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2"/>
                        </a:moveTo>
                        <a:cubicBezTo>
                          <a:pt x="46672" y="31432"/>
                          <a:pt x="32385" y="14288"/>
                          <a:pt x="0" y="0"/>
                        </a:cubicBezTo>
                        <a:cubicBezTo>
                          <a:pt x="28575" y="12382"/>
                          <a:pt x="42863" y="31432"/>
                          <a:pt x="44767" y="314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1" name="Graphic 7">
                  <a:extLst>
                    <a:ext uri="{FF2B5EF4-FFF2-40B4-BE49-F238E27FC236}">
                      <a16:creationId xmlns:a16="http://schemas.microsoft.com/office/drawing/2014/main" id="{13796A78-6235-43B5-8CDE-35F9AC920F39}"/>
                    </a:ext>
                  </a:extLst>
                </p:cNvPr>
                <p:cNvGrpSpPr/>
                <p:nvPr/>
              </p:nvGrpSpPr>
              <p:grpSpPr>
                <a:xfrm>
                  <a:off x="8788102" y="4856491"/>
                  <a:ext cx="71653" cy="12391"/>
                  <a:chOff x="8788102" y="4856491"/>
                  <a:chExt cx="71653" cy="12391"/>
                </a:xfrm>
              </p:grpSpPr>
              <p:sp>
                <p:nvSpPr>
                  <p:cNvPr id="2872" name="Freeform: Shape 2871">
                    <a:extLst>
                      <a:ext uri="{FF2B5EF4-FFF2-40B4-BE49-F238E27FC236}">
                        <a16:creationId xmlns:a16="http://schemas.microsoft.com/office/drawing/2014/main" id="{CEC31ED0-5577-4BC7-AB4C-27087F56944E}"/>
                      </a:ext>
                    </a:extLst>
                  </p:cNvPr>
                  <p:cNvSpPr/>
                  <p:nvPr/>
                </p:nvSpPr>
                <p:spPr>
                  <a:xfrm>
                    <a:off x="8788102" y="4856491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2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3" name="Freeform: Shape 2872">
                    <a:extLst>
                      <a:ext uri="{FF2B5EF4-FFF2-40B4-BE49-F238E27FC236}">
                        <a16:creationId xmlns:a16="http://schemas.microsoft.com/office/drawing/2014/main" id="{5ECC73D1-33C0-4844-AF7A-0AD1AC0C1964}"/>
                      </a:ext>
                    </a:extLst>
                  </p:cNvPr>
                  <p:cNvSpPr/>
                  <p:nvPr/>
                </p:nvSpPr>
                <p:spPr>
                  <a:xfrm>
                    <a:off x="8790959" y="4860420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5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2" y="1616"/>
                          <a:pt x="40005" y="-4100"/>
                          <a:pt x="0" y="5425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4" name="Graphic 7">
                  <a:extLst>
                    <a:ext uri="{FF2B5EF4-FFF2-40B4-BE49-F238E27FC236}">
                      <a16:creationId xmlns:a16="http://schemas.microsoft.com/office/drawing/2014/main" id="{74132BC7-EA88-4F01-B523-9A7206C61B85}"/>
                    </a:ext>
                  </a:extLst>
                </p:cNvPr>
                <p:cNvGrpSpPr/>
                <p:nvPr/>
              </p:nvGrpSpPr>
              <p:grpSpPr>
                <a:xfrm>
                  <a:off x="8809057" y="4847335"/>
                  <a:ext cx="56282" cy="46132"/>
                  <a:chOff x="8809057" y="4847335"/>
                  <a:chExt cx="56282" cy="46132"/>
                </a:xfrm>
              </p:grpSpPr>
              <p:sp>
                <p:nvSpPr>
                  <p:cNvPr id="2875" name="Freeform: Shape 2874">
                    <a:extLst>
                      <a:ext uri="{FF2B5EF4-FFF2-40B4-BE49-F238E27FC236}">
                        <a16:creationId xmlns:a16="http://schemas.microsoft.com/office/drawing/2014/main" id="{13DC8BE3-FC45-4CF7-B2F8-58D3DAE11247}"/>
                      </a:ext>
                    </a:extLst>
                  </p:cNvPr>
                  <p:cNvSpPr/>
                  <p:nvPr/>
                </p:nvSpPr>
                <p:spPr>
                  <a:xfrm>
                    <a:off x="8809057" y="4847335"/>
                    <a:ext cx="56282" cy="46132"/>
                  </a:xfrm>
                  <a:custGeom>
                    <a:avLst/>
                    <a:gdLst>
                      <a:gd name="connsiteX0" fmla="*/ 0 w 56282"/>
                      <a:gd name="connsiteY0" fmla="*/ 46133 h 46132"/>
                      <a:gd name="connsiteX1" fmla="*/ 55245 w 56282"/>
                      <a:gd name="connsiteY1" fmla="*/ 5175 h 46132"/>
                      <a:gd name="connsiteX2" fmla="*/ 0 w 56282"/>
                      <a:gd name="connsiteY2" fmla="*/ 46133 h 4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132">
                        <a:moveTo>
                          <a:pt x="0" y="46133"/>
                        </a:moveTo>
                        <a:cubicBezTo>
                          <a:pt x="27622" y="24225"/>
                          <a:pt x="46672" y="26130"/>
                          <a:pt x="55245" y="5175"/>
                        </a:cubicBezTo>
                        <a:cubicBezTo>
                          <a:pt x="64770" y="-15780"/>
                          <a:pt x="5715" y="32797"/>
                          <a:pt x="0" y="4613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6" name="Freeform: Shape 2875">
                    <a:extLst>
                      <a:ext uri="{FF2B5EF4-FFF2-40B4-BE49-F238E27FC236}">
                        <a16:creationId xmlns:a16="http://schemas.microsoft.com/office/drawing/2014/main" id="{87A1EB13-C724-4DBD-B947-9478613CBE3E}"/>
                      </a:ext>
                    </a:extLst>
                  </p:cNvPr>
                  <p:cNvSpPr/>
                  <p:nvPr/>
                </p:nvSpPr>
                <p:spPr>
                  <a:xfrm>
                    <a:off x="8811914" y="4854182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2"/>
                          <a:pt x="27622" y="7853"/>
                          <a:pt x="0" y="37381"/>
                        </a:cubicBezTo>
                        <a:cubicBezTo>
                          <a:pt x="23813" y="9758"/>
                          <a:pt x="50483" y="2138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7" name="Graphic 7">
                  <a:extLst>
                    <a:ext uri="{FF2B5EF4-FFF2-40B4-BE49-F238E27FC236}">
                      <a16:creationId xmlns:a16="http://schemas.microsoft.com/office/drawing/2014/main" id="{4D9554CC-A3BE-4CC0-A79C-0D1341CC621A}"/>
                    </a:ext>
                  </a:extLst>
                </p:cNvPr>
                <p:cNvGrpSpPr/>
                <p:nvPr/>
              </p:nvGrpSpPr>
              <p:grpSpPr>
                <a:xfrm>
                  <a:off x="8856469" y="4807743"/>
                  <a:ext cx="64982" cy="40067"/>
                  <a:chOff x="8856469" y="4807743"/>
                  <a:chExt cx="64982" cy="40067"/>
                </a:xfrm>
              </p:grpSpPr>
              <p:sp>
                <p:nvSpPr>
                  <p:cNvPr id="2878" name="Freeform: Shape 2877">
                    <a:extLst>
                      <a:ext uri="{FF2B5EF4-FFF2-40B4-BE49-F238E27FC236}">
                        <a16:creationId xmlns:a16="http://schemas.microsoft.com/office/drawing/2014/main" id="{362304B3-8E7E-410F-9566-78265190CEE0}"/>
                      </a:ext>
                    </a:extLst>
                  </p:cNvPr>
                  <p:cNvSpPr/>
                  <p:nvPr/>
                </p:nvSpPr>
                <p:spPr>
                  <a:xfrm>
                    <a:off x="8856469" y="4807743"/>
                    <a:ext cx="64982" cy="40067"/>
                  </a:xfrm>
                  <a:custGeom>
                    <a:avLst/>
                    <a:gdLst>
                      <a:gd name="connsiteX0" fmla="*/ 64983 w 64982"/>
                      <a:gd name="connsiteY0" fmla="*/ 0 h 40067"/>
                      <a:gd name="connsiteX1" fmla="*/ 4975 w 64982"/>
                      <a:gd name="connsiteY1" fmla="*/ 40005 h 40067"/>
                      <a:gd name="connsiteX2" fmla="*/ 64983 w 64982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82" h="40067">
                        <a:moveTo>
                          <a:pt x="64983" y="0"/>
                        </a:moveTo>
                        <a:cubicBezTo>
                          <a:pt x="33550" y="20002"/>
                          <a:pt x="29740" y="39052"/>
                          <a:pt x="4975" y="40005"/>
                        </a:cubicBezTo>
                        <a:cubicBezTo>
                          <a:pt x="-18837" y="41910"/>
                          <a:pt x="49743" y="0"/>
                          <a:pt x="649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9" name="Freeform: Shape 2878">
                    <a:extLst>
                      <a:ext uri="{FF2B5EF4-FFF2-40B4-BE49-F238E27FC236}">
                        <a16:creationId xmlns:a16="http://schemas.microsoft.com/office/drawing/2014/main" id="{AE2AF3B4-AD9C-4325-88E5-E698F655B507}"/>
                      </a:ext>
                    </a:extLst>
                  </p:cNvPr>
                  <p:cNvSpPr/>
                  <p:nvPr/>
                </p:nvSpPr>
                <p:spPr>
                  <a:xfrm>
                    <a:off x="8864159" y="4808695"/>
                    <a:ext cx="54434" cy="38100"/>
                  </a:xfrm>
                  <a:custGeom>
                    <a:avLst/>
                    <a:gdLst>
                      <a:gd name="connsiteX0" fmla="*/ 143 w 54434"/>
                      <a:gd name="connsiteY0" fmla="*/ 38100 h 38100"/>
                      <a:gd name="connsiteX1" fmla="*/ 54435 w 54434"/>
                      <a:gd name="connsiteY1" fmla="*/ 0 h 38100"/>
                      <a:gd name="connsiteX2" fmla="*/ 143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143" y="38100"/>
                        </a:moveTo>
                        <a:cubicBezTo>
                          <a:pt x="-1762" y="38100"/>
                          <a:pt x="15382" y="17145"/>
                          <a:pt x="54435" y="0"/>
                        </a:cubicBezTo>
                        <a:cubicBezTo>
                          <a:pt x="19193" y="15240"/>
                          <a:pt x="2047" y="38100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0" name="Graphic 7">
                  <a:extLst>
                    <a:ext uri="{FF2B5EF4-FFF2-40B4-BE49-F238E27FC236}">
                      <a16:creationId xmlns:a16="http://schemas.microsoft.com/office/drawing/2014/main" id="{EA3B3E03-02B3-45CF-A41C-9B2610C0B675}"/>
                    </a:ext>
                  </a:extLst>
                </p:cNvPr>
                <p:cNvGrpSpPr/>
                <p:nvPr/>
              </p:nvGrpSpPr>
              <p:grpSpPr>
                <a:xfrm>
                  <a:off x="8846294" y="4857282"/>
                  <a:ext cx="55155" cy="24756"/>
                  <a:chOff x="8846294" y="4857282"/>
                  <a:chExt cx="55155" cy="24756"/>
                </a:xfrm>
              </p:grpSpPr>
              <p:sp>
                <p:nvSpPr>
                  <p:cNvPr id="2881" name="Freeform: Shape 2880">
                    <a:extLst>
                      <a:ext uri="{FF2B5EF4-FFF2-40B4-BE49-F238E27FC236}">
                        <a16:creationId xmlns:a16="http://schemas.microsoft.com/office/drawing/2014/main" id="{B8490199-936A-46C7-8A8B-5941C7AE7D86}"/>
                      </a:ext>
                    </a:extLst>
                  </p:cNvPr>
                  <p:cNvSpPr/>
                  <p:nvPr/>
                </p:nvSpPr>
                <p:spPr>
                  <a:xfrm>
                    <a:off x="8846294" y="4857282"/>
                    <a:ext cx="55155" cy="24756"/>
                  </a:xfrm>
                  <a:custGeom>
                    <a:avLst/>
                    <a:gdLst>
                      <a:gd name="connsiteX0" fmla="*/ 55155 w 55155"/>
                      <a:gd name="connsiteY0" fmla="*/ 24756 h 24756"/>
                      <a:gd name="connsiteX1" fmla="*/ 1815 w 55155"/>
                      <a:gd name="connsiteY1" fmla="*/ 2849 h 24756"/>
                      <a:gd name="connsiteX2" fmla="*/ 55155 w 55155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155" h="24756">
                        <a:moveTo>
                          <a:pt x="55155" y="24756"/>
                        </a:moveTo>
                        <a:cubicBezTo>
                          <a:pt x="44678" y="13326"/>
                          <a:pt x="16103" y="-7629"/>
                          <a:pt x="1815" y="2849"/>
                        </a:cubicBezTo>
                        <a:cubicBezTo>
                          <a:pt x="-8662" y="12374"/>
                          <a:pt x="28485" y="9516"/>
                          <a:pt x="55155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2" name="Freeform: Shape 2881">
                    <a:extLst>
                      <a:ext uri="{FF2B5EF4-FFF2-40B4-BE49-F238E27FC236}">
                        <a16:creationId xmlns:a16="http://schemas.microsoft.com/office/drawing/2014/main" id="{60A8A9D4-6429-4C27-B7C9-797D606C3B6C}"/>
                      </a:ext>
                    </a:extLst>
                  </p:cNvPr>
                  <p:cNvSpPr/>
                  <p:nvPr/>
                </p:nvSpPr>
                <p:spPr>
                  <a:xfrm>
                    <a:off x="8849987" y="4860783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3" name="Graphic 7">
                  <a:extLst>
                    <a:ext uri="{FF2B5EF4-FFF2-40B4-BE49-F238E27FC236}">
                      <a16:creationId xmlns:a16="http://schemas.microsoft.com/office/drawing/2014/main" id="{69C17C07-458D-4CA9-8048-28E17EA428C9}"/>
                    </a:ext>
                  </a:extLst>
                </p:cNvPr>
                <p:cNvGrpSpPr/>
                <p:nvPr/>
              </p:nvGrpSpPr>
              <p:grpSpPr>
                <a:xfrm>
                  <a:off x="8846788" y="4853390"/>
                  <a:ext cx="74663" cy="13887"/>
                  <a:chOff x="8846788" y="4853390"/>
                  <a:chExt cx="74663" cy="13887"/>
                </a:xfrm>
              </p:grpSpPr>
              <p:sp>
                <p:nvSpPr>
                  <p:cNvPr id="2884" name="Freeform: Shape 2883">
                    <a:extLst>
                      <a:ext uri="{FF2B5EF4-FFF2-40B4-BE49-F238E27FC236}">
                        <a16:creationId xmlns:a16="http://schemas.microsoft.com/office/drawing/2014/main" id="{0FAE7C0B-1514-465E-9ACD-72B1739AEC44}"/>
                      </a:ext>
                    </a:extLst>
                  </p:cNvPr>
                  <p:cNvSpPr/>
                  <p:nvPr/>
                </p:nvSpPr>
                <p:spPr>
                  <a:xfrm>
                    <a:off x="8846788" y="4853390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8" y="21028"/>
                          <a:pt x="3226" y="6740"/>
                        </a:cubicBezTo>
                        <a:cubicBezTo>
                          <a:pt x="-16777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5" name="Freeform: Shape 2884">
                    <a:extLst>
                      <a:ext uri="{FF2B5EF4-FFF2-40B4-BE49-F238E27FC236}">
                        <a16:creationId xmlns:a16="http://schemas.microsoft.com/office/drawing/2014/main" id="{C9ED468C-9715-40D7-B02A-60C03B7F1076}"/>
                      </a:ext>
                    </a:extLst>
                  </p:cNvPr>
                  <p:cNvSpPr/>
                  <p:nvPr/>
                </p:nvSpPr>
                <p:spPr>
                  <a:xfrm>
                    <a:off x="8851823" y="4857862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2494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6" name="Graphic 7">
                  <a:extLst>
                    <a:ext uri="{FF2B5EF4-FFF2-40B4-BE49-F238E27FC236}">
                      <a16:creationId xmlns:a16="http://schemas.microsoft.com/office/drawing/2014/main" id="{CACFF6B3-CBDA-4A10-B755-9282E19F32DE}"/>
                    </a:ext>
                  </a:extLst>
                </p:cNvPr>
                <p:cNvGrpSpPr/>
                <p:nvPr/>
              </p:nvGrpSpPr>
              <p:grpSpPr>
                <a:xfrm>
                  <a:off x="8851883" y="4780120"/>
                  <a:ext cx="14604" cy="69261"/>
                  <a:chOff x="8851883" y="4780120"/>
                  <a:chExt cx="14604" cy="69261"/>
                </a:xfrm>
              </p:grpSpPr>
              <p:sp>
                <p:nvSpPr>
                  <p:cNvPr id="2887" name="Freeform: Shape 2886">
                    <a:extLst>
                      <a:ext uri="{FF2B5EF4-FFF2-40B4-BE49-F238E27FC236}">
                        <a16:creationId xmlns:a16="http://schemas.microsoft.com/office/drawing/2014/main" id="{00AA8E05-5D23-401F-B5B4-A4BA4AEC88C7}"/>
                      </a:ext>
                    </a:extLst>
                  </p:cNvPr>
                  <p:cNvSpPr/>
                  <p:nvPr/>
                </p:nvSpPr>
                <p:spPr>
                  <a:xfrm>
                    <a:off x="8851883" y="4780120"/>
                    <a:ext cx="14604" cy="69261"/>
                  </a:xfrm>
                  <a:custGeom>
                    <a:avLst/>
                    <a:gdLst>
                      <a:gd name="connsiteX0" fmla="*/ 14323 w 14604"/>
                      <a:gd name="connsiteY0" fmla="*/ 0 h 69261"/>
                      <a:gd name="connsiteX1" fmla="*/ 6703 w 14604"/>
                      <a:gd name="connsiteY1" fmla="*/ 67628 h 69261"/>
                      <a:gd name="connsiteX2" fmla="*/ 14323 w 14604"/>
                      <a:gd name="connsiteY2" fmla="*/ 0 h 69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604" h="69261">
                        <a:moveTo>
                          <a:pt x="14323" y="0"/>
                        </a:moveTo>
                        <a:cubicBezTo>
                          <a:pt x="9561" y="34290"/>
                          <a:pt x="21943" y="54293"/>
                          <a:pt x="6703" y="67628"/>
                        </a:cubicBezTo>
                        <a:cubicBezTo>
                          <a:pt x="-7584" y="80963"/>
                          <a:pt x="3846" y="8573"/>
                          <a:pt x="1432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8" name="Freeform: Shape 2887">
                    <a:extLst>
                      <a:ext uri="{FF2B5EF4-FFF2-40B4-BE49-F238E27FC236}">
                        <a16:creationId xmlns:a16="http://schemas.microsoft.com/office/drawing/2014/main" id="{F00738B1-3D5B-4DFC-879B-AF9F9F7D7BD5}"/>
                      </a:ext>
                    </a:extLst>
                  </p:cNvPr>
                  <p:cNvSpPr/>
                  <p:nvPr/>
                </p:nvSpPr>
                <p:spPr>
                  <a:xfrm>
                    <a:off x="8856794" y="4782978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7"/>
                          <a:pt x="-3922" y="35242"/>
                          <a:pt x="7508" y="0"/>
                        </a:cubicBezTo>
                        <a:cubicBezTo>
                          <a:pt x="-2970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9" name="Graphic 7">
                  <a:extLst>
                    <a:ext uri="{FF2B5EF4-FFF2-40B4-BE49-F238E27FC236}">
                      <a16:creationId xmlns:a16="http://schemas.microsoft.com/office/drawing/2014/main" id="{378360C8-2D92-440A-BC0A-95E7B7E9A022}"/>
                    </a:ext>
                  </a:extLst>
                </p:cNvPr>
                <p:cNvGrpSpPr/>
                <p:nvPr/>
              </p:nvGrpSpPr>
              <p:grpSpPr>
                <a:xfrm>
                  <a:off x="8800484" y="4774406"/>
                  <a:ext cx="59040" cy="83558"/>
                  <a:chOff x="8800484" y="4774406"/>
                  <a:chExt cx="59040" cy="83558"/>
                </a:xfrm>
              </p:grpSpPr>
              <p:sp>
                <p:nvSpPr>
                  <p:cNvPr id="2890" name="Freeform: Shape 2889">
                    <a:extLst>
                      <a:ext uri="{FF2B5EF4-FFF2-40B4-BE49-F238E27FC236}">
                        <a16:creationId xmlns:a16="http://schemas.microsoft.com/office/drawing/2014/main" id="{104566AF-F8FF-4585-BE2B-CFD0FE720CB6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4406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7" y="33338"/>
                          <a:pt x="36195" y="90488"/>
                          <a:pt x="53340" y="82867"/>
                        </a:cubicBezTo>
                        <a:cubicBezTo>
                          <a:pt x="73342" y="67627"/>
                          <a:pt x="37147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1" name="Freeform: Shape 2890">
                    <a:extLst>
                      <a:ext uri="{FF2B5EF4-FFF2-40B4-BE49-F238E27FC236}">
                        <a16:creationId xmlns:a16="http://schemas.microsoft.com/office/drawing/2014/main" id="{131C1DA1-80BF-466A-AFF6-A987E2C93FB4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5358"/>
                    <a:ext cx="52507" cy="80021"/>
                  </a:xfrm>
                  <a:custGeom>
                    <a:avLst/>
                    <a:gdLst>
                      <a:gd name="connsiteX0" fmla="*/ 52388 w 52507"/>
                      <a:gd name="connsiteY0" fmla="*/ 80010 h 80021"/>
                      <a:gd name="connsiteX1" fmla="*/ 0 w 52507"/>
                      <a:gd name="connsiteY1" fmla="*/ 0 h 80021"/>
                      <a:gd name="connsiteX2" fmla="*/ 52388 w 52507"/>
                      <a:gd name="connsiteY2" fmla="*/ 80010 h 8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1">
                        <a:moveTo>
                          <a:pt x="52388" y="80010"/>
                        </a:moveTo>
                        <a:cubicBezTo>
                          <a:pt x="54292" y="79058"/>
                          <a:pt x="33338" y="13335"/>
                          <a:pt x="0" y="0"/>
                        </a:cubicBezTo>
                        <a:cubicBezTo>
                          <a:pt x="36195" y="19050"/>
                          <a:pt x="50482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2" name="Graphic 7">
                  <a:extLst>
                    <a:ext uri="{FF2B5EF4-FFF2-40B4-BE49-F238E27FC236}">
                      <a16:creationId xmlns:a16="http://schemas.microsoft.com/office/drawing/2014/main" id="{E901DD28-3CC6-431D-8AFA-4F2C373DA2E0}"/>
                    </a:ext>
                  </a:extLst>
                </p:cNvPr>
                <p:cNvGrpSpPr/>
                <p:nvPr/>
              </p:nvGrpSpPr>
              <p:grpSpPr>
                <a:xfrm>
                  <a:off x="8853320" y="4831470"/>
                  <a:ext cx="85276" cy="31122"/>
                  <a:chOff x="8853320" y="4831470"/>
                  <a:chExt cx="85276" cy="31122"/>
                </a:xfrm>
              </p:grpSpPr>
              <p:sp>
                <p:nvSpPr>
                  <p:cNvPr id="2893" name="Freeform: Shape 2892">
                    <a:extLst>
                      <a:ext uri="{FF2B5EF4-FFF2-40B4-BE49-F238E27FC236}">
                        <a16:creationId xmlns:a16="http://schemas.microsoft.com/office/drawing/2014/main" id="{1914DA64-4443-4525-A429-915EC9AE581C}"/>
                      </a:ext>
                    </a:extLst>
                  </p:cNvPr>
                  <p:cNvSpPr/>
                  <p:nvPr/>
                </p:nvSpPr>
                <p:spPr>
                  <a:xfrm>
                    <a:off x="8853320" y="4831470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4" name="Freeform: Shape 2893">
                    <a:extLst>
                      <a:ext uri="{FF2B5EF4-FFF2-40B4-BE49-F238E27FC236}">
                        <a16:creationId xmlns:a16="http://schemas.microsoft.com/office/drawing/2014/main" id="{6DD12211-66DB-45CF-A441-E03E2885A2DB}"/>
                      </a:ext>
                    </a:extLst>
                  </p:cNvPr>
                  <p:cNvSpPr/>
                  <p:nvPr/>
                </p:nvSpPr>
                <p:spPr>
                  <a:xfrm>
                    <a:off x="8856682" y="4834191"/>
                    <a:ext cx="81915" cy="21277"/>
                  </a:xfrm>
                  <a:custGeom>
                    <a:avLst/>
                    <a:gdLst>
                      <a:gd name="connsiteX0" fmla="*/ 0 w 81915"/>
                      <a:gd name="connsiteY0" fmla="*/ 21177 h 21277"/>
                      <a:gd name="connsiteX1" fmla="*/ 81915 w 81915"/>
                      <a:gd name="connsiteY1" fmla="*/ 222 h 21277"/>
                      <a:gd name="connsiteX2" fmla="*/ 0 w 81915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5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5" name="Graphic 7">
                  <a:extLst>
                    <a:ext uri="{FF2B5EF4-FFF2-40B4-BE49-F238E27FC236}">
                      <a16:creationId xmlns:a16="http://schemas.microsoft.com/office/drawing/2014/main" id="{6B1F9B83-458A-4A8C-B228-2ABD6022A6BD}"/>
                    </a:ext>
                  </a:extLst>
                </p:cNvPr>
                <p:cNvGrpSpPr/>
                <p:nvPr/>
              </p:nvGrpSpPr>
              <p:grpSpPr>
                <a:xfrm>
                  <a:off x="8769052" y="4828637"/>
                  <a:ext cx="87401" cy="34248"/>
                  <a:chOff x="8769052" y="4828637"/>
                  <a:chExt cx="87401" cy="34248"/>
                </a:xfrm>
              </p:grpSpPr>
              <p:sp>
                <p:nvSpPr>
                  <p:cNvPr id="2896" name="Freeform: Shape 2895">
                    <a:extLst>
                      <a:ext uri="{FF2B5EF4-FFF2-40B4-BE49-F238E27FC236}">
                        <a16:creationId xmlns:a16="http://schemas.microsoft.com/office/drawing/2014/main" id="{2FE724EF-A05E-4D69-BD71-DFE95995DEF5}"/>
                      </a:ext>
                    </a:extLst>
                  </p:cNvPr>
                  <p:cNvSpPr/>
                  <p:nvPr/>
                </p:nvSpPr>
                <p:spPr>
                  <a:xfrm>
                    <a:off x="8769052" y="4828637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7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7" y="-2796"/>
                          <a:pt x="82867" y="24826"/>
                        </a:cubicBezTo>
                        <a:cubicBezTo>
                          <a:pt x="102870" y="51496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7" name="Freeform: Shape 2896">
                    <a:extLst>
                      <a:ext uri="{FF2B5EF4-FFF2-40B4-BE49-F238E27FC236}">
                        <a16:creationId xmlns:a16="http://schemas.microsoft.com/office/drawing/2014/main" id="{878D5904-FA41-4248-973A-67FC3534B911}"/>
                      </a:ext>
                    </a:extLst>
                  </p:cNvPr>
                  <p:cNvSpPr/>
                  <p:nvPr/>
                </p:nvSpPr>
                <p:spPr>
                  <a:xfrm>
                    <a:off x="8772861" y="4831556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3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98" name="Graphic 7">
                <a:extLst>
                  <a:ext uri="{FF2B5EF4-FFF2-40B4-BE49-F238E27FC236}">
                    <a16:creationId xmlns:a16="http://schemas.microsoft.com/office/drawing/2014/main" id="{E8B71192-2672-4AF2-A02C-C8213A68A36A}"/>
                  </a:ext>
                </a:extLst>
              </p:cNvPr>
              <p:cNvGrpSpPr/>
              <p:nvPr/>
            </p:nvGrpSpPr>
            <p:grpSpPr>
              <a:xfrm>
                <a:off x="8369954" y="4669631"/>
                <a:ext cx="180022" cy="148589"/>
                <a:chOff x="8369954" y="4669631"/>
                <a:chExt cx="180022" cy="148589"/>
              </a:xfrm>
            </p:grpSpPr>
            <p:sp>
              <p:nvSpPr>
                <p:cNvPr id="2899" name="Freeform: Shape 2898">
                  <a:extLst>
                    <a:ext uri="{FF2B5EF4-FFF2-40B4-BE49-F238E27FC236}">
                      <a16:creationId xmlns:a16="http://schemas.microsoft.com/office/drawing/2014/main" id="{D118D224-20DC-4686-BC5D-F80A223ADF6B}"/>
                    </a:ext>
                  </a:extLst>
                </p:cNvPr>
                <p:cNvSpPr/>
                <p:nvPr/>
              </p:nvSpPr>
              <p:spPr>
                <a:xfrm>
                  <a:off x="8407102" y="4734401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3 h 83819"/>
                    <a:gd name="connsiteX2" fmla="*/ 95250 w 142875"/>
                    <a:gd name="connsiteY2" fmla="*/ 35243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7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8 h 83819"/>
                    <a:gd name="connsiteX17" fmla="*/ 39052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3 h 83819"/>
                    <a:gd name="connsiteX21" fmla="*/ 61913 w 142875"/>
                    <a:gd name="connsiteY21" fmla="*/ 61913 h 83819"/>
                    <a:gd name="connsiteX22" fmla="*/ 77152 w 142875"/>
                    <a:gd name="connsiteY22" fmla="*/ 83820 h 83819"/>
                    <a:gd name="connsiteX23" fmla="*/ 75247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3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2" y="40957"/>
                        <a:pt x="123825" y="38100"/>
                        <a:pt x="128588" y="35243"/>
                      </a:cubicBezTo>
                      <a:cubicBezTo>
                        <a:pt x="115252" y="36195"/>
                        <a:pt x="104775" y="36195"/>
                        <a:pt x="95250" y="35243"/>
                      </a:cubicBezTo>
                      <a:cubicBezTo>
                        <a:pt x="116205" y="29528"/>
                        <a:pt x="138113" y="21907"/>
                        <a:pt x="142875" y="18097"/>
                      </a:cubicBezTo>
                      <a:cubicBezTo>
                        <a:pt x="116205" y="25718"/>
                        <a:pt x="96202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3"/>
                        <a:pt x="82867" y="20003"/>
                        <a:pt x="75247" y="23813"/>
                      </a:cubicBezTo>
                      <a:cubicBezTo>
                        <a:pt x="78105" y="15240"/>
                        <a:pt x="77152" y="5715"/>
                        <a:pt x="74295" y="0"/>
                      </a:cubicBezTo>
                      <a:cubicBezTo>
                        <a:pt x="71438" y="10478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3"/>
                        <a:pt x="45720" y="11430"/>
                        <a:pt x="40958" y="8572"/>
                      </a:cubicBezTo>
                      <a:cubicBezTo>
                        <a:pt x="42863" y="16193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3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2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8"/>
                        <a:pt x="27622" y="55245"/>
                        <a:pt x="14288" y="63818"/>
                      </a:cubicBezTo>
                      <a:cubicBezTo>
                        <a:pt x="20002" y="62865"/>
                        <a:pt x="29527" y="58103"/>
                        <a:pt x="39052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2" y="68580"/>
                        <a:pt x="60008" y="77153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7" y="68580"/>
                        <a:pt x="73342" y="76200"/>
                        <a:pt x="77152" y="83820"/>
                      </a:cubicBezTo>
                      <a:cubicBezTo>
                        <a:pt x="80010" y="79057"/>
                        <a:pt x="80963" y="68580"/>
                        <a:pt x="75247" y="59055"/>
                      </a:cubicBezTo>
                      <a:cubicBezTo>
                        <a:pt x="80963" y="61913"/>
                        <a:pt x="86677" y="64770"/>
                        <a:pt x="93345" y="70485"/>
                      </a:cubicBezTo>
                      <a:cubicBezTo>
                        <a:pt x="93345" y="67628"/>
                        <a:pt x="85725" y="60007"/>
                        <a:pt x="78105" y="54293"/>
                      </a:cubicBezTo>
                      <a:cubicBezTo>
                        <a:pt x="95250" y="58103"/>
                        <a:pt x="117158" y="61913"/>
                        <a:pt x="133350" y="69532"/>
                      </a:cubicBezTo>
                      <a:cubicBezTo>
                        <a:pt x="125730" y="58103"/>
                        <a:pt x="104775" y="47625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00" name="Graphic 7">
                  <a:extLst>
                    <a:ext uri="{FF2B5EF4-FFF2-40B4-BE49-F238E27FC236}">
                      <a16:creationId xmlns:a16="http://schemas.microsoft.com/office/drawing/2014/main" id="{838F96B4-3E77-4C43-9728-E82B74025792}"/>
                    </a:ext>
                  </a:extLst>
                </p:cNvPr>
                <p:cNvGrpSpPr/>
                <p:nvPr/>
              </p:nvGrpSpPr>
              <p:grpSpPr>
                <a:xfrm>
                  <a:off x="8448941" y="4669631"/>
                  <a:ext cx="52458" cy="90862"/>
                  <a:chOff x="8448941" y="4669631"/>
                  <a:chExt cx="52458" cy="90862"/>
                </a:xfrm>
              </p:grpSpPr>
              <p:sp>
                <p:nvSpPr>
                  <p:cNvPr id="2901" name="Freeform: Shape 2900">
                    <a:extLst>
                      <a:ext uri="{FF2B5EF4-FFF2-40B4-BE49-F238E27FC236}">
                        <a16:creationId xmlns:a16="http://schemas.microsoft.com/office/drawing/2014/main" id="{1E97424A-6BC4-4A56-B401-93ADC91BC17A}"/>
                      </a:ext>
                    </a:extLst>
                  </p:cNvPr>
                  <p:cNvSpPr/>
                  <p:nvPr/>
                </p:nvSpPr>
                <p:spPr>
                  <a:xfrm>
                    <a:off x="8448941" y="4669631"/>
                    <a:ext cx="52458" cy="90862"/>
                  </a:xfrm>
                  <a:custGeom>
                    <a:avLst/>
                    <a:gdLst>
                      <a:gd name="connsiteX0" fmla="*/ 52458 w 52458"/>
                      <a:gd name="connsiteY0" fmla="*/ 0 h 90862"/>
                      <a:gd name="connsiteX1" fmla="*/ 7691 w 52458"/>
                      <a:gd name="connsiteY1" fmla="*/ 88582 h 90862"/>
                      <a:gd name="connsiteX2" fmla="*/ 52458 w 52458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458" h="90862">
                        <a:moveTo>
                          <a:pt x="52458" y="0"/>
                        </a:moveTo>
                        <a:cubicBezTo>
                          <a:pt x="27693" y="44767"/>
                          <a:pt x="35313" y="70485"/>
                          <a:pt x="7691" y="88582"/>
                        </a:cubicBezTo>
                        <a:cubicBezTo>
                          <a:pt x="-19932" y="106680"/>
                          <a:pt x="34361" y="11430"/>
                          <a:pt x="5245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2" name="Freeform: Shape 2901">
                    <a:extLst>
                      <a:ext uri="{FF2B5EF4-FFF2-40B4-BE49-F238E27FC236}">
                        <a16:creationId xmlns:a16="http://schemas.microsoft.com/office/drawing/2014/main" id="{47C2B4C5-6360-4A12-881A-28AD36600E11}"/>
                      </a:ext>
                    </a:extLst>
                  </p:cNvPr>
                  <p:cNvSpPr/>
                  <p:nvPr/>
                </p:nvSpPr>
                <p:spPr>
                  <a:xfrm>
                    <a:off x="8457991" y="4672488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8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8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8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2450" y="80963"/>
                          <a:pt x="545" y="828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3" name="Graphic 7">
                  <a:extLst>
                    <a:ext uri="{FF2B5EF4-FFF2-40B4-BE49-F238E27FC236}">
                      <a16:creationId xmlns:a16="http://schemas.microsoft.com/office/drawing/2014/main" id="{5A4F1D04-2C9B-450C-B5D2-2B9BA51FDF51}"/>
                    </a:ext>
                  </a:extLst>
                </p:cNvPr>
                <p:cNvGrpSpPr/>
                <p:nvPr/>
              </p:nvGrpSpPr>
              <p:grpSpPr>
                <a:xfrm>
                  <a:off x="8383289" y="4749179"/>
                  <a:ext cx="77344" cy="16364"/>
                  <a:chOff x="8383289" y="4749179"/>
                  <a:chExt cx="77344" cy="16364"/>
                </a:xfrm>
              </p:grpSpPr>
              <p:sp>
                <p:nvSpPr>
                  <p:cNvPr id="2904" name="Freeform: Shape 2903">
                    <a:extLst>
                      <a:ext uri="{FF2B5EF4-FFF2-40B4-BE49-F238E27FC236}">
                        <a16:creationId xmlns:a16="http://schemas.microsoft.com/office/drawing/2014/main" id="{8FFB1C6F-82D0-489F-9F07-4941A0D9998D}"/>
                      </a:ext>
                    </a:extLst>
                  </p:cNvPr>
                  <p:cNvSpPr/>
                  <p:nvPr/>
                </p:nvSpPr>
                <p:spPr>
                  <a:xfrm>
                    <a:off x="8383289" y="4749179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2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5" name="Freeform: Shape 2904">
                    <a:extLst>
                      <a:ext uri="{FF2B5EF4-FFF2-40B4-BE49-F238E27FC236}">
                        <a16:creationId xmlns:a16="http://schemas.microsoft.com/office/drawing/2014/main" id="{F65604A3-B862-4748-8F1A-18A81962F851}"/>
                      </a:ext>
                    </a:extLst>
                  </p:cNvPr>
                  <p:cNvSpPr/>
                  <p:nvPr/>
                </p:nvSpPr>
                <p:spPr>
                  <a:xfrm>
                    <a:off x="8386147" y="4750537"/>
                    <a:ext cx="67729" cy="11534"/>
                  </a:xfrm>
                  <a:custGeom>
                    <a:avLst/>
                    <a:gdLst>
                      <a:gd name="connsiteX0" fmla="*/ 67627 w 67729"/>
                      <a:gd name="connsiteY0" fmla="*/ 11486 h 11534"/>
                      <a:gd name="connsiteX1" fmla="*/ 0 w 67729"/>
                      <a:gd name="connsiteY1" fmla="*/ 56 h 11534"/>
                      <a:gd name="connsiteX2" fmla="*/ 67627 w 67729"/>
                      <a:gd name="connsiteY2" fmla="*/ 11486 h 1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4">
                        <a:moveTo>
                          <a:pt x="67627" y="11486"/>
                        </a:moveTo>
                        <a:cubicBezTo>
                          <a:pt x="69532" y="10534"/>
                          <a:pt x="44767" y="-896"/>
                          <a:pt x="0" y="56"/>
                        </a:cubicBezTo>
                        <a:cubicBezTo>
                          <a:pt x="39052" y="-896"/>
                          <a:pt x="64770" y="12439"/>
                          <a:pt x="67627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6" name="Graphic 7">
                  <a:extLst>
                    <a:ext uri="{FF2B5EF4-FFF2-40B4-BE49-F238E27FC236}">
                      <a16:creationId xmlns:a16="http://schemas.microsoft.com/office/drawing/2014/main" id="{29B06B47-7559-4F4C-95BA-D071DC16EEEB}"/>
                    </a:ext>
                  </a:extLst>
                </p:cNvPr>
                <p:cNvGrpSpPr/>
                <p:nvPr/>
              </p:nvGrpSpPr>
              <p:grpSpPr>
                <a:xfrm>
                  <a:off x="8398529" y="4718208"/>
                  <a:ext cx="52840" cy="33357"/>
                  <a:chOff x="8398529" y="4718208"/>
                  <a:chExt cx="52840" cy="33357"/>
                </a:xfrm>
              </p:grpSpPr>
              <p:sp>
                <p:nvSpPr>
                  <p:cNvPr id="2907" name="Freeform: Shape 2906">
                    <a:extLst>
                      <a:ext uri="{FF2B5EF4-FFF2-40B4-BE49-F238E27FC236}">
                        <a16:creationId xmlns:a16="http://schemas.microsoft.com/office/drawing/2014/main" id="{A87D605C-2546-4DA3-9B85-E50673E48097}"/>
                      </a:ext>
                    </a:extLst>
                  </p:cNvPr>
                  <p:cNvSpPr/>
                  <p:nvPr/>
                </p:nvSpPr>
                <p:spPr>
                  <a:xfrm>
                    <a:off x="8398529" y="4718208"/>
                    <a:ext cx="52840" cy="33357"/>
                  </a:xfrm>
                  <a:custGeom>
                    <a:avLst/>
                    <a:gdLst>
                      <a:gd name="connsiteX0" fmla="*/ 0 w 52840"/>
                      <a:gd name="connsiteY0" fmla="*/ 0 h 33357"/>
                      <a:gd name="connsiteX1" fmla="*/ 48578 w 52840"/>
                      <a:gd name="connsiteY1" fmla="*/ 33338 h 33357"/>
                      <a:gd name="connsiteX2" fmla="*/ 0 w 52840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40" h="33357">
                        <a:moveTo>
                          <a:pt x="0" y="0"/>
                        </a:moveTo>
                        <a:cubicBezTo>
                          <a:pt x="25718" y="16193"/>
                          <a:pt x="28575" y="31433"/>
                          <a:pt x="48578" y="33338"/>
                        </a:cubicBezTo>
                        <a:cubicBezTo>
                          <a:pt x="68580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8" name="Freeform: Shape 2907">
                    <a:extLst>
                      <a:ext uri="{FF2B5EF4-FFF2-40B4-BE49-F238E27FC236}">
                        <a16:creationId xmlns:a16="http://schemas.microsoft.com/office/drawing/2014/main" id="{C8B33D3F-42FB-41E0-BF63-F97942D43975}"/>
                      </a:ext>
                    </a:extLst>
                  </p:cNvPr>
                  <p:cNvSpPr/>
                  <p:nvPr/>
                </p:nvSpPr>
                <p:spPr>
                  <a:xfrm>
                    <a:off x="8400434" y="4719160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3 h 31432"/>
                      <a:gd name="connsiteX1" fmla="*/ 0 w 44935"/>
                      <a:gd name="connsiteY1" fmla="*/ 0 h 31432"/>
                      <a:gd name="connsiteX2" fmla="*/ 44767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3"/>
                        </a:moveTo>
                        <a:cubicBezTo>
                          <a:pt x="46672" y="31433"/>
                          <a:pt x="32385" y="14288"/>
                          <a:pt x="0" y="0"/>
                        </a:cubicBezTo>
                        <a:cubicBezTo>
                          <a:pt x="29527" y="12383"/>
                          <a:pt x="42863" y="31433"/>
                          <a:pt x="44767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9" name="Graphic 7">
                  <a:extLst>
                    <a:ext uri="{FF2B5EF4-FFF2-40B4-BE49-F238E27FC236}">
                      <a16:creationId xmlns:a16="http://schemas.microsoft.com/office/drawing/2014/main" id="{B233F51F-4BEE-42BA-9C14-D4AD3DDD6263}"/>
                    </a:ext>
                  </a:extLst>
                </p:cNvPr>
                <p:cNvGrpSpPr/>
                <p:nvPr/>
              </p:nvGrpSpPr>
              <p:grpSpPr>
                <a:xfrm>
                  <a:off x="8389004" y="4760289"/>
                  <a:ext cx="71653" cy="12391"/>
                  <a:chOff x="8389004" y="4760289"/>
                  <a:chExt cx="71653" cy="12391"/>
                </a:xfrm>
              </p:grpSpPr>
              <p:sp>
                <p:nvSpPr>
                  <p:cNvPr id="2910" name="Freeform: Shape 2909">
                    <a:extLst>
                      <a:ext uri="{FF2B5EF4-FFF2-40B4-BE49-F238E27FC236}">
                        <a16:creationId xmlns:a16="http://schemas.microsoft.com/office/drawing/2014/main" id="{9D26E13F-B8BE-4593-A086-78D683A1EAE5}"/>
                      </a:ext>
                    </a:extLst>
                  </p:cNvPr>
                  <p:cNvSpPr/>
                  <p:nvPr/>
                </p:nvSpPr>
                <p:spPr>
                  <a:xfrm>
                    <a:off x="8389004" y="4760289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3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1" name="Freeform: Shape 2910">
                    <a:extLst>
                      <a:ext uri="{FF2B5EF4-FFF2-40B4-BE49-F238E27FC236}">
                        <a16:creationId xmlns:a16="http://schemas.microsoft.com/office/drawing/2014/main" id="{D328FF0B-FA27-4444-9D8C-09F57B8DEB88}"/>
                      </a:ext>
                    </a:extLst>
                  </p:cNvPr>
                  <p:cNvSpPr/>
                  <p:nvPr/>
                </p:nvSpPr>
                <p:spPr>
                  <a:xfrm>
                    <a:off x="8391861" y="4764218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6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3" y="1615"/>
                          <a:pt x="40005" y="-4099"/>
                          <a:pt x="0" y="5426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2" name="Graphic 7">
                  <a:extLst>
                    <a:ext uri="{FF2B5EF4-FFF2-40B4-BE49-F238E27FC236}">
                      <a16:creationId xmlns:a16="http://schemas.microsoft.com/office/drawing/2014/main" id="{0BAC0E73-6A88-46FD-9576-A85C1CDB77DA}"/>
                    </a:ext>
                  </a:extLst>
                </p:cNvPr>
                <p:cNvGrpSpPr/>
                <p:nvPr/>
              </p:nvGrpSpPr>
              <p:grpSpPr>
                <a:xfrm>
                  <a:off x="8409959" y="4751061"/>
                  <a:ext cx="56282" cy="46204"/>
                  <a:chOff x="8409959" y="4751061"/>
                  <a:chExt cx="56282" cy="46204"/>
                </a:xfrm>
              </p:grpSpPr>
              <p:sp>
                <p:nvSpPr>
                  <p:cNvPr id="2913" name="Freeform: Shape 2912">
                    <a:extLst>
                      <a:ext uri="{FF2B5EF4-FFF2-40B4-BE49-F238E27FC236}">
                        <a16:creationId xmlns:a16="http://schemas.microsoft.com/office/drawing/2014/main" id="{83DBEC87-7545-4FA0-A6E0-379AAF25DC54}"/>
                      </a:ext>
                    </a:extLst>
                  </p:cNvPr>
                  <p:cNvSpPr/>
                  <p:nvPr/>
                </p:nvSpPr>
                <p:spPr>
                  <a:xfrm>
                    <a:off x="8409959" y="4751061"/>
                    <a:ext cx="56282" cy="46204"/>
                  </a:xfrm>
                  <a:custGeom>
                    <a:avLst/>
                    <a:gdLst>
                      <a:gd name="connsiteX0" fmla="*/ 0 w 56282"/>
                      <a:gd name="connsiteY0" fmla="*/ 46204 h 46204"/>
                      <a:gd name="connsiteX1" fmla="*/ 55245 w 56282"/>
                      <a:gd name="connsiteY1" fmla="*/ 5247 h 46204"/>
                      <a:gd name="connsiteX2" fmla="*/ 0 w 56282"/>
                      <a:gd name="connsiteY2" fmla="*/ 46204 h 4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204">
                        <a:moveTo>
                          <a:pt x="0" y="46204"/>
                        </a:moveTo>
                        <a:cubicBezTo>
                          <a:pt x="27622" y="24297"/>
                          <a:pt x="46672" y="26202"/>
                          <a:pt x="55245" y="5247"/>
                        </a:cubicBezTo>
                        <a:cubicBezTo>
                          <a:pt x="64770" y="-15708"/>
                          <a:pt x="5715" y="31917"/>
                          <a:pt x="0" y="462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4" name="Freeform: Shape 2913">
                    <a:extLst>
                      <a:ext uri="{FF2B5EF4-FFF2-40B4-BE49-F238E27FC236}">
                        <a16:creationId xmlns:a16="http://schemas.microsoft.com/office/drawing/2014/main" id="{D44E3C7B-B222-4FB6-BB3E-515BBDBB2BE6}"/>
                      </a:ext>
                    </a:extLst>
                  </p:cNvPr>
                  <p:cNvSpPr/>
                  <p:nvPr/>
                </p:nvSpPr>
                <p:spPr>
                  <a:xfrm>
                    <a:off x="8411864" y="4757027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1"/>
                          <a:pt x="27622" y="7854"/>
                          <a:pt x="0" y="37381"/>
                        </a:cubicBezTo>
                        <a:cubicBezTo>
                          <a:pt x="24765" y="10711"/>
                          <a:pt x="50483" y="3091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5" name="Graphic 7">
                  <a:extLst>
                    <a:ext uri="{FF2B5EF4-FFF2-40B4-BE49-F238E27FC236}">
                      <a16:creationId xmlns:a16="http://schemas.microsoft.com/office/drawing/2014/main" id="{5E5431CA-5A01-43AF-B0CF-EC5C02FEA688}"/>
                    </a:ext>
                  </a:extLst>
                </p:cNvPr>
                <p:cNvGrpSpPr/>
                <p:nvPr/>
              </p:nvGrpSpPr>
              <p:grpSpPr>
                <a:xfrm>
                  <a:off x="8457319" y="4711541"/>
                  <a:ext cx="65034" cy="40067"/>
                  <a:chOff x="8457319" y="4711541"/>
                  <a:chExt cx="65034" cy="40067"/>
                </a:xfrm>
              </p:grpSpPr>
              <p:sp>
                <p:nvSpPr>
                  <p:cNvPr id="2916" name="Freeform: Shape 2915">
                    <a:extLst>
                      <a:ext uri="{FF2B5EF4-FFF2-40B4-BE49-F238E27FC236}">
                        <a16:creationId xmlns:a16="http://schemas.microsoft.com/office/drawing/2014/main" id="{EA23FDD1-FC9B-4DC4-88D0-E44B0CA5AFF7}"/>
                      </a:ext>
                    </a:extLst>
                  </p:cNvPr>
                  <p:cNvSpPr/>
                  <p:nvPr/>
                </p:nvSpPr>
                <p:spPr>
                  <a:xfrm>
                    <a:off x="8457319" y="4711541"/>
                    <a:ext cx="65034" cy="40067"/>
                  </a:xfrm>
                  <a:custGeom>
                    <a:avLst/>
                    <a:gdLst>
                      <a:gd name="connsiteX0" fmla="*/ 65035 w 65034"/>
                      <a:gd name="connsiteY0" fmla="*/ 0 h 40067"/>
                      <a:gd name="connsiteX1" fmla="*/ 5027 w 65034"/>
                      <a:gd name="connsiteY1" fmla="*/ 40005 h 40067"/>
                      <a:gd name="connsiteX2" fmla="*/ 65035 w 65034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4" h="40067">
                        <a:moveTo>
                          <a:pt x="65035" y="0"/>
                        </a:moveTo>
                        <a:cubicBezTo>
                          <a:pt x="33602" y="20003"/>
                          <a:pt x="29792" y="39053"/>
                          <a:pt x="5027" y="40005"/>
                        </a:cubicBezTo>
                        <a:cubicBezTo>
                          <a:pt x="-18785" y="41910"/>
                          <a:pt x="48842" y="0"/>
                          <a:pt x="6503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7" name="Freeform: Shape 2916">
                    <a:extLst>
                      <a:ext uri="{FF2B5EF4-FFF2-40B4-BE49-F238E27FC236}">
                        <a16:creationId xmlns:a16="http://schemas.microsoft.com/office/drawing/2014/main" id="{CAF2DE00-12E8-457B-8505-03192992859F}"/>
                      </a:ext>
                    </a:extLst>
                  </p:cNvPr>
                  <p:cNvSpPr/>
                  <p:nvPr/>
                </p:nvSpPr>
                <p:spPr>
                  <a:xfrm>
                    <a:off x="8465061" y="4712493"/>
                    <a:ext cx="54435" cy="38100"/>
                  </a:xfrm>
                  <a:custGeom>
                    <a:avLst/>
                    <a:gdLst>
                      <a:gd name="connsiteX0" fmla="*/ 143 w 54435"/>
                      <a:gd name="connsiteY0" fmla="*/ 38100 h 38100"/>
                      <a:gd name="connsiteX1" fmla="*/ 54435 w 54435"/>
                      <a:gd name="connsiteY1" fmla="*/ 0 h 38100"/>
                      <a:gd name="connsiteX2" fmla="*/ 143 w 54435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5" h="38100">
                        <a:moveTo>
                          <a:pt x="143" y="38100"/>
                        </a:moveTo>
                        <a:cubicBezTo>
                          <a:pt x="-1762" y="38100"/>
                          <a:pt x="15383" y="17145"/>
                          <a:pt x="54435" y="0"/>
                        </a:cubicBezTo>
                        <a:cubicBezTo>
                          <a:pt x="19193" y="15240"/>
                          <a:pt x="2048" y="37147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8" name="Graphic 7">
                  <a:extLst>
                    <a:ext uri="{FF2B5EF4-FFF2-40B4-BE49-F238E27FC236}">
                      <a16:creationId xmlns:a16="http://schemas.microsoft.com/office/drawing/2014/main" id="{ADEF17EE-FAB4-4D7B-A031-55F1F5DAD87A}"/>
                    </a:ext>
                  </a:extLst>
                </p:cNvPr>
                <p:cNvGrpSpPr/>
                <p:nvPr/>
              </p:nvGrpSpPr>
              <p:grpSpPr>
                <a:xfrm>
                  <a:off x="8446928" y="4761079"/>
                  <a:ext cx="55423" cy="24756"/>
                  <a:chOff x="8446928" y="4761079"/>
                  <a:chExt cx="55423" cy="24756"/>
                </a:xfrm>
              </p:grpSpPr>
              <p:sp>
                <p:nvSpPr>
                  <p:cNvPr id="2919" name="Freeform: Shape 2918">
                    <a:extLst>
                      <a:ext uri="{FF2B5EF4-FFF2-40B4-BE49-F238E27FC236}">
                        <a16:creationId xmlns:a16="http://schemas.microsoft.com/office/drawing/2014/main" id="{387FAE59-80F6-4E23-8CD6-80E5FC53840C}"/>
                      </a:ext>
                    </a:extLst>
                  </p:cNvPr>
                  <p:cNvSpPr/>
                  <p:nvPr/>
                </p:nvSpPr>
                <p:spPr>
                  <a:xfrm>
                    <a:off x="8446928" y="4761079"/>
                    <a:ext cx="55423" cy="24756"/>
                  </a:xfrm>
                  <a:custGeom>
                    <a:avLst/>
                    <a:gdLst>
                      <a:gd name="connsiteX0" fmla="*/ 55424 w 55423"/>
                      <a:gd name="connsiteY0" fmla="*/ 24756 h 24756"/>
                      <a:gd name="connsiteX1" fmla="*/ 2084 w 55423"/>
                      <a:gd name="connsiteY1" fmla="*/ 2849 h 24756"/>
                      <a:gd name="connsiteX2" fmla="*/ 55424 w 55423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3" h="24756">
                        <a:moveTo>
                          <a:pt x="55424" y="24756"/>
                        </a:moveTo>
                        <a:cubicBezTo>
                          <a:pt x="44946" y="13327"/>
                          <a:pt x="16371" y="-7629"/>
                          <a:pt x="2084" y="2849"/>
                        </a:cubicBezTo>
                        <a:cubicBezTo>
                          <a:pt x="-9346" y="12374"/>
                          <a:pt x="28754" y="9516"/>
                          <a:pt x="55424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0" name="Freeform: Shape 2919">
                    <a:extLst>
                      <a:ext uri="{FF2B5EF4-FFF2-40B4-BE49-F238E27FC236}">
                        <a16:creationId xmlns:a16="http://schemas.microsoft.com/office/drawing/2014/main" id="{C4F3AEF1-8F82-4CB0-9F46-C66627E03397}"/>
                      </a:ext>
                    </a:extLst>
                  </p:cNvPr>
                  <p:cNvSpPr/>
                  <p:nvPr/>
                </p:nvSpPr>
                <p:spPr>
                  <a:xfrm>
                    <a:off x="8450890" y="4764580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1" name="Graphic 7">
                  <a:extLst>
                    <a:ext uri="{FF2B5EF4-FFF2-40B4-BE49-F238E27FC236}">
                      <a16:creationId xmlns:a16="http://schemas.microsoft.com/office/drawing/2014/main" id="{61B9276C-A639-456E-9001-6E5E2DED32DF}"/>
                    </a:ext>
                  </a:extLst>
                </p:cNvPr>
                <p:cNvGrpSpPr/>
                <p:nvPr/>
              </p:nvGrpSpPr>
              <p:grpSpPr>
                <a:xfrm>
                  <a:off x="8447691" y="4757188"/>
                  <a:ext cx="74663" cy="13887"/>
                  <a:chOff x="8447691" y="4757188"/>
                  <a:chExt cx="74663" cy="13887"/>
                </a:xfrm>
              </p:grpSpPr>
              <p:sp>
                <p:nvSpPr>
                  <p:cNvPr id="2922" name="Freeform: Shape 2921">
                    <a:extLst>
                      <a:ext uri="{FF2B5EF4-FFF2-40B4-BE49-F238E27FC236}">
                        <a16:creationId xmlns:a16="http://schemas.microsoft.com/office/drawing/2014/main" id="{3245D819-22DB-4D92-BF0E-A0FAE86FE0E7}"/>
                      </a:ext>
                    </a:extLst>
                  </p:cNvPr>
                  <p:cNvSpPr/>
                  <p:nvPr/>
                </p:nvSpPr>
                <p:spPr>
                  <a:xfrm>
                    <a:off x="8447691" y="4757188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9" y="21028"/>
                          <a:pt x="3226" y="6740"/>
                        </a:cubicBezTo>
                        <a:cubicBezTo>
                          <a:pt x="-16776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3" name="Freeform: Shape 2922">
                    <a:extLst>
                      <a:ext uri="{FF2B5EF4-FFF2-40B4-BE49-F238E27FC236}">
                        <a16:creationId xmlns:a16="http://schemas.microsoft.com/office/drawing/2014/main" id="{A64B7AE0-A4B6-4C81-9603-6FA9761C986D}"/>
                      </a:ext>
                    </a:extLst>
                  </p:cNvPr>
                  <p:cNvSpPr/>
                  <p:nvPr/>
                </p:nvSpPr>
                <p:spPr>
                  <a:xfrm>
                    <a:off x="8452726" y="4761659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3446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4" name="Graphic 7">
                  <a:extLst>
                    <a:ext uri="{FF2B5EF4-FFF2-40B4-BE49-F238E27FC236}">
                      <a16:creationId xmlns:a16="http://schemas.microsoft.com/office/drawing/2014/main" id="{446E7CB2-7DEB-439B-A66F-2E98D32059C0}"/>
                    </a:ext>
                  </a:extLst>
                </p:cNvPr>
                <p:cNvGrpSpPr/>
                <p:nvPr/>
              </p:nvGrpSpPr>
              <p:grpSpPr>
                <a:xfrm>
                  <a:off x="8452362" y="4683918"/>
                  <a:ext cx="15028" cy="69243"/>
                  <a:chOff x="8452362" y="4683918"/>
                  <a:chExt cx="15028" cy="69243"/>
                </a:xfrm>
              </p:grpSpPr>
              <p:sp>
                <p:nvSpPr>
                  <p:cNvPr id="2925" name="Freeform: Shape 2924">
                    <a:extLst>
                      <a:ext uri="{FF2B5EF4-FFF2-40B4-BE49-F238E27FC236}">
                        <a16:creationId xmlns:a16="http://schemas.microsoft.com/office/drawing/2014/main" id="{6A71D1AE-4F34-460E-9277-BA8E87832183}"/>
                      </a:ext>
                    </a:extLst>
                  </p:cNvPr>
                  <p:cNvSpPr/>
                  <p:nvPr/>
                </p:nvSpPr>
                <p:spPr>
                  <a:xfrm>
                    <a:off x="8452362" y="4683918"/>
                    <a:ext cx="15028" cy="69243"/>
                  </a:xfrm>
                  <a:custGeom>
                    <a:avLst/>
                    <a:gdLst>
                      <a:gd name="connsiteX0" fmla="*/ 14747 w 15028"/>
                      <a:gd name="connsiteY0" fmla="*/ 0 h 69243"/>
                      <a:gd name="connsiteX1" fmla="*/ 7127 w 15028"/>
                      <a:gd name="connsiteY1" fmla="*/ 67627 h 69243"/>
                      <a:gd name="connsiteX2" fmla="*/ 14747 w 15028"/>
                      <a:gd name="connsiteY2" fmla="*/ 0 h 69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8" h="69243">
                        <a:moveTo>
                          <a:pt x="14747" y="0"/>
                        </a:moveTo>
                        <a:cubicBezTo>
                          <a:pt x="9984" y="34290"/>
                          <a:pt x="22367" y="54292"/>
                          <a:pt x="7127" y="67627"/>
                        </a:cubicBezTo>
                        <a:cubicBezTo>
                          <a:pt x="-8113" y="80963"/>
                          <a:pt x="4269" y="7620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6" name="Freeform: Shape 2925">
                    <a:extLst>
                      <a:ext uri="{FF2B5EF4-FFF2-40B4-BE49-F238E27FC236}">
                        <a16:creationId xmlns:a16="http://schemas.microsoft.com/office/drawing/2014/main" id="{0669E6F0-4B68-4F75-8187-B73B066C6A23}"/>
                      </a:ext>
                    </a:extLst>
                  </p:cNvPr>
                  <p:cNvSpPr/>
                  <p:nvPr/>
                </p:nvSpPr>
                <p:spPr>
                  <a:xfrm>
                    <a:off x="8457696" y="4686776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8"/>
                          <a:pt x="-3922" y="35243"/>
                          <a:pt x="7508" y="0"/>
                        </a:cubicBezTo>
                        <a:cubicBezTo>
                          <a:pt x="-2969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7" name="Graphic 7">
                  <a:extLst>
                    <a:ext uri="{FF2B5EF4-FFF2-40B4-BE49-F238E27FC236}">
                      <a16:creationId xmlns:a16="http://schemas.microsoft.com/office/drawing/2014/main" id="{DA3D1338-7AA5-433C-899F-C91047582434}"/>
                    </a:ext>
                  </a:extLst>
                </p:cNvPr>
                <p:cNvGrpSpPr/>
                <p:nvPr/>
              </p:nvGrpSpPr>
              <p:grpSpPr>
                <a:xfrm>
                  <a:off x="8401386" y="4678203"/>
                  <a:ext cx="59040" cy="83558"/>
                  <a:chOff x="8401386" y="4678203"/>
                  <a:chExt cx="59040" cy="83558"/>
                </a:xfrm>
              </p:grpSpPr>
              <p:sp>
                <p:nvSpPr>
                  <p:cNvPr id="2928" name="Freeform: Shape 2927">
                    <a:extLst>
                      <a:ext uri="{FF2B5EF4-FFF2-40B4-BE49-F238E27FC236}">
                        <a16:creationId xmlns:a16="http://schemas.microsoft.com/office/drawing/2014/main" id="{4CEBABD5-181D-4646-A794-01F189EBD130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8203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8" y="33338"/>
                          <a:pt x="36195" y="90488"/>
                          <a:pt x="53340" y="82867"/>
                        </a:cubicBezTo>
                        <a:cubicBezTo>
                          <a:pt x="73342" y="67628"/>
                          <a:pt x="37148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9" name="Freeform: Shape 2928">
                    <a:extLst>
                      <a:ext uri="{FF2B5EF4-FFF2-40B4-BE49-F238E27FC236}">
                        <a16:creationId xmlns:a16="http://schemas.microsoft.com/office/drawing/2014/main" id="{DD0A0435-94E5-4E11-A2F5-FA240FA0AA8B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9156"/>
                    <a:ext cx="52507" cy="80020"/>
                  </a:xfrm>
                  <a:custGeom>
                    <a:avLst/>
                    <a:gdLst>
                      <a:gd name="connsiteX0" fmla="*/ 52388 w 52507"/>
                      <a:gd name="connsiteY0" fmla="*/ 80010 h 80020"/>
                      <a:gd name="connsiteX1" fmla="*/ 0 w 52507"/>
                      <a:gd name="connsiteY1" fmla="*/ 0 h 80020"/>
                      <a:gd name="connsiteX2" fmla="*/ 52388 w 52507"/>
                      <a:gd name="connsiteY2" fmla="*/ 80010 h 80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0">
                        <a:moveTo>
                          <a:pt x="52388" y="80010"/>
                        </a:moveTo>
                        <a:cubicBezTo>
                          <a:pt x="54292" y="79057"/>
                          <a:pt x="33338" y="13335"/>
                          <a:pt x="0" y="0"/>
                        </a:cubicBezTo>
                        <a:cubicBezTo>
                          <a:pt x="35242" y="18097"/>
                          <a:pt x="49530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30" name="Graphic 7">
                  <a:extLst>
                    <a:ext uri="{FF2B5EF4-FFF2-40B4-BE49-F238E27FC236}">
                      <a16:creationId xmlns:a16="http://schemas.microsoft.com/office/drawing/2014/main" id="{4F36AAE8-879C-4183-92AD-C58156D56AFB}"/>
                    </a:ext>
                  </a:extLst>
                </p:cNvPr>
                <p:cNvGrpSpPr/>
                <p:nvPr/>
              </p:nvGrpSpPr>
              <p:grpSpPr>
                <a:xfrm>
                  <a:off x="8454223" y="4735268"/>
                  <a:ext cx="85276" cy="31122"/>
                  <a:chOff x="8454223" y="4735268"/>
                  <a:chExt cx="85276" cy="31122"/>
                </a:xfrm>
              </p:grpSpPr>
              <p:sp>
                <p:nvSpPr>
                  <p:cNvPr id="2931" name="Freeform: Shape 2930">
                    <a:extLst>
                      <a:ext uri="{FF2B5EF4-FFF2-40B4-BE49-F238E27FC236}">
                        <a16:creationId xmlns:a16="http://schemas.microsoft.com/office/drawing/2014/main" id="{C6F1FC60-842C-4169-81B0-B692431358C4}"/>
                      </a:ext>
                    </a:extLst>
                  </p:cNvPr>
                  <p:cNvSpPr/>
                  <p:nvPr/>
                </p:nvSpPr>
                <p:spPr>
                  <a:xfrm>
                    <a:off x="8454223" y="4735268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2" name="Freeform: Shape 2931">
                    <a:extLst>
                      <a:ext uri="{FF2B5EF4-FFF2-40B4-BE49-F238E27FC236}">
                        <a16:creationId xmlns:a16="http://schemas.microsoft.com/office/drawing/2014/main" id="{714DDBA0-4932-4483-BD08-116AEA17B1AE}"/>
                      </a:ext>
                    </a:extLst>
                  </p:cNvPr>
                  <p:cNvSpPr/>
                  <p:nvPr/>
                </p:nvSpPr>
                <p:spPr>
                  <a:xfrm>
                    <a:off x="8457584" y="4737989"/>
                    <a:ext cx="81914" cy="21277"/>
                  </a:xfrm>
                  <a:custGeom>
                    <a:avLst/>
                    <a:gdLst>
                      <a:gd name="connsiteX0" fmla="*/ 0 w 81914"/>
                      <a:gd name="connsiteY0" fmla="*/ 21177 h 21277"/>
                      <a:gd name="connsiteX1" fmla="*/ 81915 w 81914"/>
                      <a:gd name="connsiteY1" fmla="*/ 222 h 21277"/>
                      <a:gd name="connsiteX2" fmla="*/ 0 w 81914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4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33" name="Graphic 7">
                  <a:extLst>
                    <a:ext uri="{FF2B5EF4-FFF2-40B4-BE49-F238E27FC236}">
                      <a16:creationId xmlns:a16="http://schemas.microsoft.com/office/drawing/2014/main" id="{1516C5CA-115E-47FD-A687-0DFC041CFA04}"/>
                    </a:ext>
                  </a:extLst>
                </p:cNvPr>
                <p:cNvGrpSpPr/>
                <p:nvPr/>
              </p:nvGrpSpPr>
              <p:grpSpPr>
                <a:xfrm>
                  <a:off x="8369954" y="4732434"/>
                  <a:ext cx="87401" cy="34248"/>
                  <a:chOff x="8369954" y="4732434"/>
                  <a:chExt cx="87401" cy="34248"/>
                </a:xfrm>
              </p:grpSpPr>
              <p:sp>
                <p:nvSpPr>
                  <p:cNvPr id="2934" name="Freeform: Shape 2933">
                    <a:extLst>
                      <a:ext uri="{FF2B5EF4-FFF2-40B4-BE49-F238E27FC236}">
                        <a16:creationId xmlns:a16="http://schemas.microsoft.com/office/drawing/2014/main" id="{AACD86A4-A60A-437D-90E6-BC27E41060B0}"/>
                      </a:ext>
                    </a:extLst>
                  </p:cNvPr>
                  <p:cNvSpPr/>
                  <p:nvPr/>
                </p:nvSpPr>
                <p:spPr>
                  <a:xfrm>
                    <a:off x="8369954" y="4732434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8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8" y="-2796"/>
                          <a:pt x="82868" y="24826"/>
                        </a:cubicBezTo>
                        <a:cubicBezTo>
                          <a:pt x="102870" y="51497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5" name="Freeform: Shape 2934">
                    <a:extLst>
                      <a:ext uri="{FF2B5EF4-FFF2-40B4-BE49-F238E27FC236}">
                        <a16:creationId xmlns:a16="http://schemas.microsoft.com/office/drawing/2014/main" id="{C4B71315-07B7-49C3-89EB-B085ECB58992}"/>
                      </a:ext>
                    </a:extLst>
                  </p:cNvPr>
                  <p:cNvSpPr/>
                  <p:nvPr/>
                </p:nvSpPr>
                <p:spPr>
                  <a:xfrm>
                    <a:off x="8373764" y="4735353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2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36" name="Graphic 7">
                <a:extLst>
                  <a:ext uri="{FF2B5EF4-FFF2-40B4-BE49-F238E27FC236}">
                    <a16:creationId xmlns:a16="http://schemas.microsoft.com/office/drawing/2014/main" id="{BD7E173D-6530-4D7C-B723-6B4241D2ECE2}"/>
                  </a:ext>
                </a:extLst>
              </p:cNvPr>
              <p:cNvGrpSpPr/>
              <p:nvPr/>
            </p:nvGrpSpPr>
            <p:grpSpPr>
              <a:xfrm>
                <a:off x="8222317" y="4732495"/>
                <a:ext cx="107632" cy="87630"/>
                <a:chOff x="8222317" y="4732495"/>
                <a:chExt cx="107632" cy="87630"/>
              </a:xfrm>
            </p:grpSpPr>
            <p:sp>
              <p:nvSpPr>
                <p:cNvPr id="2937" name="Freeform: Shape 2936">
                  <a:extLst>
                    <a:ext uri="{FF2B5EF4-FFF2-40B4-BE49-F238E27FC236}">
                      <a16:creationId xmlns:a16="http://schemas.microsoft.com/office/drawing/2014/main" id="{07134448-9520-41AF-963E-92FFFB3D5A30}"/>
                    </a:ext>
                  </a:extLst>
                </p:cNvPr>
                <p:cNvSpPr/>
                <p:nvPr/>
              </p:nvSpPr>
              <p:spPr>
                <a:xfrm>
                  <a:off x="8247082" y="4771548"/>
                  <a:ext cx="82867" cy="48577"/>
                </a:xfrm>
                <a:custGeom>
                  <a:avLst/>
                  <a:gdLst>
                    <a:gd name="connsiteX0" fmla="*/ 48577 w 82867"/>
                    <a:gd name="connsiteY0" fmla="*/ 24765 h 48577"/>
                    <a:gd name="connsiteX1" fmla="*/ 74295 w 82867"/>
                    <a:gd name="connsiteY1" fmla="*/ 20955 h 48577"/>
                    <a:gd name="connsiteX2" fmla="*/ 54292 w 82867"/>
                    <a:gd name="connsiteY2" fmla="*/ 20955 h 48577"/>
                    <a:gd name="connsiteX3" fmla="*/ 82867 w 82867"/>
                    <a:gd name="connsiteY3" fmla="*/ 10478 h 48577"/>
                    <a:gd name="connsiteX4" fmla="*/ 45720 w 82867"/>
                    <a:gd name="connsiteY4" fmla="*/ 18097 h 48577"/>
                    <a:gd name="connsiteX5" fmla="*/ 58102 w 82867"/>
                    <a:gd name="connsiteY5" fmla="*/ 4763 h 48577"/>
                    <a:gd name="connsiteX6" fmla="*/ 42863 w 82867"/>
                    <a:gd name="connsiteY6" fmla="*/ 14288 h 48577"/>
                    <a:gd name="connsiteX7" fmla="*/ 42863 w 82867"/>
                    <a:gd name="connsiteY7" fmla="*/ 0 h 48577"/>
                    <a:gd name="connsiteX8" fmla="*/ 31433 w 82867"/>
                    <a:gd name="connsiteY8" fmla="*/ 17145 h 48577"/>
                    <a:gd name="connsiteX9" fmla="*/ 30480 w 82867"/>
                    <a:gd name="connsiteY9" fmla="*/ 17145 h 48577"/>
                    <a:gd name="connsiteX10" fmla="*/ 23813 w 82867"/>
                    <a:gd name="connsiteY10" fmla="*/ 4763 h 48577"/>
                    <a:gd name="connsiteX11" fmla="*/ 23813 w 82867"/>
                    <a:gd name="connsiteY11" fmla="*/ 16193 h 48577"/>
                    <a:gd name="connsiteX12" fmla="*/ 15240 w 82867"/>
                    <a:gd name="connsiteY12" fmla="*/ 10478 h 48577"/>
                    <a:gd name="connsiteX13" fmla="*/ 21908 w 82867"/>
                    <a:gd name="connsiteY13" fmla="*/ 19050 h 48577"/>
                    <a:gd name="connsiteX14" fmla="*/ 0 w 82867"/>
                    <a:gd name="connsiteY14" fmla="*/ 28575 h 48577"/>
                    <a:gd name="connsiteX15" fmla="*/ 22860 w 82867"/>
                    <a:gd name="connsiteY15" fmla="*/ 25718 h 48577"/>
                    <a:gd name="connsiteX16" fmla="*/ 8573 w 82867"/>
                    <a:gd name="connsiteY16" fmla="*/ 37147 h 48577"/>
                    <a:gd name="connsiteX17" fmla="*/ 22860 w 82867"/>
                    <a:gd name="connsiteY17" fmla="*/ 30480 h 48577"/>
                    <a:gd name="connsiteX18" fmla="*/ 23813 w 82867"/>
                    <a:gd name="connsiteY18" fmla="*/ 42863 h 48577"/>
                    <a:gd name="connsiteX19" fmla="*/ 29527 w 82867"/>
                    <a:gd name="connsiteY19" fmla="*/ 32385 h 48577"/>
                    <a:gd name="connsiteX20" fmla="*/ 36195 w 82867"/>
                    <a:gd name="connsiteY20" fmla="*/ 44768 h 48577"/>
                    <a:gd name="connsiteX21" fmla="*/ 37148 w 82867"/>
                    <a:gd name="connsiteY21" fmla="*/ 35243 h 48577"/>
                    <a:gd name="connsiteX22" fmla="*/ 46673 w 82867"/>
                    <a:gd name="connsiteY22" fmla="*/ 48578 h 48577"/>
                    <a:gd name="connsiteX23" fmla="*/ 45720 w 82867"/>
                    <a:gd name="connsiteY23" fmla="*/ 33338 h 48577"/>
                    <a:gd name="connsiteX24" fmla="*/ 56198 w 82867"/>
                    <a:gd name="connsiteY24" fmla="*/ 40005 h 48577"/>
                    <a:gd name="connsiteX25" fmla="*/ 46673 w 82867"/>
                    <a:gd name="connsiteY25" fmla="*/ 30480 h 48577"/>
                    <a:gd name="connsiteX26" fmla="*/ 80010 w 82867"/>
                    <a:gd name="connsiteY26" fmla="*/ 39053 h 48577"/>
                    <a:gd name="connsiteX27" fmla="*/ 48577 w 82867"/>
                    <a:gd name="connsiteY27" fmla="*/ 24765 h 48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8577">
                      <a:moveTo>
                        <a:pt x="48577" y="24765"/>
                      </a:moveTo>
                      <a:cubicBezTo>
                        <a:pt x="59055" y="23813"/>
                        <a:pt x="71438" y="22860"/>
                        <a:pt x="74295" y="20955"/>
                      </a:cubicBezTo>
                      <a:cubicBezTo>
                        <a:pt x="66675" y="21908"/>
                        <a:pt x="60008" y="20955"/>
                        <a:pt x="54292" y="20955"/>
                      </a:cubicBezTo>
                      <a:cubicBezTo>
                        <a:pt x="66675" y="17145"/>
                        <a:pt x="80010" y="13335"/>
                        <a:pt x="82867" y="10478"/>
                      </a:cubicBezTo>
                      <a:cubicBezTo>
                        <a:pt x="66675" y="15240"/>
                        <a:pt x="54292" y="16193"/>
                        <a:pt x="45720" y="18097"/>
                      </a:cubicBezTo>
                      <a:cubicBezTo>
                        <a:pt x="51435" y="13335"/>
                        <a:pt x="58102" y="7620"/>
                        <a:pt x="58102" y="4763"/>
                      </a:cubicBezTo>
                      <a:cubicBezTo>
                        <a:pt x="52388" y="9525"/>
                        <a:pt x="47625" y="11430"/>
                        <a:pt x="42863" y="14288"/>
                      </a:cubicBezTo>
                      <a:cubicBezTo>
                        <a:pt x="44767" y="9525"/>
                        <a:pt x="43815" y="3810"/>
                        <a:pt x="42863" y="0"/>
                      </a:cubicBezTo>
                      <a:cubicBezTo>
                        <a:pt x="40958" y="6668"/>
                        <a:pt x="35242" y="12383"/>
                        <a:pt x="31433" y="17145"/>
                      </a:cubicBezTo>
                      <a:cubicBezTo>
                        <a:pt x="31433" y="17145"/>
                        <a:pt x="30480" y="17145"/>
                        <a:pt x="30480" y="17145"/>
                      </a:cubicBezTo>
                      <a:cubicBezTo>
                        <a:pt x="28575" y="12383"/>
                        <a:pt x="26670" y="6668"/>
                        <a:pt x="23813" y="4763"/>
                      </a:cubicBezTo>
                      <a:cubicBezTo>
                        <a:pt x="24765" y="9525"/>
                        <a:pt x="23813" y="13335"/>
                        <a:pt x="23813" y="16193"/>
                      </a:cubicBezTo>
                      <a:cubicBezTo>
                        <a:pt x="20955" y="14288"/>
                        <a:pt x="17145" y="11430"/>
                        <a:pt x="15240" y="10478"/>
                      </a:cubicBezTo>
                      <a:cubicBezTo>
                        <a:pt x="18098" y="13335"/>
                        <a:pt x="20002" y="16193"/>
                        <a:pt x="21908" y="19050"/>
                      </a:cubicBezTo>
                      <a:cubicBezTo>
                        <a:pt x="12383" y="21908"/>
                        <a:pt x="14288" y="23813"/>
                        <a:pt x="0" y="28575"/>
                      </a:cubicBezTo>
                      <a:cubicBezTo>
                        <a:pt x="13335" y="28575"/>
                        <a:pt x="17145" y="28575"/>
                        <a:pt x="22860" y="25718"/>
                      </a:cubicBezTo>
                      <a:cubicBezTo>
                        <a:pt x="19050" y="28575"/>
                        <a:pt x="16192" y="32385"/>
                        <a:pt x="8573" y="37147"/>
                      </a:cubicBezTo>
                      <a:cubicBezTo>
                        <a:pt x="11430" y="36195"/>
                        <a:pt x="18098" y="33338"/>
                        <a:pt x="22860" y="30480"/>
                      </a:cubicBezTo>
                      <a:cubicBezTo>
                        <a:pt x="23813" y="33338"/>
                        <a:pt x="24765" y="37147"/>
                        <a:pt x="23813" y="42863"/>
                      </a:cubicBezTo>
                      <a:cubicBezTo>
                        <a:pt x="25717" y="40958"/>
                        <a:pt x="27623" y="37147"/>
                        <a:pt x="29527" y="32385"/>
                      </a:cubicBezTo>
                      <a:cubicBezTo>
                        <a:pt x="31433" y="35243"/>
                        <a:pt x="34290" y="39053"/>
                        <a:pt x="36195" y="44768"/>
                      </a:cubicBezTo>
                      <a:cubicBezTo>
                        <a:pt x="37148" y="42863"/>
                        <a:pt x="38100" y="39053"/>
                        <a:pt x="37148" y="35243"/>
                      </a:cubicBezTo>
                      <a:cubicBezTo>
                        <a:pt x="40958" y="39053"/>
                        <a:pt x="43815" y="43815"/>
                        <a:pt x="46673" y="48578"/>
                      </a:cubicBezTo>
                      <a:cubicBezTo>
                        <a:pt x="48577" y="45720"/>
                        <a:pt x="48577" y="39053"/>
                        <a:pt x="45720" y="33338"/>
                      </a:cubicBezTo>
                      <a:cubicBezTo>
                        <a:pt x="48577" y="35243"/>
                        <a:pt x="52388" y="37147"/>
                        <a:pt x="56198" y="40005"/>
                      </a:cubicBezTo>
                      <a:cubicBezTo>
                        <a:pt x="56198" y="38100"/>
                        <a:pt x="51435" y="33338"/>
                        <a:pt x="46673" y="30480"/>
                      </a:cubicBezTo>
                      <a:cubicBezTo>
                        <a:pt x="57150" y="32385"/>
                        <a:pt x="70485" y="35243"/>
                        <a:pt x="80010" y="39053"/>
                      </a:cubicBezTo>
                      <a:cubicBezTo>
                        <a:pt x="72390" y="34290"/>
                        <a:pt x="60008" y="28575"/>
                        <a:pt x="48577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8" name="Graphic 7">
                  <a:extLst>
                    <a:ext uri="{FF2B5EF4-FFF2-40B4-BE49-F238E27FC236}">
                      <a16:creationId xmlns:a16="http://schemas.microsoft.com/office/drawing/2014/main" id="{0D4CD858-CC99-4547-B948-FDB4EC3399E3}"/>
                    </a:ext>
                  </a:extLst>
                </p:cNvPr>
                <p:cNvGrpSpPr/>
                <p:nvPr/>
              </p:nvGrpSpPr>
              <p:grpSpPr>
                <a:xfrm>
                  <a:off x="8269796" y="4732495"/>
                  <a:ext cx="31577" cy="54618"/>
                  <a:chOff x="8269796" y="4732495"/>
                  <a:chExt cx="31577" cy="54618"/>
                </a:xfrm>
              </p:grpSpPr>
              <p:sp>
                <p:nvSpPr>
                  <p:cNvPr id="2939" name="Freeform: Shape 2938">
                    <a:extLst>
                      <a:ext uri="{FF2B5EF4-FFF2-40B4-BE49-F238E27FC236}">
                        <a16:creationId xmlns:a16="http://schemas.microsoft.com/office/drawing/2014/main" id="{8BB7BEB9-E1F7-4283-86C9-722AD02F5113}"/>
                      </a:ext>
                    </a:extLst>
                  </p:cNvPr>
                  <p:cNvSpPr/>
                  <p:nvPr/>
                </p:nvSpPr>
                <p:spPr>
                  <a:xfrm>
                    <a:off x="8269796" y="4732495"/>
                    <a:ext cx="31577" cy="54618"/>
                  </a:xfrm>
                  <a:custGeom>
                    <a:avLst/>
                    <a:gdLst>
                      <a:gd name="connsiteX0" fmla="*/ 31578 w 31577"/>
                      <a:gd name="connsiteY0" fmla="*/ 0 h 54618"/>
                      <a:gd name="connsiteX1" fmla="*/ 4908 w 31577"/>
                      <a:gd name="connsiteY1" fmla="*/ 53340 h 54618"/>
                      <a:gd name="connsiteX2" fmla="*/ 31578 w 31577"/>
                      <a:gd name="connsiteY2" fmla="*/ 0 h 54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577" h="54618">
                        <a:moveTo>
                          <a:pt x="31578" y="0"/>
                        </a:moveTo>
                        <a:cubicBezTo>
                          <a:pt x="16338" y="26670"/>
                          <a:pt x="21100" y="41910"/>
                          <a:pt x="4908" y="53340"/>
                        </a:cubicBezTo>
                        <a:cubicBezTo>
                          <a:pt x="-12237" y="63818"/>
                          <a:pt x="20148" y="6668"/>
                          <a:pt x="3157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0" name="Freeform: Shape 2939">
                    <a:extLst>
                      <a:ext uri="{FF2B5EF4-FFF2-40B4-BE49-F238E27FC236}">
                        <a16:creationId xmlns:a16="http://schemas.microsoft.com/office/drawing/2014/main" id="{52996A05-0837-4E33-A991-0D2F44BBA17B}"/>
                      </a:ext>
                    </a:extLst>
                  </p:cNvPr>
                  <p:cNvSpPr/>
                  <p:nvPr/>
                </p:nvSpPr>
                <p:spPr>
                  <a:xfrm>
                    <a:off x="8274320" y="4734401"/>
                    <a:ext cx="24196" cy="49560"/>
                  </a:xfrm>
                  <a:custGeom>
                    <a:avLst/>
                    <a:gdLst>
                      <a:gd name="connsiteX0" fmla="*/ 384 w 24196"/>
                      <a:gd name="connsiteY0" fmla="*/ 49530 h 49560"/>
                      <a:gd name="connsiteX1" fmla="*/ 24197 w 24196"/>
                      <a:gd name="connsiteY1" fmla="*/ 0 h 49560"/>
                      <a:gd name="connsiteX2" fmla="*/ 384 w 24196"/>
                      <a:gd name="connsiteY2" fmla="*/ 49530 h 49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9560">
                        <a:moveTo>
                          <a:pt x="384" y="49530"/>
                        </a:moveTo>
                        <a:cubicBezTo>
                          <a:pt x="-1521" y="50482"/>
                          <a:pt x="3241" y="28575"/>
                          <a:pt x="24197" y="0"/>
                        </a:cubicBezTo>
                        <a:cubicBezTo>
                          <a:pt x="6099" y="24765"/>
                          <a:pt x="2289" y="48578"/>
                          <a:pt x="384" y="4953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1" name="Graphic 7">
                  <a:extLst>
                    <a:ext uri="{FF2B5EF4-FFF2-40B4-BE49-F238E27FC236}">
                      <a16:creationId xmlns:a16="http://schemas.microsoft.com/office/drawing/2014/main" id="{DD2B849A-7D72-4CF9-AFA4-CB02FA5BD0EE}"/>
                    </a:ext>
                  </a:extLst>
                </p:cNvPr>
                <p:cNvGrpSpPr/>
                <p:nvPr/>
              </p:nvGrpSpPr>
              <p:grpSpPr>
                <a:xfrm>
                  <a:off x="8229936" y="4780656"/>
                  <a:ext cx="46425" cy="9829"/>
                  <a:chOff x="8229936" y="4780656"/>
                  <a:chExt cx="46425" cy="9829"/>
                </a:xfrm>
              </p:grpSpPr>
              <p:sp>
                <p:nvSpPr>
                  <p:cNvPr id="2942" name="Freeform: Shape 2941">
                    <a:extLst>
                      <a:ext uri="{FF2B5EF4-FFF2-40B4-BE49-F238E27FC236}">
                        <a16:creationId xmlns:a16="http://schemas.microsoft.com/office/drawing/2014/main" id="{D0B52F51-A3A7-45B7-93EB-8D761B924B89}"/>
                      </a:ext>
                    </a:extLst>
                  </p:cNvPr>
                  <p:cNvSpPr/>
                  <p:nvPr/>
                </p:nvSpPr>
                <p:spPr>
                  <a:xfrm>
                    <a:off x="8229936" y="4780656"/>
                    <a:ext cx="46425" cy="9829"/>
                  </a:xfrm>
                  <a:custGeom>
                    <a:avLst/>
                    <a:gdLst>
                      <a:gd name="connsiteX0" fmla="*/ 0 w 46425"/>
                      <a:gd name="connsiteY0" fmla="*/ 1369 h 9829"/>
                      <a:gd name="connsiteX1" fmla="*/ 43815 w 46425"/>
                      <a:gd name="connsiteY1" fmla="*/ 8037 h 9829"/>
                      <a:gd name="connsiteX2" fmla="*/ 0 w 46425"/>
                      <a:gd name="connsiteY2" fmla="*/ 1369 h 9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425" h="9829">
                        <a:moveTo>
                          <a:pt x="0" y="1369"/>
                        </a:moveTo>
                        <a:cubicBezTo>
                          <a:pt x="22860" y="4227"/>
                          <a:pt x="29528" y="13752"/>
                          <a:pt x="43815" y="8037"/>
                        </a:cubicBezTo>
                        <a:cubicBezTo>
                          <a:pt x="58103" y="2322"/>
                          <a:pt x="9525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3" name="Freeform: Shape 2942">
                    <a:extLst>
                      <a:ext uri="{FF2B5EF4-FFF2-40B4-BE49-F238E27FC236}">
                        <a16:creationId xmlns:a16="http://schemas.microsoft.com/office/drawing/2014/main" id="{3AD0853A-D308-4214-8C1F-C280A3AFFAC2}"/>
                      </a:ext>
                    </a:extLst>
                  </p:cNvPr>
                  <p:cNvSpPr/>
                  <p:nvPr/>
                </p:nvSpPr>
                <p:spPr>
                  <a:xfrm>
                    <a:off x="8231842" y="4780980"/>
                    <a:ext cx="40047" cy="6834"/>
                  </a:xfrm>
                  <a:custGeom>
                    <a:avLst/>
                    <a:gdLst>
                      <a:gd name="connsiteX0" fmla="*/ 40005 w 40047"/>
                      <a:gd name="connsiteY0" fmla="*/ 6760 h 6834"/>
                      <a:gd name="connsiteX1" fmla="*/ 0 w 40047"/>
                      <a:gd name="connsiteY1" fmla="*/ 93 h 6834"/>
                      <a:gd name="connsiteX2" fmla="*/ 40005 w 40047"/>
                      <a:gd name="connsiteY2" fmla="*/ 6760 h 6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7" h="6834">
                        <a:moveTo>
                          <a:pt x="40005" y="6760"/>
                        </a:moveTo>
                        <a:cubicBezTo>
                          <a:pt x="40957" y="5808"/>
                          <a:pt x="25717" y="-860"/>
                          <a:pt x="0" y="93"/>
                        </a:cubicBezTo>
                        <a:cubicBezTo>
                          <a:pt x="23813" y="-860"/>
                          <a:pt x="39052" y="7713"/>
                          <a:pt x="40005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4" name="Graphic 7">
                  <a:extLst>
                    <a:ext uri="{FF2B5EF4-FFF2-40B4-BE49-F238E27FC236}">
                      <a16:creationId xmlns:a16="http://schemas.microsoft.com/office/drawing/2014/main" id="{B63487FD-D97F-4E44-85D5-E3824370F6E9}"/>
                    </a:ext>
                  </a:extLst>
                </p:cNvPr>
                <p:cNvGrpSpPr/>
                <p:nvPr/>
              </p:nvGrpSpPr>
              <p:grpSpPr>
                <a:xfrm>
                  <a:off x="8239461" y="4762023"/>
                  <a:ext cx="31890" cy="20002"/>
                  <a:chOff x="8239461" y="4762023"/>
                  <a:chExt cx="31890" cy="20002"/>
                </a:xfrm>
              </p:grpSpPr>
              <p:sp>
                <p:nvSpPr>
                  <p:cNvPr id="2945" name="Freeform: Shape 2944">
                    <a:extLst>
                      <a:ext uri="{FF2B5EF4-FFF2-40B4-BE49-F238E27FC236}">
                        <a16:creationId xmlns:a16="http://schemas.microsoft.com/office/drawing/2014/main" id="{EFFF9A18-9D2A-47CA-93B0-0F581FC9B25F}"/>
                      </a:ext>
                    </a:extLst>
                  </p:cNvPr>
                  <p:cNvSpPr/>
                  <p:nvPr/>
                </p:nvSpPr>
                <p:spPr>
                  <a:xfrm>
                    <a:off x="8239461" y="4762023"/>
                    <a:ext cx="31890" cy="20002"/>
                  </a:xfrm>
                  <a:custGeom>
                    <a:avLst/>
                    <a:gdLst>
                      <a:gd name="connsiteX0" fmla="*/ 0 w 31890"/>
                      <a:gd name="connsiteY0" fmla="*/ 0 h 20002"/>
                      <a:gd name="connsiteX1" fmla="*/ 29528 w 31890"/>
                      <a:gd name="connsiteY1" fmla="*/ 20003 h 20002"/>
                      <a:gd name="connsiteX2" fmla="*/ 0 w 31890"/>
                      <a:gd name="connsiteY2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890" h="20002">
                        <a:moveTo>
                          <a:pt x="0" y="0"/>
                        </a:moveTo>
                        <a:cubicBezTo>
                          <a:pt x="15240" y="9525"/>
                          <a:pt x="17145" y="19050"/>
                          <a:pt x="29528" y="20003"/>
                        </a:cubicBezTo>
                        <a:cubicBezTo>
                          <a:pt x="40958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6" name="Freeform: Shape 2945">
                    <a:extLst>
                      <a:ext uri="{FF2B5EF4-FFF2-40B4-BE49-F238E27FC236}">
                        <a16:creationId xmlns:a16="http://schemas.microsoft.com/office/drawing/2014/main" id="{11D4A0F5-D39D-45C3-A0F2-1BA319320BAC}"/>
                      </a:ext>
                    </a:extLst>
                  </p:cNvPr>
                  <p:cNvSpPr/>
                  <p:nvPr/>
                </p:nvSpPr>
                <p:spPr>
                  <a:xfrm>
                    <a:off x="8240414" y="4762023"/>
                    <a:ext cx="26741" cy="19050"/>
                  </a:xfrm>
                  <a:custGeom>
                    <a:avLst/>
                    <a:gdLst>
                      <a:gd name="connsiteX0" fmla="*/ 26670 w 26741"/>
                      <a:gd name="connsiteY0" fmla="*/ 19050 h 19050"/>
                      <a:gd name="connsiteX1" fmla="*/ 0 w 26741"/>
                      <a:gd name="connsiteY1" fmla="*/ 0 h 19050"/>
                      <a:gd name="connsiteX2" fmla="*/ 26670 w 26741"/>
                      <a:gd name="connsiteY2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41" h="19050">
                        <a:moveTo>
                          <a:pt x="26670" y="19050"/>
                        </a:moveTo>
                        <a:cubicBezTo>
                          <a:pt x="27622" y="19050"/>
                          <a:pt x="19050" y="8572"/>
                          <a:pt x="0" y="0"/>
                        </a:cubicBezTo>
                        <a:cubicBezTo>
                          <a:pt x="17145" y="7620"/>
                          <a:pt x="25717" y="19050"/>
                          <a:pt x="26670" y="190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7" name="Graphic 7">
                  <a:extLst>
                    <a:ext uri="{FF2B5EF4-FFF2-40B4-BE49-F238E27FC236}">
                      <a16:creationId xmlns:a16="http://schemas.microsoft.com/office/drawing/2014/main" id="{37CAB78D-CA4D-454A-9FEE-1954821F8452}"/>
                    </a:ext>
                  </a:extLst>
                </p:cNvPr>
                <p:cNvGrpSpPr/>
                <p:nvPr/>
              </p:nvGrpSpPr>
              <p:grpSpPr>
                <a:xfrm>
                  <a:off x="8233746" y="4786871"/>
                  <a:ext cx="42814" cy="8141"/>
                  <a:chOff x="8233746" y="4786871"/>
                  <a:chExt cx="42814" cy="8141"/>
                </a:xfrm>
              </p:grpSpPr>
              <p:sp>
                <p:nvSpPr>
                  <p:cNvPr id="2948" name="Freeform: Shape 2947">
                    <a:extLst>
                      <a:ext uri="{FF2B5EF4-FFF2-40B4-BE49-F238E27FC236}">
                        <a16:creationId xmlns:a16="http://schemas.microsoft.com/office/drawing/2014/main" id="{F1B336AF-9881-4392-B90C-322E0FE22B16}"/>
                      </a:ext>
                    </a:extLst>
                  </p:cNvPr>
                  <p:cNvSpPr/>
                  <p:nvPr/>
                </p:nvSpPr>
                <p:spPr>
                  <a:xfrm>
                    <a:off x="8233746" y="4786871"/>
                    <a:ext cx="42814" cy="8141"/>
                  </a:xfrm>
                  <a:custGeom>
                    <a:avLst/>
                    <a:gdLst>
                      <a:gd name="connsiteX0" fmla="*/ 0 w 42814"/>
                      <a:gd name="connsiteY0" fmla="*/ 6585 h 8141"/>
                      <a:gd name="connsiteX1" fmla="*/ 40958 w 42814"/>
                      <a:gd name="connsiteY1" fmla="*/ 4680 h 8141"/>
                      <a:gd name="connsiteX2" fmla="*/ 0 w 42814"/>
                      <a:gd name="connsiteY2" fmla="*/ 6585 h 8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14" h="8141">
                        <a:moveTo>
                          <a:pt x="0" y="6585"/>
                        </a:moveTo>
                        <a:cubicBezTo>
                          <a:pt x="20955" y="4680"/>
                          <a:pt x="29527" y="12300"/>
                          <a:pt x="40958" y="4680"/>
                        </a:cubicBezTo>
                        <a:cubicBezTo>
                          <a:pt x="52388" y="-3893"/>
                          <a:pt x="7620" y="870"/>
                          <a:pt x="0" y="6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9" name="Freeform: Shape 2948">
                    <a:extLst>
                      <a:ext uri="{FF2B5EF4-FFF2-40B4-BE49-F238E27FC236}">
                        <a16:creationId xmlns:a16="http://schemas.microsoft.com/office/drawing/2014/main" id="{DEC0C930-EDA9-4E9D-ADD0-BDA21661C19D}"/>
                      </a:ext>
                    </a:extLst>
                  </p:cNvPr>
                  <p:cNvSpPr/>
                  <p:nvPr/>
                </p:nvSpPr>
                <p:spPr>
                  <a:xfrm>
                    <a:off x="8235652" y="4789038"/>
                    <a:ext cx="38142" cy="3465"/>
                  </a:xfrm>
                  <a:custGeom>
                    <a:avLst/>
                    <a:gdLst>
                      <a:gd name="connsiteX0" fmla="*/ 38100 w 38142"/>
                      <a:gd name="connsiteY0" fmla="*/ 1560 h 3465"/>
                      <a:gd name="connsiteX1" fmla="*/ 0 w 38142"/>
                      <a:gd name="connsiteY1" fmla="*/ 3465 h 3465"/>
                      <a:gd name="connsiteX2" fmla="*/ 38100 w 38142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3465">
                        <a:moveTo>
                          <a:pt x="38100" y="1560"/>
                        </a:moveTo>
                        <a:cubicBezTo>
                          <a:pt x="39052" y="608"/>
                          <a:pt x="23813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8100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0" name="Graphic 7">
                  <a:extLst>
                    <a:ext uri="{FF2B5EF4-FFF2-40B4-BE49-F238E27FC236}">
                      <a16:creationId xmlns:a16="http://schemas.microsoft.com/office/drawing/2014/main" id="{7BC604DE-F819-4723-8B87-57FEA92E74A8}"/>
                    </a:ext>
                  </a:extLst>
                </p:cNvPr>
                <p:cNvGrpSpPr/>
                <p:nvPr/>
              </p:nvGrpSpPr>
              <p:grpSpPr>
                <a:xfrm>
                  <a:off x="8246129" y="4780936"/>
                  <a:ext cx="33962" cy="27759"/>
                  <a:chOff x="8246129" y="4780936"/>
                  <a:chExt cx="33962" cy="27759"/>
                </a:xfrm>
              </p:grpSpPr>
              <p:sp>
                <p:nvSpPr>
                  <p:cNvPr id="2951" name="Freeform: Shape 2950">
                    <a:extLst>
                      <a:ext uri="{FF2B5EF4-FFF2-40B4-BE49-F238E27FC236}">
                        <a16:creationId xmlns:a16="http://schemas.microsoft.com/office/drawing/2014/main" id="{E5A7C9A4-A6BB-4AF8-9998-30DEB96BF798}"/>
                      </a:ext>
                    </a:extLst>
                  </p:cNvPr>
                  <p:cNvSpPr/>
                  <p:nvPr/>
                </p:nvSpPr>
                <p:spPr>
                  <a:xfrm>
                    <a:off x="8246129" y="4780936"/>
                    <a:ext cx="33962" cy="27759"/>
                  </a:xfrm>
                  <a:custGeom>
                    <a:avLst/>
                    <a:gdLst>
                      <a:gd name="connsiteX0" fmla="*/ 0 w 33962"/>
                      <a:gd name="connsiteY0" fmla="*/ 27760 h 27759"/>
                      <a:gd name="connsiteX1" fmla="*/ 33338 w 33962"/>
                      <a:gd name="connsiteY1" fmla="*/ 2995 h 27759"/>
                      <a:gd name="connsiteX2" fmla="*/ 0 w 33962"/>
                      <a:gd name="connsiteY2" fmla="*/ 27760 h 27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962" h="27759">
                        <a:moveTo>
                          <a:pt x="0" y="27760"/>
                        </a:moveTo>
                        <a:cubicBezTo>
                          <a:pt x="16192" y="14425"/>
                          <a:pt x="27623" y="16330"/>
                          <a:pt x="33338" y="2995"/>
                        </a:cubicBezTo>
                        <a:cubicBezTo>
                          <a:pt x="39052" y="-9388"/>
                          <a:pt x="3810" y="20140"/>
                          <a:pt x="0" y="2776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2" name="Freeform: Shape 2951">
                    <a:extLst>
                      <a:ext uri="{FF2B5EF4-FFF2-40B4-BE49-F238E27FC236}">
                        <a16:creationId xmlns:a16="http://schemas.microsoft.com/office/drawing/2014/main" id="{DBF4CD66-7FE7-461F-A654-7C1A65F9A634}"/>
                      </a:ext>
                    </a:extLst>
                  </p:cNvPr>
                  <p:cNvSpPr/>
                  <p:nvPr/>
                </p:nvSpPr>
                <p:spPr>
                  <a:xfrm>
                    <a:off x="8248034" y="4784783"/>
                    <a:ext cx="30522" cy="22008"/>
                  </a:xfrm>
                  <a:custGeom>
                    <a:avLst/>
                    <a:gdLst>
                      <a:gd name="connsiteX0" fmla="*/ 30480 w 30522"/>
                      <a:gd name="connsiteY0" fmla="*/ 100 h 22008"/>
                      <a:gd name="connsiteX1" fmla="*/ 0 w 30522"/>
                      <a:gd name="connsiteY1" fmla="*/ 22008 h 22008"/>
                      <a:gd name="connsiteX2" fmla="*/ 30480 w 30522"/>
                      <a:gd name="connsiteY2" fmla="*/ 100 h 22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2" h="22008">
                        <a:moveTo>
                          <a:pt x="30480" y="100"/>
                        </a:moveTo>
                        <a:cubicBezTo>
                          <a:pt x="31433" y="-852"/>
                          <a:pt x="16193" y="4863"/>
                          <a:pt x="0" y="22008"/>
                        </a:cubicBezTo>
                        <a:cubicBezTo>
                          <a:pt x="14288" y="6768"/>
                          <a:pt x="29527" y="2005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3" name="Graphic 7">
                  <a:extLst>
                    <a:ext uri="{FF2B5EF4-FFF2-40B4-BE49-F238E27FC236}">
                      <a16:creationId xmlns:a16="http://schemas.microsoft.com/office/drawing/2014/main" id="{E64F5949-7D6C-4DAE-8EB6-14B436C8A004}"/>
                    </a:ext>
                  </a:extLst>
                </p:cNvPr>
                <p:cNvGrpSpPr/>
                <p:nvPr/>
              </p:nvGrpSpPr>
              <p:grpSpPr>
                <a:xfrm>
                  <a:off x="8275151" y="4757260"/>
                  <a:ext cx="38605" cy="23916"/>
                  <a:chOff x="8275151" y="4757260"/>
                  <a:chExt cx="38605" cy="23916"/>
                </a:xfrm>
              </p:grpSpPr>
              <p:sp>
                <p:nvSpPr>
                  <p:cNvPr id="2954" name="Freeform: Shape 2953">
                    <a:extLst>
                      <a:ext uri="{FF2B5EF4-FFF2-40B4-BE49-F238E27FC236}">
                        <a16:creationId xmlns:a16="http://schemas.microsoft.com/office/drawing/2014/main" id="{3F2F8853-C896-4F93-B3E9-A17CFA3A6B83}"/>
                      </a:ext>
                    </a:extLst>
                  </p:cNvPr>
                  <p:cNvSpPr/>
                  <p:nvPr/>
                </p:nvSpPr>
                <p:spPr>
                  <a:xfrm>
                    <a:off x="8275151" y="4757260"/>
                    <a:ext cx="38605" cy="23916"/>
                  </a:xfrm>
                  <a:custGeom>
                    <a:avLst/>
                    <a:gdLst>
                      <a:gd name="connsiteX0" fmla="*/ 38605 w 38605"/>
                      <a:gd name="connsiteY0" fmla="*/ 0 h 23916"/>
                      <a:gd name="connsiteX1" fmla="*/ 3363 w 38605"/>
                      <a:gd name="connsiteY1" fmla="*/ 23813 h 23916"/>
                      <a:gd name="connsiteX2" fmla="*/ 38605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38605" y="0"/>
                        </a:moveTo>
                        <a:cubicBezTo>
                          <a:pt x="19555" y="11430"/>
                          <a:pt x="17650" y="22860"/>
                          <a:pt x="3363" y="23813"/>
                        </a:cubicBezTo>
                        <a:cubicBezTo>
                          <a:pt x="-11877" y="25718"/>
                          <a:pt x="29080" y="953"/>
                          <a:pt x="3860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5" name="Freeform: Shape 2954">
                    <a:extLst>
                      <a:ext uri="{FF2B5EF4-FFF2-40B4-BE49-F238E27FC236}">
                        <a16:creationId xmlns:a16="http://schemas.microsoft.com/office/drawing/2014/main" id="{BD15C0D7-8027-42ED-A92F-97B509B90D3B}"/>
                      </a:ext>
                    </a:extLst>
                  </p:cNvPr>
                  <p:cNvSpPr/>
                  <p:nvPr/>
                </p:nvSpPr>
                <p:spPr>
                  <a:xfrm>
                    <a:off x="8279407" y="4758213"/>
                    <a:ext cx="32444" cy="22859"/>
                  </a:xfrm>
                  <a:custGeom>
                    <a:avLst/>
                    <a:gdLst>
                      <a:gd name="connsiteX0" fmla="*/ 59 w 32444"/>
                      <a:gd name="connsiteY0" fmla="*/ 22860 h 22859"/>
                      <a:gd name="connsiteX1" fmla="*/ 32444 w 32444"/>
                      <a:gd name="connsiteY1" fmla="*/ 0 h 22859"/>
                      <a:gd name="connsiteX2" fmla="*/ 59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59" y="22860"/>
                        </a:moveTo>
                        <a:cubicBezTo>
                          <a:pt x="-893" y="22860"/>
                          <a:pt x="9584" y="10478"/>
                          <a:pt x="32444" y="0"/>
                        </a:cubicBezTo>
                        <a:cubicBezTo>
                          <a:pt x="11489" y="8572"/>
                          <a:pt x="1012" y="22860"/>
                          <a:pt x="59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6" name="Graphic 7">
                  <a:extLst>
                    <a:ext uri="{FF2B5EF4-FFF2-40B4-BE49-F238E27FC236}">
                      <a16:creationId xmlns:a16="http://schemas.microsoft.com/office/drawing/2014/main" id="{A507076F-9CB2-447F-A83E-D156231E3570}"/>
                    </a:ext>
                  </a:extLst>
                </p:cNvPr>
                <p:cNvGrpSpPr/>
                <p:nvPr/>
              </p:nvGrpSpPr>
              <p:grpSpPr>
                <a:xfrm>
                  <a:off x="8268714" y="4787733"/>
                  <a:ext cx="32660" cy="14295"/>
                  <a:chOff x="8268714" y="4787733"/>
                  <a:chExt cx="32660" cy="14295"/>
                </a:xfrm>
              </p:grpSpPr>
              <p:sp>
                <p:nvSpPr>
                  <p:cNvPr id="2957" name="Freeform: Shape 2956">
                    <a:extLst>
                      <a:ext uri="{FF2B5EF4-FFF2-40B4-BE49-F238E27FC236}">
                        <a16:creationId xmlns:a16="http://schemas.microsoft.com/office/drawing/2014/main" id="{7B0A702D-12B3-4F37-9BD8-0A6C233B9044}"/>
                      </a:ext>
                    </a:extLst>
                  </p:cNvPr>
                  <p:cNvSpPr/>
                  <p:nvPr/>
                </p:nvSpPr>
                <p:spPr>
                  <a:xfrm>
                    <a:off x="8268714" y="4787733"/>
                    <a:ext cx="32660" cy="14295"/>
                  </a:xfrm>
                  <a:custGeom>
                    <a:avLst/>
                    <a:gdLst>
                      <a:gd name="connsiteX0" fmla="*/ 32660 w 32660"/>
                      <a:gd name="connsiteY0" fmla="*/ 14295 h 14295"/>
                      <a:gd name="connsiteX1" fmla="*/ 1228 w 32660"/>
                      <a:gd name="connsiteY1" fmla="*/ 1913 h 14295"/>
                      <a:gd name="connsiteX2" fmla="*/ 32660 w 32660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60" h="14295">
                        <a:moveTo>
                          <a:pt x="32660" y="14295"/>
                        </a:moveTo>
                        <a:cubicBezTo>
                          <a:pt x="25993" y="7628"/>
                          <a:pt x="8848" y="-4755"/>
                          <a:pt x="1228" y="1913"/>
                        </a:cubicBezTo>
                        <a:cubicBezTo>
                          <a:pt x="-5440" y="6675"/>
                          <a:pt x="16468" y="5723"/>
                          <a:pt x="32660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8" name="Freeform: Shape 2957">
                    <a:extLst>
                      <a:ext uri="{FF2B5EF4-FFF2-40B4-BE49-F238E27FC236}">
                        <a16:creationId xmlns:a16="http://schemas.microsoft.com/office/drawing/2014/main" id="{F74A2540-7FBB-4624-A382-ACF1AE977CC0}"/>
                      </a:ext>
                    </a:extLst>
                  </p:cNvPr>
                  <p:cNvSpPr/>
                  <p:nvPr/>
                </p:nvSpPr>
                <p:spPr>
                  <a:xfrm>
                    <a:off x="8270894" y="4789286"/>
                    <a:ext cx="30479" cy="12741"/>
                  </a:xfrm>
                  <a:custGeom>
                    <a:avLst/>
                    <a:gdLst>
                      <a:gd name="connsiteX0" fmla="*/ 0 w 30479"/>
                      <a:gd name="connsiteY0" fmla="*/ 359 h 12741"/>
                      <a:gd name="connsiteX1" fmla="*/ 30480 w 30479"/>
                      <a:gd name="connsiteY1" fmla="*/ 12742 h 12741"/>
                      <a:gd name="connsiteX2" fmla="*/ 0 w 30479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79" h="12741">
                        <a:moveTo>
                          <a:pt x="0" y="359"/>
                        </a:moveTo>
                        <a:cubicBezTo>
                          <a:pt x="0" y="1312"/>
                          <a:pt x="14288" y="-593"/>
                          <a:pt x="30480" y="12742"/>
                        </a:cubicBezTo>
                        <a:cubicBezTo>
                          <a:pt x="13335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9" name="Graphic 7">
                  <a:extLst>
                    <a:ext uri="{FF2B5EF4-FFF2-40B4-BE49-F238E27FC236}">
                      <a16:creationId xmlns:a16="http://schemas.microsoft.com/office/drawing/2014/main" id="{E0E5BB0F-5F0A-4B7C-9B81-A119E0F662CA}"/>
                    </a:ext>
                  </a:extLst>
                </p:cNvPr>
                <p:cNvGrpSpPr/>
                <p:nvPr/>
              </p:nvGrpSpPr>
              <p:grpSpPr>
                <a:xfrm>
                  <a:off x="8268851" y="4785020"/>
                  <a:ext cx="44905" cy="7895"/>
                  <a:chOff x="8268851" y="4785020"/>
                  <a:chExt cx="44905" cy="7895"/>
                </a:xfrm>
              </p:grpSpPr>
              <p:sp>
                <p:nvSpPr>
                  <p:cNvPr id="2960" name="Freeform: Shape 2959">
                    <a:extLst>
                      <a:ext uri="{FF2B5EF4-FFF2-40B4-BE49-F238E27FC236}">
                        <a16:creationId xmlns:a16="http://schemas.microsoft.com/office/drawing/2014/main" id="{1DB5E6AD-FB43-477D-9BBA-9ED886BC59DA}"/>
                      </a:ext>
                    </a:extLst>
                  </p:cNvPr>
                  <p:cNvSpPr/>
                  <p:nvPr/>
                </p:nvSpPr>
                <p:spPr>
                  <a:xfrm>
                    <a:off x="8268851" y="4785020"/>
                    <a:ext cx="44905" cy="7895"/>
                  </a:xfrm>
                  <a:custGeom>
                    <a:avLst/>
                    <a:gdLst>
                      <a:gd name="connsiteX0" fmla="*/ 44906 w 44905"/>
                      <a:gd name="connsiteY0" fmla="*/ 7483 h 7895"/>
                      <a:gd name="connsiteX1" fmla="*/ 2043 w 44905"/>
                      <a:gd name="connsiteY1" fmla="*/ 3673 h 7895"/>
                      <a:gd name="connsiteX2" fmla="*/ 44906 w 44905"/>
                      <a:gd name="connsiteY2" fmla="*/ 7483 h 7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5" h="7895">
                        <a:moveTo>
                          <a:pt x="44906" y="7483"/>
                        </a:moveTo>
                        <a:cubicBezTo>
                          <a:pt x="22998" y="4625"/>
                          <a:pt x="13473" y="12245"/>
                          <a:pt x="2043" y="3673"/>
                        </a:cubicBezTo>
                        <a:cubicBezTo>
                          <a:pt x="-10339" y="-3947"/>
                          <a:pt x="37286" y="1768"/>
                          <a:pt x="44906" y="748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1" name="Freeform: Shape 2960">
                    <a:extLst>
                      <a:ext uri="{FF2B5EF4-FFF2-40B4-BE49-F238E27FC236}">
                        <a16:creationId xmlns:a16="http://schemas.microsoft.com/office/drawing/2014/main" id="{BE8355CB-0AB6-4022-B3C2-DFAEEF4FB3E5}"/>
                      </a:ext>
                    </a:extLst>
                  </p:cNvPr>
                  <p:cNvSpPr/>
                  <p:nvPr/>
                </p:nvSpPr>
                <p:spPr>
                  <a:xfrm>
                    <a:off x="8271807" y="4787264"/>
                    <a:ext cx="40044" cy="4286"/>
                  </a:xfrm>
                  <a:custGeom>
                    <a:avLst/>
                    <a:gdLst>
                      <a:gd name="connsiteX0" fmla="*/ 40 w 40044"/>
                      <a:gd name="connsiteY0" fmla="*/ 1429 h 4286"/>
                      <a:gd name="connsiteX1" fmla="*/ 40045 w 40044"/>
                      <a:gd name="connsiteY1" fmla="*/ 4286 h 4286"/>
                      <a:gd name="connsiteX2" fmla="*/ 40 w 4004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4" h="4286">
                        <a:moveTo>
                          <a:pt x="40" y="1429"/>
                        </a:moveTo>
                        <a:cubicBezTo>
                          <a:pt x="-913" y="476"/>
                          <a:pt x="15280" y="-2381"/>
                          <a:pt x="40045" y="4286"/>
                        </a:cubicBezTo>
                        <a:cubicBezTo>
                          <a:pt x="18137" y="-1429"/>
                          <a:pt x="992" y="2381"/>
                          <a:pt x="40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2" name="Graphic 7">
                  <a:extLst>
                    <a:ext uri="{FF2B5EF4-FFF2-40B4-BE49-F238E27FC236}">
                      <a16:creationId xmlns:a16="http://schemas.microsoft.com/office/drawing/2014/main" id="{F33A4BAE-4FE0-4EDD-BE09-CEAAD415CC14}"/>
                    </a:ext>
                  </a:extLst>
                </p:cNvPr>
                <p:cNvGrpSpPr/>
                <p:nvPr/>
              </p:nvGrpSpPr>
              <p:grpSpPr>
                <a:xfrm>
                  <a:off x="8271808" y="4741068"/>
                  <a:ext cx="8823" cy="41844"/>
                  <a:chOff x="8271808" y="4741068"/>
                  <a:chExt cx="8823" cy="41844"/>
                </a:xfrm>
              </p:grpSpPr>
              <p:sp>
                <p:nvSpPr>
                  <p:cNvPr id="2963" name="Freeform: Shape 2962">
                    <a:extLst>
                      <a:ext uri="{FF2B5EF4-FFF2-40B4-BE49-F238E27FC236}">
                        <a16:creationId xmlns:a16="http://schemas.microsoft.com/office/drawing/2014/main" id="{CBADAEFE-B7E3-40A7-B785-D7B00D5B3029}"/>
                      </a:ext>
                    </a:extLst>
                  </p:cNvPr>
                  <p:cNvSpPr/>
                  <p:nvPr/>
                </p:nvSpPr>
                <p:spPr>
                  <a:xfrm>
                    <a:off x="8271808" y="4741068"/>
                    <a:ext cx="8823" cy="41844"/>
                  </a:xfrm>
                  <a:custGeom>
                    <a:avLst/>
                    <a:gdLst>
                      <a:gd name="connsiteX0" fmla="*/ 8611 w 8823"/>
                      <a:gd name="connsiteY0" fmla="*/ 0 h 41844"/>
                      <a:gd name="connsiteX1" fmla="*/ 3849 w 8823"/>
                      <a:gd name="connsiteY1" fmla="*/ 40957 h 41844"/>
                      <a:gd name="connsiteX2" fmla="*/ 8611 w 8823"/>
                      <a:gd name="connsiteY2" fmla="*/ 0 h 41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23" h="41844">
                        <a:moveTo>
                          <a:pt x="8611" y="0"/>
                        </a:moveTo>
                        <a:cubicBezTo>
                          <a:pt x="5754" y="20955"/>
                          <a:pt x="13374" y="32385"/>
                          <a:pt x="3849" y="40957"/>
                        </a:cubicBezTo>
                        <a:cubicBezTo>
                          <a:pt x="-4724" y="48577"/>
                          <a:pt x="2896" y="4763"/>
                          <a:pt x="861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4" name="Freeform: Shape 2963">
                    <a:extLst>
                      <a:ext uri="{FF2B5EF4-FFF2-40B4-BE49-F238E27FC236}">
                        <a16:creationId xmlns:a16="http://schemas.microsoft.com/office/drawing/2014/main" id="{FEE859E3-0610-4427-B32F-A3453FEE6B4D}"/>
                      </a:ext>
                    </a:extLst>
                  </p:cNvPr>
                  <p:cNvSpPr/>
                  <p:nvPr/>
                </p:nvSpPr>
                <p:spPr>
                  <a:xfrm>
                    <a:off x="8274337" y="4742020"/>
                    <a:ext cx="5129" cy="38137"/>
                  </a:xfrm>
                  <a:custGeom>
                    <a:avLst/>
                    <a:gdLst>
                      <a:gd name="connsiteX0" fmla="*/ 1320 w 5129"/>
                      <a:gd name="connsiteY0" fmla="*/ 38100 h 38137"/>
                      <a:gd name="connsiteX1" fmla="*/ 5130 w 5129"/>
                      <a:gd name="connsiteY1" fmla="*/ 0 h 38137"/>
                      <a:gd name="connsiteX2" fmla="*/ 1320 w 5129"/>
                      <a:gd name="connsiteY2" fmla="*/ 38100 h 38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8137">
                        <a:moveTo>
                          <a:pt x="1320" y="38100"/>
                        </a:moveTo>
                        <a:cubicBezTo>
                          <a:pt x="367" y="39053"/>
                          <a:pt x="-2490" y="21908"/>
                          <a:pt x="5130" y="0"/>
                        </a:cubicBezTo>
                        <a:cubicBezTo>
                          <a:pt x="-1538" y="19050"/>
                          <a:pt x="2272" y="37148"/>
                          <a:pt x="1320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5" name="Graphic 7">
                  <a:extLst>
                    <a:ext uri="{FF2B5EF4-FFF2-40B4-BE49-F238E27FC236}">
                      <a16:creationId xmlns:a16="http://schemas.microsoft.com/office/drawing/2014/main" id="{483FAC3E-7477-4CA3-9CC5-8731697B1ACD}"/>
                    </a:ext>
                  </a:extLst>
                </p:cNvPr>
                <p:cNvGrpSpPr/>
                <p:nvPr/>
              </p:nvGrpSpPr>
              <p:grpSpPr>
                <a:xfrm>
                  <a:off x="8241367" y="4738210"/>
                  <a:ext cx="35518" cy="49978"/>
                  <a:chOff x="8241367" y="4738210"/>
                  <a:chExt cx="35518" cy="49978"/>
                </a:xfrm>
              </p:grpSpPr>
              <p:sp>
                <p:nvSpPr>
                  <p:cNvPr id="2966" name="Freeform: Shape 2965">
                    <a:extLst>
                      <a:ext uri="{FF2B5EF4-FFF2-40B4-BE49-F238E27FC236}">
                        <a16:creationId xmlns:a16="http://schemas.microsoft.com/office/drawing/2014/main" id="{CE4D28C5-42A2-4269-99FD-15EED91823F0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5518" cy="49978"/>
                  </a:xfrm>
                  <a:custGeom>
                    <a:avLst/>
                    <a:gdLst>
                      <a:gd name="connsiteX0" fmla="*/ 0 w 35518"/>
                      <a:gd name="connsiteY0" fmla="*/ 0 h 49978"/>
                      <a:gd name="connsiteX1" fmla="*/ 32385 w 35518"/>
                      <a:gd name="connsiteY1" fmla="*/ 49530 h 49978"/>
                      <a:gd name="connsiteX2" fmla="*/ 0 w 35518"/>
                      <a:gd name="connsiteY2" fmla="*/ 0 h 49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518" h="49978">
                        <a:moveTo>
                          <a:pt x="0" y="0"/>
                        </a:moveTo>
                        <a:cubicBezTo>
                          <a:pt x="18098" y="20003"/>
                          <a:pt x="21907" y="54293"/>
                          <a:pt x="32385" y="49530"/>
                        </a:cubicBezTo>
                        <a:cubicBezTo>
                          <a:pt x="43815" y="40005"/>
                          <a:pt x="21907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7" name="Freeform: Shape 2966">
                    <a:extLst>
                      <a:ext uri="{FF2B5EF4-FFF2-40B4-BE49-F238E27FC236}">
                        <a16:creationId xmlns:a16="http://schemas.microsoft.com/office/drawing/2014/main" id="{3D577C0D-DBB5-44D5-9983-F939E54919B3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1483" cy="47642"/>
                  </a:xfrm>
                  <a:custGeom>
                    <a:avLst/>
                    <a:gdLst>
                      <a:gd name="connsiteX0" fmla="*/ 31432 w 31483"/>
                      <a:gd name="connsiteY0" fmla="*/ 47625 h 47642"/>
                      <a:gd name="connsiteX1" fmla="*/ 0 w 31483"/>
                      <a:gd name="connsiteY1" fmla="*/ 0 h 47642"/>
                      <a:gd name="connsiteX2" fmla="*/ 31432 w 31483"/>
                      <a:gd name="connsiteY2" fmla="*/ 47625 h 4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83" h="47642">
                        <a:moveTo>
                          <a:pt x="31432" y="47625"/>
                        </a:moveTo>
                        <a:cubicBezTo>
                          <a:pt x="32385" y="47625"/>
                          <a:pt x="20002" y="7620"/>
                          <a:pt x="0" y="0"/>
                        </a:cubicBezTo>
                        <a:cubicBezTo>
                          <a:pt x="20955" y="11430"/>
                          <a:pt x="29527" y="48578"/>
                          <a:pt x="31432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8" name="Graphic 7">
                  <a:extLst>
                    <a:ext uri="{FF2B5EF4-FFF2-40B4-BE49-F238E27FC236}">
                      <a16:creationId xmlns:a16="http://schemas.microsoft.com/office/drawing/2014/main" id="{4F95A0DE-6509-4786-B725-EF22B8A91410}"/>
                    </a:ext>
                  </a:extLst>
                </p:cNvPr>
                <p:cNvGrpSpPr/>
                <p:nvPr/>
              </p:nvGrpSpPr>
              <p:grpSpPr>
                <a:xfrm>
                  <a:off x="8272581" y="4772012"/>
                  <a:ext cx="51652" cy="18909"/>
                  <a:chOff x="8272581" y="4772012"/>
                  <a:chExt cx="51652" cy="18909"/>
                </a:xfrm>
              </p:grpSpPr>
              <p:sp>
                <p:nvSpPr>
                  <p:cNvPr id="2969" name="Freeform: Shape 2968">
                    <a:extLst>
                      <a:ext uri="{FF2B5EF4-FFF2-40B4-BE49-F238E27FC236}">
                        <a16:creationId xmlns:a16="http://schemas.microsoft.com/office/drawing/2014/main" id="{45A8CFE9-6086-4E92-86D4-132AE347DB58}"/>
                      </a:ext>
                    </a:extLst>
                  </p:cNvPr>
                  <p:cNvSpPr/>
                  <p:nvPr/>
                </p:nvSpPr>
                <p:spPr>
                  <a:xfrm>
                    <a:off x="8272581" y="4772012"/>
                    <a:ext cx="50700" cy="18909"/>
                  </a:xfrm>
                  <a:custGeom>
                    <a:avLst/>
                    <a:gdLst>
                      <a:gd name="connsiteX0" fmla="*/ 50700 w 50700"/>
                      <a:gd name="connsiteY0" fmla="*/ 1441 h 18909"/>
                      <a:gd name="connsiteX1" fmla="*/ 218 w 50700"/>
                      <a:gd name="connsiteY1" fmla="*/ 14776 h 18909"/>
                      <a:gd name="connsiteX2" fmla="*/ 50700 w 50700"/>
                      <a:gd name="connsiteY2" fmla="*/ 1441 h 18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0" h="18909">
                        <a:moveTo>
                          <a:pt x="50700" y="1441"/>
                        </a:moveTo>
                        <a:cubicBezTo>
                          <a:pt x="37365" y="-1417"/>
                          <a:pt x="4028" y="-1417"/>
                          <a:pt x="218" y="14776"/>
                        </a:cubicBezTo>
                        <a:cubicBezTo>
                          <a:pt x="-2640" y="28111"/>
                          <a:pt x="23078" y="5251"/>
                          <a:pt x="50700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0" name="Freeform: Shape 2969">
                    <a:extLst>
                      <a:ext uri="{FF2B5EF4-FFF2-40B4-BE49-F238E27FC236}">
                        <a16:creationId xmlns:a16="http://schemas.microsoft.com/office/drawing/2014/main" id="{F698CD44-4679-43B5-8093-8FF7978D3C92}"/>
                      </a:ext>
                    </a:extLst>
                  </p:cNvPr>
                  <p:cNvSpPr/>
                  <p:nvPr/>
                </p:nvSpPr>
                <p:spPr>
                  <a:xfrm>
                    <a:off x="8274704" y="4773288"/>
                    <a:ext cx="49529" cy="12590"/>
                  </a:xfrm>
                  <a:custGeom>
                    <a:avLst/>
                    <a:gdLst>
                      <a:gd name="connsiteX0" fmla="*/ 0 w 49529"/>
                      <a:gd name="connsiteY0" fmla="*/ 12547 h 12590"/>
                      <a:gd name="connsiteX1" fmla="*/ 49530 w 49529"/>
                      <a:gd name="connsiteY1" fmla="*/ 165 h 12590"/>
                      <a:gd name="connsiteX2" fmla="*/ 0 w 49529"/>
                      <a:gd name="connsiteY2" fmla="*/ 12547 h 1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29" h="12590">
                        <a:moveTo>
                          <a:pt x="0" y="12547"/>
                        </a:moveTo>
                        <a:cubicBezTo>
                          <a:pt x="0" y="13500"/>
                          <a:pt x="17145" y="-1740"/>
                          <a:pt x="49530" y="165"/>
                        </a:cubicBezTo>
                        <a:cubicBezTo>
                          <a:pt x="15240" y="-788"/>
                          <a:pt x="0" y="11595"/>
                          <a:pt x="0" y="125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1" name="Graphic 7">
                  <a:extLst>
                    <a:ext uri="{FF2B5EF4-FFF2-40B4-BE49-F238E27FC236}">
                      <a16:creationId xmlns:a16="http://schemas.microsoft.com/office/drawing/2014/main" id="{179FC201-9E8B-4EA3-88C9-0CDEBCB1130A}"/>
                    </a:ext>
                  </a:extLst>
                </p:cNvPr>
                <p:cNvGrpSpPr/>
                <p:nvPr/>
              </p:nvGrpSpPr>
              <p:grpSpPr>
                <a:xfrm>
                  <a:off x="8222317" y="4770107"/>
                  <a:ext cx="52040" cy="20461"/>
                  <a:chOff x="8222317" y="4770107"/>
                  <a:chExt cx="52040" cy="20461"/>
                </a:xfrm>
              </p:grpSpPr>
              <p:sp>
                <p:nvSpPr>
                  <p:cNvPr id="2972" name="Freeform: Shape 2971">
                    <a:extLst>
                      <a:ext uri="{FF2B5EF4-FFF2-40B4-BE49-F238E27FC236}">
                        <a16:creationId xmlns:a16="http://schemas.microsoft.com/office/drawing/2014/main" id="{2F0CDE61-077C-41C2-A17E-29FDD8E1B20E}"/>
                      </a:ext>
                    </a:extLst>
                  </p:cNvPr>
                  <p:cNvSpPr/>
                  <p:nvPr/>
                </p:nvSpPr>
                <p:spPr>
                  <a:xfrm>
                    <a:off x="8222317" y="4770107"/>
                    <a:ext cx="52040" cy="20461"/>
                  </a:xfrm>
                  <a:custGeom>
                    <a:avLst/>
                    <a:gdLst>
                      <a:gd name="connsiteX0" fmla="*/ 0 w 52040"/>
                      <a:gd name="connsiteY0" fmla="*/ 1440 h 20461"/>
                      <a:gd name="connsiteX1" fmla="*/ 49530 w 52040"/>
                      <a:gd name="connsiteY1" fmla="*/ 14775 h 20461"/>
                      <a:gd name="connsiteX2" fmla="*/ 0 w 52040"/>
                      <a:gd name="connsiteY2" fmla="*/ 1440 h 20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40" h="20461">
                        <a:moveTo>
                          <a:pt x="0" y="1440"/>
                        </a:moveTo>
                        <a:cubicBezTo>
                          <a:pt x="9525" y="-1417"/>
                          <a:pt x="38100" y="-1417"/>
                          <a:pt x="49530" y="14775"/>
                        </a:cubicBezTo>
                        <a:cubicBezTo>
                          <a:pt x="60960" y="30968"/>
                          <a:pt x="31432" y="8108"/>
                          <a:pt x="0" y="14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3" name="Freeform: Shape 2972">
                    <a:extLst>
                      <a:ext uri="{FF2B5EF4-FFF2-40B4-BE49-F238E27FC236}">
                        <a16:creationId xmlns:a16="http://schemas.microsoft.com/office/drawing/2014/main" id="{0102D79B-F7FD-4556-B186-93C7C9EBA0F2}"/>
                      </a:ext>
                    </a:extLst>
                  </p:cNvPr>
                  <p:cNvSpPr/>
                  <p:nvPr/>
                </p:nvSpPr>
                <p:spPr>
                  <a:xfrm>
                    <a:off x="8225174" y="4771548"/>
                    <a:ext cx="46726" cy="14499"/>
                  </a:xfrm>
                  <a:custGeom>
                    <a:avLst/>
                    <a:gdLst>
                      <a:gd name="connsiteX0" fmla="*/ 46673 w 46726"/>
                      <a:gd name="connsiteY0" fmla="*/ 14288 h 14499"/>
                      <a:gd name="connsiteX1" fmla="*/ 0 w 46726"/>
                      <a:gd name="connsiteY1" fmla="*/ 0 h 14499"/>
                      <a:gd name="connsiteX2" fmla="*/ 46673 w 46726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26" h="14499">
                        <a:moveTo>
                          <a:pt x="46673" y="14288"/>
                        </a:moveTo>
                        <a:cubicBezTo>
                          <a:pt x="47625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8" y="12383"/>
                          <a:pt x="46673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74" name="Graphic 7">
                <a:extLst>
                  <a:ext uri="{FF2B5EF4-FFF2-40B4-BE49-F238E27FC236}">
                    <a16:creationId xmlns:a16="http://schemas.microsoft.com/office/drawing/2014/main" id="{C7922DE0-F489-44C5-B263-85FD5CC985FF}"/>
                  </a:ext>
                </a:extLst>
              </p:cNvPr>
              <p:cNvGrpSpPr/>
              <p:nvPr/>
            </p:nvGrpSpPr>
            <p:grpSpPr>
              <a:xfrm>
                <a:off x="7933709" y="4615338"/>
                <a:ext cx="152400" cy="125730"/>
                <a:chOff x="7933709" y="4615338"/>
                <a:chExt cx="152400" cy="125730"/>
              </a:xfrm>
            </p:grpSpPr>
            <p:sp>
              <p:nvSpPr>
                <p:cNvPr id="2975" name="Freeform: Shape 2974">
                  <a:extLst>
                    <a:ext uri="{FF2B5EF4-FFF2-40B4-BE49-F238E27FC236}">
                      <a16:creationId xmlns:a16="http://schemas.microsoft.com/office/drawing/2014/main" id="{CA70B1D0-F373-4536-B3A6-AB79B683E035}"/>
                    </a:ext>
                  </a:extLst>
                </p:cNvPr>
                <p:cNvSpPr/>
                <p:nvPr/>
              </p:nvSpPr>
              <p:spPr>
                <a:xfrm>
                  <a:off x="7963236" y="4670583"/>
                  <a:ext cx="122872" cy="70485"/>
                </a:xfrm>
                <a:custGeom>
                  <a:avLst/>
                  <a:gdLst>
                    <a:gd name="connsiteX0" fmla="*/ 75248 w 122872"/>
                    <a:gd name="connsiteY0" fmla="*/ 36195 h 70485"/>
                    <a:gd name="connsiteX1" fmla="*/ 111443 w 122872"/>
                    <a:gd name="connsiteY1" fmla="*/ 30480 h 70485"/>
                    <a:gd name="connsiteX2" fmla="*/ 82868 w 122872"/>
                    <a:gd name="connsiteY2" fmla="*/ 30480 h 70485"/>
                    <a:gd name="connsiteX3" fmla="*/ 122873 w 122872"/>
                    <a:gd name="connsiteY3" fmla="*/ 15240 h 70485"/>
                    <a:gd name="connsiteX4" fmla="*/ 69533 w 122872"/>
                    <a:gd name="connsiteY4" fmla="*/ 25718 h 70485"/>
                    <a:gd name="connsiteX5" fmla="*/ 87630 w 122872"/>
                    <a:gd name="connsiteY5" fmla="*/ 6668 h 70485"/>
                    <a:gd name="connsiteX6" fmla="*/ 65723 w 122872"/>
                    <a:gd name="connsiteY6" fmla="*/ 20003 h 70485"/>
                    <a:gd name="connsiteX7" fmla="*/ 64770 w 122872"/>
                    <a:gd name="connsiteY7" fmla="*/ 0 h 70485"/>
                    <a:gd name="connsiteX8" fmla="*/ 47625 w 122872"/>
                    <a:gd name="connsiteY8" fmla="*/ 23813 h 70485"/>
                    <a:gd name="connsiteX9" fmla="*/ 45720 w 122872"/>
                    <a:gd name="connsiteY9" fmla="*/ 23813 h 70485"/>
                    <a:gd name="connsiteX10" fmla="*/ 36195 w 122872"/>
                    <a:gd name="connsiteY10" fmla="*/ 6668 h 70485"/>
                    <a:gd name="connsiteX11" fmla="*/ 36195 w 122872"/>
                    <a:gd name="connsiteY11" fmla="*/ 22860 h 70485"/>
                    <a:gd name="connsiteX12" fmla="*/ 22860 w 122872"/>
                    <a:gd name="connsiteY12" fmla="*/ 15240 h 70485"/>
                    <a:gd name="connsiteX13" fmla="*/ 31433 w 122872"/>
                    <a:gd name="connsiteY13" fmla="*/ 27623 h 70485"/>
                    <a:gd name="connsiteX14" fmla="*/ 0 w 122872"/>
                    <a:gd name="connsiteY14" fmla="*/ 41910 h 70485"/>
                    <a:gd name="connsiteX15" fmla="*/ 32385 w 122872"/>
                    <a:gd name="connsiteY15" fmla="*/ 37148 h 70485"/>
                    <a:gd name="connsiteX16" fmla="*/ 12383 w 122872"/>
                    <a:gd name="connsiteY16" fmla="*/ 54293 h 70485"/>
                    <a:gd name="connsiteX17" fmla="*/ 33338 w 122872"/>
                    <a:gd name="connsiteY17" fmla="*/ 44768 h 70485"/>
                    <a:gd name="connsiteX18" fmla="*/ 35243 w 122872"/>
                    <a:gd name="connsiteY18" fmla="*/ 62865 h 70485"/>
                    <a:gd name="connsiteX19" fmla="*/ 42863 w 122872"/>
                    <a:gd name="connsiteY19" fmla="*/ 47625 h 70485"/>
                    <a:gd name="connsiteX20" fmla="*/ 51435 w 122872"/>
                    <a:gd name="connsiteY20" fmla="*/ 64770 h 70485"/>
                    <a:gd name="connsiteX21" fmla="*/ 53340 w 122872"/>
                    <a:gd name="connsiteY21" fmla="*/ 51435 h 70485"/>
                    <a:gd name="connsiteX22" fmla="*/ 66675 w 122872"/>
                    <a:gd name="connsiteY22" fmla="*/ 70485 h 70485"/>
                    <a:gd name="connsiteX23" fmla="*/ 64770 w 122872"/>
                    <a:gd name="connsiteY23" fmla="*/ 49530 h 70485"/>
                    <a:gd name="connsiteX24" fmla="*/ 80010 w 122872"/>
                    <a:gd name="connsiteY24" fmla="*/ 59055 h 70485"/>
                    <a:gd name="connsiteX25" fmla="*/ 66675 w 122872"/>
                    <a:gd name="connsiteY25" fmla="*/ 44768 h 70485"/>
                    <a:gd name="connsiteX26" fmla="*/ 113348 w 122872"/>
                    <a:gd name="connsiteY26" fmla="*/ 57150 h 70485"/>
                    <a:gd name="connsiteX27" fmla="*/ 75248 w 122872"/>
                    <a:gd name="connsiteY27" fmla="*/ 36195 h 70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2872" h="70485">
                      <a:moveTo>
                        <a:pt x="75248" y="36195"/>
                      </a:moveTo>
                      <a:cubicBezTo>
                        <a:pt x="90488" y="35243"/>
                        <a:pt x="107633" y="32385"/>
                        <a:pt x="111443" y="30480"/>
                      </a:cubicBezTo>
                      <a:cubicBezTo>
                        <a:pt x="100013" y="31433"/>
                        <a:pt x="91440" y="31433"/>
                        <a:pt x="82868" y="30480"/>
                      </a:cubicBezTo>
                      <a:cubicBezTo>
                        <a:pt x="100965" y="25718"/>
                        <a:pt x="119063" y="19050"/>
                        <a:pt x="122873" y="15240"/>
                      </a:cubicBezTo>
                      <a:cubicBezTo>
                        <a:pt x="100013" y="21908"/>
                        <a:pt x="82868" y="22860"/>
                        <a:pt x="69533" y="25718"/>
                      </a:cubicBezTo>
                      <a:cubicBezTo>
                        <a:pt x="78105" y="19050"/>
                        <a:pt x="87630" y="10478"/>
                        <a:pt x="87630" y="6668"/>
                      </a:cubicBezTo>
                      <a:cubicBezTo>
                        <a:pt x="80010" y="12383"/>
                        <a:pt x="72390" y="16193"/>
                        <a:pt x="65723" y="20003"/>
                      </a:cubicBezTo>
                      <a:cubicBezTo>
                        <a:pt x="67628" y="12383"/>
                        <a:pt x="66675" y="4763"/>
                        <a:pt x="64770" y="0"/>
                      </a:cubicBezTo>
                      <a:cubicBezTo>
                        <a:pt x="61913" y="8573"/>
                        <a:pt x="54293" y="17145"/>
                        <a:pt x="47625" y="23813"/>
                      </a:cubicBezTo>
                      <a:cubicBezTo>
                        <a:pt x="46673" y="23813"/>
                        <a:pt x="46673" y="23813"/>
                        <a:pt x="45720" y="23813"/>
                      </a:cubicBezTo>
                      <a:cubicBezTo>
                        <a:pt x="43815" y="16193"/>
                        <a:pt x="40005" y="8573"/>
                        <a:pt x="36195" y="6668"/>
                      </a:cubicBezTo>
                      <a:cubicBezTo>
                        <a:pt x="38100" y="13335"/>
                        <a:pt x="37148" y="19050"/>
                        <a:pt x="36195" y="22860"/>
                      </a:cubicBezTo>
                      <a:cubicBezTo>
                        <a:pt x="32385" y="20003"/>
                        <a:pt x="26670" y="17145"/>
                        <a:pt x="22860" y="15240"/>
                      </a:cubicBezTo>
                      <a:cubicBezTo>
                        <a:pt x="27623" y="19050"/>
                        <a:pt x="29528" y="23813"/>
                        <a:pt x="31433" y="27623"/>
                      </a:cubicBezTo>
                      <a:cubicBezTo>
                        <a:pt x="18098" y="32385"/>
                        <a:pt x="20003" y="35243"/>
                        <a:pt x="0" y="41910"/>
                      </a:cubicBezTo>
                      <a:cubicBezTo>
                        <a:pt x="18098" y="41910"/>
                        <a:pt x="24765" y="41910"/>
                        <a:pt x="32385" y="37148"/>
                      </a:cubicBezTo>
                      <a:cubicBezTo>
                        <a:pt x="27623" y="40958"/>
                        <a:pt x="23813" y="46673"/>
                        <a:pt x="12383" y="54293"/>
                      </a:cubicBezTo>
                      <a:cubicBezTo>
                        <a:pt x="17145" y="53340"/>
                        <a:pt x="25718" y="49530"/>
                        <a:pt x="33338" y="44768"/>
                      </a:cubicBezTo>
                      <a:cubicBezTo>
                        <a:pt x="34290" y="49530"/>
                        <a:pt x="36195" y="55245"/>
                        <a:pt x="35243" y="62865"/>
                      </a:cubicBezTo>
                      <a:cubicBezTo>
                        <a:pt x="38100" y="60960"/>
                        <a:pt x="40958" y="54293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3" y="57150"/>
                        <a:pt x="62865" y="63818"/>
                        <a:pt x="66675" y="70485"/>
                      </a:cubicBezTo>
                      <a:cubicBezTo>
                        <a:pt x="68580" y="66675"/>
                        <a:pt x="69533" y="57150"/>
                        <a:pt x="64770" y="49530"/>
                      </a:cubicBezTo>
                      <a:cubicBezTo>
                        <a:pt x="69533" y="51435"/>
                        <a:pt x="74295" y="54293"/>
                        <a:pt x="80010" y="59055"/>
                      </a:cubicBezTo>
                      <a:cubicBezTo>
                        <a:pt x="80010" y="56198"/>
                        <a:pt x="73343" y="50483"/>
                        <a:pt x="66675" y="44768"/>
                      </a:cubicBezTo>
                      <a:cubicBezTo>
                        <a:pt x="81915" y="47625"/>
                        <a:pt x="100013" y="51435"/>
                        <a:pt x="113348" y="57150"/>
                      </a:cubicBezTo>
                      <a:cubicBezTo>
                        <a:pt x="108585" y="49530"/>
                        <a:pt x="91440" y="40005"/>
                        <a:pt x="75248" y="3619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6" name="Graphic 7">
                  <a:extLst>
                    <a:ext uri="{FF2B5EF4-FFF2-40B4-BE49-F238E27FC236}">
                      <a16:creationId xmlns:a16="http://schemas.microsoft.com/office/drawing/2014/main" id="{025F4728-CE03-4187-967F-D60CF7EC20A1}"/>
                    </a:ext>
                  </a:extLst>
                </p:cNvPr>
                <p:cNvGrpSpPr/>
                <p:nvPr/>
              </p:nvGrpSpPr>
              <p:grpSpPr>
                <a:xfrm>
                  <a:off x="8000901" y="4615338"/>
                  <a:ext cx="45202" cy="77151"/>
                  <a:chOff x="8000901" y="4615338"/>
                  <a:chExt cx="45202" cy="77151"/>
                </a:xfrm>
              </p:grpSpPr>
              <p:sp>
                <p:nvSpPr>
                  <p:cNvPr id="2977" name="Freeform: Shape 2976">
                    <a:extLst>
                      <a:ext uri="{FF2B5EF4-FFF2-40B4-BE49-F238E27FC236}">
                        <a16:creationId xmlns:a16="http://schemas.microsoft.com/office/drawing/2014/main" id="{2B068B86-39EC-4F1E-8211-704394065400}"/>
                      </a:ext>
                    </a:extLst>
                  </p:cNvPr>
                  <p:cNvSpPr/>
                  <p:nvPr/>
                </p:nvSpPr>
                <p:spPr>
                  <a:xfrm>
                    <a:off x="8000901" y="4615338"/>
                    <a:ext cx="45202" cy="77151"/>
                  </a:xfrm>
                  <a:custGeom>
                    <a:avLst/>
                    <a:gdLst>
                      <a:gd name="connsiteX0" fmla="*/ 45203 w 45202"/>
                      <a:gd name="connsiteY0" fmla="*/ 0 h 77151"/>
                      <a:gd name="connsiteX1" fmla="*/ 7103 w 45202"/>
                      <a:gd name="connsiteY1" fmla="*/ 75247 h 77151"/>
                      <a:gd name="connsiteX2" fmla="*/ 45203 w 45202"/>
                      <a:gd name="connsiteY2" fmla="*/ 0 h 77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77151">
                        <a:moveTo>
                          <a:pt x="45203" y="0"/>
                        </a:moveTo>
                        <a:cubicBezTo>
                          <a:pt x="24248" y="38100"/>
                          <a:pt x="30915" y="60007"/>
                          <a:pt x="7103" y="75247"/>
                        </a:cubicBezTo>
                        <a:cubicBezTo>
                          <a:pt x="-17662" y="90488"/>
                          <a:pt x="29010" y="9525"/>
                          <a:pt x="452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8" name="Freeform: Shape 2977">
                    <a:extLst>
                      <a:ext uri="{FF2B5EF4-FFF2-40B4-BE49-F238E27FC236}">
                        <a16:creationId xmlns:a16="http://schemas.microsoft.com/office/drawing/2014/main" id="{987FF987-E8CB-4820-AF15-F4C7B473F321}"/>
                      </a:ext>
                    </a:extLst>
                  </p:cNvPr>
                  <p:cNvSpPr/>
                  <p:nvPr/>
                </p:nvSpPr>
                <p:spPr>
                  <a:xfrm>
                    <a:off x="8008627" y="4618195"/>
                    <a:ext cx="34619" cy="70567"/>
                  </a:xfrm>
                  <a:custGeom>
                    <a:avLst/>
                    <a:gdLst>
                      <a:gd name="connsiteX0" fmla="*/ 329 w 34619"/>
                      <a:gd name="connsiteY0" fmla="*/ 70485 h 70567"/>
                      <a:gd name="connsiteX1" fmla="*/ 34619 w 34619"/>
                      <a:gd name="connsiteY1" fmla="*/ 0 h 70567"/>
                      <a:gd name="connsiteX2" fmla="*/ 329 w 34619"/>
                      <a:gd name="connsiteY2" fmla="*/ 70485 h 70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70567">
                        <a:moveTo>
                          <a:pt x="329" y="70485"/>
                        </a:moveTo>
                        <a:cubicBezTo>
                          <a:pt x="-1576" y="72390"/>
                          <a:pt x="4139" y="40958"/>
                          <a:pt x="34619" y="0"/>
                        </a:cubicBezTo>
                        <a:cubicBezTo>
                          <a:pt x="6997" y="35243"/>
                          <a:pt x="2234" y="68580"/>
                          <a:pt x="329" y="704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9" name="Graphic 7">
                  <a:extLst>
                    <a:ext uri="{FF2B5EF4-FFF2-40B4-BE49-F238E27FC236}">
                      <a16:creationId xmlns:a16="http://schemas.microsoft.com/office/drawing/2014/main" id="{80B3640C-B8CA-4570-98DD-3DFAF82D1C2F}"/>
                    </a:ext>
                  </a:extLst>
                </p:cNvPr>
                <p:cNvGrpSpPr/>
                <p:nvPr/>
              </p:nvGrpSpPr>
              <p:grpSpPr>
                <a:xfrm>
                  <a:off x="7944186" y="4683270"/>
                  <a:ext cx="65819" cy="13436"/>
                  <a:chOff x="7944186" y="4683270"/>
                  <a:chExt cx="65819" cy="13436"/>
                </a:xfrm>
              </p:grpSpPr>
              <p:sp>
                <p:nvSpPr>
                  <p:cNvPr id="2980" name="Freeform: Shape 2979">
                    <a:extLst>
                      <a:ext uri="{FF2B5EF4-FFF2-40B4-BE49-F238E27FC236}">
                        <a16:creationId xmlns:a16="http://schemas.microsoft.com/office/drawing/2014/main" id="{141E1BE9-1991-4CA5-9355-F538EF9B67B2}"/>
                      </a:ext>
                    </a:extLst>
                  </p:cNvPr>
                  <p:cNvSpPr/>
                  <p:nvPr/>
                </p:nvSpPr>
                <p:spPr>
                  <a:xfrm>
                    <a:off x="7944186" y="4683270"/>
                    <a:ext cx="65819" cy="13436"/>
                  </a:xfrm>
                  <a:custGeom>
                    <a:avLst/>
                    <a:gdLst>
                      <a:gd name="connsiteX0" fmla="*/ 0 w 65819"/>
                      <a:gd name="connsiteY0" fmla="*/ 1600 h 13436"/>
                      <a:gd name="connsiteX1" fmla="*/ 61913 w 65819"/>
                      <a:gd name="connsiteY1" fmla="*/ 11125 h 13436"/>
                      <a:gd name="connsiteX2" fmla="*/ 0 w 65819"/>
                      <a:gd name="connsiteY2" fmla="*/ 1600 h 13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9" h="13436">
                        <a:moveTo>
                          <a:pt x="0" y="1600"/>
                        </a:moveTo>
                        <a:cubicBezTo>
                          <a:pt x="32385" y="5410"/>
                          <a:pt x="41910" y="18745"/>
                          <a:pt x="61913" y="11125"/>
                        </a:cubicBezTo>
                        <a:cubicBezTo>
                          <a:pt x="82868" y="3505"/>
                          <a:pt x="13335" y="-3163"/>
                          <a:pt x="0" y="160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1" name="Freeform: Shape 2980">
                    <a:extLst>
                      <a:ext uri="{FF2B5EF4-FFF2-40B4-BE49-F238E27FC236}">
                        <a16:creationId xmlns:a16="http://schemas.microsoft.com/office/drawing/2014/main" id="{1E36B07B-95BB-424D-9FE4-60102A1F9963}"/>
                      </a:ext>
                    </a:extLst>
                  </p:cNvPr>
                  <p:cNvSpPr/>
                  <p:nvPr/>
                </p:nvSpPr>
                <p:spPr>
                  <a:xfrm>
                    <a:off x="7947996" y="4684804"/>
                    <a:ext cx="57264" cy="9648"/>
                  </a:xfrm>
                  <a:custGeom>
                    <a:avLst/>
                    <a:gdLst>
                      <a:gd name="connsiteX0" fmla="*/ 57150 w 57264"/>
                      <a:gd name="connsiteY0" fmla="*/ 9592 h 9648"/>
                      <a:gd name="connsiteX1" fmla="*/ 0 w 57264"/>
                      <a:gd name="connsiteY1" fmla="*/ 67 h 9648"/>
                      <a:gd name="connsiteX2" fmla="*/ 57150 w 572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4" h="9648">
                        <a:moveTo>
                          <a:pt x="57150" y="9592"/>
                        </a:moveTo>
                        <a:cubicBezTo>
                          <a:pt x="59055" y="8640"/>
                          <a:pt x="37148" y="-885"/>
                          <a:pt x="0" y="67"/>
                        </a:cubicBezTo>
                        <a:cubicBezTo>
                          <a:pt x="33338" y="-885"/>
                          <a:pt x="55245" y="10544"/>
                          <a:pt x="57150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2" name="Graphic 7">
                  <a:extLst>
                    <a:ext uri="{FF2B5EF4-FFF2-40B4-BE49-F238E27FC236}">
                      <a16:creationId xmlns:a16="http://schemas.microsoft.com/office/drawing/2014/main" id="{01B5A3D5-F5B6-4194-9D8A-514CFCAFF47E}"/>
                    </a:ext>
                  </a:extLst>
                </p:cNvPr>
                <p:cNvGrpSpPr/>
                <p:nvPr/>
              </p:nvGrpSpPr>
              <p:grpSpPr>
                <a:xfrm>
                  <a:off x="7957521" y="4657248"/>
                  <a:ext cx="45594" cy="28575"/>
                  <a:chOff x="7957521" y="4657248"/>
                  <a:chExt cx="45594" cy="28575"/>
                </a:xfrm>
              </p:grpSpPr>
              <p:sp>
                <p:nvSpPr>
                  <p:cNvPr id="2983" name="Freeform: Shape 2982">
                    <a:extLst>
                      <a:ext uri="{FF2B5EF4-FFF2-40B4-BE49-F238E27FC236}">
                        <a16:creationId xmlns:a16="http://schemas.microsoft.com/office/drawing/2014/main" id="{AC2C92C6-CC39-4821-8760-AB2EDBA9520F}"/>
                      </a:ext>
                    </a:extLst>
                  </p:cNvPr>
                  <p:cNvSpPr/>
                  <p:nvPr/>
                </p:nvSpPr>
                <p:spPr>
                  <a:xfrm>
                    <a:off x="7957521" y="4657248"/>
                    <a:ext cx="45594" cy="28575"/>
                  </a:xfrm>
                  <a:custGeom>
                    <a:avLst/>
                    <a:gdLst>
                      <a:gd name="connsiteX0" fmla="*/ 0 w 45594"/>
                      <a:gd name="connsiteY0" fmla="*/ 0 h 28575"/>
                      <a:gd name="connsiteX1" fmla="*/ 41910 w 45594"/>
                      <a:gd name="connsiteY1" fmla="*/ 28575 h 28575"/>
                      <a:gd name="connsiteX2" fmla="*/ 0 w 45594"/>
                      <a:gd name="connsiteY2" fmla="*/ 0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594" h="28575">
                        <a:moveTo>
                          <a:pt x="0" y="0"/>
                        </a:moveTo>
                        <a:cubicBezTo>
                          <a:pt x="21908" y="13335"/>
                          <a:pt x="24765" y="26670"/>
                          <a:pt x="41910" y="28575"/>
                        </a:cubicBezTo>
                        <a:cubicBezTo>
                          <a:pt x="59055" y="28575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4" name="Freeform: Shape 2983">
                    <a:extLst>
                      <a:ext uri="{FF2B5EF4-FFF2-40B4-BE49-F238E27FC236}">
                        <a16:creationId xmlns:a16="http://schemas.microsoft.com/office/drawing/2014/main" id="{DF1F6A1F-53E8-4EC1-A071-0A67FBB68895}"/>
                      </a:ext>
                    </a:extLst>
                  </p:cNvPr>
                  <p:cNvSpPr/>
                  <p:nvPr/>
                </p:nvSpPr>
                <p:spPr>
                  <a:xfrm>
                    <a:off x="7959427" y="4657248"/>
                    <a:ext cx="38290" cy="26670"/>
                  </a:xfrm>
                  <a:custGeom>
                    <a:avLst/>
                    <a:gdLst>
                      <a:gd name="connsiteX0" fmla="*/ 38100 w 38290"/>
                      <a:gd name="connsiteY0" fmla="*/ 26670 h 26670"/>
                      <a:gd name="connsiteX1" fmla="*/ 0 w 38290"/>
                      <a:gd name="connsiteY1" fmla="*/ 0 h 26670"/>
                      <a:gd name="connsiteX2" fmla="*/ 38100 w 38290"/>
                      <a:gd name="connsiteY2" fmla="*/ 2667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90" h="26670">
                        <a:moveTo>
                          <a:pt x="38100" y="26670"/>
                        </a:moveTo>
                        <a:cubicBezTo>
                          <a:pt x="40005" y="26670"/>
                          <a:pt x="27622" y="12383"/>
                          <a:pt x="0" y="0"/>
                        </a:cubicBezTo>
                        <a:cubicBezTo>
                          <a:pt x="24765" y="10478"/>
                          <a:pt x="37147" y="26670"/>
                          <a:pt x="38100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5" name="Graphic 7">
                  <a:extLst>
                    <a:ext uri="{FF2B5EF4-FFF2-40B4-BE49-F238E27FC236}">
                      <a16:creationId xmlns:a16="http://schemas.microsoft.com/office/drawing/2014/main" id="{CA0F1391-5C1C-40B0-BF3E-8ED1CDAFDF1D}"/>
                    </a:ext>
                  </a:extLst>
                </p:cNvPr>
                <p:cNvGrpSpPr/>
                <p:nvPr/>
              </p:nvGrpSpPr>
              <p:grpSpPr>
                <a:xfrm>
                  <a:off x="7949902" y="4693025"/>
                  <a:ext cx="60719" cy="10903"/>
                  <a:chOff x="7949902" y="4693025"/>
                  <a:chExt cx="60719" cy="10903"/>
                </a:xfrm>
              </p:grpSpPr>
              <p:sp>
                <p:nvSpPr>
                  <p:cNvPr id="2986" name="Freeform: Shape 2985">
                    <a:extLst>
                      <a:ext uri="{FF2B5EF4-FFF2-40B4-BE49-F238E27FC236}">
                        <a16:creationId xmlns:a16="http://schemas.microsoft.com/office/drawing/2014/main" id="{A03C5065-DD4D-4F0F-A64F-096F703B85F6}"/>
                      </a:ext>
                    </a:extLst>
                  </p:cNvPr>
                  <p:cNvSpPr/>
                  <p:nvPr/>
                </p:nvSpPr>
                <p:spPr>
                  <a:xfrm>
                    <a:off x="7949902" y="4693025"/>
                    <a:ext cx="60719" cy="10903"/>
                  </a:xfrm>
                  <a:custGeom>
                    <a:avLst/>
                    <a:gdLst>
                      <a:gd name="connsiteX0" fmla="*/ 0 w 60719"/>
                      <a:gd name="connsiteY0" fmla="*/ 8990 h 10903"/>
                      <a:gd name="connsiteX1" fmla="*/ 58102 w 60719"/>
                      <a:gd name="connsiteY1" fmla="*/ 6133 h 10903"/>
                      <a:gd name="connsiteX2" fmla="*/ 0 w 60719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719" h="10903">
                        <a:moveTo>
                          <a:pt x="0" y="8990"/>
                        </a:moveTo>
                        <a:cubicBezTo>
                          <a:pt x="30480" y="6133"/>
                          <a:pt x="41910" y="16610"/>
                          <a:pt x="58102" y="6133"/>
                        </a:cubicBezTo>
                        <a:cubicBezTo>
                          <a:pt x="74295" y="-5297"/>
                          <a:pt x="10477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7" name="Freeform: Shape 2986">
                    <a:extLst>
                      <a:ext uri="{FF2B5EF4-FFF2-40B4-BE49-F238E27FC236}">
                        <a16:creationId xmlns:a16="http://schemas.microsoft.com/office/drawing/2014/main" id="{7E7989F5-FFD1-487D-AB1C-79F5420BFC09}"/>
                      </a:ext>
                    </a:extLst>
                  </p:cNvPr>
                  <p:cNvSpPr/>
                  <p:nvPr/>
                </p:nvSpPr>
                <p:spPr>
                  <a:xfrm>
                    <a:off x="7951807" y="4695862"/>
                    <a:ext cx="54407" cy="4248"/>
                  </a:xfrm>
                  <a:custGeom>
                    <a:avLst/>
                    <a:gdLst>
                      <a:gd name="connsiteX0" fmla="*/ 54292 w 54407"/>
                      <a:gd name="connsiteY0" fmla="*/ 2344 h 4248"/>
                      <a:gd name="connsiteX1" fmla="*/ 0 w 54407"/>
                      <a:gd name="connsiteY1" fmla="*/ 4249 h 4248"/>
                      <a:gd name="connsiteX2" fmla="*/ 54292 w 544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4248">
                        <a:moveTo>
                          <a:pt x="54292" y="2344"/>
                        </a:moveTo>
                        <a:cubicBezTo>
                          <a:pt x="56198" y="1391"/>
                          <a:pt x="34290" y="-3371"/>
                          <a:pt x="0" y="4249"/>
                        </a:cubicBezTo>
                        <a:cubicBezTo>
                          <a:pt x="30480" y="-2419"/>
                          <a:pt x="53340" y="3296"/>
                          <a:pt x="54292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8" name="Graphic 7">
                  <a:extLst>
                    <a:ext uri="{FF2B5EF4-FFF2-40B4-BE49-F238E27FC236}">
                      <a16:creationId xmlns:a16="http://schemas.microsoft.com/office/drawing/2014/main" id="{39837DF7-6FB9-4E4B-834E-9C5CFAA10925}"/>
                    </a:ext>
                  </a:extLst>
                </p:cNvPr>
                <p:cNvGrpSpPr/>
                <p:nvPr/>
              </p:nvGrpSpPr>
              <p:grpSpPr>
                <a:xfrm>
                  <a:off x="7967999" y="4684543"/>
                  <a:ext cx="47467" cy="39379"/>
                  <a:chOff x="7967999" y="4684543"/>
                  <a:chExt cx="47467" cy="39379"/>
                </a:xfrm>
              </p:grpSpPr>
              <p:sp>
                <p:nvSpPr>
                  <p:cNvPr id="2989" name="Freeform: Shape 2988">
                    <a:extLst>
                      <a:ext uri="{FF2B5EF4-FFF2-40B4-BE49-F238E27FC236}">
                        <a16:creationId xmlns:a16="http://schemas.microsoft.com/office/drawing/2014/main" id="{EB9CF866-C254-44AA-A562-4DF71FCFF07B}"/>
                      </a:ext>
                    </a:extLst>
                  </p:cNvPr>
                  <p:cNvSpPr/>
                  <p:nvPr/>
                </p:nvSpPr>
                <p:spPr>
                  <a:xfrm>
                    <a:off x="7967999" y="4684543"/>
                    <a:ext cx="47467" cy="39379"/>
                  </a:xfrm>
                  <a:custGeom>
                    <a:avLst/>
                    <a:gdLst>
                      <a:gd name="connsiteX0" fmla="*/ 0 w 47467"/>
                      <a:gd name="connsiteY0" fmla="*/ 39379 h 39379"/>
                      <a:gd name="connsiteX1" fmla="*/ 46673 w 47467"/>
                      <a:gd name="connsiteY1" fmla="*/ 4137 h 39379"/>
                      <a:gd name="connsiteX2" fmla="*/ 0 w 47467"/>
                      <a:gd name="connsiteY2" fmla="*/ 39379 h 39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9379">
                        <a:moveTo>
                          <a:pt x="0" y="39379"/>
                        </a:moveTo>
                        <a:cubicBezTo>
                          <a:pt x="23813" y="20329"/>
                          <a:pt x="39053" y="22235"/>
                          <a:pt x="46673" y="4137"/>
                        </a:cubicBezTo>
                        <a:cubicBezTo>
                          <a:pt x="54293" y="-13008"/>
                          <a:pt x="4763" y="27950"/>
                          <a:pt x="0" y="393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0" name="Freeform: Shape 2989">
                    <a:extLst>
                      <a:ext uri="{FF2B5EF4-FFF2-40B4-BE49-F238E27FC236}">
                        <a16:creationId xmlns:a16="http://schemas.microsoft.com/office/drawing/2014/main" id="{6E2CC143-E098-4CCC-9655-26CBC40B9FA5}"/>
                      </a:ext>
                    </a:extLst>
                  </p:cNvPr>
                  <p:cNvSpPr/>
                  <p:nvPr/>
                </p:nvSpPr>
                <p:spPr>
                  <a:xfrm>
                    <a:off x="7969904" y="4690330"/>
                    <a:ext cx="43846" cy="31688"/>
                  </a:xfrm>
                  <a:custGeom>
                    <a:avLst/>
                    <a:gdLst>
                      <a:gd name="connsiteX0" fmla="*/ 43815 w 43846"/>
                      <a:gd name="connsiteY0" fmla="*/ 256 h 31688"/>
                      <a:gd name="connsiteX1" fmla="*/ 0 w 43846"/>
                      <a:gd name="connsiteY1" fmla="*/ 31688 h 31688"/>
                      <a:gd name="connsiteX2" fmla="*/ 43815 w 43846"/>
                      <a:gd name="connsiteY2" fmla="*/ 256 h 3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31688">
                        <a:moveTo>
                          <a:pt x="43815" y="256"/>
                        </a:moveTo>
                        <a:cubicBezTo>
                          <a:pt x="44767" y="-1649"/>
                          <a:pt x="23813" y="6923"/>
                          <a:pt x="0" y="31688"/>
                        </a:cubicBezTo>
                        <a:cubicBezTo>
                          <a:pt x="20955" y="8828"/>
                          <a:pt x="42863" y="2161"/>
                          <a:pt x="43815" y="25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1" name="Graphic 7">
                  <a:extLst>
                    <a:ext uri="{FF2B5EF4-FFF2-40B4-BE49-F238E27FC236}">
                      <a16:creationId xmlns:a16="http://schemas.microsoft.com/office/drawing/2014/main" id="{5443CACA-7EAE-4565-BFBB-3C79E05E2B5C}"/>
                    </a:ext>
                  </a:extLst>
                </p:cNvPr>
                <p:cNvGrpSpPr/>
                <p:nvPr/>
              </p:nvGrpSpPr>
              <p:grpSpPr>
                <a:xfrm>
                  <a:off x="8008255" y="4650581"/>
                  <a:ext cx="54993" cy="34364"/>
                  <a:chOff x="8008255" y="4650581"/>
                  <a:chExt cx="54993" cy="34364"/>
                </a:xfrm>
              </p:grpSpPr>
              <p:sp>
                <p:nvSpPr>
                  <p:cNvPr id="2992" name="Freeform: Shape 2991">
                    <a:extLst>
                      <a:ext uri="{FF2B5EF4-FFF2-40B4-BE49-F238E27FC236}">
                        <a16:creationId xmlns:a16="http://schemas.microsoft.com/office/drawing/2014/main" id="{FDC33284-8A34-4F30-8032-01E1E3FF7B7A}"/>
                      </a:ext>
                    </a:extLst>
                  </p:cNvPr>
                  <p:cNvSpPr/>
                  <p:nvPr/>
                </p:nvSpPr>
                <p:spPr>
                  <a:xfrm>
                    <a:off x="8008255" y="4650581"/>
                    <a:ext cx="54993" cy="34364"/>
                  </a:xfrm>
                  <a:custGeom>
                    <a:avLst/>
                    <a:gdLst>
                      <a:gd name="connsiteX0" fmla="*/ 54994 w 54993"/>
                      <a:gd name="connsiteY0" fmla="*/ 0 h 34364"/>
                      <a:gd name="connsiteX1" fmla="*/ 4511 w 54993"/>
                      <a:gd name="connsiteY1" fmla="*/ 34290 h 34364"/>
                      <a:gd name="connsiteX2" fmla="*/ 54994 w 54993"/>
                      <a:gd name="connsiteY2" fmla="*/ 0 h 34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93" h="34364">
                        <a:moveTo>
                          <a:pt x="54994" y="0"/>
                        </a:moveTo>
                        <a:cubicBezTo>
                          <a:pt x="28324" y="17145"/>
                          <a:pt x="24514" y="33338"/>
                          <a:pt x="4511" y="34290"/>
                        </a:cubicBezTo>
                        <a:cubicBezTo>
                          <a:pt x="-16444" y="36195"/>
                          <a:pt x="41659" y="952"/>
                          <a:pt x="5499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3" name="Freeform: Shape 2992">
                    <a:extLst>
                      <a:ext uri="{FF2B5EF4-FFF2-40B4-BE49-F238E27FC236}">
                        <a16:creationId xmlns:a16="http://schemas.microsoft.com/office/drawing/2014/main" id="{6E746EC8-31EA-45C1-8870-2C7A7CB2C06F}"/>
                      </a:ext>
                    </a:extLst>
                  </p:cNvPr>
                  <p:cNvSpPr/>
                  <p:nvPr/>
                </p:nvSpPr>
                <p:spPr>
                  <a:xfrm>
                    <a:off x="8014513" y="4651533"/>
                    <a:ext cx="46831" cy="32385"/>
                  </a:xfrm>
                  <a:custGeom>
                    <a:avLst/>
                    <a:gdLst>
                      <a:gd name="connsiteX0" fmla="*/ 159 w 46831"/>
                      <a:gd name="connsiteY0" fmla="*/ 32385 h 32385"/>
                      <a:gd name="connsiteX1" fmla="*/ 46831 w 46831"/>
                      <a:gd name="connsiteY1" fmla="*/ 0 h 32385"/>
                      <a:gd name="connsiteX2" fmla="*/ 159 w 46831"/>
                      <a:gd name="connsiteY2" fmla="*/ 32385 h 3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2385">
                        <a:moveTo>
                          <a:pt x="159" y="32385"/>
                        </a:moveTo>
                        <a:cubicBezTo>
                          <a:pt x="-1746" y="32385"/>
                          <a:pt x="13494" y="15240"/>
                          <a:pt x="46831" y="0"/>
                        </a:cubicBezTo>
                        <a:cubicBezTo>
                          <a:pt x="16351" y="13335"/>
                          <a:pt x="2064" y="32385"/>
                          <a:pt x="159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4" name="Graphic 7">
                  <a:extLst>
                    <a:ext uri="{FF2B5EF4-FFF2-40B4-BE49-F238E27FC236}">
                      <a16:creationId xmlns:a16="http://schemas.microsoft.com/office/drawing/2014/main" id="{F67663BA-3685-46E1-ABC3-A721509EB7C2}"/>
                    </a:ext>
                  </a:extLst>
                </p:cNvPr>
                <p:cNvGrpSpPr/>
                <p:nvPr/>
              </p:nvGrpSpPr>
              <p:grpSpPr>
                <a:xfrm>
                  <a:off x="7999588" y="4693610"/>
                  <a:ext cx="46516" cy="20787"/>
                  <a:chOff x="7999588" y="4693610"/>
                  <a:chExt cx="46516" cy="20787"/>
                </a:xfrm>
              </p:grpSpPr>
              <p:sp>
                <p:nvSpPr>
                  <p:cNvPr id="2995" name="Freeform: Shape 2994">
                    <a:extLst>
                      <a:ext uri="{FF2B5EF4-FFF2-40B4-BE49-F238E27FC236}">
                        <a16:creationId xmlns:a16="http://schemas.microsoft.com/office/drawing/2014/main" id="{FE6F0CBC-812D-4BD2-8F79-70156ABAED94}"/>
                      </a:ext>
                    </a:extLst>
                  </p:cNvPr>
                  <p:cNvSpPr/>
                  <p:nvPr/>
                </p:nvSpPr>
                <p:spPr>
                  <a:xfrm>
                    <a:off x="7999588" y="4693610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3179" y="-6835"/>
                          <a:pt x="1749" y="2690"/>
                        </a:cubicBezTo>
                        <a:cubicBezTo>
                          <a:pt x="-7776" y="10310"/>
                          <a:pt x="23656" y="7453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6" name="Freeform: Shape 2995">
                    <a:extLst>
                      <a:ext uri="{FF2B5EF4-FFF2-40B4-BE49-F238E27FC236}">
                        <a16:creationId xmlns:a16="http://schemas.microsoft.com/office/drawing/2014/main" id="{20DEDE04-FC96-4425-A126-2BC74712C0D1}"/>
                      </a:ext>
                    </a:extLst>
                  </p:cNvPr>
                  <p:cNvSpPr/>
                  <p:nvPr/>
                </p:nvSpPr>
                <p:spPr>
                  <a:xfrm>
                    <a:off x="8002258" y="4695984"/>
                    <a:ext cx="43846" cy="18413"/>
                  </a:xfrm>
                  <a:custGeom>
                    <a:avLst/>
                    <a:gdLst>
                      <a:gd name="connsiteX0" fmla="*/ 31 w 43846"/>
                      <a:gd name="connsiteY0" fmla="*/ 316 h 18413"/>
                      <a:gd name="connsiteX1" fmla="*/ 43846 w 43846"/>
                      <a:gd name="connsiteY1" fmla="*/ 18414 h 18413"/>
                      <a:gd name="connsiteX2" fmla="*/ 31 w 43846"/>
                      <a:gd name="connsiteY2" fmla="*/ 316 h 18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18413">
                        <a:moveTo>
                          <a:pt x="31" y="316"/>
                        </a:moveTo>
                        <a:cubicBezTo>
                          <a:pt x="-921" y="1269"/>
                          <a:pt x="20034" y="-636"/>
                          <a:pt x="43846" y="18414"/>
                        </a:cubicBezTo>
                        <a:cubicBezTo>
                          <a:pt x="19081" y="-636"/>
                          <a:pt x="984" y="-636"/>
                          <a:pt x="31" y="31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7" name="Graphic 7">
                  <a:extLst>
                    <a:ext uri="{FF2B5EF4-FFF2-40B4-BE49-F238E27FC236}">
                      <a16:creationId xmlns:a16="http://schemas.microsoft.com/office/drawing/2014/main" id="{71E89250-8AAD-43FB-A82F-5C06614A73D7}"/>
                    </a:ext>
                  </a:extLst>
                </p:cNvPr>
                <p:cNvGrpSpPr/>
                <p:nvPr/>
              </p:nvGrpSpPr>
              <p:grpSpPr>
                <a:xfrm>
                  <a:off x="7999519" y="4689839"/>
                  <a:ext cx="63729" cy="11772"/>
                  <a:chOff x="7999519" y="4689839"/>
                  <a:chExt cx="63729" cy="11772"/>
                </a:xfrm>
              </p:grpSpPr>
              <p:sp>
                <p:nvSpPr>
                  <p:cNvPr id="2998" name="Freeform: Shape 2997">
                    <a:extLst>
                      <a:ext uri="{FF2B5EF4-FFF2-40B4-BE49-F238E27FC236}">
                        <a16:creationId xmlns:a16="http://schemas.microsoft.com/office/drawing/2014/main" id="{47320B55-ADA1-48B2-A417-B6A176B23B8B}"/>
                      </a:ext>
                    </a:extLst>
                  </p:cNvPr>
                  <p:cNvSpPr/>
                  <p:nvPr/>
                </p:nvSpPr>
                <p:spPr>
                  <a:xfrm>
                    <a:off x="7999519" y="4689839"/>
                    <a:ext cx="63729" cy="11772"/>
                  </a:xfrm>
                  <a:custGeom>
                    <a:avLst/>
                    <a:gdLst>
                      <a:gd name="connsiteX0" fmla="*/ 63730 w 63729"/>
                      <a:gd name="connsiteY0" fmla="*/ 11224 h 11772"/>
                      <a:gd name="connsiteX1" fmla="*/ 2770 w 63729"/>
                      <a:gd name="connsiteY1" fmla="*/ 5509 h 11772"/>
                      <a:gd name="connsiteX2" fmla="*/ 63730 w 63729"/>
                      <a:gd name="connsiteY2" fmla="*/ 11224 h 11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29" h="11772">
                        <a:moveTo>
                          <a:pt x="63730" y="11224"/>
                        </a:moveTo>
                        <a:cubicBezTo>
                          <a:pt x="32297" y="7414"/>
                          <a:pt x="19915" y="17892"/>
                          <a:pt x="2770" y="5509"/>
                        </a:cubicBezTo>
                        <a:cubicBezTo>
                          <a:pt x="-14375" y="-5921"/>
                          <a:pt x="53252" y="2652"/>
                          <a:pt x="63730" y="1122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9" name="Freeform: Shape 2998">
                    <a:extLst>
                      <a:ext uri="{FF2B5EF4-FFF2-40B4-BE49-F238E27FC236}">
                        <a16:creationId xmlns:a16="http://schemas.microsoft.com/office/drawing/2014/main" id="{4B34A4F4-220A-44E2-B21C-4312A87FC6F8}"/>
                      </a:ext>
                    </a:extLst>
                  </p:cNvPr>
                  <p:cNvSpPr/>
                  <p:nvPr/>
                </p:nvSpPr>
                <p:spPr>
                  <a:xfrm>
                    <a:off x="8004083" y="4694268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5828" y="-2730"/>
                          <a:pt x="2016" y="2985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0" name="Graphic 7">
                  <a:extLst>
                    <a:ext uri="{FF2B5EF4-FFF2-40B4-BE49-F238E27FC236}">
                      <a16:creationId xmlns:a16="http://schemas.microsoft.com/office/drawing/2014/main" id="{DA426FC5-047D-4D00-AEB6-0EC2503E6753}"/>
                    </a:ext>
                  </a:extLst>
                </p:cNvPr>
                <p:cNvGrpSpPr/>
                <p:nvPr/>
              </p:nvGrpSpPr>
              <p:grpSpPr>
                <a:xfrm>
                  <a:off x="8003902" y="4627720"/>
                  <a:ext cx="11721" cy="59293"/>
                  <a:chOff x="8003902" y="4627720"/>
                  <a:chExt cx="11721" cy="59293"/>
                </a:xfrm>
              </p:grpSpPr>
              <p:sp>
                <p:nvSpPr>
                  <p:cNvPr id="3001" name="Freeform: Shape 3000">
                    <a:extLst>
                      <a:ext uri="{FF2B5EF4-FFF2-40B4-BE49-F238E27FC236}">
                        <a16:creationId xmlns:a16="http://schemas.microsoft.com/office/drawing/2014/main" id="{B3D994A8-6B41-496B-853F-F4988D3FE1D2}"/>
                      </a:ext>
                    </a:extLst>
                  </p:cNvPr>
                  <p:cNvSpPr/>
                  <p:nvPr/>
                </p:nvSpPr>
                <p:spPr>
                  <a:xfrm>
                    <a:off x="8003902" y="4627720"/>
                    <a:ext cx="11721" cy="59293"/>
                  </a:xfrm>
                  <a:custGeom>
                    <a:avLst/>
                    <a:gdLst>
                      <a:gd name="connsiteX0" fmla="*/ 11722 w 11721"/>
                      <a:gd name="connsiteY0" fmla="*/ 0 h 59293"/>
                      <a:gd name="connsiteX1" fmla="*/ 5054 w 11721"/>
                      <a:gd name="connsiteY1" fmla="*/ 58103 h 59293"/>
                      <a:gd name="connsiteX2" fmla="*/ 11722 w 11721"/>
                      <a:gd name="connsiteY2" fmla="*/ 0 h 59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1" h="59293">
                        <a:moveTo>
                          <a:pt x="11722" y="0"/>
                        </a:moveTo>
                        <a:cubicBezTo>
                          <a:pt x="6959" y="29528"/>
                          <a:pt x="17437" y="46673"/>
                          <a:pt x="5054" y="58103"/>
                        </a:cubicBezTo>
                        <a:cubicBezTo>
                          <a:pt x="-6376" y="68580"/>
                          <a:pt x="4102" y="6668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2" name="Freeform: Shape 3001">
                    <a:extLst>
                      <a:ext uri="{FF2B5EF4-FFF2-40B4-BE49-F238E27FC236}">
                        <a16:creationId xmlns:a16="http://schemas.microsoft.com/office/drawing/2014/main" id="{C2D3560D-279E-4EBA-A000-B73A4A1BEFE3}"/>
                      </a:ext>
                    </a:extLst>
                  </p:cNvPr>
                  <p:cNvSpPr/>
                  <p:nvPr/>
                </p:nvSpPr>
                <p:spPr>
                  <a:xfrm>
                    <a:off x="8008353" y="4629626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3" name="Graphic 7">
                  <a:extLst>
                    <a:ext uri="{FF2B5EF4-FFF2-40B4-BE49-F238E27FC236}">
                      <a16:creationId xmlns:a16="http://schemas.microsoft.com/office/drawing/2014/main" id="{A3161380-D43C-4ABB-BCE1-0B5541C65AE8}"/>
                    </a:ext>
                  </a:extLst>
                </p:cNvPr>
                <p:cNvGrpSpPr/>
                <p:nvPr/>
              </p:nvGrpSpPr>
              <p:grpSpPr>
                <a:xfrm>
                  <a:off x="7960379" y="4622958"/>
                  <a:ext cx="50568" cy="71095"/>
                  <a:chOff x="7960379" y="4622958"/>
                  <a:chExt cx="50568" cy="71095"/>
                </a:xfrm>
              </p:grpSpPr>
              <p:sp>
                <p:nvSpPr>
                  <p:cNvPr id="3004" name="Freeform: Shape 3003">
                    <a:extLst>
                      <a:ext uri="{FF2B5EF4-FFF2-40B4-BE49-F238E27FC236}">
                        <a16:creationId xmlns:a16="http://schemas.microsoft.com/office/drawing/2014/main" id="{B8E48B00-26B9-410E-ABC8-E19E9916C27F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50568" cy="71095"/>
                  </a:xfrm>
                  <a:custGeom>
                    <a:avLst/>
                    <a:gdLst>
                      <a:gd name="connsiteX0" fmla="*/ 0 w 50568"/>
                      <a:gd name="connsiteY0" fmla="*/ 0 h 71095"/>
                      <a:gd name="connsiteX1" fmla="*/ 45720 w 50568"/>
                      <a:gd name="connsiteY1" fmla="*/ 70485 h 71095"/>
                      <a:gd name="connsiteX2" fmla="*/ 0 w 50568"/>
                      <a:gd name="connsiteY2" fmla="*/ 0 h 7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68" h="71095">
                        <a:moveTo>
                          <a:pt x="0" y="0"/>
                        </a:moveTo>
                        <a:cubicBezTo>
                          <a:pt x="24765" y="27623"/>
                          <a:pt x="30480" y="77153"/>
                          <a:pt x="45720" y="70485"/>
                        </a:cubicBezTo>
                        <a:cubicBezTo>
                          <a:pt x="62865" y="57150"/>
                          <a:pt x="31432" y="12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5" name="Freeform: Shape 3004">
                    <a:extLst>
                      <a:ext uri="{FF2B5EF4-FFF2-40B4-BE49-F238E27FC236}">
                        <a16:creationId xmlns:a16="http://schemas.microsoft.com/office/drawing/2014/main" id="{03AD5670-12CE-4703-AC8A-B3E19E3895F5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44904" cy="68592"/>
                  </a:xfrm>
                  <a:custGeom>
                    <a:avLst/>
                    <a:gdLst>
                      <a:gd name="connsiteX0" fmla="*/ 44767 w 44904"/>
                      <a:gd name="connsiteY0" fmla="*/ 68580 h 68592"/>
                      <a:gd name="connsiteX1" fmla="*/ 0 w 44904"/>
                      <a:gd name="connsiteY1" fmla="*/ 0 h 68592"/>
                      <a:gd name="connsiteX2" fmla="*/ 44767 w 44904"/>
                      <a:gd name="connsiteY2" fmla="*/ 68580 h 68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4" h="68592">
                        <a:moveTo>
                          <a:pt x="44767" y="68580"/>
                        </a:moveTo>
                        <a:cubicBezTo>
                          <a:pt x="46673" y="67628"/>
                          <a:pt x="28575" y="11430"/>
                          <a:pt x="0" y="0"/>
                        </a:cubicBezTo>
                        <a:cubicBezTo>
                          <a:pt x="30480" y="16193"/>
                          <a:pt x="42863" y="69533"/>
                          <a:pt x="44767" y="685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6" name="Graphic 7">
                  <a:extLst>
                    <a:ext uri="{FF2B5EF4-FFF2-40B4-BE49-F238E27FC236}">
                      <a16:creationId xmlns:a16="http://schemas.microsoft.com/office/drawing/2014/main" id="{25E9B13B-AC34-4680-9ED5-95BF917F97AD}"/>
                    </a:ext>
                  </a:extLst>
                </p:cNvPr>
                <p:cNvGrpSpPr/>
                <p:nvPr/>
              </p:nvGrpSpPr>
              <p:grpSpPr>
                <a:xfrm>
                  <a:off x="8005685" y="4671552"/>
                  <a:ext cx="71851" cy="26387"/>
                  <a:chOff x="8005685" y="4671552"/>
                  <a:chExt cx="71851" cy="26387"/>
                </a:xfrm>
              </p:grpSpPr>
              <p:sp>
                <p:nvSpPr>
                  <p:cNvPr id="3007" name="Freeform: Shape 3006">
                    <a:extLst>
                      <a:ext uri="{FF2B5EF4-FFF2-40B4-BE49-F238E27FC236}">
                        <a16:creationId xmlns:a16="http://schemas.microsoft.com/office/drawing/2014/main" id="{5A5D4F34-FBAD-4842-8066-293010319A3D}"/>
                      </a:ext>
                    </a:extLst>
                  </p:cNvPr>
                  <p:cNvSpPr/>
                  <p:nvPr/>
                </p:nvSpPr>
                <p:spPr>
                  <a:xfrm>
                    <a:off x="8005685" y="4671552"/>
                    <a:ext cx="71851" cy="26387"/>
                  </a:xfrm>
                  <a:custGeom>
                    <a:avLst/>
                    <a:gdLst>
                      <a:gd name="connsiteX0" fmla="*/ 71851 w 71851"/>
                      <a:gd name="connsiteY0" fmla="*/ 1889 h 26387"/>
                      <a:gd name="connsiteX1" fmla="*/ 414 w 71851"/>
                      <a:gd name="connsiteY1" fmla="*/ 20939 h 26387"/>
                      <a:gd name="connsiteX2" fmla="*/ 71851 w 71851"/>
                      <a:gd name="connsiteY2" fmla="*/ 1889 h 26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851" h="26387">
                        <a:moveTo>
                          <a:pt x="71851" y="1889"/>
                        </a:moveTo>
                        <a:cubicBezTo>
                          <a:pt x="52801" y="-1921"/>
                          <a:pt x="6129" y="-1921"/>
                          <a:pt x="414" y="20939"/>
                        </a:cubicBezTo>
                        <a:cubicBezTo>
                          <a:pt x="-4349" y="39036"/>
                          <a:pt x="32799" y="6651"/>
                          <a:pt x="71851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8" name="Freeform: Shape 3007">
                    <a:extLst>
                      <a:ext uri="{FF2B5EF4-FFF2-40B4-BE49-F238E27FC236}">
                        <a16:creationId xmlns:a16="http://schemas.microsoft.com/office/drawing/2014/main" id="{655B203E-2863-4BEB-A591-CE0FDAEE7612}"/>
                      </a:ext>
                    </a:extLst>
                  </p:cNvPr>
                  <p:cNvSpPr/>
                  <p:nvPr/>
                </p:nvSpPr>
                <p:spPr>
                  <a:xfrm>
                    <a:off x="8008004" y="4673323"/>
                    <a:ext cx="69532" cy="18332"/>
                  </a:xfrm>
                  <a:custGeom>
                    <a:avLst/>
                    <a:gdLst>
                      <a:gd name="connsiteX0" fmla="*/ 0 w 69532"/>
                      <a:gd name="connsiteY0" fmla="*/ 18215 h 18332"/>
                      <a:gd name="connsiteX1" fmla="*/ 69532 w 69532"/>
                      <a:gd name="connsiteY1" fmla="*/ 118 h 18332"/>
                      <a:gd name="connsiteX2" fmla="*/ 0 w 69532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8332">
                        <a:moveTo>
                          <a:pt x="0" y="18215"/>
                        </a:moveTo>
                        <a:cubicBezTo>
                          <a:pt x="0" y="20120"/>
                          <a:pt x="23813" y="-1788"/>
                          <a:pt x="69532" y="118"/>
                        </a:cubicBezTo>
                        <a:cubicBezTo>
                          <a:pt x="22860" y="-835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9" name="Graphic 7">
                  <a:extLst>
                    <a:ext uri="{FF2B5EF4-FFF2-40B4-BE49-F238E27FC236}">
                      <a16:creationId xmlns:a16="http://schemas.microsoft.com/office/drawing/2014/main" id="{4809C778-8064-4C72-A9C8-48353385B038}"/>
                    </a:ext>
                  </a:extLst>
                </p:cNvPr>
                <p:cNvGrpSpPr/>
                <p:nvPr/>
              </p:nvGrpSpPr>
              <p:grpSpPr>
                <a:xfrm>
                  <a:off x="7933709" y="4668694"/>
                  <a:ext cx="74036" cy="29083"/>
                  <a:chOff x="7933709" y="4668694"/>
                  <a:chExt cx="74036" cy="29083"/>
                </a:xfrm>
              </p:grpSpPr>
              <p:sp>
                <p:nvSpPr>
                  <p:cNvPr id="3010" name="Freeform: Shape 3009">
                    <a:extLst>
                      <a:ext uri="{FF2B5EF4-FFF2-40B4-BE49-F238E27FC236}">
                        <a16:creationId xmlns:a16="http://schemas.microsoft.com/office/drawing/2014/main" id="{E71A7708-D763-4E7F-B254-77358D6FB9BF}"/>
                      </a:ext>
                    </a:extLst>
                  </p:cNvPr>
                  <p:cNvSpPr/>
                  <p:nvPr/>
                </p:nvSpPr>
                <p:spPr>
                  <a:xfrm>
                    <a:off x="7933709" y="4668694"/>
                    <a:ext cx="74036" cy="29083"/>
                  </a:xfrm>
                  <a:custGeom>
                    <a:avLst/>
                    <a:gdLst>
                      <a:gd name="connsiteX0" fmla="*/ 0 w 74036"/>
                      <a:gd name="connsiteY0" fmla="*/ 1889 h 29083"/>
                      <a:gd name="connsiteX1" fmla="*/ 70485 w 74036"/>
                      <a:gd name="connsiteY1" fmla="*/ 20939 h 29083"/>
                      <a:gd name="connsiteX2" fmla="*/ 0 w 74036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036" h="29083">
                        <a:moveTo>
                          <a:pt x="0" y="1889"/>
                        </a:moveTo>
                        <a:cubicBezTo>
                          <a:pt x="13335" y="-1921"/>
                          <a:pt x="54293" y="-1921"/>
                          <a:pt x="70485" y="20939"/>
                        </a:cubicBezTo>
                        <a:cubicBezTo>
                          <a:pt x="86677" y="43799"/>
                          <a:pt x="44768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1" name="Freeform: Shape 3010">
                    <a:extLst>
                      <a:ext uri="{FF2B5EF4-FFF2-40B4-BE49-F238E27FC236}">
                        <a16:creationId xmlns:a16="http://schemas.microsoft.com/office/drawing/2014/main" id="{8E617FB9-074A-4A82-9688-54C4D0146872}"/>
                      </a:ext>
                    </a:extLst>
                  </p:cNvPr>
                  <p:cNvSpPr/>
                  <p:nvPr/>
                </p:nvSpPr>
                <p:spPr>
                  <a:xfrm>
                    <a:off x="7936567" y="4671535"/>
                    <a:ext cx="66822" cy="20157"/>
                  </a:xfrm>
                  <a:custGeom>
                    <a:avLst/>
                    <a:gdLst>
                      <a:gd name="connsiteX0" fmla="*/ 66675 w 66822"/>
                      <a:gd name="connsiteY0" fmla="*/ 20003 h 20157"/>
                      <a:gd name="connsiteX1" fmla="*/ 0 w 66822"/>
                      <a:gd name="connsiteY1" fmla="*/ 0 h 20157"/>
                      <a:gd name="connsiteX2" fmla="*/ 66675 w 66822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22" h="20157">
                        <a:moveTo>
                          <a:pt x="66675" y="20003"/>
                        </a:moveTo>
                        <a:cubicBezTo>
                          <a:pt x="68580" y="21908"/>
                          <a:pt x="52388" y="5715"/>
                          <a:pt x="0" y="0"/>
                        </a:cubicBezTo>
                        <a:cubicBezTo>
                          <a:pt x="49530" y="2858"/>
                          <a:pt x="65723" y="17145"/>
                          <a:pt x="666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12" name="Graphic 7">
                <a:extLst>
                  <a:ext uri="{FF2B5EF4-FFF2-40B4-BE49-F238E27FC236}">
                    <a16:creationId xmlns:a16="http://schemas.microsoft.com/office/drawing/2014/main" id="{C4DF07A6-80E5-438F-98ED-23E0C9D0697C}"/>
                  </a:ext>
                </a:extLst>
              </p:cNvPr>
              <p:cNvGrpSpPr/>
              <p:nvPr/>
            </p:nvGrpSpPr>
            <p:grpSpPr>
              <a:xfrm>
                <a:off x="7513657" y="4672488"/>
                <a:ext cx="133350" cy="110490"/>
                <a:chOff x="7513657" y="4672488"/>
                <a:chExt cx="133350" cy="110490"/>
              </a:xfrm>
            </p:grpSpPr>
            <p:sp>
              <p:nvSpPr>
                <p:cNvPr id="3013" name="Freeform: Shape 3012">
                  <a:extLst>
                    <a:ext uri="{FF2B5EF4-FFF2-40B4-BE49-F238E27FC236}">
                      <a16:creationId xmlns:a16="http://schemas.microsoft.com/office/drawing/2014/main" id="{CCF126BA-5417-4832-A567-2946C041B6A5}"/>
                    </a:ext>
                  </a:extLst>
                </p:cNvPr>
                <p:cNvSpPr/>
                <p:nvPr/>
              </p:nvSpPr>
              <p:spPr>
                <a:xfrm>
                  <a:off x="7539374" y="4721066"/>
                  <a:ext cx="107632" cy="61912"/>
                </a:xfrm>
                <a:custGeom>
                  <a:avLst/>
                  <a:gdLst>
                    <a:gd name="connsiteX0" fmla="*/ 65722 w 107632"/>
                    <a:gd name="connsiteY0" fmla="*/ 31432 h 61912"/>
                    <a:gd name="connsiteX1" fmla="*/ 97155 w 107632"/>
                    <a:gd name="connsiteY1" fmla="*/ 26670 h 61912"/>
                    <a:gd name="connsiteX2" fmla="*/ 72390 w 107632"/>
                    <a:gd name="connsiteY2" fmla="*/ 26670 h 61912"/>
                    <a:gd name="connsiteX3" fmla="*/ 107632 w 107632"/>
                    <a:gd name="connsiteY3" fmla="*/ 13335 h 61912"/>
                    <a:gd name="connsiteX4" fmla="*/ 60960 w 107632"/>
                    <a:gd name="connsiteY4" fmla="*/ 21907 h 61912"/>
                    <a:gd name="connsiteX5" fmla="*/ 76200 w 107632"/>
                    <a:gd name="connsiteY5" fmla="*/ 5715 h 61912"/>
                    <a:gd name="connsiteX6" fmla="*/ 57150 w 107632"/>
                    <a:gd name="connsiteY6" fmla="*/ 17145 h 61912"/>
                    <a:gd name="connsiteX7" fmla="*/ 56197 w 107632"/>
                    <a:gd name="connsiteY7" fmla="*/ 0 h 61912"/>
                    <a:gd name="connsiteX8" fmla="*/ 41910 w 107632"/>
                    <a:gd name="connsiteY8" fmla="*/ 20955 h 61912"/>
                    <a:gd name="connsiteX9" fmla="*/ 40005 w 107632"/>
                    <a:gd name="connsiteY9" fmla="*/ 20955 h 61912"/>
                    <a:gd name="connsiteX10" fmla="*/ 31432 w 107632"/>
                    <a:gd name="connsiteY10" fmla="*/ 5715 h 61912"/>
                    <a:gd name="connsiteX11" fmla="*/ 31432 w 107632"/>
                    <a:gd name="connsiteY11" fmla="*/ 20003 h 61912"/>
                    <a:gd name="connsiteX12" fmla="*/ 20002 w 107632"/>
                    <a:gd name="connsiteY12" fmla="*/ 13335 h 61912"/>
                    <a:gd name="connsiteX13" fmla="*/ 27622 w 107632"/>
                    <a:gd name="connsiteY13" fmla="*/ 23813 h 61912"/>
                    <a:gd name="connsiteX14" fmla="*/ 0 w 107632"/>
                    <a:gd name="connsiteY14" fmla="*/ 36195 h 61912"/>
                    <a:gd name="connsiteX15" fmla="*/ 28575 w 107632"/>
                    <a:gd name="connsiteY15" fmla="*/ 32385 h 61912"/>
                    <a:gd name="connsiteX16" fmla="*/ 10477 w 107632"/>
                    <a:gd name="connsiteY16" fmla="*/ 46672 h 61912"/>
                    <a:gd name="connsiteX17" fmla="*/ 28575 w 107632"/>
                    <a:gd name="connsiteY17" fmla="*/ 39053 h 61912"/>
                    <a:gd name="connsiteX18" fmla="*/ 29527 w 107632"/>
                    <a:gd name="connsiteY18" fmla="*/ 55245 h 61912"/>
                    <a:gd name="connsiteX19" fmla="*/ 36195 w 107632"/>
                    <a:gd name="connsiteY19" fmla="*/ 41910 h 61912"/>
                    <a:gd name="connsiteX20" fmla="*/ 43815 w 107632"/>
                    <a:gd name="connsiteY20" fmla="*/ 57150 h 61912"/>
                    <a:gd name="connsiteX21" fmla="*/ 45720 w 107632"/>
                    <a:gd name="connsiteY21" fmla="*/ 45720 h 61912"/>
                    <a:gd name="connsiteX22" fmla="*/ 57150 w 107632"/>
                    <a:gd name="connsiteY22" fmla="*/ 61913 h 61912"/>
                    <a:gd name="connsiteX23" fmla="*/ 56197 w 107632"/>
                    <a:gd name="connsiteY23" fmla="*/ 42863 h 61912"/>
                    <a:gd name="connsiteX24" fmla="*/ 69532 w 107632"/>
                    <a:gd name="connsiteY24" fmla="*/ 51435 h 61912"/>
                    <a:gd name="connsiteX25" fmla="*/ 58102 w 107632"/>
                    <a:gd name="connsiteY25" fmla="*/ 39053 h 61912"/>
                    <a:gd name="connsiteX26" fmla="*/ 99060 w 107632"/>
                    <a:gd name="connsiteY26" fmla="*/ 50482 h 61912"/>
                    <a:gd name="connsiteX27" fmla="*/ 65722 w 107632"/>
                    <a:gd name="connsiteY27" fmla="*/ 31432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7632" h="61912">
                      <a:moveTo>
                        <a:pt x="65722" y="31432"/>
                      </a:moveTo>
                      <a:cubicBezTo>
                        <a:pt x="79057" y="30480"/>
                        <a:pt x="94297" y="28575"/>
                        <a:pt x="97155" y="26670"/>
                      </a:cubicBezTo>
                      <a:cubicBezTo>
                        <a:pt x="87630" y="27622"/>
                        <a:pt x="79057" y="27622"/>
                        <a:pt x="72390" y="26670"/>
                      </a:cubicBezTo>
                      <a:cubicBezTo>
                        <a:pt x="87630" y="21907"/>
                        <a:pt x="103822" y="16192"/>
                        <a:pt x="107632" y="13335"/>
                      </a:cubicBezTo>
                      <a:cubicBezTo>
                        <a:pt x="87630" y="19050"/>
                        <a:pt x="72390" y="20003"/>
                        <a:pt x="60960" y="21907"/>
                      </a:cubicBezTo>
                      <a:cubicBezTo>
                        <a:pt x="68580" y="16192"/>
                        <a:pt x="76200" y="8572"/>
                        <a:pt x="76200" y="5715"/>
                      </a:cubicBezTo>
                      <a:cubicBezTo>
                        <a:pt x="69532" y="11430"/>
                        <a:pt x="62865" y="14288"/>
                        <a:pt x="57150" y="17145"/>
                      </a:cubicBezTo>
                      <a:cubicBezTo>
                        <a:pt x="59055" y="10478"/>
                        <a:pt x="58102" y="3810"/>
                        <a:pt x="56197" y="0"/>
                      </a:cubicBezTo>
                      <a:cubicBezTo>
                        <a:pt x="54293" y="7620"/>
                        <a:pt x="46672" y="15240"/>
                        <a:pt x="41910" y="20955"/>
                      </a:cubicBezTo>
                      <a:cubicBezTo>
                        <a:pt x="40957" y="20955"/>
                        <a:pt x="40957" y="20955"/>
                        <a:pt x="40005" y="20955"/>
                      </a:cubicBezTo>
                      <a:cubicBezTo>
                        <a:pt x="38100" y="14288"/>
                        <a:pt x="35243" y="7620"/>
                        <a:pt x="31432" y="5715"/>
                      </a:cubicBezTo>
                      <a:cubicBezTo>
                        <a:pt x="33338" y="11430"/>
                        <a:pt x="32385" y="16192"/>
                        <a:pt x="31432" y="20003"/>
                      </a:cubicBezTo>
                      <a:cubicBezTo>
                        <a:pt x="27622" y="17145"/>
                        <a:pt x="23813" y="14288"/>
                        <a:pt x="20002" y="13335"/>
                      </a:cubicBezTo>
                      <a:cubicBezTo>
                        <a:pt x="23813" y="17145"/>
                        <a:pt x="25718" y="20955"/>
                        <a:pt x="27622" y="23813"/>
                      </a:cubicBezTo>
                      <a:cubicBezTo>
                        <a:pt x="15240" y="27622"/>
                        <a:pt x="18097" y="30480"/>
                        <a:pt x="0" y="36195"/>
                      </a:cubicBezTo>
                      <a:cubicBezTo>
                        <a:pt x="16193" y="36195"/>
                        <a:pt x="20955" y="36195"/>
                        <a:pt x="28575" y="32385"/>
                      </a:cubicBezTo>
                      <a:cubicBezTo>
                        <a:pt x="23813" y="36195"/>
                        <a:pt x="20955" y="40957"/>
                        <a:pt x="10477" y="46672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5245"/>
                      </a:cubicBezTo>
                      <a:cubicBezTo>
                        <a:pt x="32385" y="53340"/>
                        <a:pt x="34290" y="47625"/>
                        <a:pt x="36195" y="41910"/>
                      </a:cubicBezTo>
                      <a:cubicBezTo>
                        <a:pt x="39052" y="45720"/>
                        <a:pt x="41910" y="50482"/>
                        <a:pt x="43815" y="57150"/>
                      </a:cubicBezTo>
                      <a:cubicBezTo>
                        <a:pt x="45720" y="55245"/>
                        <a:pt x="45720" y="50482"/>
                        <a:pt x="45720" y="45720"/>
                      </a:cubicBezTo>
                      <a:cubicBezTo>
                        <a:pt x="50482" y="50482"/>
                        <a:pt x="54293" y="56197"/>
                        <a:pt x="57150" y="61913"/>
                      </a:cubicBezTo>
                      <a:cubicBezTo>
                        <a:pt x="59055" y="58103"/>
                        <a:pt x="60007" y="50482"/>
                        <a:pt x="56197" y="42863"/>
                      </a:cubicBezTo>
                      <a:cubicBezTo>
                        <a:pt x="60007" y="44767"/>
                        <a:pt x="64770" y="47625"/>
                        <a:pt x="69532" y="51435"/>
                      </a:cubicBezTo>
                      <a:cubicBezTo>
                        <a:pt x="69532" y="49530"/>
                        <a:pt x="63818" y="43815"/>
                        <a:pt x="58102" y="39053"/>
                      </a:cubicBezTo>
                      <a:cubicBezTo>
                        <a:pt x="71438" y="41910"/>
                        <a:pt x="87630" y="44767"/>
                        <a:pt x="99060" y="50482"/>
                      </a:cubicBezTo>
                      <a:cubicBezTo>
                        <a:pt x="95250" y="42863"/>
                        <a:pt x="80010" y="35242"/>
                        <a:pt x="65722" y="3143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14" name="Graphic 7">
                  <a:extLst>
                    <a:ext uri="{FF2B5EF4-FFF2-40B4-BE49-F238E27FC236}">
                      <a16:creationId xmlns:a16="http://schemas.microsoft.com/office/drawing/2014/main" id="{FB44BCAF-B73F-46E4-9733-0708649A9C46}"/>
                    </a:ext>
                  </a:extLst>
                </p:cNvPr>
                <p:cNvGrpSpPr/>
                <p:nvPr/>
              </p:nvGrpSpPr>
              <p:grpSpPr>
                <a:xfrm>
                  <a:off x="7572475" y="4672488"/>
                  <a:ext cx="39288" cy="67605"/>
                  <a:chOff x="7572475" y="4672488"/>
                  <a:chExt cx="39288" cy="67605"/>
                </a:xfrm>
              </p:grpSpPr>
              <p:sp>
                <p:nvSpPr>
                  <p:cNvPr id="3015" name="Freeform: Shape 3014">
                    <a:extLst>
                      <a:ext uri="{FF2B5EF4-FFF2-40B4-BE49-F238E27FC236}">
                        <a16:creationId xmlns:a16="http://schemas.microsoft.com/office/drawing/2014/main" id="{2CAC61B7-254D-4EE0-990A-F2DB26C9159C}"/>
                      </a:ext>
                    </a:extLst>
                  </p:cNvPr>
                  <p:cNvSpPr/>
                  <p:nvPr/>
                </p:nvSpPr>
                <p:spPr>
                  <a:xfrm>
                    <a:off x="7572475" y="4672488"/>
                    <a:ext cx="39288" cy="67605"/>
                  </a:xfrm>
                  <a:custGeom>
                    <a:avLst/>
                    <a:gdLst>
                      <a:gd name="connsiteX0" fmla="*/ 39289 w 39288"/>
                      <a:gd name="connsiteY0" fmla="*/ 0 h 67605"/>
                      <a:gd name="connsiteX1" fmla="*/ 5951 w 39288"/>
                      <a:gd name="connsiteY1" fmla="*/ 65722 h 67605"/>
                      <a:gd name="connsiteX2" fmla="*/ 39289 w 39288"/>
                      <a:gd name="connsiteY2" fmla="*/ 0 h 67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88" h="67605">
                        <a:moveTo>
                          <a:pt x="39289" y="0"/>
                        </a:moveTo>
                        <a:cubicBezTo>
                          <a:pt x="21191" y="33338"/>
                          <a:pt x="26906" y="52388"/>
                          <a:pt x="5951" y="65722"/>
                        </a:cubicBezTo>
                        <a:cubicBezTo>
                          <a:pt x="-15004" y="80010"/>
                          <a:pt x="25001" y="8572"/>
                          <a:pt x="3928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6" name="Freeform: Shape 3015">
                    <a:extLst>
                      <a:ext uri="{FF2B5EF4-FFF2-40B4-BE49-F238E27FC236}">
                        <a16:creationId xmlns:a16="http://schemas.microsoft.com/office/drawing/2014/main" id="{2AD8EA76-C2BF-4539-8A3B-5F8655AE1876}"/>
                      </a:ext>
                    </a:extLst>
                  </p:cNvPr>
                  <p:cNvSpPr/>
                  <p:nvPr/>
                </p:nvSpPr>
                <p:spPr>
                  <a:xfrm>
                    <a:off x="7579044" y="4674393"/>
                    <a:ext cx="30814" cy="61937"/>
                  </a:xfrm>
                  <a:custGeom>
                    <a:avLst/>
                    <a:gdLst>
                      <a:gd name="connsiteX0" fmla="*/ 335 w 30814"/>
                      <a:gd name="connsiteY0" fmla="*/ 61913 h 61937"/>
                      <a:gd name="connsiteX1" fmla="*/ 30815 w 30814"/>
                      <a:gd name="connsiteY1" fmla="*/ 0 h 61937"/>
                      <a:gd name="connsiteX2" fmla="*/ 335 w 30814"/>
                      <a:gd name="connsiteY2" fmla="*/ 61913 h 6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814" h="61937">
                        <a:moveTo>
                          <a:pt x="335" y="61913"/>
                        </a:moveTo>
                        <a:cubicBezTo>
                          <a:pt x="-1570" y="62865"/>
                          <a:pt x="4145" y="36195"/>
                          <a:pt x="30815" y="0"/>
                        </a:cubicBezTo>
                        <a:cubicBezTo>
                          <a:pt x="6050" y="32385"/>
                          <a:pt x="2240" y="60960"/>
                          <a:pt x="33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7" name="Graphic 7">
                  <a:extLst>
                    <a:ext uri="{FF2B5EF4-FFF2-40B4-BE49-F238E27FC236}">
                      <a16:creationId xmlns:a16="http://schemas.microsoft.com/office/drawing/2014/main" id="{547043EA-DA7B-43A9-9062-B0503596FAE9}"/>
                    </a:ext>
                  </a:extLst>
                </p:cNvPr>
                <p:cNvGrpSpPr/>
                <p:nvPr/>
              </p:nvGrpSpPr>
              <p:grpSpPr>
                <a:xfrm>
                  <a:off x="7523182" y="4732253"/>
                  <a:ext cx="57351" cy="12665"/>
                  <a:chOff x="7523182" y="4732253"/>
                  <a:chExt cx="57351" cy="12665"/>
                </a:xfrm>
              </p:grpSpPr>
              <p:sp>
                <p:nvSpPr>
                  <p:cNvPr id="3018" name="Freeform: Shape 3017">
                    <a:extLst>
                      <a:ext uri="{FF2B5EF4-FFF2-40B4-BE49-F238E27FC236}">
                        <a16:creationId xmlns:a16="http://schemas.microsoft.com/office/drawing/2014/main" id="{DCC3F5B2-E2E6-4EAB-BD3A-C30E0A88420E}"/>
                      </a:ext>
                    </a:extLst>
                  </p:cNvPr>
                  <p:cNvSpPr/>
                  <p:nvPr/>
                </p:nvSpPr>
                <p:spPr>
                  <a:xfrm>
                    <a:off x="7523182" y="4732253"/>
                    <a:ext cx="57351" cy="12665"/>
                  </a:xfrm>
                  <a:custGeom>
                    <a:avLst/>
                    <a:gdLst>
                      <a:gd name="connsiteX0" fmla="*/ 0 w 57351"/>
                      <a:gd name="connsiteY0" fmla="*/ 2148 h 12665"/>
                      <a:gd name="connsiteX1" fmla="*/ 54293 w 57351"/>
                      <a:gd name="connsiteY1" fmla="*/ 10720 h 12665"/>
                      <a:gd name="connsiteX2" fmla="*/ 0 w 57351"/>
                      <a:gd name="connsiteY2" fmla="*/ 2148 h 1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351" h="12665">
                        <a:moveTo>
                          <a:pt x="0" y="2148"/>
                        </a:moveTo>
                        <a:cubicBezTo>
                          <a:pt x="28575" y="5005"/>
                          <a:pt x="37148" y="17388"/>
                          <a:pt x="54293" y="10720"/>
                        </a:cubicBezTo>
                        <a:cubicBezTo>
                          <a:pt x="71438" y="3100"/>
                          <a:pt x="11430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9" name="Freeform: Shape 3018">
                    <a:extLst>
                      <a:ext uri="{FF2B5EF4-FFF2-40B4-BE49-F238E27FC236}">
                        <a16:creationId xmlns:a16="http://schemas.microsoft.com/office/drawing/2014/main" id="{2E8F513D-244D-49EC-964C-2204423FAC37}"/>
                      </a:ext>
                    </a:extLst>
                  </p:cNvPr>
                  <p:cNvSpPr/>
                  <p:nvPr/>
                </p:nvSpPr>
                <p:spPr>
                  <a:xfrm>
                    <a:off x="7525087" y="4733374"/>
                    <a:ext cx="50613" cy="8707"/>
                  </a:xfrm>
                  <a:custGeom>
                    <a:avLst/>
                    <a:gdLst>
                      <a:gd name="connsiteX0" fmla="*/ 50482 w 50613"/>
                      <a:gd name="connsiteY0" fmla="*/ 8646 h 8707"/>
                      <a:gd name="connsiteX1" fmla="*/ 0 w 50613"/>
                      <a:gd name="connsiteY1" fmla="*/ 74 h 8707"/>
                      <a:gd name="connsiteX2" fmla="*/ 50482 w 50613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13" h="8707">
                        <a:moveTo>
                          <a:pt x="50482" y="8646"/>
                        </a:moveTo>
                        <a:cubicBezTo>
                          <a:pt x="52388" y="7694"/>
                          <a:pt x="33338" y="-879"/>
                          <a:pt x="0" y="74"/>
                        </a:cubicBezTo>
                        <a:cubicBezTo>
                          <a:pt x="29527" y="-879"/>
                          <a:pt x="48577" y="9599"/>
                          <a:pt x="50482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0" name="Graphic 7">
                  <a:extLst>
                    <a:ext uri="{FF2B5EF4-FFF2-40B4-BE49-F238E27FC236}">
                      <a16:creationId xmlns:a16="http://schemas.microsoft.com/office/drawing/2014/main" id="{05C7F28D-755F-44C9-83ED-38F8E67F6720}"/>
                    </a:ext>
                  </a:extLst>
                </p:cNvPr>
                <p:cNvGrpSpPr/>
                <p:nvPr/>
              </p:nvGrpSpPr>
              <p:grpSpPr>
                <a:xfrm>
                  <a:off x="7534612" y="4708683"/>
                  <a:ext cx="39497" cy="24791"/>
                  <a:chOff x="7534612" y="4708683"/>
                  <a:chExt cx="39497" cy="24791"/>
                </a:xfrm>
              </p:grpSpPr>
              <p:sp>
                <p:nvSpPr>
                  <p:cNvPr id="3021" name="Freeform: Shape 3020">
                    <a:extLst>
                      <a:ext uri="{FF2B5EF4-FFF2-40B4-BE49-F238E27FC236}">
                        <a16:creationId xmlns:a16="http://schemas.microsoft.com/office/drawing/2014/main" id="{576215DE-A5C9-45E7-8CC4-66FDEFA44ECC}"/>
                      </a:ext>
                    </a:extLst>
                  </p:cNvPr>
                  <p:cNvSpPr/>
                  <p:nvPr/>
                </p:nvSpPr>
                <p:spPr>
                  <a:xfrm>
                    <a:off x="7534612" y="4708683"/>
                    <a:ext cx="39497" cy="24791"/>
                  </a:xfrm>
                  <a:custGeom>
                    <a:avLst/>
                    <a:gdLst>
                      <a:gd name="connsiteX0" fmla="*/ 0 w 39497"/>
                      <a:gd name="connsiteY0" fmla="*/ 0 h 24791"/>
                      <a:gd name="connsiteX1" fmla="*/ 36195 w 39497"/>
                      <a:gd name="connsiteY1" fmla="*/ 24765 h 24791"/>
                      <a:gd name="connsiteX2" fmla="*/ 0 w 39497"/>
                      <a:gd name="connsiteY2" fmla="*/ 0 h 24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97" h="24791">
                        <a:moveTo>
                          <a:pt x="0" y="0"/>
                        </a:moveTo>
                        <a:cubicBezTo>
                          <a:pt x="19050" y="12383"/>
                          <a:pt x="21907" y="23813"/>
                          <a:pt x="36195" y="24765"/>
                        </a:cubicBezTo>
                        <a:cubicBezTo>
                          <a:pt x="51435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2" name="Freeform: Shape 3021">
                    <a:extLst>
                      <a:ext uri="{FF2B5EF4-FFF2-40B4-BE49-F238E27FC236}">
                        <a16:creationId xmlns:a16="http://schemas.microsoft.com/office/drawing/2014/main" id="{67681AD6-2BDF-4F93-B725-DF83977E7F04}"/>
                      </a:ext>
                    </a:extLst>
                  </p:cNvPr>
                  <p:cNvSpPr/>
                  <p:nvPr/>
                </p:nvSpPr>
                <p:spPr>
                  <a:xfrm>
                    <a:off x="7536517" y="4709635"/>
                    <a:ext cx="33541" cy="22859"/>
                  </a:xfrm>
                  <a:custGeom>
                    <a:avLst/>
                    <a:gdLst>
                      <a:gd name="connsiteX0" fmla="*/ 33338 w 33541"/>
                      <a:gd name="connsiteY0" fmla="*/ 22860 h 22859"/>
                      <a:gd name="connsiteX1" fmla="*/ 0 w 33541"/>
                      <a:gd name="connsiteY1" fmla="*/ 0 h 22859"/>
                      <a:gd name="connsiteX2" fmla="*/ 33338 w 33541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41" h="22859">
                        <a:moveTo>
                          <a:pt x="33338" y="22860"/>
                        </a:moveTo>
                        <a:cubicBezTo>
                          <a:pt x="35242" y="22860"/>
                          <a:pt x="23813" y="10478"/>
                          <a:pt x="0" y="0"/>
                        </a:cubicBezTo>
                        <a:cubicBezTo>
                          <a:pt x="20955" y="9525"/>
                          <a:pt x="31432" y="22860"/>
                          <a:pt x="33338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3" name="Graphic 7">
                  <a:extLst>
                    <a:ext uri="{FF2B5EF4-FFF2-40B4-BE49-F238E27FC236}">
                      <a16:creationId xmlns:a16="http://schemas.microsoft.com/office/drawing/2014/main" id="{27E71709-3D8D-4E38-A8BD-EE4EFE69B24D}"/>
                    </a:ext>
                  </a:extLst>
                </p:cNvPr>
                <p:cNvGrpSpPr/>
                <p:nvPr/>
              </p:nvGrpSpPr>
              <p:grpSpPr>
                <a:xfrm>
                  <a:off x="7527944" y="4740790"/>
                  <a:ext cx="53471" cy="9388"/>
                  <a:chOff x="7527944" y="4740790"/>
                  <a:chExt cx="53471" cy="9388"/>
                </a:xfrm>
              </p:grpSpPr>
              <p:sp>
                <p:nvSpPr>
                  <p:cNvPr id="3024" name="Freeform: Shape 3023">
                    <a:extLst>
                      <a:ext uri="{FF2B5EF4-FFF2-40B4-BE49-F238E27FC236}">
                        <a16:creationId xmlns:a16="http://schemas.microsoft.com/office/drawing/2014/main" id="{7CAEC3C2-DDE6-484A-9B21-48DB754E673C}"/>
                      </a:ext>
                    </a:extLst>
                  </p:cNvPr>
                  <p:cNvSpPr/>
                  <p:nvPr/>
                </p:nvSpPr>
                <p:spPr>
                  <a:xfrm>
                    <a:off x="7527944" y="4740790"/>
                    <a:ext cx="53471" cy="9388"/>
                  </a:xfrm>
                  <a:custGeom>
                    <a:avLst/>
                    <a:gdLst>
                      <a:gd name="connsiteX0" fmla="*/ 0 w 53471"/>
                      <a:gd name="connsiteY0" fmla="*/ 7898 h 9388"/>
                      <a:gd name="connsiteX1" fmla="*/ 51435 w 53471"/>
                      <a:gd name="connsiteY1" fmla="*/ 5041 h 9388"/>
                      <a:gd name="connsiteX2" fmla="*/ 0 w 53471"/>
                      <a:gd name="connsiteY2" fmla="*/ 7898 h 9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71" h="9388">
                        <a:moveTo>
                          <a:pt x="0" y="7898"/>
                        </a:moveTo>
                        <a:cubicBezTo>
                          <a:pt x="26670" y="5041"/>
                          <a:pt x="37148" y="14566"/>
                          <a:pt x="51435" y="5041"/>
                        </a:cubicBezTo>
                        <a:cubicBezTo>
                          <a:pt x="64770" y="-4484"/>
                          <a:pt x="8573" y="1230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5" name="Freeform: Shape 3024">
                    <a:extLst>
                      <a:ext uri="{FF2B5EF4-FFF2-40B4-BE49-F238E27FC236}">
                        <a16:creationId xmlns:a16="http://schemas.microsoft.com/office/drawing/2014/main" id="{B11C5805-CA2A-4D52-BDDE-3B00A72A9D2C}"/>
                      </a:ext>
                    </a:extLst>
                  </p:cNvPr>
                  <p:cNvSpPr/>
                  <p:nvPr/>
                </p:nvSpPr>
                <p:spPr>
                  <a:xfrm>
                    <a:off x="7529849" y="4743884"/>
                    <a:ext cx="47659" cy="3851"/>
                  </a:xfrm>
                  <a:custGeom>
                    <a:avLst/>
                    <a:gdLst>
                      <a:gd name="connsiteX0" fmla="*/ 47625 w 47659"/>
                      <a:gd name="connsiteY0" fmla="*/ 1947 h 3851"/>
                      <a:gd name="connsiteX1" fmla="*/ 0 w 47659"/>
                      <a:gd name="connsiteY1" fmla="*/ 3852 h 3851"/>
                      <a:gd name="connsiteX2" fmla="*/ 47625 w 4765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9" h="3851">
                        <a:moveTo>
                          <a:pt x="47625" y="1947"/>
                        </a:moveTo>
                        <a:cubicBezTo>
                          <a:pt x="48577" y="994"/>
                          <a:pt x="29527" y="-2816"/>
                          <a:pt x="0" y="3852"/>
                        </a:cubicBezTo>
                        <a:cubicBezTo>
                          <a:pt x="26670" y="-2816"/>
                          <a:pt x="45720" y="2899"/>
                          <a:pt x="47625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6" name="Graphic 7">
                  <a:extLst>
                    <a:ext uri="{FF2B5EF4-FFF2-40B4-BE49-F238E27FC236}">
                      <a16:creationId xmlns:a16="http://schemas.microsoft.com/office/drawing/2014/main" id="{5C12B032-50DD-494B-A0F3-139607625217}"/>
                    </a:ext>
                  </a:extLst>
                </p:cNvPr>
                <p:cNvGrpSpPr/>
                <p:nvPr/>
              </p:nvGrpSpPr>
              <p:grpSpPr>
                <a:xfrm>
                  <a:off x="7543184" y="4733491"/>
                  <a:ext cx="41646" cy="34246"/>
                  <a:chOff x="7543184" y="4733491"/>
                  <a:chExt cx="41646" cy="34246"/>
                </a:xfrm>
              </p:grpSpPr>
              <p:sp>
                <p:nvSpPr>
                  <p:cNvPr id="3027" name="Freeform: Shape 3026">
                    <a:extLst>
                      <a:ext uri="{FF2B5EF4-FFF2-40B4-BE49-F238E27FC236}">
                        <a16:creationId xmlns:a16="http://schemas.microsoft.com/office/drawing/2014/main" id="{1220E341-B272-4D0A-8EA1-7B4ACFE5AE6F}"/>
                      </a:ext>
                    </a:extLst>
                  </p:cNvPr>
                  <p:cNvSpPr/>
                  <p:nvPr/>
                </p:nvSpPr>
                <p:spPr>
                  <a:xfrm>
                    <a:off x="7543184" y="4733491"/>
                    <a:ext cx="41646" cy="34246"/>
                  </a:xfrm>
                  <a:custGeom>
                    <a:avLst/>
                    <a:gdLst>
                      <a:gd name="connsiteX0" fmla="*/ 0 w 41646"/>
                      <a:gd name="connsiteY0" fmla="*/ 34247 h 34246"/>
                      <a:gd name="connsiteX1" fmla="*/ 40958 w 41646"/>
                      <a:gd name="connsiteY1" fmla="*/ 3766 h 34246"/>
                      <a:gd name="connsiteX2" fmla="*/ 0 w 41646"/>
                      <a:gd name="connsiteY2" fmla="*/ 34247 h 34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46" h="34246">
                        <a:moveTo>
                          <a:pt x="0" y="34247"/>
                        </a:moveTo>
                        <a:cubicBezTo>
                          <a:pt x="20955" y="18054"/>
                          <a:pt x="34290" y="19006"/>
                          <a:pt x="40958" y="3766"/>
                        </a:cubicBezTo>
                        <a:cubicBezTo>
                          <a:pt x="47625" y="-11473"/>
                          <a:pt x="3810" y="23769"/>
                          <a:pt x="0" y="3424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8" name="Freeform: Shape 3027">
                    <a:extLst>
                      <a:ext uri="{FF2B5EF4-FFF2-40B4-BE49-F238E27FC236}">
                        <a16:creationId xmlns:a16="http://schemas.microsoft.com/office/drawing/2014/main" id="{6164F53F-8759-4DE8-A65A-399AD65177B0}"/>
                      </a:ext>
                    </a:extLst>
                  </p:cNvPr>
                  <p:cNvSpPr/>
                  <p:nvPr/>
                </p:nvSpPr>
                <p:spPr>
                  <a:xfrm>
                    <a:off x="7545089" y="4737929"/>
                    <a:ext cx="38135" cy="27903"/>
                  </a:xfrm>
                  <a:custGeom>
                    <a:avLst/>
                    <a:gdLst>
                      <a:gd name="connsiteX0" fmla="*/ 38100 w 38135"/>
                      <a:gd name="connsiteY0" fmla="*/ 281 h 27903"/>
                      <a:gd name="connsiteX1" fmla="*/ 0 w 38135"/>
                      <a:gd name="connsiteY1" fmla="*/ 27904 h 27903"/>
                      <a:gd name="connsiteX2" fmla="*/ 38100 w 38135"/>
                      <a:gd name="connsiteY2" fmla="*/ 281 h 2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5" h="27903">
                        <a:moveTo>
                          <a:pt x="38100" y="281"/>
                        </a:moveTo>
                        <a:cubicBezTo>
                          <a:pt x="39053" y="-1624"/>
                          <a:pt x="20955" y="5996"/>
                          <a:pt x="0" y="27904"/>
                        </a:cubicBezTo>
                        <a:cubicBezTo>
                          <a:pt x="18098" y="7901"/>
                          <a:pt x="37148" y="2186"/>
                          <a:pt x="38100" y="28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9" name="Graphic 7">
                  <a:extLst>
                    <a:ext uri="{FF2B5EF4-FFF2-40B4-BE49-F238E27FC236}">
                      <a16:creationId xmlns:a16="http://schemas.microsoft.com/office/drawing/2014/main" id="{C930B9E5-2C97-4B95-8F06-0D06642DD721}"/>
                    </a:ext>
                  </a:extLst>
                </p:cNvPr>
                <p:cNvGrpSpPr/>
                <p:nvPr/>
              </p:nvGrpSpPr>
              <p:grpSpPr>
                <a:xfrm>
                  <a:off x="7578415" y="4703920"/>
                  <a:ext cx="48588" cy="30501"/>
                  <a:chOff x="7578415" y="4703920"/>
                  <a:chExt cx="48588" cy="30501"/>
                </a:xfrm>
              </p:grpSpPr>
              <p:sp>
                <p:nvSpPr>
                  <p:cNvPr id="3030" name="Freeform: Shape 3029">
                    <a:extLst>
                      <a:ext uri="{FF2B5EF4-FFF2-40B4-BE49-F238E27FC236}">
                        <a16:creationId xmlns:a16="http://schemas.microsoft.com/office/drawing/2014/main" id="{85D8FD15-6F34-4F04-8D13-557A3F5A33B0}"/>
                      </a:ext>
                    </a:extLst>
                  </p:cNvPr>
                  <p:cNvSpPr/>
                  <p:nvPr/>
                </p:nvSpPr>
                <p:spPr>
                  <a:xfrm>
                    <a:off x="7578415" y="4703920"/>
                    <a:ext cx="48588" cy="30501"/>
                  </a:xfrm>
                  <a:custGeom>
                    <a:avLst/>
                    <a:gdLst>
                      <a:gd name="connsiteX0" fmla="*/ 48589 w 48588"/>
                      <a:gd name="connsiteY0" fmla="*/ 0 h 30501"/>
                      <a:gd name="connsiteX1" fmla="*/ 3821 w 48588"/>
                      <a:gd name="connsiteY1" fmla="*/ 30480 h 30501"/>
                      <a:gd name="connsiteX2" fmla="*/ 48589 w 48588"/>
                      <a:gd name="connsiteY2" fmla="*/ 0 h 30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88" h="30501">
                        <a:moveTo>
                          <a:pt x="48589" y="0"/>
                        </a:moveTo>
                        <a:cubicBezTo>
                          <a:pt x="24776" y="15240"/>
                          <a:pt x="21919" y="28575"/>
                          <a:pt x="3821" y="30480"/>
                        </a:cubicBezTo>
                        <a:cubicBezTo>
                          <a:pt x="-14276" y="31433"/>
                          <a:pt x="37159" y="0"/>
                          <a:pt x="485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1" name="Freeform: Shape 3030">
                    <a:extLst>
                      <a:ext uri="{FF2B5EF4-FFF2-40B4-BE49-F238E27FC236}">
                        <a16:creationId xmlns:a16="http://schemas.microsoft.com/office/drawing/2014/main" id="{F89E2366-D587-458B-B6DA-44CB54A77A1A}"/>
                      </a:ext>
                    </a:extLst>
                  </p:cNvPr>
                  <p:cNvSpPr/>
                  <p:nvPr/>
                </p:nvSpPr>
                <p:spPr>
                  <a:xfrm>
                    <a:off x="7583963" y="4703920"/>
                    <a:ext cx="41135" cy="28575"/>
                  </a:xfrm>
                  <a:custGeom>
                    <a:avLst/>
                    <a:gdLst>
                      <a:gd name="connsiteX0" fmla="*/ 178 w 41135"/>
                      <a:gd name="connsiteY0" fmla="*/ 28575 h 28575"/>
                      <a:gd name="connsiteX1" fmla="*/ 41136 w 41135"/>
                      <a:gd name="connsiteY1" fmla="*/ 0 h 28575"/>
                      <a:gd name="connsiteX2" fmla="*/ 178 w 41135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5" h="28575">
                        <a:moveTo>
                          <a:pt x="178" y="28575"/>
                        </a:moveTo>
                        <a:cubicBezTo>
                          <a:pt x="-1727" y="28575"/>
                          <a:pt x="11608" y="13335"/>
                          <a:pt x="41136" y="0"/>
                        </a:cubicBezTo>
                        <a:cubicBezTo>
                          <a:pt x="14466" y="12383"/>
                          <a:pt x="2083" y="28575"/>
                          <a:pt x="17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2" name="Graphic 7">
                  <a:extLst>
                    <a:ext uri="{FF2B5EF4-FFF2-40B4-BE49-F238E27FC236}">
                      <a16:creationId xmlns:a16="http://schemas.microsoft.com/office/drawing/2014/main" id="{5778AA0E-D12A-4930-B548-544A20AF894A}"/>
                    </a:ext>
                  </a:extLst>
                </p:cNvPr>
                <p:cNvGrpSpPr/>
                <p:nvPr/>
              </p:nvGrpSpPr>
              <p:grpSpPr>
                <a:xfrm>
                  <a:off x="7571109" y="4740903"/>
                  <a:ext cx="41607" cy="18262"/>
                  <a:chOff x="7571109" y="4740903"/>
                  <a:chExt cx="41607" cy="18262"/>
                </a:xfrm>
              </p:grpSpPr>
              <p:sp>
                <p:nvSpPr>
                  <p:cNvPr id="3033" name="Freeform: Shape 3032">
                    <a:extLst>
                      <a:ext uri="{FF2B5EF4-FFF2-40B4-BE49-F238E27FC236}">
                        <a16:creationId xmlns:a16="http://schemas.microsoft.com/office/drawing/2014/main" id="{AB5FC4B2-EFDF-4168-958A-8A91BCDDBBED}"/>
                      </a:ext>
                    </a:extLst>
                  </p:cNvPr>
                  <p:cNvSpPr/>
                  <p:nvPr/>
                </p:nvSpPr>
                <p:spPr>
                  <a:xfrm>
                    <a:off x="7571109" y="4740903"/>
                    <a:ext cx="41607" cy="18262"/>
                  </a:xfrm>
                  <a:custGeom>
                    <a:avLst/>
                    <a:gdLst>
                      <a:gd name="connsiteX0" fmla="*/ 41608 w 41607"/>
                      <a:gd name="connsiteY0" fmla="*/ 18263 h 18262"/>
                      <a:gd name="connsiteX1" fmla="*/ 1603 w 41607"/>
                      <a:gd name="connsiteY1" fmla="*/ 2070 h 18262"/>
                      <a:gd name="connsiteX2" fmla="*/ 41608 w 41607"/>
                      <a:gd name="connsiteY2" fmla="*/ 18263 h 18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07" h="18262">
                        <a:moveTo>
                          <a:pt x="41608" y="18263"/>
                        </a:moveTo>
                        <a:cubicBezTo>
                          <a:pt x="33988" y="9690"/>
                          <a:pt x="12080" y="-5550"/>
                          <a:pt x="1603" y="2070"/>
                        </a:cubicBezTo>
                        <a:cubicBezTo>
                          <a:pt x="-6970" y="8738"/>
                          <a:pt x="20653" y="7785"/>
                          <a:pt x="41608" y="182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4" name="Freeform: Shape 3033">
                    <a:extLst>
                      <a:ext uri="{FF2B5EF4-FFF2-40B4-BE49-F238E27FC236}">
                        <a16:creationId xmlns:a16="http://schemas.microsoft.com/office/drawing/2014/main" id="{0F00CE39-8252-4CC3-90F2-222A67C7DA48}"/>
                      </a:ext>
                    </a:extLst>
                  </p:cNvPr>
                  <p:cNvSpPr/>
                  <p:nvPr/>
                </p:nvSpPr>
                <p:spPr>
                  <a:xfrm>
                    <a:off x="7573630" y="4743590"/>
                    <a:ext cx="38134" cy="15575"/>
                  </a:xfrm>
                  <a:custGeom>
                    <a:avLst/>
                    <a:gdLst>
                      <a:gd name="connsiteX0" fmla="*/ 34 w 38134"/>
                      <a:gd name="connsiteY0" fmla="*/ 336 h 15575"/>
                      <a:gd name="connsiteX1" fmla="*/ 38134 w 38134"/>
                      <a:gd name="connsiteY1" fmla="*/ 15576 h 15575"/>
                      <a:gd name="connsiteX2" fmla="*/ 34 w 38134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4" h="15575">
                        <a:moveTo>
                          <a:pt x="34" y="336"/>
                        </a:moveTo>
                        <a:cubicBezTo>
                          <a:pt x="-918" y="1288"/>
                          <a:pt x="18132" y="-617"/>
                          <a:pt x="38134" y="15576"/>
                        </a:cubicBezTo>
                        <a:cubicBezTo>
                          <a:pt x="17179" y="-617"/>
                          <a:pt x="987" y="-617"/>
                          <a:pt x="34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5" name="Graphic 7">
                  <a:extLst>
                    <a:ext uri="{FF2B5EF4-FFF2-40B4-BE49-F238E27FC236}">
                      <a16:creationId xmlns:a16="http://schemas.microsoft.com/office/drawing/2014/main" id="{3B5DE4F6-9197-4BB5-9FD0-A196BAE3DF5D}"/>
                    </a:ext>
                  </a:extLst>
                </p:cNvPr>
                <p:cNvGrpSpPr/>
                <p:nvPr/>
              </p:nvGrpSpPr>
              <p:grpSpPr>
                <a:xfrm>
                  <a:off x="7571165" y="4738069"/>
                  <a:ext cx="55839" cy="10013"/>
                  <a:chOff x="7571165" y="4738069"/>
                  <a:chExt cx="55839" cy="10013"/>
                </a:xfrm>
              </p:grpSpPr>
              <p:sp>
                <p:nvSpPr>
                  <p:cNvPr id="3036" name="Freeform: Shape 3035">
                    <a:extLst>
                      <a:ext uri="{FF2B5EF4-FFF2-40B4-BE49-F238E27FC236}">
                        <a16:creationId xmlns:a16="http://schemas.microsoft.com/office/drawing/2014/main" id="{B340B4D3-4075-405E-B815-9B37AC88C53F}"/>
                      </a:ext>
                    </a:extLst>
                  </p:cNvPr>
                  <p:cNvSpPr/>
                  <p:nvPr/>
                </p:nvSpPr>
                <p:spPr>
                  <a:xfrm>
                    <a:off x="7571165" y="4738069"/>
                    <a:ext cx="55839" cy="10013"/>
                  </a:xfrm>
                  <a:custGeom>
                    <a:avLst/>
                    <a:gdLst>
                      <a:gd name="connsiteX0" fmla="*/ 55839 w 55839"/>
                      <a:gd name="connsiteY0" fmla="*/ 9667 h 10013"/>
                      <a:gd name="connsiteX1" fmla="*/ 2499 w 55839"/>
                      <a:gd name="connsiteY1" fmla="*/ 4904 h 10013"/>
                      <a:gd name="connsiteX2" fmla="*/ 55839 w 55839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839" h="10013">
                        <a:moveTo>
                          <a:pt x="55839" y="9667"/>
                        </a:moveTo>
                        <a:cubicBezTo>
                          <a:pt x="28217" y="5857"/>
                          <a:pt x="16787" y="15382"/>
                          <a:pt x="2499" y="4904"/>
                        </a:cubicBezTo>
                        <a:cubicBezTo>
                          <a:pt x="-12741" y="-5573"/>
                          <a:pt x="46314" y="2999"/>
                          <a:pt x="55839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7" name="Freeform: Shape 3036">
                    <a:extLst>
                      <a:ext uri="{FF2B5EF4-FFF2-40B4-BE49-F238E27FC236}">
                        <a16:creationId xmlns:a16="http://schemas.microsoft.com/office/drawing/2014/main" id="{BFF67095-0FC3-4B3F-A2F2-D2D9F87C3376}"/>
                      </a:ext>
                    </a:extLst>
                  </p:cNvPr>
                  <p:cNvSpPr/>
                  <p:nvPr/>
                </p:nvSpPr>
                <p:spPr>
                  <a:xfrm>
                    <a:off x="7575535" y="4741306"/>
                    <a:ext cx="49564" cy="5476"/>
                  </a:xfrm>
                  <a:custGeom>
                    <a:avLst/>
                    <a:gdLst>
                      <a:gd name="connsiteX0" fmla="*/ 34 w 49564"/>
                      <a:gd name="connsiteY0" fmla="*/ 1667 h 5476"/>
                      <a:gd name="connsiteX1" fmla="*/ 49564 w 49564"/>
                      <a:gd name="connsiteY1" fmla="*/ 5477 h 5476"/>
                      <a:gd name="connsiteX2" fmla="*/ 34 w 4956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64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9564" y="5477"/>
                        </a:cubicBezTo>
                        <a:cubicBezTo>
                          <a:pt x="21942" y="-2143"/>
                          <a:pt x="987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8" name="Graphic 7">
                  <a:extLst>
                    <a:ext uri="{FF2B5EF4-FFF2-40B4-BE49-F238E27FC236}">
                      <a16:creationId xmlns:a16="http://schemas.microsoft.com/office/drawing/2014/main" id="{AB6BD83A-30C6-47A7-8239-8109263417F5}"/>
                    </a:ext>
                  </a:extLst>
                </p:cNvPr>
                <p:cNvGrpSpPr/>
                <p:nvPr/>
              </p:nvGrpSpPr>
              <p:grpSpPr>
                <a:xfrm>
                  <a:off x="7575040" y="4683918"/>
                  <a:ext cx="11146" cy="51600"/>
                  <a:chOff x="7575040" y="4683918"/>
                  <a:chExt cx="11146" cy="51600"/>
                </a:xfrm>
              </p:grpSpPr>
              <p:sp>
                <p:nvSpPr>
                  <p:cNvPr id="3039" name="Freeform: Shape 3038">
                    <a:extLst>
                      <a:ext uri="{FF2B5EF4-FFF2-40B4-BE49-F238E27FC236}">
                        <a16:creationId xmlns:a16="http://schemas.microsoft.com/office/drawing/2014/main" id="{2E246C29-6A6F-4CDA-A90E-25DEF935ADD1}"/>
                      </a:ext>
                    </a:extLst>
                  </p:cNvPr>
                  <p:cNvSpPr/>
                  <p:nvPr/>
                </p:nvSpPr>
                <p:spPr>
                  <a:xfrm>
                    <a:off x="7575040" y="4683918"/>
                    <a:ext cx="11146" cy="51600"/>
                  </a:xfrm>
                  <a:custGeom>
                    <a:avLst/>
                    <a:gdLst>
                      <a:gd name="connsiteX0" fmla="*/ 11007 w 11146"/>
                      <a:gd name="connsiteY0" fmla="*/ 0 h 51600"/>
                      <a:gd name="connsiteX1" fmla="*/ 5292 w 11146"/>
                      <a:gd name="connsiteY1" fmla="*/ 50482 h 51600"/>
                      <a:gd name="connsiteX2" fmla="*/ 11007 w 11146"/>
                      <a:gd name="connsiteY2" fmla="*/ 0 h 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1600">
                        <a:moveTo>
                          <a:pt x="11007" y="0"/>
                        </a:moveTo>
                        <a:cubicBezTo>
                          <a:pt x="7197" y="25717"/>
                          <a:pt x="16722" y="40957"/>
                          <a:pt x="5292" y="50482"/>
                        </a:cubicBezTo>
                        <a:cubicBezTo>
                          <a:pt x="-6138" y="60007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0" name="Freeform: Shape 3039">
                    <a:extLst>
                      <a:ext uri="{FF2B5EF4-FFF2-40B4-BE49-F238E27FC236}">
                        <a16:creationId xmlns:a16="http://schemas.microsoft.com/office/drawing/2014/main" id="{08F70174-3F27-48C1-9619-B55235E77E17}"/>
                      </a:ext>
                    </a:extLst>
                  </p:cNvPr>
                  <p:cNvSpPr/>
                  <p:nvPr/>
                </p:nvSpPr>
                <p:spPr>
                  <a:xfrm>
                    <a:off x="7578775" y="4685823"/>
                    <a:ext cx="6318" cy="46703"/>
                  </a:xfrm>
                  <a:custGeom>
                    <a:avLst/>
                    <a:gdLst>
                      <a:gd name="connsiteX0" fmla="*/ 1556 w 6318"/>
                      <a:gd name="connsiteY0" fmla="*/ 46672 h 46703"/>
                      <a:gd name="connsiteX1" fmla="*/ 6319 w 6318"/>
                      <a:gd name="connsiteY1" fmla="*/ 0 h 46703"/>
                      <a:gd name="connsiteX2" fmla="*/ 1556 w 6318"/>
                      <a:gd name="connsiteY2" fmla="*/ 46672 h 46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6703">
                        <a:moveTo>
                          <a:pt x="1556" y="46672"/>
                        </a:moveTo>
                        <a:cubicBezTo>
                          <a:pt x="604" y="47625"/>
                          <a:pt x="-3206" y="26670"/>
                          <a:pt x="6319" y="0"/>
                        </a:cubicBezTo>
                        <a:cubicBezTo>
                          <a:pt x="-2254" y="22860"/>
                          <a:pt x="2509" y="45720"/>
                          <a:pt x="1556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1" name="Graphic 7">
                  <a:extLst>
                    <a:ext uri="{FF2B5EF4-FFF2-40B4-BE49-F238E27FC236}">
                      <a16:creationId xmlns:a16="http://schemas.microsoft.com/office/drawing/2014/main" id="{278C75FD-90E6-405B-A55B-ADC3250D5D0B}"/>
                    </a:ext>
                  </a:extLst>
                </p:cNvPr>
                <p:cNvGrpSpPr/>
                <p:nvPr/>
              </p:nvGrpSpPr>
              <p:grpSpPr>
                <a:xfrm>
                  <a:off x="7536517" y="4679156"/>
                  <a:ext cx="44349" cy="62431"/>
                  <a:chOff x="7536517" y="4679156"/>
                  <a:chExt cx="44349" cy="62431"/>
                </a:xfrm>
              </p:grpSpPr>
              <p:sp>
                <p:nvSpPr>
                  <p:cNvPr id="3042" name="Freeform: Shape 3041">
                    <a:extLst>
                      <a:ext uri="{FF2B5EF4-FFF2-40B4-BE49-F238E27FC236}">
                        <a16:creationId xmlns:a16="http://schemas.microsoft.com/office/drawing/2014/main" id="{4688B17A-AAB1-496B-BEA0-0EB8E3B0C8BA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44349" cy="62431"/>
                  </a:xfrm>
                  <a:custGeom>
                    <a:avLst/>
                    <a:gdLst>
                      <a:gd name="connsiteX0" fmla="*/ 0 w 44349"/>
                      <a:gd name="connsiteY0" fmla="*/ 0 h 62431"/>
                      <a:gd name="connsiteX1" fmla="*/ 40005 w 44349"/>
                      <a:gd name="connsiteY1" fmla="*/ 61913 h 62431"/>
                      <a:gd name="connsiteX2" fmla="*/ 0 w 44349"/>
                      <a:gd name="connsiteY2" fmla="*/ 0 h 6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49" h="62431">
                        <a:moveTo>
                          <a:pt x="0" y="0"/>
                        </a:moveTo>
                        <a:cubicBezTo>
                          <a:pt x="21907" y="24765"/>
                          <a:pt x="26670" y="67627"/>
                          <a:pt x="40005" y="61913"/>
                        </a:cubicBezTo>
                        <a:cubicBezTo>
                          <a:pt x="55245" y="50482"/>
                          <a:pt x="27622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3" name="Freeform: Shape 3042">
                    <a:extLst>
                      <a:ext uri="{FF2B5EF4-FFF2-40B4-BE49-F238E27FC236}">
                        <a16:creationId xmlns:a16="http://schemas.microsoft.com/office/drawing/2014/main" id="{7F48FBB1-9394-4770-8B0D-86D10296C27B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39204" cy="60021"/>
                  </a:xfrm>
                  <a:custGeom>
                    <a:avLst/>
                    <a:gdLst>
                      <a:gd name="connsiteX0" fmla="*/ 39052 w 39204"/>
                      <a:gd name="connsiteY0" fmla="*/ 60007 h 60021"/>
                      <a:gd name="connsiteX1" fmla="*/ 0 w 39204"/>
                      <a:gd name="connsiteY1" fmla="*/ 0 h 60021"/>
                      <a:gd name="connsiteX2" fmla="*/ 39052 w 39204"/>
                      <a:gd name="connsiteY2" fmla="*/ 60007 h 6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04" h="60021">
                        <a:moveTo>
                          <a:pt x="39052" y="60007"/>
                        </a:moveTo>
                        <a:cubicBezTo>
                          <a:pt x="40957" y="59055"/>
                          <a:pt x="24765" y="10477"/>
                          <a:pt x="0" y="0"/>
                        </a:cubicBezTo>
                        <a:cubicBezTo>
                          <a:pt x="26670" y="14288"/>
                          <a:pt x="38100" y="60960"/>
                          <a:pt x="39052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4" name="Graphic 7">
                  <a:extLst>
                    <a:ext uri="{FF2B5EF4-FFF2-40B4-BE49-F238E27FC236}">
                      <a16:creationId xmlns:a16="http://schemas.microsoft.com/office/drawing/2014/main" id="{30C37491-46F9-4932-9EB3-7A79BC59F018}"/>
                    </a:ext>
                  </a:extLst>
                </p:cNvPr>
                <p:cNvGrpSpPr/>
                <p:nvPr/>
              </p:nvGrpSpPr>
              <p:grpSpPr>
                <a:xfrm>
                  <a:off x="7577007" y="4721427"/>
                  <a:ext cx="63332" cy="23156"/>
                  <a:chOff x="7577007" y="4721427"/>
                  <a:chExt cx="63332" cy="23156"/>
                </a:xfrm>
              </p:grpSpPr>
              <p:sp>
                <p:nvSpPr>
                  <p:cNvPr id="3045" name="Freeform: Shape 3044">
                    <a:extLst>
                      <a:ext uri="{FF2B5EF4-FFF2-40B4-BE49-F238E27FC236}">
                        <a16:creationId xmlns:a16="http://schemas.microsoft.com/office/drawing/2014/main" id="{2ACE071C-5A10-4983-A278-D55FC0F3F285}"/>
                      </a:ext>
                    </a:extLst>
                  </p:cNvPr>
                  <p:cNvSpPr/>
                  <p:nvPr/>
                </p:nvSpPr>
                <p:spPr>
                  <a:xfrm>
                    <a:off x="7577007" y="4721427"/>
                    <a:ext cx="63332" cy="23156"/>
                  </a:xfrm>
                  <a:custGeom>
                    <a:avLst/>
                    <a:gdLst>
                      <a:gd name="connsiteX0" fmla="*/ 63332 w 63332"/>
                      <a:gd name="connsiteY0" fmla="*/ 1543 h 23156"/>
                      <a:gd name="connsiteX1" fmla="*/ 467 w 63332"/>
                      <a:gd name="connsiteY1" fmla="*/ 17736 h 23156"/>
                      <a:gd name="connsiteX2" fmla="*/ 63332 w 63332"/>
                      <a:gd name="connsiteY2" fmla="*/ 1543 h 23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332" h="23156">
                        <a:moveTo>
                          <a:pt x="63332" y="1543"/>
                        </a:moveTo>
                        <a:cubicBezTo>
                          <a:pt x="46187" y="-1314"/>
                          <a:pt x="5230" y="-2267"/>
                          <a:pt x="467" y="17736"/>
                        </a:cubicBezTo>
                        <a:cubicBezTo>
                          <a:pt x="-4295" y="34880"/>
                          <a:pt x="28090" y="6305"/>
                          <a:pt x="63332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6" name="Freeform: Shape 3045">
                    <a:extLst>
                      <a:ext uri="{FF2B5EF4-FFF2-40B4-BE49-F238E27FC236}">
                        <a16:creationId xmlns:a16="http://schemas.microsoft.com/office/drawing/2014/main" id="{6C4F496B-87E5-4871-8614-B63A8C0FABD4}"/>
                      </a:ext>
                    </a:extLst>
                  </p:cNvPr>
                  <p:cNvSpPr/>
                  <p:nvPr/>
                </p:nvSpPr>
                <p:spPr>
                  <a:xfrm>
                    <a:off x="7578426" y="4722936"/>
                    <a:ext cx="60960" cy="16361"/>
                  </a:xfrm>
                  <a:custGeom>
                    <a:avLst/>
                    <a:gdLst>
                      <a:gd name="connsiteX0" fmla="*/ 0 w 60960"/>
                      <a:gd name="connsiteY0" fmla="*/ 16227 h 16361"/>
                      <a:gd name="connsiteX1" fmla="*/ 60960 w 60960"/>
                      <a:gd name="connsiteY1" fmla="*/ 35 h 16361"/>
                      <a:gd name="connsiteX2" fmla="*/ 0 w 60960"/>
                      <a:gd name="connsiteY2" fmla="*/ 16227 h 16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960" h="16361">
                        <a:moveTo>
                          <a:pt x="0" y="16227"/>
                        </a:moveTo>
                        <a:cubicBezTo>
                          <a:pt x="0" y="18132"/>
                          <a:pt x="20955" y="-918"/>
                          <a:pt x="60960" y="35"/>
                        </a:cubicBezTo>
                        <a:cubicBezTo>
                          <a:pt x="20003" y="35"/>
                          <a:pt x="0" y="14322"/>
                          <a:pt x="0" y="162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7" name="Graphic 7">
                  <a:extLst>
                    <a:ext uri="{FF2B5EF4-FFF2-40B4-BE49-F238E27FC236}">
                      <a16:creationId xmlns:a16="http://schemas.microsoft.com/office/drawing/2014/main" id="{65B40256-9059-41AA-9355-43CF05FBF875}"/>
                    </a:ext>
                  </a:extLst>
                </p:cNvPr>
                <p:cNvGrpSpPr/>
                <p:nvPr/>
              </p:nvGrpSpPr>
              <p:grpSpPr>
                <a:xfrm>
                  <a:off x="7513657" y="4719547"/>
                  <a:ext cx="65037" cy="25764"/>
                  <a:chOff x="7513657" y="4719547"/>
                  <a:chExt cx="65037" cy="25764"/>
                </a:xfrm>
              </p:grpSpPr>
              <p:sp>
                <p:nvSpPr>
                  <p:cNvPr id="3048" name="Freeform: Shape 3047">
                    <a:extLst>
                      <a:ext uri="{FF2B5EF4-FFF2-40B4-BE49-F238E27FC236}">
                        <a16:creationId xmlns:a16="http://schemas.microsoft.com/office/drawing/2014/main" id="{750CE04E-5492-4C2B-BC92-2DE2B57164BC}"/>
                      </a:ext>
                    </a:extLst>
                  </p:cNvPr>
                  <p:cNvSpPr/>
                  <p:nvPr/>
                </p:nvSpPr>
                <p:spPr>
                  <a:xfrm>
                    <a:off x="7513657" y="4719547"/>
                    <a:ext cx="65037" cy="25764"/>
                  </a:xfrm>
                  <a:custGeom>
                    <a:avLst/>
                    <a:gdLst>
                      <a:gd name="connsiteX0" fmla="*/ 0 w 65037"/>
                      <a:gd name="connsiteY0" fmla="*/ 1518 h 25764"/>
                      <a:gd name="connsiteX1" fmla="*/ 61913 w 65037"/>
                      <a:gd name="connsiteY1" fmla="*/ 18663 h 25764"/>
                      <a:gd name="connsiteX2" fmla="*/ 0 w 65037"/>
                      <a:gd name="connsiteY2" fmla="*/ 1518 h 25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7" h="25764">
                        <a:moveTo>
                          <a:pt x="0" y="1518"/>
                        </a:moveTo>
                        <a:cubicBezTo>
                          <a:pt x="11430" y="-1340"/>
                          <a:pt x="47625" y="-2292"/>
                          <a:pt x="61913" y="18663"/>
                        </a:cubicBezTo>
                        <a:cubicBezTo>
                          <a:pt x="76200" y="38666"/>
                          <a:pt x="39052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9" name="Freeform: Shape 3048">
                    <a:extLst>
                      <a:ext uri="{FF2B5EF4-FFF2-40B4-BE49-F238E27FC236}">
                        <a16:creationId xmlns:a16="http://schemas.microsoft.com/office/drawing/2014/main" id="{889B0A58-5AE3-4AC9-B7BE-049B35157EA6}"/>
                      </a:ext>
                    </a:extLst>
                  </p:cNvPr>
                  <p:cNvSpPr/>
                  <p:nvPr/>
                </p:nvSpPr>
                <p:spPr>
                  <a:xfrm>
                    <a:off x="7516514" y="4721066"/>
                    <a:ext cx="58149" cy="18270"/>
                  </a:xfrm>
                  <a:custGeom>
                    <a:avLst/>
                    <a:gdLst>
                      <a:gd name="connsiteX0" fmla="*/ 58103 w 58149"/>
                      <a:gd name="connsiteY0" fmla="*/ 18097 h 18270"/>
                      <a:gd name="connsiteX1" fmla="*/ 0 w 58149"/>
                      <a:gd name="connsiteY1" fmla="*/ 0 h 18270"/>
                      <a:gd name="connsiteX2" fmla="*/ 58103 w 58149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49" h="18270">
                        <a:moveTo>
                          <a:pt x="58103" y="18097"/>
                        </a:moveTo>
                        <a:cubicBezTo>
                          <a:pt x="59055" y="20003"/>
                          <a:pt x="45720" y="5715"/>
                          <a:pt x="0" y="0"/>
                        </a:cubicBezTo>
                        <a:cubicBezTo>
                          <a:pt x="42863" y="3810"/>
                          <a:pt x="57150" y="16192"/>
                          <a:pt x="58103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50" name="Graphic 7">
                <a:extLst>
                  <a:ext uri="{FF2B5EF4-FFF2-40B4-BE49-F238E27FC236}">
                    <a16:creationId xmlns:a16="http://schemas.microsoft.com/office/drawing/2014/main" id="{2B4CF719-7331-47AA-B0AE-3FFB186456EA}"/>
                  </a:ext>
                </a:extLst>
              </p:cNvPr>
              <p:cNvGrpSpPr/>
              <p:nvPr/>
            </p:nvGrpSpPr>
            <p:grpSpPr>
              <a:xfrm>
                <a:off x="8844299" y="4307681"/>
                <a:ext cx="285750" cy="247650"/>
                <a:chOff x="8844299" y="4307681"/>
                <a:chExt cx="285750" cy="247650"/>
              </a:xfrm>
            </p:grpSpPr>
            <p:grpSp>
              <p:nvGrpSpPr>
                <p:cNvPr id="3051" name="Graphic 7">
                  <a:extLst>
                    <a:ext uri="{FF2B5EF4-FFF2-40B4-BE49-F238E27FC236}">
                      <a16:creationId xmlns:a16="http://schemas.microsoft.com/office/drawing/2014/main" id="{FDD7F9EC-2BC6-4426-86B0-58DAB5F0CDC6}"/>
                    </a:ext>
                  </a:extLst>
                </p:cNvPr>
                <p:cNvGrpSpPr/>
                <p:nvPr/>
              </p:nvGrpSpPr>
              <p:grpSpPr>
                <a:xfrm>
                  <a:off x="8936121" y="4334938"/>
                  <a:ext cx="72960" cy="27995"/>
                  <a:chOff x="8936121" y="4334938"/>
                  <a:chExt cx="72960" cy="27995"/>
                </a:xfrm>
              </p:grpSpPr>
              <p:sp>
                <p:nvSpPr>
                  <p:cNvPr id="3052" name="Freeform: Shape 3051">
                    <a:extLst>
                      <a:ext uri="{FF2B5EF4-FFF2-40B4-BE49-F238E27FC236}">
                        <a16:creationId xmlns:a16="http://schemas.microsoft.com/office/drawing/2014/main" id="{EA3DB5B9-7C3D-4C36-BB23-8C5B9D0E4247}"/>
                      </a:ext>
                    </a:extLst>
                  </p:cNvPr>
                  <p:cNvSpPr/>
                  <p:nvPr/>
                </p:nvSpPr>
                <p:spPr>
                  <a:xfrm>
                    <a:off x="8936121" y="4334938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3" name="Freeform: Shape 3052">
                    <a:extLst>
                      <a:ext uri="{FF2B5EF4-FFF2-40B4-BE49-F238E27FC236}">
                        <a16:creationId xmlns:a16="http://schemas.microsoft.com/office/drawing/2014/main" id="{C9D6705D-A19D-4A2E-9B25-5007138B50DF}"/>
                      </a:ext>
                    </a:extLst>
                  </p:cNvPr>
                  <p:cNvSpPr/>
                  <p:nvPr/>
                </p:nvSpPr>
                <p:spPr>
                  <a:xfrm>
                    <a:off x="8941364" y="4344229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4" name="Graphic 7">
                  <a:extLst>
                    <a:ext uri="{FF2B5EF4-FFF2-40B4-BE49-F238E27FC236}">
                      <a16:creationId xmlns:a16="http://schemas.microsoft.com/office/drawing/2014/main" id="{3B3513A5-129C-4003-B026-C1F6EA0B4157}"/>
                    </a:ext>
                  </a:extLst>
                </p:cNvPr>
                <p:cNvGrpSpPr/>
                <p:nvPr/>
              </p:nvGrpSpPr>
              <p:grpSpPr>
                <a:xfrm>
                  <a:off x="8909094" y="4307681"/>
                  <a:ext cx="39701" cy="38231"/>
                  <a:chOff x="8909094" y="4307681"/>
                  <a:chExt cx="39701" cy="38231"/>
                </a:xfrm>
              </p:grpSpPr>
              <p:sp>
                <p:nvSpPr>
                  <p:cNvPr id="3055" name="Freeform: Shape 3054">
                    <a:extLst>
                      <a:ext uri="{FF2B5EF4-FFF2-40B4-BE49-F238E27FC236}">
                        <a16:creationId xmlns:a16="http://schemas.microsoft.com/office/drawing/2014/main" id="{A2C6B63D-F404-414E-B5EC-7EE708C995F3}"/>
                      </a:ext>
                    </a:extLst>
                  </p:cNvPr>
                  <p:cNvSpPr/>
                  <p:nvPr/>
                </p:nvSpPr>
                <p:spPr>
                  <a:xfrm>
                    <a:off x="8909094" y="4307681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2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6" name="Freeform: Shape 3055">
                    <a:extLst>
                      <a:ext uri="{FF2B5EF4-FFF2-40B4-BE49-F238E27FC236}">
                        <a16:creationId xmlns:a16="http://schemas.microsoft.com/office/drawing/2014/main" id="{3163209A-2029-4563-8EF2-F9813ED53693}"/>
                      </a:ext>
                    </a:extLst>
                  </p:cNvPr>
                  <p:cNvSpPr/>
                  <p:nvPr/>
                </p:nvSpPr>
                <p:spPr>
                  <a:xfrm>
                    <a:off x="8922599" y="4308633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7" name="Graphic 7">
                  <a:extLst>
                    <a:ext uri="{FF2B5EF4-FFF2-40B4-BE49-F238E27FC236}">
                      <a16:creationId xmlns:a16="http://schemas.microsoft.com/office/drawing/2014/main" id="{28EC445A-BBDB-4766-8B25-EE31F4B9FDE9}"/>
                    </a:ext>
                  </a:extLst>
                </p:cNvPr>
                <p:cNvGrpSpPr/>
                <p:nvPr/>
              </p:nvGrpSpPr>
              <p:grpSpPr>
                <a:xfrm>
                  <a:off x="8844299" y="4337926"/>
                  <a:ext cx="69137" cy="34392"/>
                  <a:chOff x="8844299" y="4337926"/>
                  <a:chExt cx="69137" cy="34392"/>
                </a:xfrm>
              </p:grpSpPr>
              <p:sp>
                <p:nvSpPr>
                  <p:cNvPr id="3058" name="Freeform: Shape 3057">
                    <a:extLst>
                      <a:ext uri="{FF2B5EF4-FFF2-40B4-BE49-F238E27FC236}">
                        <a16:creationId xmlns:a16="http://schemas.microsoft.com/office/drawing/2014/main" id="{78699311-4ED9-43C4-AF46-CE628BFFFC24}"/>
                      </a:ext>
                    </a:extLst>
                  </p:cNvPr>
                  <p:cNvSpPr/>
                  <p:nvPr/>
                </p:nvSpPr>
                <p:spPr>
                  <a:xfrm>
                    <a:off x="8844299" y="4337926"/>
                    <a:ext cx="69137" cy="34392"/>
                  </a:xfrm>
                  <a:custGeom>
                    <a:avLst/>
                    <a:gdLst>
                      <a:gd name="connsiteX0" fmla="*/ 0 w 69137"/>
                      <a:gd name="connsiteY0" fmla="*/ 5949 h 34392"/>
                      <a:gd name="connsiteX1" fmla="*/ 66675 w 69137"/>
                      <a:gd name="connsiteY1" fmla="*/ 23094 h 34392"/>
                      <a:gd name="connsiteX2" fmla="*/ 0 w 69137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392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79058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9" name="Freeform: Shape 3058">
                    <a:extLst>
                      <a:ext uri="{FF2B5EF4-FFF2-40B4-BE49-F238E27FC236}">
                        <a16:creationId xmlns:a16="http://schemas.microsoft.com/office/drawing/2014/main" id="{FAB1CD48-D0C5-4B57-9FAE-E5845A758C4B}"/>
                      </a:ext>
                    </a:extLst>
                  </p:cNvPr>
                  <p:cNvSpPr/>
                  <p:nvPr/>
                </p:nvSpPr>
                <p:spPr>
                  <a:xfrm>
                    <a:off x="8847157" y="4343584"/>
                    <a:ext cx="62911" cy="19608"/>
                  </a:xfrm>
                  <a:custGeom>
                    <a:avLst/>
                    <a:gdLst>
                      <a:gd name="connsiteX0" fmla="*/ 62865 w 62911"/>
                      <a:gd name="connsiteY0" fmla="*/ 19341 h 19608"/>
                      <a:gd name="connsiteX1" fmla="*/ 0 w 62911"/>
                      <a:gd name="connsiteY1" fmla="*/ 291 h 19608"/>
                      <a:gd name="connsiteX2" fmla="*/ 62865 w 62911"/>
                      <a:gd name="connsiteY2" fmla="*/ 19341 h 1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08">
                        <a:moveTo>
                          <a:pt x="62865" y="19341"/>
                        </a:moveTo>
                        <a:cubicBezTo>
                          <a:pt x="63817" y="22198"/>
                          <a:pt x="50483" y="1244"/>
                          <a:pt x="0" y="291"/>
                        </a:cubicBezTo>
                        <a:cubicBezTo>
                          <a:pt x="47625" y="-2566"/>
                          <a:pt x="60960" y="16484"/>
                          <a:pt x="62865" y="1934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60" name="Freeform: Shape 3059">
                  <a:extLst>
                    <a:ext uri="{FF2B5EF4-FFF2-40B4-BE49-F238E27FC236}">
                      <a16:creationId xmlns:a16="http://schemas.microsoft.com/office/drawing/2014/main" id="{8C3846F4-94A3-40DC-97E7-5F455A2FF901}"/>
                    </a:ext>
                  </a:extLst>
                </p:cNvPr>
                <p:cNvSpPr/>
                <p:nvPr/>
              </p:nvSpPr>
              <p:spPr>
                <a:xfrm>
                  <a:off x="8927166" y="4470558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8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2388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1" name="Freeform: Shape 3060">
                  <a:extLst>
                    <a:ext uri="{FF2B5EF4-FFF2-40B4-BE49-F238E27FC236}">
                      <a16:creationId xmlns:a16="http://schemas.microsoft.com/office/drawing/2014/main" id="{5163305F-4C77-4CFE-8B96-B22988780496}"/>
                    </a:ext>
                  </a:extLst>
                </p:cNvPr>
                <p:cNvSpPr/>
                <p:nvPr/>
              </p:nvSpPr>
              <p:spPr>
                <a:xfrm>
                  <a:off x="8922404" y="4396263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8" y="0"/>
                        <a:pt x="5715" y="0"/>
                      </a:cubicBezTo>
                      <a:cubicBezTo>
                        <a:pt x="8573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0478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2" name="Freeform: Shape 3061">
                  <a:extLst>
                    <a:ext uri="{FF2B5EF4-FFF2-40B4-BE49-F238E27FC236}">
                      <a16:creationId xmlns:a16="http://schemas.microsoft.com/office/drawing/2014/main" id="{1F9C82B8-4808-4DAC-894F-FC08D8AA5896}"/>
                    </a:ext>
                  </a:extLst>
                </p:cNvPr>
                <p:cNvSpPr/>
                <p:nvPr/>
              </p:nvSpPr>
              <p:spPr>
                <a:xfrm>
                  <a:off x="8910022" y="4345781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63" name="Graphic 7">
                  <a:extLst>
                    <a:ext uri="{FF2B5EF4-FFF2-40B4-BE49-F238E27FC236}">
                      <a16:creationId xmlns:a16="http://schemas.microsoft.com/office/drawing/2014/main" id="{5187951A-1A36-46F4-B4DC-1A31ADE2DC70}"/>
                    </a:ext>
                  </a:extLst>
                </p:cNvPr>
                <p:cNvGrpSpPr/>
                <p:nvPr/>
              </p:nvGrpSpPr>
              <p:grpSpPr>
                <a:xfrm>
                  <a:off x="8910456" y="4369969"/>
                  <a:ext cx="29548" cy="52963"/>
                  <a:chOff x="8910456" y="4369969"/>
                  <a:chExt cx="29548" cy="52963"/>
                </a:xfrm>
              </p:grpSpPr>
              <p:sp>
                <p:nvSpPr>
                  <p:cNvPr id="3064" name="Freeform: Shape 3063">
                    <a:extLst>
                      <a:ext uri="{FF2B5EF4-FFF2-40B4-BE49-F238E27FC236}">
                        <a16:creationId xmlns:a16="http://schemas.microsoft.com/office/drawing/2014/main" id="{54D04685-3AB9-421C-8292-FB4DB08F739B}"/>
                      </a:ext>
                    </a:extLst>
                  </p:cNvPr>
                  <p:cNvSpPr/>
                  <p:nvPr/>
                </p:nvSpPr>
                <p:spPr>
                  <a:xfrm>
                    <a:off x="8910456" y="4369969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5" name="Freeform: Shape 3064">
                    <a:extLst>
                      <a:ext uri="{FF2B5EF4-FFF2-40B4-BE49-F238E27FC236}">
                        <a16:creationId xmlns:a16="http://schemas.microsoft.com/office/drawing/2014/main" id="{AC9CBC3E-E807-4ED4-82A1-985458C0CD45}"/>
                      </a:ext>
                    </a:extLst>
                  </p:cNvPr>
                  <p:cNvSpPr/>
                  <p:nvPr/>
                </p:nvSpPr>
                <p:spPr>
                  <a:xfrm>
                    <a:off x="8921527" y="4373356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6" name="Graphic 7">
                  <a:extLst>
                    <a:ext uri="{FF2B5EF4-FFF2-40B4-BE49-F238E27FC236}">
                      <a16:creationId xmlns:a16="http://schemas.microsoft.com/office/drawing/2014/main" id="{AE3CA99B-7935-4E70-8FA8-E6B27D64F40C}"/>
                    </a:ext>
                  </a:extLst>
                </p:cNvPr>
                <p:cNvGrpSpPr/>
                <p:nvPr/>
              </p:nvGrpSpPr>
              <p:grpSpPr>
                <a:xfrm>
                  <a:off x="8888699" y="4366735"/>
                  <a:ext cx="43963" cy="52387"/>
                  <a:chOff x="8888699" y="4366735"/>
                  <a:chExt cx="43963" cy="52387"/>
                </a:xfrm>
              </p:grpSpPr>
              <p:sp>
                <p:nvSpPr>
                  <p:cNvPr id="3067" name="Freeform: Shape 3066">
                    <a:extLst>
                      <a:ext uri="{FF2B5EF4-FFF2-40B4-BE49-F238E27FC236}">
                        <a16:creationId xmlns:a16="http://schemas.microsoft.com/office/drawing/2014/main" id="{B316473B-9B2A-4E6E-BBC5-BC85B79FF95F}"/>
                      </a:ext>
                    </a:extLst>
                  </p:cNvPr>
                  <p:cNvSpPr/>
                  <p:nvPr/>
                </p:nvSpPr>
                <p:spPr>
                  <a:xfrm>
                    <a:off x="8888699" y="4366735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6" y="0"/>
                          <a:pt x="30847" y="0"/>
                        </a:cubicBezTo>
                        <a:cubicBezTo>
                          <a:pt x="67042" y="0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8" name="Freeform: Shape 3067">
                    <a:extLst>
                      <a:ext uri="{FF2B5EF4-FFF2-40B4-BE49-F238E27FC236}">
                        <a16:creationId xmlns:a16="http://schemas.microsoft.com/office/drawing/2014/main" id="{68BFBB12-FE05-4D17-B5CD-0AC1F3807151}"/>
                      </a:ext>
                    </a:extLst>
                  </p:cNvPr>
                  <p:cNvSpPr/>
                  <p:nvPr/>
                </p:nvSpPr>
                <p:spPr>
                  <a:xfrm>
                    <a:off x="8892877" y="4368641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9" name="Graphic 7">
                  <a:extLst>
                    <a:ext uri="{FF2B5EF4-FFF2-40B4-BE49-F238E27FC236}">
                      <a16:creationId xmlns:a16="http://schemas.microsoft.com/office/drawing/2014/main" id="{31768E6C-730C-4F31-ABAC-11E1F4C12AAC}"/>
                    </a:ext>
                  </a:extLst>
                </p:cNvPr>
                <p:cNvGrpSpPr/>
                <p:nvPr/>
              </p:nvGrpSpPr>
              <p:grpSpPr>
                <a:xfrm>
                  <a:off x="8920472" y="4357269"/>
                  <a:ext cx="46755" cy="53281"/>
                  <a:chOff x="8920472" y="4357269"/>
                  <a:chExt cx="46755" cy="53281"/>
                </a:xfrm>
              </p:grpSpPr>
              <p:sp>
                <p:nvSpPr>
                  <p:cNvPr id="3070" name="Freeform: Shape 3069">
                    <a:extLst>
                      <a:ext uri="{FF2B5EF4-FFF2-40B4-BE49-F238E27FC236}">
                        <a16:creationId xmlns:a16="http://schemas.microsoft.com/office/drawing/2014/main" id="{211909C7-7CA5-4F73-A272-5FCA3EBC3457}"/>
                      </a:ext>
                    </a:extLst>
                  </p:cNvPr>
                  <p:cNvSpPr/>
                  <p:nvPr/>
                </p:nvSpPr>
                <p:spPr>
                  <a:xfrm>
                    <a:off x="8920472" y="4357269"/>
                    <a:ext cx="46755" cy="53281"/>
                  </a:xfrm>
                  <a:custGeom>
                    <a:avLst/>
                    <a:gdLst>
                      <a:gd name="connsiteX0" fmla="*/ 46699 w 46755"/>
                      <a:gd name="connsiteY0" fmla="*/ 53282 h 53281"/>
                      <a:gd name="connsiteX1" fmla="*/ 27 w 46755"/>
                      <a:gd name="connsiteY1" fmla="*/ 8514 h 53281"/>
                      <a:gd name="connsiteX2" fmla="*/ 46699 w 46755"/>
                      <a:gd name="connsiteY2" fmla="*/ 53282 h 5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281">
                        <a:moveTo>
                          <a:pt x="46699" y="53282"/>
                        </a:moveTo>
                        <a:cubicBezTo>
                          <a:pt x="23839" y="28517"/>
                          <a:pt x="-926" y="38042"/>
                          <a:pt x="27" y="8514"/>
                        </a:cubicBezTo>
                        <a:cubicBezTo>
                          <a:pt x="1932" y="-21013"/>
                          <a:pt x="48604" y="34232"/>
                          <a:pt x="46699" y="5328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1" name="Freeform: Shape 3070">
                    <a:extLst>
                      <a:ext uri="{FF2B5EF4-FFF2-40B4-BE49-F238E27FC236}">
                        <a16:creationId xmlns:a16="http://schemas.microsoft.com/office/drawing/2014/main" id="{2E59ED6E-89E5-4CCA-83B9-7553805786B8}"/>
                      </a:ext>
                    </a:extLst>
                  </p:cNvPr>
                  <p:cNvSpPr/>
                  <p:nvPr/>
                </p:nvSpPr>
                <p:spPr>
                  <a:xfrm>
                    <a:off x="8922404" y="4367100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2" name="Graphic 7">
                  <a:extLst>
                    <a:ext uri="{FF2B5EF4-FFF2-40B4-BE49-F238E27FC236}">
                      <a16:creationId xmlns:a16="http://schemas.microsoft.com/office/drawing/2014/main" id="{C2EF06E6-AA10-452F-8A08-0323282FC993}"/>
                    </a:ext>
                  </a:extLst>
                </p:cNvPr>
                <p:cNvGrpSpPr/>
                <p:nvPr/>
              </p:nvGrpSpPr>
              <p:grpSpPr>
                <a:xfrm>
                  <a:off x="8925631" y="4317830"/>
                  <a:ext cx="73925" cy="41630"/>
                  <a:chOff x="8925631" y="4317830"/>
                  <a:chExt cx="73925" cy="41630"/>
                </a:xfrm>
              </p:grpSpPr>
              <p:sp>
                <p:nvSpPr>
                  <p:cNvPr id="3073" name="Freeform: Shape 3072">
                    <a:extLst>
                      <a:ext uri="{FF2B5EF4-FFF2-40B4-BE49-F238E27FC236}">
                        <a16:creationId xmlns:a16="http://schemas.microsoft.com/office/drawing/2014/main" id="{87DC3EB5-D9BE-43FE-B958-1C76DAAA49B6}"/>
                      </a:ext>
                    </a:extLst>
                  </p:cNvPr>
                  <p:cNvSpPr/>
                  <p:nvPr/>
                </p:nvSpPr>
                <p:spPr>
                  <a:xfrm>
                    <a:off x="8925631" y="4317830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0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0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4" name="Freeform: Shape 3073">
                    <a:extLst>
                      <a:ext uri="{FF2B5EF4-FFF2-40B4-BE49-F238E27FC236}">
                        <a16:creationId xmlns:a16="http://schemas.microsoft.com/office/drawing/2014/main" id="{1F45E7E5-9098-43F8-BACC-3B0C7460FCD8}"/>
                      </a:ext>
                    </a:extLst>
                  </p:cNvPr>
                  <p:cNvSpPr/>
                  <p:nvPr/>
                </p:nvSpPr>
                <p:spPr>
                  <a:xfrm>
                    <a:off x="8937032" y="4321949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5" name="Graphic 7">
                  <a:extLst>
                    <a:ext uri="{FF2B5EF4-FFF2-40B4-BE49-F238E27FC236}">
                      <a16:creationId xmlns:a16="http://schemas.microsoft.com/office/drawing/2014/main" id="{3D46F8AC-75BA-409D-BD83-1B84AA8443BB}"/>
                    </a:ext>
                  </a:extLst>
                </p:cNvPr>
                <p:cNvGrpSpPr/>
                <p:nvPr/>
              </p:nvGrpSpPr>
              <p:grpSpPr>
                <a:xfrm>
                  <a:off x="8855729" y="4317583"/>
                  <a:ext cx="81760" cy="47375"/>
                  <a:chOff x="8855729" y="4317583"/>
                  <a:chExt cx="81760" cy="47375"/>
                </a:xfrm>
              </p:grpSpPr>
              <p:sp>
                <p:nvSpPr>
                  <p:cNvPr id="3076" name="Freeform: Shape 3075">
                    <a:extLst>
                      <a:ext uri="{FF2B5EF4-FFF2-40B4-BE49-F238E27FC236}">
                        <a16:creationId xmlns:a16="http://schemas.microsoft.com/office/drawing/2014/main" id="{871557A6-2933-4E08-BA3B-6E262AEAD55B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17583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7" name="Freeform: Shape 3076">
                    <a:extLst>
                      <a:ext uri="{FF2B5EF4-FFF2-40B4-BE49-F238E27FC236}">
                        <a16:creationId xmlns:a16="http://schemas.microsoft.com/office/drawing/2014/main" id="{35F22B9D-D8C0-424B-8308-7E1A7DDE093B}"/>
                      </a:ext>
                    </a:extLst>
                  </p:cNvPr>
                  <p:cNvSpPr/>
                  <p:nvPr/>
                </p:nvSpPr>
                <p:spPr>
                  <a:xfrm>
                    <a:off x="8856682" y="4323446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8" name="Graphic 7">
                  <a:extLst>
                    <a:ext uri="{FF2B5EF4-FFF2-40B4-BE49-F238E27FC236}">
                      <a16:creationId xmlns:a16="http://schemas.microsoft.com/office/drawing/2014/main" id="{FF196129-F94F-4C08-8B67-663F81D3A75C}"/>
                    </a:ext>
                  </a:extLst>
                </p:cNvPr>
                <p:cNvGrpSpPr/>
                <p:nvPr/>
              </p:nvGrpSpPr>
              <p:grpSpPr>
                <a:xfrm>
                  <a:off x="8918132" y="4352491"/>
                  <a:ext cx="80471" cy="57106"/>
                  <a:chOff x="8918132" y="4352491"/>
                  <a:chExt cx="80471" cy="57106"/>
                </a:xfrm>
              </p:grpSpPr>
              <p:sp>
                <p:nvSpPr>
                  <p:cNvPr id="3079" name="Freeform: Shape 3078">
                    <a:extLst>
                      <a:ext uri="{FF2B5EF4-FFF2-40B4-BE49-F238E27FC236}">
                        <a16:creationId xmlns:a16="http://schemas.microsoft.com/office/drawing/2014/main" id="{A8779228-5433-4D0B-84C2-78A2D5EFA5A1}"/>
                      </a:ext>
                    </a:extLst>
                  </p:cNvPr>
                  <p:cNvSpPr/>
                  <p:nvPr/>
                </p:nvSpPr>
                <p:spPr>
                  <a:xfrm>
                    <a:off x="8918132" y="4352491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5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0" name="Freeform: Shape 3079">
                    <a:extLst>
                      <a:ext uri="{FF2B5EF4-FFF2-40B4-BE49-F238E27FC236}">
                        <a16:creationId xmlns:a16="http://schemas.microsoft.com/office/drawing/2014/main" id="{A7EC9514-08F6-48E2-AB40-F95129144BA1}"/>
                      </a:ext>
                    </a:extLst>
                  </p:cNvPr>
                  <p:cNvSpPr/>
                  <p:nvPr/>
                </p:nvSpPr>
                <p:spPr>
                  <a:xfrm>
                    <a:off x="8931744" y="4357462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81" name="Graphic 7">
                  <a:extLst>
                    <a:ext uri="{FF2B5EF4-FFF2-40B4-BE49-F238E27FC236}">
                      <a16:creationId xmlns:a16="http://schemas.microsoft.com/office/drawing/2014/main" id="{37E759DC-FB48-4F5E-A82E-BDD36D5D1140}"/>
                    </a:ext>
                  </a:extLst>
                </p:cNvPr>
                <p:cNvGrpSpPr/>
                <p:nvPr/>
              </p:nvGrpSpPr>
              <p:grpSpPr>
                <a:xfrm>
                  <a:off x="8855729" y="4353522"/>
                  <a:ext cx="74129" cy="45598"/>
                  <a:chOff x="8855729" y="4353522"/>
                  <a:chExt cx="74129" cy="45598"/>
                </a:xfrm>
              </p:grpSpPr>
              <p:sp>
                <p:nvSpPr>
                  <p:cNvPr id="3082" name="Freeform: Shape 3081">
                    <a:extLst>
                      <a:ext uri="{FF2B5EF4-FFF2-40B4-BE49-F238E27FC236}">
                        <a16:creationId xmlns:a16="http://schemas.microsoft.com/office/drawing/2014/main" id="{9CA7B670-A068-4BAB-9CBE-C669E835265F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53522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3" name="Freeform: Shape 3082">
                    <a:extLst>
                      <a:ext uri="{FF2B5EF4-FFF2-40B4-BE49-F238E27FC236}">
                        <a16:creationId xmlns:a16="http://schemas.microsoft.com/office/drawing/2014/main" id="{CFE17F09-4E80-4446-9413-08213895D4EB}"/>
                      </a:ext>
                    </a:extLst>
                  </p:cNvPr>
                  <p:cNvSpPr/>
                  <p:nvPr/>
                </p:nvSpPr>
                <p:spPr>
                  <a:xfrm>
                    <a:off x="8857634" y="4361180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84" name="Graphic 7">
                <a:extLst>
                  <a:ext uri="{FF2B5EF4-FFF2-40B4-BE49-F238E27FC236}">
                    <a16:creationId xmlns:a16="http://schemas.microsoft.com/office/drawing/2014/main" id="{2ACB9C19-31E2-4484-87FE-B4416ADB1912}"/>
                  </a:ext>
                </a:extLst>
              </p:cNvPr>
              <p:cNvGrpSpPr/>
              <p:nvPr/>
            </p:nvGrpSpPr>
            <p:grpSpPr>
              <a:xfrm>
                <a:off x="11070291" y="2740818"/>
                <a:ext cx="164782" cy="207645"/>
                <a:chOff x="11070291" y="2740818"/>
                <a:chExt cx="164782" cy="207645"/>
              </a:xfrm>
            </p:grpSpPr>
            <p:grpSp>
              <p:nvGrpSpPr>
                <p:cNvPr id="3085" name="Graphic 7">
                  <a:extLst>
                    <a:ext uri="{FF2B5EF4-FFF2-40B4-BE49-F238E27FC236}">
                      <a16:creationId xmlns:a16="http://schemas.microsoft.com/office/drawing/2014/main" id="{4A9DEAC9-0B3E-49B1-922A-0D3E9571EAEC}"/>
                    </a:ext>
                  </a:extLst>
                </p:cNvPr>
                <p:cNvGrpSpPr/>
                <p:nvPr/>
              </p:nvGrpSpPr>
              <p:grpSpPr>
                <a:xfrm>
                  <a:off x="11162340" y="2767343"/>
                  <a:ext cx="72734" cy="27775"/>
                  <a:chOff x="11162340" y="2767343"/>
                  <a:chExt cx="72734" cy="27775"/>
                </a:xfrm>
              </p:grpSpPr>
              <p:sp>
                <p:nvSpPr>
                  <p:cNvPr id="3086" name="Freeform: Shape 3085">
                    <a:extLst>
                      <a:ext uri="{FF2B5EF4-FFF2-40B4-BE49-F238E27FC236}">
                        <a16:creationId xmlns:a16="http://schemas.microsoft.com/office/drawing/2014/main" id="{F54B13DB-D263-4E06-9EF8-2DA0346E7C21}"/>
                      </a:ext>
                    </a:extLst>
                  </p:cNvPr>
                  <p:cNvSpPr/>
                  <p:nvPr/>
                </p:nvSpPr>
                <p:spPr>
                  <a:xfrm>
                    <a:off x="11162340" y="2767343"/>
                    <a:ext cx="72734" cy="27775"/>
                  </a:xfrm>
                  <a:custGeom>
                    <a:avLst/>
                    <a:gdLst>
                      <a:gd name="connsiteX0" fmla="*/ 72734 w 72734"/>
                      <a:gd name="connsiteY0" fmla="*/ 26815 h 27775"/>
                      <a:gd name="connsiteX1" fmla="*/ 2249 w 72734"/>
                      <a:gd name="connsiteY1" fmla="*/ 13480 h 27775"/>
                      <a:gd name="connsiteX2" fmla="*/ 72734 w 72734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4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3" y="-15095"/>
                          <a:pt x="62257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7" name="Freeform: Shape 3086">
                    <a:extLst>
                      <a:ext uri="{FF2B5EF4-FFF2-40B4-BE49-F238E27FC236}">
                        <a16:creationId xmlns:a16="http://schemas.microsoft.com/office/drawing/2014/main" id="{9E3D9DDD-3571-4066-80AB-4E37ACAFEAF8}"/>
                      </a:ext>
                    </a:extLst>
                  </p:cNvPr>
                  <p:cNvSpPr/>
                  <p:nvPr/>
                </p:nvSpPr>
                <p:spPr>
                  <a:xfrm>
                    <a:off x="11167357" y="2777367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0570" y="-7021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88" name="Graphic 7">
                  <a:extLst>
                    <a:ext uri="{FF2B5EF4-FFF2-40B4-BE49-F238E27FC236}">
                      <a16:creationId xmlns:a16="http://schemas.microsoft.com/office/drawing/2014/main" id="{9D81157C-8777-47E9-862A-DC59B6D6D844}"/>
                    </a:ext>
                  </a:extLst>
                </p:cNvPr>
                <p:cNvGrpSpPr/>
                <p:nvPr/>
              </p:nvGrpSpPr>
              <p:grpSpPr>
                <a:xfrm>
                  <a:off x="11135087" y="2740818"/>
                  <a:ext cx="39701" cy="38231"/>
                  <a:chOff x="11135087" y="2740818"/>
                  <a:chExt cx="39701" cy="38231"/>
                </a:xfrm>
              </p:grpSpPr>
              <p:sp>
                <p:nvSpPr>
                  <p:cNvPr id="3089" name="Freeform: Shape 3088">
                    <a:extLst>
                      <a:ext uri="{FF2B5EF4-FFF2-40B4-BE49-F238E27FC236}">
                        <a16:creationId xmlns:a16="http://schemas.microsoft.com/office/drawing/2014/main" id="{F8FB424F-97E0-494E-AE58-8938E12DD442}"/>
                      </a:ext>
                    </a:extLst>
                  </p:cNvPr>
                  <p:cNvSpPr/>
                  <p:nvPr/>
                </p:nvSpPr>
                <p:spPr>
                  <a:xfrm>
                    <a:off x="11135087" y="27408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0" name="Freeform: Shape 3089">
                    <a:extLst>
                      <a:ext uri="{FF2B5EF4-FFF2-40B4-BE49-F238E27FC236}">
                        <a16:creationId xmlns:a16="http://schemas.microsoft.com/office/drawing/2014/main" id="{5034788B-AC18-4A71-8CF4-56A14C1A3EE5}"/>
                      </a:ext>
                    </a:extLst>
                  </p:cNvPr>
                  <p:cNvSpPr/>
                  <p:nvPr/>
                </p:nvSpPr>
                <p:spPr>
                  <a:xfrm>
                    <a:off x="11148592" y="27408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1" name="Graphic 7">
                  <a:extLst>
                    <a:ext uri="{FF2B5EF4-FFF2-40B4-BE49-F238E27FC236}">
                      <a16:creationId xmlns:a16="http://schemas.microsoft.com/office/drawing/2014/main" id="{10DEBCDD-D871-497C-A1AA-B0370A9FE5F1}"/>
                    </a:ext>
                  </a:extLst>
                </p:cNvPr>
                <p:cNvGrpSpPr/>
                <p:nvPr/>
              </p:nvGrpSpPr>
              <p:grpSpPr>
                <a:xfrm>
                  <a:off x="11070291" y="2770111"/>
                  <a:ext cx="69137" cy="34803"/>
                  <a:chOff x="11070291" y="2770111"/>
                  <a:chExt cx="69137" cy="34803"/>
                </a:xfrm>
              </p:grpSpPr>
              <p:sp>
                <p:nvSpPr>
                  <p:cNvPr id="3092" name="Freeform: Shape 3091">
                    <a:extLst>
                      <a:ext uri="{FF2B5EF4-FFF2-40B4-BE49-F238E27FC236}">
                        <a16:creationId xmlns:a16="http://schemas.microsoft.com/office/drawing/2014/main" id="{AEA062F3-BE94-49FC-944F-429E62AB2685}"/>
                      </a:ext>
                    </a:extLst>
                  </p:cNvPr>
                  <p:cNvSpPr/>
                  <p:nvPr/>
                </p:nvSpPr>
                <p:spPr>
                  <a:xfrm>
                    <a:off x="11070291" y="27701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3" name="Freeform: Shape 3092">
                    <a:extLst>
                      <a:ext uri="{FF2B5EF4-FFF2-40B4-BE49-F238E27FC236}">
                        <a16:creationId xmlns:a16="http://schemas.microsoft.com/office/drawing/2014/main" id="{6E24C775-C722-4C8E-ACF3-B6D50F69047B}"/>
                      </a:ext>
                    </a:extLst>
                  </p:cNvPr>
                  <p:cNvSpPr/>
                  <p:nvPr/>
                </p:nvSpPr>
                <p:spPr>
                  <a:xfrm>
                    <a:off x="11073149" y="27759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94" name="Freeform: Shape 3093">
                  <a:extLst>
                    <a:ext uri="{FF2B5EF4-FFF2-40B4-BE49-F238E27FC236}">
                      <a16:creationId xmlns:a16="http://schemas.microsoft.com/office/drawing/2014/main" id="{BD6E5F8C-A55C-469C-B582-D1F5796597D2}"/>
                    </a:ext>
                  </a:extLst>
                </p:cNvPr>
                <p:cNvSpPr/>
                <p:nvPr/>
              </p:nvSpPr>
              <p:spPr>
                <a:xfrm>
                  <a:off x="11152207" y="2942748"/>
                  <a:ext cx="63817" cy="5715"/>
                </a:xfrm>
                <a:custGeom>
                  <a:avLst/>
                  <a:gdLst>
                    <a:gd name="connsiteX0" fmla="*/ 63818 w 63817"/>
                    <a:gd name="connsiteY0" fmla="*/ 0 h 5715"/>
                    <a:gd name="connsiteX1" fmla="*/ 0 w 63817"/>
                    <a:gd name="connsiteY1" fmla="*/ 0 h 5715"/>
                    <a:gd name="connsiteX2" fmla="*/ 0 w 63817"/>
                    <a:gd name="connsiteY2" fmla="*/ 2858 h 5715"/>
                    <a:gd name="connsiteX3" fmla="*/ 0 w 63817"/>
                    <a:gd name="connsiteY3" fmla="*/ 5715 h 5715"/>
                    <a:gd name="connsiteX4" fmla="*/ 55245 w 63817"/>
                    <a:gd name="connsiteY4" fmla="*/ 5715 h 5715"/>
                    <a:gd name="connsiteX5" fmla="*/ 63818 w 63817"/>
                    <a:gd name="connsiteY5" fmla="*/ 0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17" h="5715">
                      <a:moveTo>
                        <a:pt x="63818" y="0"/>
                      </a:moveTo>
                      <a:cubicBezTo>
                        <a:pt x="60960" y="0"/>
                        <a:pt x="0" y="0"/>
                        <a:pt x="0" y="0"/>
                      </a:cubicBezTo>
                      <a:cubicBezTo>
                        <a:pt x="0" y="0"/>
                        <a:pt x="0" y="1905"/>
                        <a:pt x="0" y="2858"/>
                      </a:cubicBezTo>
                      <a:cubicBezTo>
                        <a:pt x="0" y="4763"/>
                        <a:pt x="0" y="5715"/>
                        <a:pt x="0" y="5715"/>
                      </a:cubicBezTo>
                      <a:lnTo>
                        <a:pt x="55245" y="5715"/>
                      </a:lnTo>
                      <a:cubicBezTo>
                        <a:pt x="56197" y="5715"/>
                        <a:pt x="59055" y="3810"/>
                        <a:pt x="6381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95" name="Freeform: Shape 3094">
                  <a:extLst>
                    <a:ext uri="{FF2B5EF4-FFF2-40B4-BE49-F238E27FC236}">
                      <a16:creationId xmlns:a16="http://schemas.microsoft.com/office/drawing/2014/main" id="{259AA320-A028-44B0-A3A2-0D5D90C6CC59}"/>
                    </a:ext>
                  </a:extLst>
                </p:cNvPr>
                <p:cNvSpPr/>
                <p:nvPr/>
              </p:nvSpPr>
              <p:spPr>
                <a:xfrm>
                  <a:off x="11148397" y="2828448"/>
                  <a:ext cx="11429" cy="120015"/>
                </a:xfrm>
                <a:custGeom>
                  <a:avLst/>
                  <a:gdLst>
                    <a:gd name="connsiteX0" fmla="*/ 5715 w 11429"/>
                    <a:gd name="connsiteY0" fmla="*/ 120015 h 120015"/>
                    <a:gd name="connsiteX1" fmla="*/ 0 w 11429"/>
                    <a:gd name="connsiteY1" fmla="*/ 114300 h 120015"/>
                    <a:gd name="connsiteX2" fmla="*/ 0 w 11429"/>
                    <a:gd name="connsiteY2" fmla="*/ 5715 h 120015"/>
                    <a:gd name="connsiteX3" fmla="*/ 5715 w 11429"/>
                    <a:gd name="connsiteY3" fmla="*/ 0 h 120015"/>
                    <a:gd name="connsiteX4" fmla="*/ 11430 w 11429"/>
                    <a:gd name="connsiteY4" fmla="*/ 5715 h 120015"/>
                    <a:gd name="connsiteX5" fmla="*/ 11430 w 11429"/>
                    <a:gd name="connsiteY5" fmla="*/ 115253 h 120015"/>
                    <a:gd name="connsiteX6" fmla="*/ 5715 w 11429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5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7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5253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96" name="Freeform: Shape 3095">
                  <a:extLst>
                    <a:ext uri="{FF2B5EF4-FFF2-40B4-BE49-F238E27FC236}">
                      <a16:creationId xmlns:a16="http://schemas.microsoft.com/office/drawing/2014/main" id="{5F51AA07-E238-4C96-B5FA-C789BEF2189B}"/>
                    </a:ext>
                  </a:extLst>
                </p:cNvPr>
                <p:cNvSpPr/>
                <p:nvPr/>
              </p:nvSpPr>
              <p:spPr>
                <a:xfrm>
                  <a:off x="11136014" y="2777966"/>
                  <a:ext cx="36194" cy="60959"/>
                </a:xfrm>
                <a:custGeom>
                  <a:avLst/>
                  <a:gdLst>
                    <a:gd name="connsiteX0" fmla="*/ 36195 w 36194"/>
                    <a:gd name="connsiteY0" fmla="*/ 30480 h 60959"/>
                    <a:gd name="connsiteX1" fmla="*/ 18098 w 36194"/>
                    <a:gd name="connsiteY1" fmla="*/ 60960 h 60959"/>
                    <a:gd name="connsiteX2" fmla="*/ 0 w 36194"/>
                    <a:gd name="connsiteY2" fmla="*/ 30480 h 60959"/>
                    <a:gd name="connsiteX3" fmla="*/ 18098 w 36194"/>
                    <a:gd name="connsiteY3" fmla="*/ 0 h 60959"/>
                    <a:gd name="connsiteX4" fmla="*/ 36195 w 36194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97" name="Graphic 7">
                  <a:extLst>
                    <a:ext uri="{FF2B5EF4-FFF2-40B4-BE49-F238E27FC236}">
                      <a16:creationId xmlns:a16="http://schemas.microsoft.com/office/drawing/2014/main" id="{46F9B313-F93E-444B-A901-4372D238551C}"/>
                    </a:ext>
                  </a:extLst>
                </p:cNvPr>
                <p:cNvGrpSpPr/>
                <p:nvPr/>
              </p:nvGrpSpPr>
              <p:grpSpPr>
                <a:xfrm>
                  <a:off x="11136448" y="2802824"/>
                  <a:ext cx="29548" cy="53246"/>
                  <a:chOff x="11136448" y="2802824"/>
                  <a:chExt cx="29548" cy="53246"/>
                </a:xfrm>
              </p:grpSpPr>
              <p:sp>
                <p:nvSpPr>
                  <p:cNvPr id="3098" name="Freeform: Shape 3097">
                    <a:extLst>
                      <a:ext uri="{FF2B5EF4-FFF2-40B4-BE49-F238E27FC236}">
                        <a16:creationId xmlns:a16="http://schemas.microsoft.com/office/drawing/2014/main" id="{617C7742-52E9-4C60-9055-93022F0808DA}"/>
                      </a:ext>
                    </a:extLst>
                  </p:cNvPr>
                  <p:cNvSpPr/>
                  <p:nvPr/>
                </p:nvSpPr>
                <p:spPr>
                  <a:xfrm>
                    <a:off x="11136448" y="2802824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9" name="Freeform: Shape 3098">
                    <a:extLst>
                      <a:ext uri="{FF2B5EF4-FFF2-40B4-BE49-F238E27FC236}">
                        <a16:creationId xmlns:a16="http://schemas.microsoft.com/office/drawing/2014/main" id="{9338F0FD-3C55-43CC-8F9F-C0C4DB08E30A}"/>
                      </a:ext>
                    </a:extLst>
                  </p:cNvPr>
                  <p:cNvSpPr/>
                  <p:nvPr/>
                </p:nvSpPr>
                <p:spPr>
                  <a:xfrm>
                    <a:off x="11147667" y="2805541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49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952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0" name="Graphic 7">
                  <a:extLst>
                    <a:ext uri="{FF2B5EF4-FFF2-40B4-BE49-F238E27FC236}">
                      <a16:creationId xmlns:a16="http://schemas.microsoft.com/office/drawing/2014/main" id="{638E0EC7-7878-4B4F-A954-C0C320EAE22A}"/>
                    </a:ext>
                  </a:extLst>
                </p:cNvPr>
                <p:cNvGrpSpPr/>
                <p:nvPr/>
              </p:nvGrpSpPr>
              <p:grpSpPr>
                <a:xfrm>
                  <a:off x="11114692" y="2798921"/>
                  <a:ext cx="43963" cy="52387"/>
                  <a:chOff x="11114692" y="2798921"/>
                  <a:chExt cx="43963" cy="52387"/>
                </a:xfrm>
              </p:grpSpPr>
              <p:sp>
                <p:nvSpPr>
                  <p:cNvPr id="3101" name="Freeform: Shape 3100">
                    <a:extLst>
                      <a:ext uri="{FF2B5EF4-FFF2-40B4-BE49-F238E27FC236}">
                        <a16:creationId xmlns:a16="http://schemas.microsoft.com/office/drawing/2014/main" id="{A03EA3C1-C072-4AB3-A7EE-03E57BC38A42}"/>
                      </a:ext>
                    </a:extLst>
                  </p:cNvPr>
                  <p:cNvSpPr/>
                  <p:nvPr/>
                </p:nvSpPr>
                <p:spPr>
                  <a:xfrm>
                    <a:off x="11114692" y="2798921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1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2" name="Freeform: Shape 3101">
                    <a:extLst>
                      <a:ext uri="{FF2B5EF4-FFF2-40B4-BE49-F238E27FC236}">
                        <a16:creationId xmlns:a16="http://schemas.microsoft.com/office/drawing/2014/main" id="{81348798-650D-4729-9D13-A37E3BF56FDF}"/>
                      </a:ext>
                    </a:extLst>
                  </p:cNvPr>
                  <p:cNvSpPr/>
                  <p:nvPr/>
                </p:nvSpPr>
                <p:spPr>
                  <a:xfrm>
                    <a:off x="11118869" y="28008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3" name="Graphic 7">
                  <a:extLst>
                    <a:ext uri="{FF2B5EF4-FFF2-40B4-BE49-F238E27FC236}">
                      <a16:creationId xmlns:a16="http://schemas.microsoft.com/office/drawing/2014/main" id="{0151F379-AFA4-4452-801D-A6FAFF787BC2}"/>
                    </a:ext>
                  </a:extLst>
                </p:cNvPr>
                <p:cNvGrpSpPr/>
                <p:nvPr/>
              </p:nvGrpSpPr>
              <p:grpSpPr>
                <a:xfrm>
                  <a:off x="11146465" y="2789939"/>
                  <a:ext cx="46755" cy="53749"/>
                  <a:chOff x="11146465" y="2789939"/>
                  <a:chExt cx="46755" cy="53749"/>
                </a:xfrm>
              </p:grpSpPr>
              <p:sp>
                <p:nvSpPr>
                  <p:cNvPr id="3104" name="Freeform: Shape 3103">
                    <a:extLst>
                      <a:ext uri="{FF2B5EF4-FFF2-40B4-BE49-F238E27FC236}">
                        <a16:creationId xmlns:a16="http://schemas.microsoft.com/office/drawing/2014/main" id="{4A0A5923-DC69-450A-A45C-A227E5FF6E72}"/>
                      </a:ext>
                    </a:extLst>
                  </p:cNvPr>
                  <p:cNvSpPr/>
                  <p:nvPr/>
                </p:nvSpPr>
                <p:spPr>
                  <a:xfrm>
                    <a:off x="11146465" y="2789939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5" name="Freeform: Shape 3104">
                    <a:extLst>
                      <a:ext uri="{FF2B5EF4-FFF2-40B4-BE49-F238E27FC236}">
                        <a16:creationId xmlns:a16="http://schemas.microsoft.com/office/drawing/2014/main" id="{D5E381FF-6B06-47C9-8736-B97E5D70AAFE}"/>
                      </a:ext>
                    </a:extLst>
                  </p:cNvPr>
                  <p:cNvSpPr/>
                  <p:nvPr/>
                </p:nvSpPr>
                <p:spPr>
                  <a:xfrm>
                    <a:off x="11148397" y="27992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6" name="Graphic 7">
                  <a:extLst>
                    <a:ext uri="{FF2B5EF4-FFF2-40B4-BE49-F238E27FC236}">
                      <a16:creationId xmlns:a16="http://schemas.microsoft.com/office/drawing/2014/main" id="{67DDDD01-DFC7-4088-9BB7-6A1C3D817C9F}"/>
                    </a:ext>
                  </a:extLst>
                </p:cNvPr>
                <p:cNvGrpSpPr/>
                <p:nvPr/>
              </p:nvGrpSpPr>
              <p:grpSpPr>
                <a:xfrm>
                  <a:off x="11151623" y="2750598"/>
                  <a:ext cx="73925" cy="42000"/>
                  <a:chOff x="11151623" y="2750598"/>
                  <a:chExt cx="73925" cy="42000"/>
                </a:xfrm>
              </p:grpSpPr>
              <p:sp>
                <p:nvSpPr>
                  <p:cNvPr id="3107" name="Freeform: Shape 3106">
                    <a:extLst>
                      <a:ext uri="{FF2B5EF4-FFF2-40B4-BE49-F238E27FC236}">
                        <a16:creationId xmlns:a16="http://schemas.microsoft.com/office/drawing/2014/main" id="{49C882AA-1036-467D-B1D6-C3EA1FEC5B91}"/>
                      </a:ext>
                    </a:extLst>
                  </p:cNvPr>
                  <p:cNvSpPr/>
                  <p:nvPr/>
                </p:nvSpPr>
                <p:spPr>
                  <a:xfrm>
                    <a:off x="11151623" y="27505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8" name="Freeform: Shape 3107">
                    <a:extLst>
                      <a:ext uri="{FF2B5EF4-FFF2-40B4-BE49-F238E27FC236}">
                        <a16:creationId xmlns:a16="http://schemas.microsoft.com/office/drawing/2014/main" id="{EFD9B367-0FA6-4925-8B2B-949E70D6C2E7}"/>
                      </a:ext>
                    </a:extLst>
                  </p:cNvPr>
                  <p:cNvSpPr/>
                  <p:nvPr/>
                </p:nvSpPr>
                <p:spPr>
                  <a:xfrm>
                    <a:off x="11163024" y="27541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4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4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9" name="Graphic 7">
                  <a:extLst>
                    <a:ext uri="{FF2B5EF4-FFF2-40B4-BE49-F238E27FC236}">
                      <a16:creationId xmlns:a16="http://schemas.microsoft.com/office/drawing/2014/main" id="{9425A266-D4A3-4EFD-8C2F-76F73E10C259}"/>
                    </a:ext>
                  </a:extLst>
                </p:cNvPr>
                <p:cNvGrpSpPr/>
                <p:nvPr/>
              </p:nvGrpSpPr>
              <p:grpSpPr>
                <a:xfrm>
                  <a:off x="11082674" y="2750721"/>
                  <a:ext cx="81760" cy="47375"/>
                  <a:chOff x="11082674" y="2750721"/>
                  <a:chExt cx="81760" cy="47375"/>
                </a:xfrm>
              </p:grpSpPr>
              <p:sp>
                <p:nvSpPr>
                  <p:cNvPr id="3110" name="Freeform: Shape 3109">
                    <a:extLst>
                      <a:ext uri="{FF2B5EF4-FFF2-40B4-BE49-F238E27FC236}">
                        <a16:creationId xmlns:a16="http://schemas.microsoft.com/office/drawing/2014/main" id="{C561781C-94EE-4C83-896C-10CFB23BE880}"/>
                      </a:ext>
                    </a:extLst>
                  </p:cNvPr>
                  <p:cNvSpPr/>
                  <p:nvPr/>
                </p:nvSpPr>
                <p:spPr>
                  <a:xfrm>
                    <a:off x="11082674" y="27507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1" name="Freeform: Shape 3110">
                    <a:extLst>
                      <a:ext uri="{FF2B5EF4-FFF2-40B4-BE49-F238E27FC236}">
                        <a16:creationId xmlns:a16="http://schemas.microsoft.com/office/drawing/2014/main" id="{F9B69DEB-565A-4C09-B7F1-55B622487D22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55631"/>
                    <a:ext cx="71796" cy="36755"/>
                  </a:xfrm>
                  <a:custGeom>
                    <a:avLst/>
                    <a:gdLst>
                      <a:gd name="connsiteX0" fmla="*/ 71438 w 71796"/>
                      <a:gd name="connsiteY0" fmla="*/ 36622 h 36755"/>
                      <a:gd name="connsiteX1" fmla="*/ 0 w 71796"/>
                      <a:gd name="connsiteY1" fmla="*/ 1379 h 36755"/>
                      <a:gd name="connsiteX2" fmla="*/ 71438 w 71796"/>
                      <a:gd name="connsiteY2" fmla="*/ 36622 h 36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755">
                        <a:moveTo>
                          <a:pt x="71438" y="36622"/>
                        </a:moveTo>
                        <a:cubicBezTo>
                          <a:pt x="75248" y="34717"/>
                          <a:pt x="48578" y="-8146"/>
                          <a:pt x="0" y="1379"/>
                        </a:cubicBezTo>
                        <a:cubicBezTo>
                          <a:pt x="51435" y="-4336"/>
                          <a:pt x="67628" y="39479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2" name="Graphic 7">
                  <a:extLst>
                    <a:ext uri="{FF2B5EF4-FFF2-40B4-BE49-F238E27FC236}">
                      <a16:creationId xmlns:a16="http://schemas.microsoft.com/office/drawing/2014/main" id="{143D5C93-B39F-49C1-81EC-99B15FC7EBEB}"/>
                    </a:ext>
                  </a:extLst>
                </p:cNvPr>
                <p:cNvGrpSpPr/>
                <p:nvPr/>
              </p:nvGrpSpPr>
              <p:grpSpPr>
                <a:xfrm>
                  <a:off x="11144624" y="2784676"/>
                  <a:ext cx="80924" cy="57106"/>
                  <a:chOff x="11144624" y="2784676"/>
                  <a:chExt cx="80924" cy="57106"/>
                </a:xfrm>
              </p:grpSpPr>
              <p:sp>
                <p:nvSpPr>
                  <p:cNvPr id="3113" name="Freeform: Shape 3112">
                    <a:extLst>
                      <a:ext uri="{FF2B5EF4-FFF2-40B4-BE49-F238E27FC236}">
                        <a16:creationId xmlns:a16="http://schemas.microsoft.com/office/drawing/2014/main" id="{56E7E976-4D63-4DAB-B599-1B120CB57B59}"/>
                      </a:ext>
                    </a:extLst>
                  </p:cNvPr>
                  <p:cNvSpPr/>
                  <p:nvPr/>
                </p:nvSpPr>
                <p:spPr>
                  <a:xfrm>
                    <a:off x="11144624" y="2784676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4" name="Freeform: Shape 3113">
                    <a:extLst>
                      <a:ext uri="{FF2B5EF4-FFF2-40B4-BE49-F238E27FC236}">
                        <a16:creationId xmlns:a16="http://schemas.microsoft.com/office/drawing/2014/main" id="{4FD780BE-4D01-4070-82DE-FD48D4D4B3D5}"/>
                      </a:ext>
                    </a:extLst>
                  </p:cNvPr>
                  <p:cNvSpPr/>
                  <p:nvPr/>
                </p:nvSpPr>
                <p:spPr>
                  <a:xfrm>
                    <a:off x="11158689" y="2789978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5" name="Graphic 7">
                  <a:extLst>
                    <a:ext uri="{FF2B5EF4-FFF2-40B4-BE49-F238E27FC236}">
                      <a16:creationId xmlns:a16="http://schemas.microsoft.com/office/drawing/2014/main" id="{45D474D5-A124-4B3B-93D3-B59841B226A9}"/>
                    </a:ext>
                  </a:extLst>
                </p:cNvPr>
                <p:cNvGrpSpPr/>
                <p:nvPr/>
              </p:nvGrpSpPr>
              <p:grpSpPr>
                <a:xfrm>
                  <a:off x="11081722" y="2785707"/>
                  <a:ext cx="74129" cy="45598"/>
                  <a:chOff x="11081722" y="2785707"/>
                  <a:chExt cx="74129" cy="45598"/>
                </a:xfrm>
              </p:grpSpPr>
              <p:sp>
                <p:nvSpPr>
                  <p:cNvPr id="3116" name="Freeform: Shape 3115">
                    <a:extLst>
                      <a:ext uri="{FF2B5EF4-FFF2-40B4-BE49-F238E27FC236}">
                        <a16:creationId xmlns:a16="http://schemas.microsoft.com/office/drawing/2014/main" id="{025C128C-10C1-4363-BE9E-DD81B09AD79C}"/>
                      </a:ext>
                    </a:extLst>
                  </p:cNvPr>
                  <p:cNvSpPr/>
                  <p:nvPr/>
                </p:nvSpPr>
                <p:spPr>
                  <a:xfrm>
                    <a:off x="11081722" y="27857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7" name="Freeform: Shape 3116">
                    <a:extLst>
                      <a:ext uri="{FF2B5EF4-FFF2-40B4-BE49-F238E27FC236}">
                        <a16:creationId xmlns:a16="http://schemas.microsoft.com/office/drawing/2014/main" id="{AEED90AA-042B-42DF-A574-915111525EEE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933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3" y="3650"/>
                          <a:pt x="36195" y="-7780"/>
                          <a:pt x="0" y="35083"/>
                        </a:cubicBezTo>
                        <a:cubicBezTo>
                          <a:pt x="31433" y="-7780"/>
                          <a:pt x="58103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18" name="Graphic 7">
                <a:extLst>
                  <a:ext uri="{FF2B5EF4-FFF2-40B4-BE49-F238E27FC236}">
                    <a16:creationId xmlns:a16="http://schemas.microsoft.com/office/drawing/2014/main" id="{DC8EC246-9B0D-4D9D-99B7-60772957DE11}"/>
                  </a:ext>
                </a:extLst>
              </p:cNvPr>
              <p:cNvGrpSpPr/>
              <p:nvPr/>
            </p:nvGrpSpPr>
            <p:grpSpPr>
              <a:xfrm>
                <a:off x="8924309" y="4523898"/>
                <a:ext cx="151447" cy="121920"/>
                <a:chOff x="8924309" y="4523898"/>
                <a:chExt cx="151447" cy="121920"/>
              </a:xfrm>
            </p:grpSpPr>
            <p:sp>
              <p:nvSpPr>
                <p:cNvPr id="3119" name="Freeform: Shape 3118">
                  <a:extLst>
                    <a:ext uri="{FF2B5EF4-FFF2-40B4-BE49-F238E27FC236}">
                      <a16:creationId xmlns:a16="http://schemas.microsoft.com/office/drawing/2014/main" id="{8084D1FF-3625-4469-8B6E-370F1C0D1AEB}"/>
                    </a:ext>
                  </a:extLst>
                </p:cNvPr>
                <p:cNvSpPr/>
                <p:nvPr/>
              </p:nvSpPr>
              <p:spPr>
                <a:xfrm>
                  <a:off x="8957647" y="4576285"/>
                  <a:ext cx="118109" cy="69532"/>
                </a:xfrm>
                <a:custGeom>
                  <a:avLst/>
                  <a:gdLst>
                    <a:gd name="connsiteX0" fmla="*/ 69532 w 118109"/>
                    <a:gd name="connsiteY0" fmla="*/ 37147 h 69532"/>
                    <a:gd name="connsiteX1" fmla="*/ 105727 w 118109"/>
                    <a:gd name="connsiteY1" fmla="*/ 31433 h 69532"/>
                    <a:gd name="connsiteX2" fmla="*/ 78105 w 118109"/>
                    <a:gd name="connsiteY2" fmla="*/ 31433 h 69532"/>
                    <a:gd name="connsiteX3" fmla="*/ 118110 w 118109"/>
                    <a:gd name="connsiteY3" fmla="*/ 16193 h 69532"/>
                    <a:gd name="connsiteX4" fmla="*/ 65722 w 118109"/>
                    <a:gd name="connsiteY4" fmla="*/ 26670 h 69532"/>
                    <a:gd name="connsiteX5" fmla="*/ 83820 w 118109"/>
                    <a:gd name="connsiteY5" fmla="*/ 7620 h 69532"/>
                    <a:gd name="connsiteX6" fmla="*/ 62865 w 118109"/>
                    <a:gd name="connsiteY6" fmla="*/ 20003 h 69532"/>
                    <a:gd name="connsiteX7" fmla="*/ 61913 w 118109"/>
                    <a:gd name="connsiteY7" fmla="*/ 0 h 69532"/>
                    <a:gd name="connsiteX8" fmla="*/ 45720 w 118109"/>
                    <a:gd name="connsiteY8" fmla="*/ 23813 h 69532"/>
                    <a:gd name="connsiteX9" fmla="*/ 43815 w 118109"/>
                    <a:gd name="connsiteY9" fmla="*/ 23813 h 69532"/>
                    <a:gd name="connsiteX10" fmla="*/ 34290 w 118109"/>
                    <a:gd name="connsiteY10" fmla="*/ 6668 h 69532"/>
                    <a:gd name="connsiteX11" fmla="*/ 34290 w 118109"/>
                    <a:gd name="connsiteY11" fmla="*/ 22860 h 69532"/>
                    <a:gd name="connsiteX12" fmla="*/ 21907 w 118109"/>
                    <a:gd name="connsiteY12" fmla="*/ 15240 h 69532"/>
                    <a:gd name="connsiteX13" fmla="*/ 30480 w 118109"/>
                    <a:gd name="connsiteY13" fmla="*/ 27622 h 69532"/>
                    <a:gd name="connsiteX14" fmla="*/ 0 w 118109"/>
                    <a:gd name="connsiteY14" fmla="*/ 41910 h 69532"/>
                    <a:gd name="connsiteX15" fmla="*/ 32385 w 118109"/>
                    <a:gd name="connsiteY15" fmla="*/ 37147 h 69532"/>
                    <a:gd name="connsiteX16" fmla="*/ 12382 w 118109"/>
                    <a:gd name="connsiteY16" fmla="*/ 53340 h 69532"/>
                    <a:gd name="connsiteX17" fmla="*/ 33338 w 118109"/>
                    <a:gd name="connsiteY17" fmla="*/ 43815 h 69532"/>
                    <a:gd name="connsiteX18" fmla="*/ 35242 w 118109"/>
                    <a:gd name="connsiteY18" fmla="*/ 61913 h 69532"/>
                    <a:gd name="connsiteX19" fmla="*/ 42863 w 118109"/>
                    <a:gd name="connsiteY19" fmla="*/ 47625 h 69532"/>
                    <a:gd name="connsiteX20" fmla="*/ 51435 w 118109"/>
                    <a:gd name="connsiteY20" fmla="*/ 64770 h 69532"/>
                    <a:gd name="connsiteX21" fmla="*/ 53340 w 118109"/>
                    <a:gd name="connsiteY21" fmla="*/ 51435 h 69532"/>
                    <a:gd name="connsiteX22" fmla="*/ 65722 w 118109"/>
                    <a:gd name="connsiteY22" fmla="*/ 69533 h 69532"/>
                    <a:gd name="connsiteX23" fmla="*/ 63817 w 118109"/>
                    <a:gd name="connsiteY23" fmla="*/ 48578 h 69532"/>
                    <a:gd name="connsiteX24" fmla="*/ 79057 w 118109"/>
                    <a:gd name="connsiteY24" fmla="*/ 58103 h 69532"/>
                    <a:gd name="connsiteX25" fmla="*/ 65722 w 118109"/>
                    <a:gd name="connsiteY25" fmla="*/ 43815 h 69532"/>
                    <a:gd name="connsiteX26" fmla="*/ 112395 w 118109"/>
                    <a:gd name="connsiteY26" fmla="*/ 56197 h 69532"/>
                    <a:gd name="connsiteX27" fmla="*/ 69532 w 118109"/>
                    <a:gd name="connsiteY27" fmla="*/ 3714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9532">
                      <a:moveTo>
                        <a:pt x="69532" y="37147"/>
                      </a:moveTo>
                      <a:cubicBezTo>
                        <a:pt x="84772" y="36195"/>
                        <a:pt x="101917" y="34290"/>
                        <a:pt x="105727" y="31433"/>
                      </a:cubicBezTo>
                      <a:cubicBezTo>
                        <a:pt x="95250" y="32385"/>
                        <a:pt x="85725" y="32385"/>
                        <a:pt x="78105" y="31433"/>
                      </a:cubicBezTo>
                      <a:cubicBezTo>
                        <a:pt x="95250" y="26670"/>
                        <a:pt x="113347" y="20003"/>
                        <a:pt x="118110" y="16193"/>
                      </a:cubicBezTo>
                      <a:cubicBezTo>
                        <a:pt x="95250" y="21908"/>
                        <a:pt x="79057" y="23813"/>
                        <a:pt x="65722" y="26670"/>
                      </a:cubicBezTo>
                      <a:cubicBezTo>
                        <a:pt x="74295" y="20003"/>
                        <a:pt x="82867" y="11430"/>
                        <a:pt x="83820" y="7620"/>
                      </a:cubicBezTo>
                      <a:cubicBezTo>
                        <a:pt x="76200" y="13335"/>
                        <a:pt x="68580" y="17145"/>
                        <a:pt x="62865" y="20003"/>
                      </a:cubicBezTo>
                      <a:cubicBezTo>
                        <a:pt x="64770" y="12383"/>
                        <a:pt x="63817" y="4763"/>
                        <a:pt x="61913" y="0"/>
                      </a:cubicBezTo>
                      <a:cubicBezTo>
                        <a:pt x="59055" y="8572"/>
                        <a:pt x="51435" y="17145"/>
                        <a:pt x="45720" y="23813"/>
                      </a:cubicBezTo>
                      <a:cubicBezTo>
                        <a:pt x="44767" y="23813"/>
                        <a:pt x="44767" y="23813"/>
                        <a:pt x="43815" y="23813"/>
                      </a:cubicBezTo>
                      <a:cubicBezTo>
                        <a:pt x="41910" y="17145"/>
                        <a:pt x="38100" y="9525"/>
                        <a:pt x="34290" y="6668"/>
                      </a:cubicBezTo>
                      <a:cubicBezTo>
                        <a:pt x="36195" y="13335"/>
                        <a:pt x="35242" y="18097"/>
                        <a:pt x="34290" y="22860"/>
                      </a:cubicBezTo>
                      <a:cubicBezTo>
                        <a:pt x="30480" y="20003"/>
                        <a:pt x="24765" y="17145"/>
                        <a:pt x="21907" y="15240"/>
                      </a:cubicBezTo>
                      <a:cubicBezTo>
                        <a:pt x="26670" y="19050"/>
                        <a:pt x="28575" y="23813"/>
                        <a:pt x="30480" y="27622"/>
                      </a:cubicBezTo>
                      <a:cubicBezTo>
                        <a:pt x="17145" y="32385"/>
                        <a:pt x="19050" y="35243"/>
                        <a:pt x="0" y="41910"/>
                      </a:cubicBezTo>
                      <a:cubicBezTo>
                        <a:pt x="18097" y="41910"/>
                        <a:pt x="23813" y="41910"/>
                        <a:pt x="32385" y="37147"/>
                      </a:cubicBezTo>
                      <a:cubicBezTo>
                        <a:pt x="27622" y="40958"/>
                        <a:pt x="23813" y="46672"/>
                        <a:pt x="12382" y="53340"/>
                      </a:cubicBezTo>
                      <a:cubicBezTo>
                        <a:pt x="17145" y="52388"/>
                        <a:pt x="24765" y="48578"/>
                        <a:pt x="33338" y="43815"/>
                      </a:cubicBezTo>
                      <a:cubicBezTo>
                        <a:pt x="34290" y="48578"/>
                        <a:pt x="36195" y="53340"/>
                        <a:pt x="35242" y="61913"/>
                      </a:cubicBezTo>
                      <a:cubicBezTo>
                        <a:pt x="38100" y="60008"/>
                        <a:pt x="40957" y="53340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2" y="57150"/>
                        <a:pt x="62865" y="62865"/>
                        <a:pt x="65722" y="69533"/>
                      </a:cubicBezTo>
                      <a:cubicBezTo>
                        <a:pt x="67627" y="65722"/>
                        <a:pt x="68580" y="57150"/>
                        <a:pt x="63817" y="48578"/>
                      </a:cubicBezTo>
                      <a:cubicBezTo>
                        <a:pt x="68580" y="50483"/>
                        <a:pt x="73342" y="53340"/>
                        <a:pt x="79057" y="58103"/>
                      </a:cubicBezTo>
                      <a:cubicBezTo>
                        <a:pt x="79057" y="55245"/>
                        <a:pt x="72390" y="49530"/>
                        <a:pt x="65722" y="43815"/>
                      </a:cubicBezTo>
                      <a:cubicBezTo>
                        <a:pt x="80010" y="46672"/>
                        <a:pt x="99060" y="50483"/>
                        <a:pt x="112395" y="56197"/>
                      </a:cubicBezTo>
                      <a:cubicBezTo>
                        <a:pt x="102870" y="50483"/>
                        <a:pt x="85725" y="41910"/>
                        <a:pt x="69532" y="3714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20" name="Graphic 7">
                  <a:extLst>
                    <a:ext uri="{FF2B5EF4-FFF2-40B4-BE49-F238E27FC236}">
                      <a16:creationId xmlns:a16="http://schemas.microsoft.com/office/drawing/2014/main" id="{B2DAC7B7-CC70-4959-934B-58667D3FC537}"/>
                    </a:ext>
                  </a:extLst>
                </p:cNvPr>
                <p:cNvGrpSpPr/>
                <p:nvPr/>
              </p:nvGrpSpPr>
              <p:grpSpPr>
                <a:xfrm>
                  <a:off x="8990414" y="4523898"/>
                  <a:ext cx="44384" cy="76219"/>
                  <a:chOff x="8990414" y="4523898"/>
                  <a:chExt cx="44384" cy="76219"/>
                </a:xfrm>
              </p:grpSpPr>
              <p:sp>
                <p:nvSpPr>
                  <p:cNvPr id="3121" name="Freeform: Shape 3120">
                    <a:extLst>
                      <a:ext uri="{FF2B5EF4-FFF2-40B4-BE49-F238E27FC236}">
                        <a16:creationId xmlns:a16="http://schemas.microsoft.com/office/drawing/2014/main" id="{E2B39DFC-DFDB-4356-9580-8C2BDEF56753}"/>
                      </a:ext>
                    </a:extLst>
                  </p:cNvPr>
                  <p:cNvSpPr/>
                  <p:nvPr/>
                </p:nvSpPr>
                <p:spPr>
                  <a:xfrm>
                    <a:off x="8990414" y="4523898"/>
                    <a:ext cx="44384" cy="76219"/>
                  </a:xfrm>
                  <a:custGeom>
                    <a:avLst/>
                    <a:gdLst>
                      <a:gd name="connsiteX0" fmla="*/ 44385 w 44384"/>
                      <a:gd name="connsiteY0" fmla="*/ 0 h 76219"/>
                      <a:gd name="connsiteX1" fmla="*/ 6285 w 44384"/>
                      <a:gd name="connsiteY1" fmla="*/ 74295 h 76219"/>
                      <a:gd name="connsiteX2" fmla="*/ 44385 w 44384"/>
                      <a:gd name="connsiteY2" fmla="*/ 0 h 7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84" h="76219">
                        <a:moveTo>
                          <a:pt x="44385" y="0"/>
                        </a:moveTo>
                        <a:cubicBezTo>
                          <a:pt x="23430" y="38100"/>
                          <a:pt x="30097" y="59055"/>
                          <a:pt x="6285" y="74295"/>
                        </a:cubicBezTo>
                        <a:cubicBezTo>
                          <a:pt x="-16575" y="89535"/>
                          <a:pt x="29145" y="9525"/>
                          <a:pt x="4438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2" name="Freeform: Shape 3121">
                    <a:extLst>
                      <a:ext uri="{FF2B5EF4-FFF2-40B4-BE49-F238E27FC236}">
                        <a16:creationId xmlns:a16="http://schemas.microsoft.com/office/drawing/2014/main" id="{0AFD3C41-7BD9-4460-910F-CA1EF6A3463E}"/>
                      </a:ext>
                    </a:extLst>
                  </p:cNvPr>
                  <p:cNvSpPr/>
                  <p:nvPr/>
                </p:nvSpPr>
                <p:spPr>
                  <a:xfrm>
                    <a:off x="8998275" y="4525803"/>
                    <a:ext cx="34619" cy="69614"/>
                  </a:xfrm>
                  <a:custGeom>
                    <a:avLst/>
                    <a:gdLst>
                      <a:gd name="connsiteX0" fmla="*/ 329 w 34619"/>
                      <a:gd name="connsiteY0" fmla="*/ 69532 h 69614"/>
                      <a:gd name="connsiteX1" fmla="*/ 34619 w 34619"/>
                      <a:gd name="connsiteY1" fmla="*/ 0 h 69614"/>
                      <a:gd name="connsiteX2" fmla="*/ 329 w 34619"/>
                      <a:gd name="connsiteY2" fmla="*/ 69532 h 69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69614">
                        <a:moveTo>
                          <a:pt x="329" y="69532"/>
                        </a:moveTo>
                        <a:cubicBezTo>
                          <a:pt x="-1576" y="71438"/>
                          <a:pt x="4139" y="40005"/>
                          <a:pt x="34619" y="0"/>
                        </a:cubicBezTo>
                        <a:cubicBezTo>
                          <a:pt x="6997" y="35242"/>
                          <a:pt x="2234" y="68580"/>
                          <a:pt x="329" y="695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aphic 7">
                  <a:extLst>
                    <a:ext uri="{FF2B5EF4-FFF2-40B4-BE49-F238E27FC236}">
                      <a16:creationId xmlns:a16="http://schemas.microsoft.com/office/drawing/2014/main" id="{7634D689-DA6E-4CC3-B9C3-7B549D2BD351}"/>
                    </a:ext>
                  </a:extLst>
                </p:cNvPr>
                <p:cNvGrpSpPr/>
                <p:nvPr/>
              </p:nvGrpSpPr>
              <p:grpSpPr>
                <a:xfrm>
                  <a:off x="8934786" y="4590483"/>
                  <a:ext cx="64631" cy="13832"/>
                  <a:chOff x="8934786" y="4590483"/>
                  <a:chExt cx="64631" cy="13832"/>
                </a:xfrm>
              </p:grpSpPr>
              <p:sp>
                <p:nvSpPr>
                  <p:cNvPr id="3124" name="Freeform: Shape 3123">
                    <a:extLst>
                      <a:ext uri="{FF2B5EF4-FFF2-40B4-BE49-F238E27FC236}">
                        <a16:creationId xmlns:a16="http://schemas.microsoft.com/office/drawing/2014/main" id="{11316D96-8839-4834-A159-7BE988E31245}"/>
                      </a:ext>
                    </a:extLst>
                  </p:cNvPr>
                  <p:cNvSpPr/>
                  <p:nvPr/>
                </p:nvSpPr>
                <p:spPr>
                  <a:xfrm>
                    <a:off x="8934786" y="4590483"/>
                    <a:ext cx="64631" cy="13832"/>
                  </a:xfrm>
                  <a:custGeom>
                    <a:avLst/>
                    <a:gdLst>
                      <a:gd name="connsiteX0" fmla="*/ 0 w 64631"/>
                      <a:gd name="connsiteY0" fmla="*/ 1995 h 13832"/>
                      <a:gd name="connsiteX1" fmla="*/ 60960 w 64631"/>
                      <a:gd name="connsiteY1" fmla="*/ 11520 h 13832"/>
                      <a:gd name="connsiteX2" fmla="*/ 0 w 64631"/>
                      <a:gd name="connsiteY2" fmla="*/ 1995 h 13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31" h="13832">
                        <a:moveTo>
                          <a:pt x="0" y="1995"/>
                        </a:moveTo>
                        <a:cubicBezTo>
                          <a:pt x="31433" y="5805"/>
                          <a:pt x="41910" y="19140"/>
                          <a:pt x="60960" y="11520"/>
                        </a:cubicBezTo>
                        <a:cubicBezTo>
                          <a:pt x="80963" y="3900"/>
                          <a:pt x="13335" y="-3720"/>
                          <a:pt x="0" y="19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5" name="Freeform: Shape 3124">
                    <a:extLst>
                      <a:ext uri="{FF2B5EF4-FFF2-40B4-BE49-F238E27FC236}">
                        <a16:creationId xmlns:a16="http://schemas.microsoft.com/office/drawing/2014/main" id="{A25F423C-55FA-43FC-8FAC-B669A03B4591}"/>
                      </a:ext>
                    </a:extLst>
                  </p:cNvPr>
                  <p:cNvSpPr/>
                  <p:nvPr/>
                </p:nvSpPr>
                <p:spPr>
                  <a:xfrm>
                    <a:off x="8938597" y="4591459"/>
                    <a:ext cx="56316" cy="9648"/>
                  </a:xfrm>
                  <a:custGeom>
                    <a:avLst/>
                    <a:gdLst>
                      <a:gd name="connsiteX0" fmla="*/ 56197 w 56316"/>
                      <a:gd name="connsiteY0" fmla="*/ 9592 h 9648"/>
                      <a:gd name="connsiteX1" fmla="*/ 0 w 56316"/>
                      <a:gd name="connsiteY1" fmla="*/ 67 h 9648"/>
                      <a:gd name="connsiteX2" fmla="*/ 56197 w 56316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16" h="9648">
                        <a:moveTo>
                          <a:pt x="56197" y="9592"/>
                        </a:moveTo>
                        <a:cubicBezTo>
                          <a:pt x="58102" y="8639"/>
                          <a:pt x="37147" y="-886"/>
                          <a:pt x="0" y="67"/>
                        </a:cubicBezTo>
                        <a:cubicBezTo>
                          <a:pt x="32385" y="-886"/>
                          <a:pt x="54292" y="10544"/>
                          <a:pt x="56197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aphic 7">
                  <a:extLst>
                    <a:ext uri="{FF2B5EF4-FFF2-40B4-BE49-F238E27FC236}">
                      <a16:creationId xmlns:a16="http://schemas.microsoft.com/office/drawing/2014/main" id="{ACE2A0D0-B744-4870-BA76-16FC77C70D0E}"/>
                    </a:ext>
                  </a:extLst>
                </p:cNvPr>
                <p:cNvGrpSpPr/>
                <p:nvPr/>
              </p:nvGrpSpPr>
              <p:grpSpPr>
                <a:xfrm>
                  <a:off x="8948122" y="4564856"/>
                  <a:ext cx="44644" cy="27645"/>
                  <a:chOff x="8948122" y="4564856"/>
                  <a:chExt cx="44644" cy="27645"/>
                </a:xfrm>
              </p:grpSpPr>
              <p:sp>
                <p:nvSpPr>
                  <p:cNvPr id="3127" name="Freeform: Shape 3126">
                    <a:extLst>
                      <a:ext uri="{FF2B5EF4-FFF2-40B4-BE49-F238E27FC236}">
                        <a16:creationId xmlns:a16="http://schemas.microsoft.com/office/drawing/2014/main" id="{D499114B-4DE8-4AAE-9117-D8710AFAD2C5}"/>
                      </a:ext>
                    </a:extLst>
                  </p:cNvPr>
                  <p:cNvSpPr/>
                  <p:nvPr/>
                </p:nvSpPr>
                <p:spPr>
                  <a:xfrm>
                    <a:off x="8948122" y="4564856"/>
                    <a:ext cx="44644" cy="27645"/>
                  </a:xfrm>
                  <a:custGeom>
                    <a:avLst/>
                    <a:gdLst>
                      <a:gd name="connsiteX0" fmla="*/ 0 w 44644"/>
                      <a:gd name="connsiteY0" fmla="*/ 0 h 27645"/>
                      <a:gd name="connsiteX1" fmla="*/ 40957 w 44644"/>
                      <a:gd name="connsiteY1" fmla="*/ 27622 h 27645"/>
                      <a:gd name="connsiteX2" fmla="*/ 0 w 44644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644" h="27645">
                        <a:moveTo>
                          <a:pt x="0" y="0"/>
                        </a:moveTo>
                        <a:cubicBezTo>
                          <a:pt x="21907" y="13335"/>
                          <a:pt x="24765" y="26670"/>
                          <a:pt x="40957" y="27622"/>
                        </a:cubicBezTo>
                        <a:cubicBezTo>
                          <a:pt x="58102" y="28575"/>
                          <a:pt x="10477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8" name="Freeform: Shape 3127">
                    <a:extLst>
                      <a:ext uri="{FF2B5EF4-FFF2-40B4-BE49-F238E27FC236}">
                        <a16:creationId xmlns:a16="http://schemas.microsoft.com/office/drawing/2014/main" id="{51D2E68F-FECF-4151-91A3-E0D44A6A8DE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64856"/>
                    <a:ext cx="37338" cy="26669"/>
                  </a:xfrm>
                  <a:custGeom>
                    <a:avLst/>
                    <a:gdLst>
                      <a:gd name="connsiteX0" fmla="*/ 37148 w 37338"/>
                      <a:gd name="connsiteY0" fmla="*/ 26670 h 26669"/>
                      <a:gd name="connsiteX1" fmla="*/ 0 w 37338"/>
                      <a:gd name="connsiteY1" fmla="*/ 0 h 26669"/>
                      <a:gd name="connsiteX2" fmla="*/ 37148 w 37338"/>
                      <a:gd name="connsiteY2" fmla="*/ 2667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6669">
                        <a:moveTo>
                          <a:pt x="37148" y="26670"/>
                        </a:moveTo>
                        <a:cubicBezTo>
                          <a:pt x="39053" y="26670"/>
                          <a:pt x="26670" y="12382"/>
                          <a:pt x="0" y="0"/>
                        </a:cubicBezTo>
                        <a:cubicBezTo>
                          <a:pt x="23813" y="10477"/>
                          <a:pt x="35243" y="26670"/>
                          <a:pt x="37148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aphic 7">
                  <a:extLst>
                    <a:ext uri="{FF2B5EF4-FFF2-40B4-BE49-F238E27FC236}">
                      <a16:creationId xmlns:a16="http://schemas.microsoft.com/office/drawing/2014/main" id="{A33E45B1-F837-4345-914F-84FD7B807C17}"/>
                    </a:ext>
                  </a:extLst>
                </p:cNvPr>
                <p:cNvGrpSpPr/>
                <p:nvPr/>
              </p:nvGrpSpPr>
              <p:grpSpPr>
                <a:xfrm>
                  <a:off x="8940502" y="4599680"/>
                  <a:ext cx="60442" cy="10903"/>
                  <a:chOff x="8940502" y="4599680"/>
                  <a:chExt cx="60442" cy="10903"/>
                </a:xfrm>
              </p:grpSpPr>
              <p:sp>
                <p:nvSpPr>
                  <p:cNvPr id="3130" name="Freeform: Shape 3129">
                    <a:extLst>
                      <a:ext uri="{FF2B5EF4-FFF2-40B4-BE49-F238E27FC236}">
                        <a16:creationId xmlns:a16="http://schemas.microsoft.com/office/drawing/2014/main" id="{094ADC13-218E-4C90-9D10-681AFE40C8E4}"/>
                      </a:ext>
                    </a:extLst>
                  </p:cNvPr>
                  <p:cNvSpPr/>
                  <p:nvPr/>
                </p:nvSpPr>
                <p:spPr>
                  <a:xfrm>
                    <a:off x="8940502" y="4599680"/>
                    <a:ext cx="60442" cy="10903"/>
                  </a:xfrm>
                  <a:custGeom>
                    <a:avLst/>
                    <a:gdLst>
                      <a:gd name="connsiteX0" fmla="*/ 0 w 60442"/>
                      <a:gd name="connsiteY0" fmla="*/ 8990 h 10903"/>
                      <a:gd name="connsiteX1" fmla="*/ 58102 w 60442"/>
                      <a:gd name="connsiteY1" fmla="*/ 6133 h 10903"/>
                      <a:gd name="connsiteX2" fmla="*/ 0 w 60442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442" h="10903">
                        <a:moveTo>
                          <a:pt x="0" y="8990"/>
                        </a:moveTo>
                        <a:cubicBezTo>
                          <a:pt x="29527" y="6133"/>
                          <a:pt x="41910" y="16610"/>
                          <a:pt x="58102" y="6133"/>
                        </a:cubicBezTo>
                        <a:cubicBezTo>
                          <a:pt x="73342" y="-5297"/>
                          <a:pt x="9525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1" name="Freeform: Shape 3130">
                    <a:extLst>
                      <a:ext uri="{FF2B5EF4-FFF2-40B4-BE49-F238E27FC236}">
                        <a16:creationId xmlns:a16="http://schemas.microsoft.com/office/drawing/2014/main" id="{6065DA25-8432-4AA5-B8A4-E9C95B6F4CA2}"/>
                      </a:ext>
                    </a:extLst>
                  </p:cNvPr>
                  <p:cNvSpPr/>
                  <p:nvPr/>
                </p:nvSpPr>
                <p:spPr>
                  <a:xfrm>
                    <a:off x="8942407" y="4603469"/>
                    <a:ext cx="53455" cy="4248"/>
                  </a:xfrm>
                  <a:custGeom>
                    <a:avLst/>
                    <a:gdLst>
                      <a:gd name="connsiteX0" fmla="*/ 53340 w 53455"/>
                      <a:gd name="connsiteY0" fmla="*/ 2344 h 4248"/>
                      <a:gd name="connsiteX1" fmla="*/ 0 w 53455"/>
                      <a:gd name="connsiteY1" fmla="*/ 4249 h 4248"/>
                      <a:gd name="connsiteX2" fmla="*/ 53340 w 53455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55" h="4248">
                        <a:moveTo>
                          <a:pt x="53340" y="2344"/>
                        </a:moveTo>
                        <a:cubicBezTo>
                          <a:pt x="55245" y="1391"/>
                          <a:pt x="33338" y="-3371"/>
                          <a:pt x="0" y="4249"/>
                        </a:cubicBezTo>
                        <a:cubicBezTo>
                          <a:pt x="29528" y="-3371"/>
                          <a:pt x="52388" y="3296"/>
                          <a:pt x="53340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aphic 7">
                  <a:extLst>
                    <a:ext uri="{FF2B5EF4-FFF2-40B4-BE49-F238E27FC236}">
                      <a16:creationId xmlns:a16="http://schemas.microsoft.com/office/drawing/2014/main" id="{CC60CCFB-DA82-4A31-A97C-5B10D0CD2063}"/>
                    </a:ext>
                  </a:extLst>
                </p:cNvPr>
                <p:cNvGrpSpPr/>
                <p:nvPr/>
              </p:nvGrpSpPr>
              <p:grpSpPr>
                <a:xfrm>
                  <a:off x="8957647" y="4591737"/>
                  <a:ext cx="47467" cy="38840"/>
                  <a:chOff x="8957647" y="4591737"/>
                  <a:chExt cx="47467" cy="38840"/>
                </a:xfrm>
              </p:grpSpPr>
              <p:sp>
                <p:nvSpPr>
                  <p:cNvPr id="3133" name="Freeform: Shape 3132">
                    <a:extLst>
                      <a:ext uri="{FF2B5EF4-FFF2-40B4-BE49-F238E27FC236}">
                        <a16:creationId xmlns:a16="http://schemas.microsoft.com/office/drawing/2014/main" id="{E3DD8D3B-70C0-4E79-BD66-9E189E3AD0D3}"/>
                      </a:ext>
                    </a:extLst>
                  </p:cNvPr>
                  <p:cNvSpPr/>
                  <p:nvPr/>
                </p:nvSpPr>
                <p:spPr>
                  <a:xfrm>
                    <a:off x="8957647" y="4591737"/>
                    <a:ext cx="47467" cy="38840"/>
                  </a:xfrm>
                  <a:custGeom>
                    <a:avLst/>
                    <a:gdLst>
                      <a:gd name="connsiteX0" fmla="*/ 0 w 47467"/>
                      <a:gd name="connsiteY0" fmla="*/ 38841 h 38840"/>
                      <a:gd name="connsiteX1" fmla="*/ 46672 w 47467"/>
                      <a:gd name="connsiteY1" fmla="*/ 4551 h 38840"/>
                      <a:gd name="connsiteX2" fmla="*/ 0 w 47467"/>
                      <a:gd name="connsiteY2" fmla="*/ 38841 h 3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8840">
                        <a:moveTo>
                          <a:pt x="0" y="38841"/>
                        </a:moveTo>
                        <a:cubicBezTo>
                          <a:pt x="23813" y="19791"/>
                          <a:pt x="39052" y="22648"/>
                          <a:pt x="46672" y="4551"/>
                        </a:cubicBezTo>
                        <a:cubicBezTo>
                          <a:pt x="54292" y="-13547"/>
                          <a:pt x="4763" y="27411"/>
                          <a:pt x="0" y="388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4" name="Freeform: Shape 3133">
                    <a:extLst>
                      <a:ext uri="{FF2B5EF4-FFF2-40B4-BE49-F238E27FC236}">
                        <a16:creationId xmlns:a16="http://schemas.microsoft.com/office/drawing/2014/main" id="{A858253B-A505-47A5-8B73-465BB4504C83}"/>
                      </a:ext>
                    </a:extLst>
                  </p:cNvPr>
                  <p:cNvSpPr/>
                  <p:nvPr/>
                </p:nvSpPr>
                <p:spPr>
                  <a:xfrm>
                    <a:off x="8960504" y="4596963"/>
                    <a:ext cx="42893" cy="31710"/>
                  </a:xfrm>
                  <a:custGeom>
                    <a:avLst/>
                    <a:gdLst>
                      <a:gd name="connsiteX0" fmla="*/ 42863 w 42893"/>
                      <a:gd name="connsiteY0" fmla="*/ 278 h 31710"/>
                      <a:gd name="connsiteX1" fmla="*/ 0 w 42893"/>
                      <a:gd name="connsiteY1" fmla="*/ 31710 h 31710"/>
                      <a:gd name="connsiteX2" fmla="*/ 42863 w 42893"/>
                      <a:gd name="connsiteY2" fmla="*/ 278 h 31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31710">
                        <a:moveTo>
                          <a:pt x="42863" y="278"/>
                        </a:moveTo>
                        <a:cubicBezTo>
                          <a:pt x="43815" y="-1627"/>
                          <a:pt x="22860" y="5993"/>
                          <a:pt x="0" y="31710"/>
                        </a:cubicBezTo>
                        <a:cubicBezTo>
                          <a:pt x="20003" y="8850"/>
                          <a:pt x="41910" y="2183"/>
                          <a:pt x="42863" y="2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aphic 7">
                  <a:extLst>
                    <a:ext uri="{FF2B5EF4-FFF2-40B4-BE49-F238E27FC236}">
                      <a16:creationId xmlns:a16="http://schemas.microsoft.com/office/drawing/2014/main" id="{4CAC3882-577E-4629-A70C-ED908D6407A3}"/>
                    </a:ext>
                  </a:extLst>
                </p:cNvPr>
                <p:cNvGrpSpPr/>
                <p:nvPr/>
              </p:nvGrpSpPr>
              <p:grpSpPr>
                <a:xfrm>
                  <a:off x="8997560" y="4558188"/>
                  <a:ext cx="54384" cy="34309"/>
                  <a:chOff x="8997560" y="4558188"/>
                  <a:chExt cx="54384" cy="34309"/>
                </a:xfrm>
              </p:grpSpPr>
              <p:sp>
                <p:nvSpPr>
                  <p:cNvPr id="3136" name="Freeform: Shape 3135">
                    <a:extLst>
                      <a:ext uri="{FF2B5EF4-FFF2-40B4-BE49-F238E27FC236}">
                        <a16:creationId xmlns:a16="http://schemas.microsoft.com/office/drawing/2014/main" id="{8B9F183E-7A9E-4D12-892F-FE7D9F076794}"/>
                      </a:ext>
                    </a:extLst>
                  </p:cNvPr>
                  <p:cNvSpPr/>
                  <p:nvPr/>
                </p:nvSpPr>
                <p:spPr>
                  <a:xfrm>
                    <a:off x="8997560" y="4558188"/>
                    <a:ext cx="54384" cy="34309"/>
                  </a:xfrm>
                  <a:custGeom>
                    <a:avLst/>
                    <a:gdLst>
                      <a:gd name="connsiteX0" fmla="*/ 54384 w 54384"/>
                      <a:gd name="connsiteY0" fmla="*/ 0 h 34309"/>
                      <a:gd name="connsiteX1" fmla="*/ 3902 w 54384"/>
                      <a:gd name="connsiteY1" fmla="*/ 34290 h 34309"/>
                      <a:gd name="connsiteX2" fmla="*/ 54384 w 54384"/>
                      <a:gd name="connsiteY2" fmla="*/ 0 h 3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84" h="34309">
                        <a:moveTo>
                          <a:pt x="54384" y="0"/>
                        </a:moveTo>
                        <a:cubicBezTo>
                          <a:pt x="27714" y="16193"/>
                          <a:pt x="24857" y="32385"/>
                          <a:pt x="3902" y="34290"/>
                        </a:cubicBezTo>
                        <a:cubicBezTo>
                          <a:pt x="-15148" y="35243"/>
                          <a:pt x="41049" y="953"/>
                          <a:pt x="543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7" name="Freeform: Shape 3136">
                    <a:extLst>
                      <a:ext uri="{FF2B5EF4-FFF2-40B4-BE49-F238E27FC236}">
                        <a16:creationId xmlns:a16="http://schemas.microsoft.com/office/drawing/2014/main" id="{21CA26D9-D692-442D-BC9C-6E1AAB8E0699}"/>
                      </a:ext>
                    </a:extLst>
                  </p:cNvPr>
                  <p:cNvSpPr/>
                  <p:nvPr/>
                </p:nvSpPr>
                <p:spPr>
                  <a:xfrm>
                    <a:off x="9004151" y="4559141"/>
                    <a:ext cx="45887" cy="32384"/>
                  </a:xfrm>
                  <a:custGeom>
                    <a:avLst/>
                    <a:gdLst>
                      <a:gd name="connsiteX0" fmla="*/ 168 w 45887"/>
                      <a:gd name="connsiteY0" fmla="*/ 32385 h 32384"/>
                      <a:gd name="connsiteX1" fmla="*/ 45888 w 45887"/>
                      <a:gd name="connsiteY1" fmla="*/ 0 h 32384"/>
                      <a:gd name="connsiteX2" fmla="*/ 168 w 45887"/>
                      <a:gd name="connsiteY2" fmla="*/ 32385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87" h="32384">
                        <a:moveTo>
                          <a:pt x="168" y="32385"/>
                        </a:moveTo>
                        <a:cubicBezTo>
                          <a:pt x="-1737" y="32385"/>
                          <a:pt x="12550" y="15240"/>
                          <a:pt x="45888" y="0"/>
                        </a:cubicBezTo>
                        <a:cubicBezTo>
                          <a:pt x="16360" y="13335"/>
                          <a:pt x="2072" y="32385"/>
                          <a:pt x="168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8" name="Graphic 7">
                  <a:extLst>
                    <a:ext uri="{FF2B5EF4-FFF2-40B4-BE49-F238E27FC236}">
                      <a16:creationId xmlns:a16="http://schemas.microsoft.com/office/drawing/2014/main" id="{7BBB54F6-A17D-4F25-B0DC-E3E7592D2F7A}"/>
                    </a:ext>
                  </a:extLst>
                </p:cNvPr>
                <p:cNvGrpSpPr/>
                <p:nvPr/>
              </p:nvGrpSpPr>
              <p:grpSpPr>
                <a:xfrm>
                  <a:off x="8989235" y="4600266"/>
                  <a:ext cx="46516" cy="20787"/>
                  <a:chOff x="8989235" y="4600266"/>
                  <a:chExt cx="46516" cy="20787"/>
                </a:xfrm>
              </p:grpSpPr>
              <p:sp>
                <p:nvSpPr>
                  <p:cNvPr id="3139" name="Freeform: Shape 3138">
                    <a:extLst>
                      <a:ext uri="{FF2B5EF4-FFF2-40B4-BE49-F238E27FC236}">
                        <a16:creationId xmlns:a16="http://schemas.microsoft.com/office/drawing/2014/main" id="{28508E90-5D34-4875-A711-A8CF3C28B30D}"/>
                      </a:ext>
                    </a:extLst>
                  </p:cNvPr>
                  <p:cNvSpPr/>
                  <p:nvPr/>
                </p:nvSpPr>
                <p:spPr>
                  <a:xfrm>
                    <a:off x="8989235" y="4600266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4131" y="-6835"/>
                          <a:pt x="1749" y="2690"/>
                        </a:cubicBezTo>
                        <a:cubicBezTo>
                          <a:pt x="-7776" y="10310"/>
                          <a:pt x="23656" y="8405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0" name="Freeform: Shape 3139">
                    <a:extLst>
                      <a:ext uri="{FF2B5EF4-FFF2-40B4-BE49-F238E27FC236}">
                        <a16:creationId xmlns:a16="http://schemas.microsoft.com/office/drawing/2014/main" id="{2BFD9C52-9AAA-41DD-A287-9BB79EC4E79C}"/>
                      </a:ext>
                    </a:extLst>
                  </p:cNvPr>
                  <p:cNvSpPr/>
                  <p:nvPr/>
                </p:nvSpPr>
                <p:spPr>
                  <a:xfrm>
                    <a:off x="8991905" y="4602633"/>
                    <a:ext cx="42893" cy="17467"/>
                  </a:xfrm>
                  <a:custGeom>
                    <a:avLst/>
                    <a:gdLst>
                      <a:gd name="connsiteX0" fmla="*/ 31 w 42893"/>
                      <a:gd name="connsiteY0" fmla="*/ 322 h 17467"/>
                      <a:gd name="connsiteX1" fmla="*/ 42894 w 42893"/>
                      <a:gd name="connsiteY1" fmla="*/ 17467 h 17467"/>
                      <a:gd name="connsiteX2" fmla="*/ 31 w 42893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17467">
                        <a:moveTo>
                          <a:pt x="31" y="322"/>
                        </a:moveTo>
                        <a:cubicBezTo>
                          <a:pt x="-921" y="1275"/>
                          <a:pt x="20034" y="-630"/>
                          <a:pt x="42894" y="17467"/>
                        </a:cubicBezTo>
                        <a:cubicBezTo>
                          <a:pt x="19081" y="-630"/>
                          <a:pt x="984" y="-630"/>
                          <a:pt x="31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aphic 7">
                  <a:extLst>
                    <a:ext uri="{FF2B5EF4-FFF2-40B4-BE49-F238E27FC236}">
                      <a16:creationId xmlns:a16="http://schemas.microsoft.com/office/drawing/2014/main" id="{ACE21844-4C07-49C7-B353-529C59A05886}"/>
                    </a:ext>
                  </a:extLst>
                </p:cNvPr>
                <p:cNvGrpSpPr/>
                <p:nvPr/>
              </p:nvGrpSpPr>
              <p:grpSpPr>
                <a:xfrm>
                  <a:off x="8989384" y="4596711"/>
                  <a:ext cx="62560" cy="11555"/>
                  <a:chOff x="8989384" y="4596711"/>
                  <a:chExt cx="62560" cy="11555"/>
                </a:xfrm>
              </p:grpSpPr>
              <p:sp>
                <p:nvSpPr>
                  <p:cNvPr id="3142" name="Freeform: Shape 3141">
                    <a:extLst>
                      <a:ext uri="{FF2B5EF4-FFF2-40B4-BE49-F238E27FC236}">
                        <a16:creationId xmlns:a16="http://schemas.microsoft.com/office/drawing/2014/main" id="{1D7AED9F-5092-4F61-8C8C-789EA9E87920}"/>
                      </a:ext>
                    </a:extLst>
                  </p:cNvPr>
                  <p:cNvSpPr/>
                  <p:nvPr/>
                </p:nvSpPr>
                <p:spPr>
                  <a:xfrm>
                    <a:off x="8989384" y="4596711"/>
                    <a:ext cx="62560" cy="11555"/>
                  </a:xfrm>
                  <a:custGeom>
                    <a:avLst/>
                    <a:gdLst>
                      <a:gd name="connsiteX0" fmla="*/ 62560 w 62560"/>
                      <a:gd name="connsiteY0" fmla="*/ 11007 h 11555"/>
                      <a:gd name="connsiteX1" fmla="*/ 2553 w 62560"/>
                      <a:gd name="connsiteY1" fmla="*/ 5292 h 11555"/>
                      <a:gd name="connsiteX2" fmla="*/ 62560 w 62560"/>
                      <a:gd name="connsiteY2" fmla="*/ 11007 h 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60" h="11555">
                        <a:moveTo>
                          <a:pt x="62560" y="11007"/>
                        </a:moveTo>
                        <a:cubicBezTo>
                          <a:pt x="31128" y="7197"/>
                          <a:pt x="18745" y="17674"/>
                          <a:pt x="2553" y="5292"/>
                        </a:cubicBezTo>
                        <a:cubicBezTo>
                          <a:pt x="-13640" y="-6138"/>
                          <a:pt x="52083" y="3387"/>
                          <a:pt x="62560" y="110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3" name="Freeform: Shape 3142">
                    <a:extLst>
                      <a:ext uri="{FF2B5EF4-FFF2-40B4-BE49-F238E27FC236}">
                        <a16:creationId xmlns:a16="http://schemas.microsoft.com/office/drawing/2014/main" id="{AD582A1B-67EA-4296-B98C-D1F803825384}"/>
                      </a:ext>
                    </a:extLst>
                  </p:cNvPr>
                  <p:cNvSpPr/>
                  <p:nvPr/>
                </p:nvSpPr>
                <p:spPr>
                  <a:xfrm>
                    <a:off x="8993731" y="4600924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4876" y="-2730"/>
                          <a:pt x="2016" y="2984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aphic 7">
                  <a:extLst>
                    <a:ext uri="{FF2B5EF4-FFF2-40B4-BE49-F238E27FC236}">
                      <a16:creationId xmlns:a16="http://schemas.microsoft.com/office/drawing/2014/main" id="{4FE17B8B-E3DF-43BE-9F1B-67F89F92D9C7}"/>
                    </a:ext>
                  </a:extLst>
                </p:cNvPr>
                <p:cNvGrpSpPr/>
                <p:nvPr/>
              </p:nvGrpSpPr>
              <p:grpSpPr>
                <a:xfrm>
                  <a:off x="8993549" y="4535328"/>
                  <a:ext cx="11722" cy="58554"/>
                  <a:chOff x="8993549" y="4535328"/>
                  <a:chExt cx="11722" cy="58554"/>
                </a:xfrm>
              </p:grpSpPr>
              <p:sp>
                <p:nvSpPr>
                  <p:cNvPr id="3145" name="Freeform: Shape 3144">
                    <a:extLst>
                      <a:ext uri="{FF2B5EF4-FFF2-40B4-BE49-F238E27FC236}">
                        <a16:creationId xmlns:a16="http://schemas.microsoft.com/office/drawing/2014/main" id="{D7B9151D-9BD6-4116-8396-ECCFCD2C0CFB}"/>
                      </a:ext>
                    </a:extLst>
                  </p:cNvPr>
                  <p:cNvSpPr/>
                  <p:nvPr/>
                </p:nvSpPr>
                <p:spPr>
                  <a:xfrm>
                    <a:off x="8993549" y="4535328"/>
                    <a:ext cx="11722" cy="58554"/>
                  </a:xfrm>
                  <a:custGeom>
                    <a:avLst/>
                    <a:gdLst>
                      <a:gd name="connsiteX0" fmla="*/ 11722 w 11722"/>
                      <a:gd name="connsiteY0" fmla="*/ 0 h 58554"/>
                      <a:gd name="connsiteX1" fmla="*/ 5054 w 11722"/>
                      <a:gd name="connsiteY1" fmla="*/ 57150 h 58554"/>
                      <a:gd name="connsiteX2" fmla="*/ 11722 w 11722"/>
                      <a:gd name="connsiteY2" fmla="*/ 0 h 5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2" h="58554">
                        <a:moveTo>
                          <a:pt x="11722" y="0"/>
                        </a:moveTo>
                        <a:cubicBezTo>
                          <a:pt x="6960" y="28575"/>
                          <a:pt x="17437" y="45720"/>
                          <a:pt x="5054" y="57150"/>
                        </a:cubicBezTo>
                        <a:cubicBezTo>
                          <a:pt x="-6376" y="68580"/>
                          <a:pt x="4102" y="6667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6" name="Freeform: Shape 3145">
                    <a:extLst>
                      <a:ext uri="{FF2B5EF4-FFF2-40B4-BE49-F238E27FC236}">
                        <a16:creationId xmlns:a16="http://schemas.microsoft.com/office/drawing/2014/main" id="{7381B170-C0EF-419E-89BB-8CCB73E09BF1}"/>
                      </a:ext>
                    </a:extLst>
                  </p:cNvPr>
                  <p:cNvSpPr/>
                  <p:nvPr/>
                </p:nvSpPr>
                <p:spPr>
                  <a:xfrm>
                    <a:off x="8998000" y="4537233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aphic 7">
                  <a:extLst>
                    <a:ext uri="{FF2B5EF4-FFF2-40B4-BE49-F238E27FC236}">
                      <a16:creationId xmlns:a16="http://schemas.microsoft.com/office/drawing/2014/main" id="{46396E6D-916F-4DE8-80C7-D8D72C641BE9}"/>
                    </a:ext>
                  </a:extLst>
                </p:cNvPr>
                <p:cNvGrpSpPr/>
                <p:nvPr/>
              </p:nvGrpSpPr>
              <p:grpSpPr>
                <a:xfrm>
                  <a:off x="8950979" y="4531518"/>
                  <a:ext cx="49263" cy="70153"/>
                  <a:chOff x="8950979" y="4531518"/>
                  <a:chExt cx="49263" cy="70153"/>
                </a:xfrm>
              </p:grpSpPr>
              <p:sp>
                <p:nvSpPr>
                  <p:cNvPr id="3148" name="Freeform: Shape 3147">
                    <a:extLst>
                      <a:ext uri="{FF2B5EF4-FFF2-40B4-BE49-F238E27FC236}">
                        <a16:creationId xmlns:a16="http://schemas.microsoft.com/office/drawing/2014/main" id="{33A62572-C901-48FB-AC99-EE335A26919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9263" cy="70153"/>
                  </a:xfrm>
                  <a:custGeom>
                    <a:avLst/>
                    <a:gdLst>
                      <a:gd name="connsiteX0" fmla="*/ 0 w 49263"/>
                      <a:gd name="connsiteY0" fmla="*/ 0 h 70153"/>
                      <a:gd name="connsiteX1" fmla="*/ 44768 w 49263"/>
                      <a:gd name="connsiteY1" fmla="*/ 69532 h 70153"/>
                      <a:gd name="connsiteX2" fmla="*/ 0 w 49263"/>
                      <a:gd name="connsiteY2" fmla="*/ 0 h 70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263" h="70153">
                        <a:moveTo>
                          <a:pt x="0" y="0"/>
                        </a:moveTo>
                        <a:cubicBezTo>
                          <a:pt x="24765" y="27622"/>
                          <a:pt x="30480" y="76200"/>
                          <a:pt x="44768" y="69532"/>
                        </a:cubicBezTo>
                        <a:cubicBezTo>
                          <a:pt x="60960" y="56197"/>
                          <a:pt x="30480" y="12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9" name="Freeform: Shape 3148">
                    <a:extLst>
                      <a:ext uri="{FF2B5EF4-FFF2-40B4-BE49-F238E27FC236}">
                        <a16:creationId xmlns:a16="http://schemas.microsoft.com/office/drawing/2014/main" id="{84FEC7B9-C7A7-4459-91D6-55E128CE096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3952" cy="67627"/>
                  </a:xfrm>
                  <a:custGeom>
                    <a:avLst/>
                    <a:gdLst>
                      <a:gd name="connsiteX0" fmla="*/ 43815 w 43952"/>
                      <a:gd name="connsiteY0" fmla="*/ 67627 h 67627"/>
                      <a:gd name="connsiteX1" fmla="*/ 0 w 43952"/>
                      <a:gd name="connsiteY1" fmla="*/ 0 h 67627"/>
                      <a:gd name="connsiteX2" fmla="*/ 43815 w 43952"/>
                      <a:gd name="connsiteY2" fmla="*/ 67627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52" h="67627">
                        <a:moveTo>
                          <a:pt x="43815" y="67627"/>
                        </a:moveTo>
                        <a:cubicBezTo>
                          <a:pt x="45720" y="66675"/>
                          <a:pt x="27623" y="11430"/>
                          <a:pt x="0" y="0"/>
                        </a:cubicBezTo>
                        <a:cubicBezTo>
                          <a:pt x="29528" y="15240"/>
                          <a:pt x="41910" y="67627"/>
                          <a:pt x="43815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50" name="Graphic 7">
                  <a:extLst>
                    <a:ext uri="{FF2B5EF4-FFF2-40B4-BE49-F238E27FC236}">
                      <a16:creationId xmlns:a16="http://schemas.microsoft.com/office/drawing/2014/main" id="{AB84AFC0-9FA4-4255-9010-2B313C491AFE}"/>
                    </a:ext>
                  </a:extLst>
                </p:cNvPr>
                <p:cNvGrpSpPr/>
                <p:nvPr/>
              </p:nvGrpSpPr>
              <p:grpSpPr>
                <a:xfrm>
                  <a:off x="8995323" y="4578207"/>
                  <a:ext cx="70908" cy="26875"/>
                  <a:chOff x="8995323" y="4578207"/>
                  <a:chExt cx="70908" cy="26875"/>
                </a:xfrm>
              </p:grpSpPr>
              <p:sp>
                <p:nvSpPr>
                  <p:cNvPr id="3151" name="Freeform: Shape 3150">
                    <a:extLst>
                      <a:ext uri="{FF2B5EF4-FFF2-40B4-BE49-F238E27FC236}">
                        <a16:creationId xmlns:a16="http://schemas.microsoft.com/office/drawing/2014/main" id="{FD25730E-1EEB-40A2-BA8C-77DA3AE59B41}"/>
                      </a:ext>
                    </a:extLst>
                  </p:cNvPr>
                  <p:cNvSpPr/>
                  <p:nvPr/>
                </p:nvSpPr>
                <p:spPr>
                  <a:xfrm>
                    <a:off x="8995323" y="4578207"/>
                    <a:ext cx="70908" cy="26875"/>
                  </a:xfrm>
                  <a:custGeom>
                    <a:avLst/>
                    <a:gdLst>
                      <a:gd name="connsiteX0" fmla="*/ 70908 w 70908"/>
                      <a:gd name="connsiteY0" fmla="*/ 1889 h 26875"/>
                      <a:gd name="connsiteX1" fmla="*/ 423 w 70908"/>
                      <a:gd name="connsiteY1" fmla="*/ 20939 h 26875"/>
                      <a:gd name="connsiteX2" fmla="*/ 70908 w 70908"/>
                      <a:gd name="connsiteY2" fmla="*/ 1889 h 26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908" h="26875">
                        <a:moveTo>
                          <a:pt x="70908" y="1889"/>
                        </a:moveTo>
                        <a:cubicBezTo>
                          <a:pt x="51858" y="-1921"/>
                          <a:pt x="6138" y="-1921"/>
                          <a:pt x="423" y="20939"/>
                        </a:cubicBezTo>
                        <a:cubicBezTo>
                          <a:pt x="-4339" y="39989"/>
                          <a:pt x="31856" y="7604"/>
                          <a:pt x="70908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2" name="Freeform: Shape 3151">
                    <a:extLst>
                      <a:ext uri="{FF2B5EF4-FFF2-40B4-BE49-F238E27FC236}">
                        <a16:creationId xmlns:a16="http://schemas.microsoft.com/office/drawing/2014/main" id="{E020F56A-E002-4690-80B1-2FF21350766A}"/>
                      </a:ext>
                    </a:extLst>
                  </p:cNvPr>
                  <p:cNvSpPr/>
                  <p:nvPr/>
                </p:nvSpPr>
                <p:spPr>
                  <a:xfrm>
                    <a:off x="8997652" y="4579978"/>
                    <a:ext cx="68579" cy="18332"/>
                  </a:xfrm>
                  <a:custGeom>
                    <a:avLst/>
                    <a:gdLst>
                      <a:gd name="connsiteX0" fmla="*/ 0 w 68579"/>
                      <a:gd name="connsiteY0" fmla="*/ 18215 h 18332"/>
                      <a:gd name="connsiteX1" fmla="*/ 68580 w 68579"/>
                      <a:gd name="connsiteY1" fmla="*/ 118 h 18332"/>
                      <a:gd name="connsiteX2" fmla="*/ 0 w 68579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579" h="18332">
                        <a:moveTo>
                          <a:pt x="0" y="18215"/>
                        </a:moveTo>
                        <a:cubicBezTo>
                          <a:pt x="0" y="20120"/>
                          <a:pt x="23813" y="-1787"/>
                          <a:pt x="68580" y="118"/>
                        </a:cubicBezTo>
                        <a:cubicBezTo>
                          <a:pt x="21908" y="118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53" name="Graphic 7">
                  <a:extLst>
                    <a:ext uri="{FF2B5EF4-FFF2-40B4-BE49-F238E27FC236}">
                      <a16:creationId xmlns:a16="http://schemas.microsoft.com/office/drawing/2014/main" id="{1933B999-8010-4E72-B658-A60F6A097BBC}"/>
                    </a:ext>
                  </a:extLst>
                </p:cNvPr>
                <p:cNvGrpSpPr/>
                <p:nvPr/>
              </p:nvGrpSpPr>
              <p:grpSpPr>
                <a:xfrm>
                  <a:off x="8924309" y="4576302"/>
                  <a:ext cx="73142" cy="29083"/>
                  <a:chOff x="8924309" y="4576302"/>
                  <a:chExt cx="73142" cy="29083"/>
                </a:xfrm>
              </p:grpSpPr>
              <p:sp>
                <p:nvSpPr>
                  <p:cNvPr id="3154" name="Freeform: Shape 3153">
                    <a:extLst>
                      <a:ext uri="{FF2B5EF4-FFF2-40B4-BE49-F238E27FC236}">
                        <a16:creationId xmlns:a16="http://schemas.microsoft.com/office/drawing/2014/main" id="{AA7B1738-9E9A-4277-A59B-B013911451B9}"/>
                      </a:ext>
                    </a:extLst>
                  </p:cNvPr>
                  <p:cNvSpPr/>
                  <p:nvPr/>
                </p:nvSpPr>
                <p:spPr>
                  <a:xfrm>
                    <a:off x="8924309" y="4576302"/>
                    <a:ext cx="73142" cy="29083"/>
                  </a:xfrm>
                  <a:custGeom>
                    <a:avLst/>
                    <a:gdLst>
                      <a:gd name="connsiteX0" fmla="*/ 0 w 73142"/>
                      <a:gd name="connsiteY0" fmla="*/ 1889 h 29083"/>
                      <a:gd name="connsiteX1" fmla="*/ 69532 w 73142"/>
                      <a:gd name="connsiteY1" fmla="*/ 20939 h 29083"/>
                      <a:gd name="connsiteX2" fmla="*/ 0 w 73142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142" h="29083">
                        <a:moveTo>
                          <a:pt x="0" y="1889"/>
                        </a:moveTo>
                        <a:cubicBezTo>
                          <a:pt x="13335" y="-1921"/>
                          <a:pt x="53340" y="-1921"/>
                          <a:pt x="69532" y="20939"/>
                        </a:cubicBezTo>
                        <a:cubicBezTo>
                          <a:pt x="85725" y="43799"/>
                          <a:pt x="44767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: Shape 3154">
                    <a:extLst>
                      <a:ext uri="{FF2B5EF4-FFF2-40B4-BE49-F238E27FC236}">
                        <a16:creationId xmlns:a16="http://schemas.microsoft.com/office/drawing/2014/main" id="{1C000571-38CD-4986-AB5C-B189B33B01BE}"/>
                      </a:ext>
                    </a:extLst>
                  </p:cNvPr>
                  <p:cNvSpPr/>
                  <p:nvPr/>
                </p:nvSpPr>
                <p:spPr>
                  <a:xfrm>
                    <a:off x="8927166" y="4578191"/>
                    <a:ext cx="65870" cy="20157"/>
                  </a:xfrm>
                  <a:custGeom>
                    <a:avLst/>
                    <a:gdLst>
                      <a:gd name="connsiteX0" fmla="*/ 65723 w 65870"/>
                      <a:gd name="connsiteY0" fmla="*/ 20003 h 20157"/>
                      <a:gd name="connsiteX1" fmla="*/ 0 w 65870"/>
                      <a:gd name="connsiteY1" fmla="*/ 0 h 20157"/>
                      <a:gd name="connsiteX2" fmla="*/ 65723 w 65870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70" h="20157">
                        <a:moveTo>
                          <a:pt x="65723" y="20003"/>
                        </a:moveTo>
                        <a:cubicBezTo>
                          <a:pt x="67628" y="21907"/>
                          <a:pt x="51435" y="5715"/>
                          <a:pt x="0" y="0"/>
                        </a:cubicBezTo>
                        <a:cubicBezTo>
                          <a:pt x="48578" y="3810"/>
                          <a:pt x="64770" y="18097"/>
                          <a:pt x="65723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56" name="Graphic 7">
                <a:extLst>
                  <a:ext uri="{FF2B5EF4-FFF2-40B4-BE49-F238E27FC236}">
                    <a16:creationId xmlns:a16="http://schemas.microsoft.com/office/drawing/2014/main" id="{B0D02474-7CBD-459E-8357-39ED868CD971}"/>
                  </a:ext>
                </a:extLst>
              </p:cNvPr>
              <p:cNvGrpSpPr/>
              <p:nvPr/>
            </p:nvGrpSpPr>
            <p:grpSpPr>
              <a:xfrm>
                <a:off x="9494857" y="4382928"/>
                <a:ext cx="175259" cy="141922"/>
                <a:chOff x="9494857" y="4382928"/>
                <a:chExt cx="175259" cy="141922"/>
              </a:xfrm>
            </p:grpSpPr>
            <p:sp>
              <p:nvSpPr>
                <p:cNvPr id="3157" name="Freeform: Shape 3156">
                  <a:extLst>
                    <a:ext uri="{FF2B5EF4-FFF2-40B4-BE49-F238E27FC236}">
                      <a16:creationId xmlns:a16="http://schemas.microsoft.com/office/drawing/2014/main" id="{66BED9C2-DA5B-41D7-88DC-41E59C15843D}"/>
                    </a:ext>
                  </a:extLst>
                </p:cNvPr>
                <p:cNvSpPr/>
                <p:nvPr/>
              </p:nvSpPr>
              <p:spPr>
                <a:xfrm>
                  <a:off x="9532957" y="4444841"/>
                  <a:ext cx="137159" cy="80009"/>
                </a:xfrm>
                <a:custGeom>
                  <a:avLst/>
                  <a:gdLst>
                    <a:gd name="connsiteX0" fmla="*/ 81915 w 137159"/>
                    <a:gd name="connsiteY0" fmla="*/ 41910 h 80009"/>
                    <a:gd name="connsiteX1" fmla="*/ 123825 w 137159"/>
                    <a:gd name="connsiteY1" fmla="*/ 35242 h 80009"/>
                    <a:gd name="connsiteX2" fmla="*/ 91440 w 137159"/>
                    <a:gd name="connsiteY2" fmla="*/ 35242 h 80009"/>
                    <a:gd name="connsiteX3" fmla="*/ 137160 w 137159"/>
                    <a:gd name="connsiteY3" fmla="*/ 18097 h 80009"/>
                    <a:gd name="connsiteX4" fmla="*/ 76200 w 137159"/>
                    <a:gd name="connsiteY4" fmla="*/ 29528 h 80009"/>
                    <a:gd name="connsiteX5" fmla="*/ 96203 w 137159"/>
                    <a:gd name="connsiteY5" fmla="*/ 7620 h 80009"/>
                    <a:gd name="connsiteX6" fmla="*/ 71438 w 137159"/>
                    <a:gd name="connsiteY6" fmla="*/ 22860 h 80009"/>
                    <a:gd name="connsiteX7" fmla="*/ 70485 w 137159"/>
                    <a:gd name="connsiteY7" fmla="*/ 0 h 80009"/>
                    <a:gd name="connsiteX8" fmla="*/ 51435 w 137159"/>
                    <a:gd name="connsiteY8" fmla="*/ 27622 h 80009"/>
                    <a:gd name="connsiteX9" fmla="*/ 49530 w 137159"/>
                    <a:gd name="connsiteY9" fmla="*/ 27622 h 80009"/>
                    <a:gd name="connsiteX10" fmla="*/ 39053 w 137159"/>
                    <a:gd name="connsiteY10" fmla="*/ 7620 h 80009"/>
                    <a:gd name="connsiteX11" fmla="*/ 39053 w 137159"/>
                    <a:gd name="connsiteY11" fmla="*/ 25717 h 80009"/>
                    <a:gd name="connsiteX12" fmla="*/ 24765 w 137159"/>
                    <a:gd name="connsiteY12" fmla="*/ 17145 h 80009"/>
                    <a:gd name="connsiteX13" fmla="*/ 35243 w 137159"/>
                    <a:gd name="connsiteY13" fmla="*/ 31432 h 80009"/>
                    <a:gd name="connsiteX14" fmla="*/ 0 w 137159"/>
                    <a:gd name="connsiteY14" fmla="*/ 47625 h 80009"/>
                    <a:gd name="connsiteX15" fmla="*/ 37147 w 137159"/>
                    <a:gd name="connsiteY15" fmla="*/ 41910 h 80009"/>
                    <a:gd name="connsiteX16" fmla="*/ 14288 w 137159"/>
                    <a:gd name="connsiteY16" fmla="*/ 60960 h 80009"/>
                    <a:gd name="connsiteX17" fmla="*/ 38100 w 137159"/>
                    <a:gd name="connsiteY17" fmla="*/ 50482 h 80009"/>
                    <a:gd name="connsiteX18" fmla="*/ 40005 w 137159"/>
                    <a:gd name="connsiteY18" fmla="*/ 71438 h 80009"/>
                    <a:gd name="connsiteX19" fmla="*/ 48578 w 137159"/>
                    <a:gd name="connsiteY19" fmla="*/ 54292 h 80009"/>
                    <a:gd name="connsiteX20" fmla="*/ 59055 w 137159"/>
                    <a:gd name="connsiteY20" fmla="*/ 74295 h 80009"/>
                    <a:gd name="connsiteX21" fmla="*/ 60960 w 137159"/>
                    <a:gd name="connsiteY21" fmla="*/ 59055 h 80009"/>
                    <a:gd name="connsiteX22" fmla="*/ 76200 w 137159"/>
                    <a:gd name="connsiteY22" fmla="*/ 80010 h 80009"/>
                    <a:gd name="connsiteX23" fmla="*/ 74295 w 137159"/>
                    <a:gd name="connsiteY23" fmla="*/ 55245 h 80009"/>
                    <a:gd name="connsiteX24" fmla="*/ 91440 w 137159"/>
                    <a:gd name="connsiteY24" fmla="*/ 65722 h 80009"/>
                    <a:gd name="connsiteX25" fmla="*/ 76200 w 137159"/>
                    <a:gd name="connsiteY25" fmla="*/ 49530 h 80009"/>
                    <a:gd name="connsiteX26" fmla="*/ 129540 w 137159"/>
                    <a:gd name="connsiteY26" fmla="*/ 63817 h 80009"/>
                    <a:gd name="connsiteX27" fmla="*/ 81915 w 137159"/>
                    <a:gd name="connsiteY27" fmla="*/ 41910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7159" h="80009">
                      <a:moveTo>
                        <a:pt x="81915" y="41910"/>
                      </a:moveTo>
                      <a:cubicBezTo>
                        <a:pt x="99060" y="40957"/>
                        <a:pt x="119063" y="38100"/>
                        <a:pt x="123825" y="35242"/>
                      </a:cubicBezTo>
                      <a:cubicBezTo>
                        <a:pt x="111443" y="36195"/>
                        <a:pt x="100965" y="36195"/>
                        <a:pt x="91440" y="35242"/>
                      </a:cubicBezTo>
                      <a:cubicBezTo>
                        <a:pt x="111443" y="29528"/>
                        <a:pt x="132397" y="21907"/>
                        <a:pt x="137160" y="18097"/>
                      </a:cubicBezTo>
                      <a:cubicBezTo>
                        <a:pt x="110490" y="25717"/>
                        <a:pt x="91440" y="26670"/>
                        <a:pt x="76200" y="29528"/>
                      </a:cubicBezTo>
                      <a:cubicBezTo>
                        <a:pt x="85725" y="21907"/>
                        <a:pt x="96203" y="11430"/>
                        <a:pt x="96203" y="7620"/>
                      </a:cubicBezTo>
                      <a:cubicBezTo>
                        <a:pt x="87630" y="14288"/>
                        <a:pt x="78105" y="19050"/>
                        <a:pt x="71438" y="22860"/>
                      </a:cubicBezTo>
                      <a:cubicBezTo>
                        <a:pt x="74295" y="14288"/>
                        <a:pt x="72390" y="5715"/>
                        <a:pt x="70485" y="0"/>
                      </a:cubicBezTo>
                      <a:cubicBezTo>
                        <a:pt x="67628" y="10478"/>
                        <a:pt x="58103" y="20003"/>
                        <a:pt x="51435" y="27622"/>
                      </a:cubicBezTo>
                      <a:cubicBezTo>
                        <a:pt x="50482" y="27622"/>
                        <a:pt x="50482" y="27622"/>
                        <a:pt x="49530" y="27622"/>
                      </a:cubicBezTo>
                      <a:cubicBezTo>
                        <a:pt x="46672" y="19050"/>
                        <a:pt x="42863" y="10478"/>
                        <a:pt x="39053" y="7620"/>
                      </a:cubicBezTo>
                      <a:cubicBezTo>
                        <a:pt x="40957" y="15240"/>
                        <a:pt x="40005" y="20955"/>
                        <a:pt x="39053" y="25717"/>
                      </a:cubicBezTo>
                      <a:cubicBezTo>
                        <a:pt x="34290" y="21907"/>
                        <a:pt x="28575" y="19050"/>
                        <a:pt x="24765" y="17145"/>
                      </a:cubicBezTo>
                      <a:cubicBezTo>
                        <a:pt x="29528" y="21907"/>
                        <a:pt x="32385" y="26670"/>
                        <a:pt x="35243" y="31432"/>
                      </a:cubicBezTo>
                      <a:cubicBezTo>
                        <a:pt x="20003" y="36195"/>
                        <a:pt x="21907" y="40005"/>
                        <a:pt x="0" y="47625"/>
                      </a:cubicBezTo>
                      <a:cubicBezTo>
                        <a:pt x="20955" y="47625"/>
                        <a:pt x="27622" y="47625"/>
                        <a:pt x="37147" y="41910"/>
                      </a:cubicBezTo>
                      <a:cubicBezTo>
                        <a:pt x="31432" y="46672"/>
                        <a:pt x="26670" y="53340"/>
                        <a:pt x="14288" y="60960"/>
                      </a:cubicBezTo>
                      <a:cubicBezTo>
                        <a:pt x="19050" y="60007"/>
                        <a:pt x="29528" y="55245"/>
                        <a:pt x="38100" y="50482"/>
                      </a:cubicBezTo>
                      <a:cubicBezTo>
                        <a:pt x="39053" y="56197"/>
                        <a:pt x="41910" y="61913"/>
                        <a:pt x="40005" y="71438"/>
                      </a:cubicBezTo>
                      <a:cubicBezTo>
                        <a:pt x="43815" y="69532"/>
                        <a:pt x="46672" y="61913"/>
                        <a:pt x="48578" y="54292"/>
                      </a:cubicBezTo>
                      <a:cubicBezTo>
                        <a:pt x="51435" y="59055"/>
                        <a:pt x="56197" y="64770"/>
                        <a:pt x="59055" y="74295"/>
                      </a:cubicBezTo>
                      <a:cubicBezTo>
                        <a:pt x="60960" y="71438"/>
                        <a:pt x="61913" y="65722"/>
                        <a:pt x="60960" y="59055"/>
                      </a:cubicBezTo>
                      <a:cubicBezTo>
                        <a:pt x="66675" y="65722"/>
                        <a:pt x="72390" y="72390"/>
                        <a:pt x="76200" y="80010"/>
                      </a:cubicBezTo>
                      <a:cubicBezTo>
                        <a:pt x="78105" y="75247"/>
                        <a:pt x="80010" y="64770"/>
                        <a:pt x="74295" y="55245"/>
                      </a:cubicBezTo>
                      <a:cubicBezTo>
                        <a:pt x="79057" y="58103"/>
                        <a:pt x="85725" y="60960"/>
                        <a:pt x="91440" y="65722"/>
                      </a:cubicBezTo>
                      <a:cubicBezTo>
                        <a:pt x="91440" y="62865"/>
                        <a:pt x="83820" y="55245"/>
                        <a:pt x="76200" y="49530"/>
                      </a:cubicBezTo>
                      <a:cubicBezTo>
                        <a:pt x="93345" y="53340"/>
                        <a:pt x="114300" y="57150"/>
                        <a:pt x="129540" y="63817"/>
                      </a:cubicBezTo>
                      <a:cubicBezTo>
                        <a:pt x="120015" y="57150"/>
                        <a:pt x="100013" y="46672"/>
                        <a:pt x="8191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8" name="Graphic 7">
                  <a:extLst>
                    <a:ext uri="{FF2B5EF4-FFF2-40B4-BE49-F238E27FC236}">
                      <a16:creationId xmlns:a16="http://schemas.microsoft.com/office/drawing/2014/main" id="{B446BC8E-9F35-4A7C-B284-3DC1DC7AD516}"/>
                    </a:ext>
                  </a:extLst>
                </p:cNvPr>
                <p:cNvGrpSpPr/>
                <p:nvPr/>
              </p:nvGrpSpPr>
              <p:grpSpPr>
                <a:xfrm>
                  <a:off x="9571841" y="4382928"/>
                  <a:ext cx="51602" cy="88773"/>
                  <a:chOff x="9571841" y="4382928"/>
                  <a:chExt cx="51602" cy="88773"/>
                </a:xfrm>
              </p:grpSpPr>
              <p:sp>
                <p:nvSpPr>
                  <p:cNvPr id="3159" name="Freeform: Shape 3158">
                    <a:extLst>
                      <a:ext uri="{FF2B5EF4-FFF2-40B4-BE49-F238E27FC236}">
                        <a16:creationId xmlns:a16="http://schemas.microsoft.com/office/drawing/2014/main" id="{D98F766F-6A1F-4AA4-85FD-85E6F66188A3}"/>
                      </a:ext>
                    </a:extLst>
                  </p:cNvPr>
                  <p:cNvSpPr/>
                  <p:nvPr/>
                </p:nvSpPr>
                <p:spPr>
                  <a:xfrm>
                    <a:off x="9571841" y="4382928"/>
                    <a:ext cx="51602" cy="88773"/>
                  </a:xfrm>
                  <a:custGeom>
                    <a:avLst/>
                    <a:gdLst>
                      <a:gd name="connsiteX0" fmla="*/ 51603 w 51602"/>
                      <a:gd name="connsiteY0" fmla="*/ 0 h 88773"/>
                      <a:gd name="connsiteX1" fmla="*/ 7788 w 51602"/>
                      <a:gd name="connsiteY1" fmla="*/ 86678 h 88773"/>
                      <a:gd name="connsiteX2" fmla="*/ 51603 w 51602"/>
                      <a:gd name="connsiteY2" fmla="*/ 0 h 88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02" h="88773">
                        <a:moveTo>
                          <a:pt x="51603" y="0"/>
                        </a:moveTo>
                        <a:cubicBezTo>
                          <a:pt x="27790" y="43815"/>
                          <a:pt x="35410" y="68580"/>
                          <a:pt x="7788" y="86678"/>
                        </a:cubicBezTo>
                        <a:cubicBezTo>
                          <a:pt x="-19835" y="103822"/>
                          <a:pt x="33505" y="10478"/>
                          <a:pt x="516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0" name="Freeform: Shape 3159">
                    <a:extLst>
                      <a:ext uri="{FF2B5EF4-FFF2-40B4-BE49-F238E27FC236}">
                        <a16:creationId xmlns:a16="http://schemas.microsoft.com/office/drawing/2014/main" id="{AE10686A-9010-4C04-AE35-25CA2FFD10E1}"/>
                      </a:ext>
                    </a:extLst>
                  </p:cNvPr>
                  <p:cNvSpPr/>
                  <p:nvPr/>
                </p:nvSpPr>
                <p:spPr>
                  <a:xfrm>
                    <a:off x="9580033" y="4385785"/>
                    <a:ext cx="39601" cy="80081"/>
                  </a:xfrm>
                  <a:custGeom>
                    <a:avLst/>
                    <a:gdLst>
                      <a:gd name="connsiteX0" fmla="*/ 549 w 39601"/>
                      <a:gd name="connsiteY0" fmla="*/ 80010 h 80081"/>
                      <a:gd name="connsiteX1" fmla="*/ 39601 w 39601"/>
                      <a:gd name="connsiteY1" fmla="*/ 0 h 80081"/>
                      <a:gd name="connsiteX2" fmla="*/ 549 w 39601"/>
                      <a:gd name="connsiteY2" fmla="*/ 80010 h 80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601" h="80081">
                        <a:moveTo>
                          <a:pt x="549" y="80010"/>
                        </a:moveTo>
                        <a:cubicBezTo>
                          <a:pt x="-2309" y="81915"/>
                          <a:pt x="5311" y="45720"/>
                          <a:pt x="39601" y="0"/>
                        </a:cubicBezTo>
                        <a:cubicBezTo>
                          <a:pt x="9121" y="40958"/>
                          <a:pt x="3406" y="79058"/>
                          <a:pt x="549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1" name="Graphic 7">
                  <a:extLst>
                    <a:ext uri="{FF2B5EF4-FFF2-40B4-BE49-F238E27FC236}">
                      <a16:creationId xmlns:a16="http://schemas.microsoft.com/office/drawing/2014/main" id="{2CE8DD90-A288-4AE5-9119-D1C0C0543B97}"/>
                    </a:ext>
                  </a:extLst>
                </p:cNvPr>
                <p:cNvGrpSpPr/>
                <p:nvPr/>
              </p:nvGrpSpPr>
              <p:grpSpPr>
                <a:xfrm>
                  <a:off x="9507239" y="4460417"/>
                  <a:ext cx="75556" cy="16069"/>
                  <a:chOff x="9507239" y="4460417"/>
                  <a:chExt cx="75556" cy="16069"/>
                </a:xfrm>
              </p:grpSpPr>
              <p:sp>
                <p:nvSpPr>
                  <p:cNvPr id="3162" name="Freeform: Shape 3161">
                    <a:extLst>
                      <a:ext uri="{FF2B5EF4-FFF2-40B4-BE49-F238E27FC236}">
                        <a16:creationId xmlns:a16="http://schemas.microsoft.com/office/drawing/2014/main" id="{A9EAB604-04B1-4CC2-81E1-C915DC85BBA5}"/>
                      </a:ext>
                    </a:extLst>
                  </p:cNvPr>
                  <p:cNvSpPr/>
                  <p:nvPr/>
                </p:nvSpPr>
                <p:spPr>
                  <a:xfrm>
                    <a:off x="9507239" y="4460417"/>
                    <a:ext cx="75556" cy="16069"/>
                  </a:xfrm>
                  <a:custGeom>
                    <a:avLst/>
                    <a:gdLst>
                      <a:gd name="connsiteX0" fmla="*/ 0 w 75556"/>
                      <a:gd name="connsiteY0" fmla="*/ 2521 h 16069"/>
                      <a:gd name="connsiteX1" fmla="*/ 71437 w 75556"/>
                      <a:gd name="connsiteY1" fmla="*/ 12999 h 16069"/>
                      <a:gd name="connsiteX2" fmla="*/ 0 w 75556"/>
                      <a:gd name="connsiteY2" fmla="*/ 2521 h 16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556" h="16069">
                        <a:moveTo>
                          <a:pt x="0" y="2521"/>
                        </a:moveTo>
                        <a:cubicBezTo>
                          <a:pt x="37147" y="7284"/>
                          <a:pt x="48577" y="22524"/>
                          <a:pt x="71437" y="12999"/>
                        </a:cubicBezTo>
                        <a:cubicBezTo>
                          <a:pt x="94298" y="3474"/>
                          <a:pt x="15240" y="-4146"/>
                          <a:pt x="0" y="252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: Shape 3162">
                    <a:extLst>
                      <a:ext uri="{FF2B5EF4-FFF2-40B4-BE49-F238E27FC236}">
                        <a16:creationId xmlns:a16="http://schemas.microsoft.com/office/drawing/2014/main" id="{BA8806AC-9B5B-488E-ADF5-9694D4D2F357}"/>
                      </a:ext>
                    </a:extLst>
                  </p:cNvPr>
                  <p:cNvSpPr/>
                  <p:nvPr/>
                </p:nvSpPr>
                <p:spPr>
                  <a:xfrm>
                    <a:off x="9511049" y="4461924"/>
                    <a:ext cx="65825" cy="10591"/>
                  </a:xfrm>
                  <a:custGeom>
                    <a:avLst/>
                    <a:gdLst>
                      <a:gd name="connsiteX0" fmla="*/ 65723 w 65825"/>
                      <a:gd name="connsiteY0" fmla="*/ 10539 h 10591"/>
                      <a:gd name="connsiteX1" fmla="*/ 0 w 65825"/>
                      <a:gd name="connsiteY1" fmla="*/ 61 h 10591"/>
                      <a:gd name="connsiteX2" fmla="*/ 65723 w 65825"/>
                      <a:gd name="connsiteY2" fmla="*/ 10539 h 1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25" h="10591">
                        <a:moveTo>
                          <a:pt x="65723" y="10539"/>
                        </a:moveTo>
                        <a:cubicBezTo>
                          <a:pt x="67627" y="9586"/>
                          <a:pt x="42863" y="-891"/>
                          <a:pt x="0" y="61"/>
                        </a:cubicBezTo>
                        <a:cubicBezTo>
                          <a:pt x="38100" y="-891"/>
                          <a:pt x="62865" y="11491"/>
                          <a:pt x="65723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4" name="Graphic 7">
                  <a:extLst>
                    <a:ext uri="{FF2B5EF4-FFF2-40B4-BE49-F238E27FC236}">
                      <a16:creationId xmlns:a16="http://schemas.microsoft.com/office/drawing/2014/main" id="{F5B8965D-CFEC-430F-A5B5-E2338A4189C9}"/>
                    </a:ext>
                  </a:extLst>
                </p:cNvPr>
                <p:cNvGrpSpPr/>
                <p:nvPr/>
              </p:nvGrpSpPr>
              <p:grpSpPr>
                <a:xfrm>
                  <a:off x="9522479" y="4429601"/>
                  <a:ext cx="51637" cy="32463"/>
                  <a:chOff x="9522479" y="4429601"/>
                  <a:chExt cx="51637" cy="32463"/>
                </a:xfrm>
              </p:grpSpPr>
              <p:sp>
                <p:nvSpPr>
                  <p:cNvPr id="3165" name="Freeform: Shape 3164">
                    <a:extLst>
                      <a:ext uri="{FF2B5EF4-FFF2-40B4-BE49-F238E27FC236}">
                        <a16:creationId xmlns:a16="http://schemas.microsoft.com/office/drawing/2014/main" id="{0B375698-2387-48AA-8A6A-757BB24489D4}"/>
                      </a:ext>
                    </a:extLst>
                  </p:cNvPr>
                  <p:cNvSpPr/>
                  <p:nvPr/>
                </p:nvSpPr>
                <p:spPr>
                  <a:xfrm>
                    <a:off x="9522479" y="4429601"/>
                    <a:ext cx="51637" cy="32463"/>
                  </a:xfrm>
                  <a:custGeom>
                    <a:avLst/>
                    <a:gdLst>
                      <a:gd name="connsiteX0" fmla="*/ 0 w 51637"/>
                      <a:gd name="connsiteY0" fmla="*/ 0 h 32463"/>
                      <a:gd name="connsiteX1" fmla="*/ 47625 w 51637"/>
                      <a:gd name="connsiteY1" fmla="*/ 32385 h 32463"/>
                      <a:gd name="connsiteX2" fmla="*/ 0 w 51637"/>
                      <a:gd name="connsiteY2" fmla="*/ 0 h 3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7" h="32463">
                        <a:moveTo>
                          <a:pt x="0" y="0"/>
                        </a:moveTo>
                        <a:cubicBezTo>
                          <a:pt x="24765" y="16193"/>
                          <a:pt x="28575" y="30480"/>
                          <a:pt x="47625" y="32385"/>
                        </a:cubicBezTo>
                        <a:cubicBezTo>
                          <a:pt x="66675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6" name="Freeform: Shape 3165">
                    <a:extLst>
                      <a:ext uri="{FF2B5EF4-FFF2-40B4-BE49-F238E27FC236}">
                        <a16:creationId xmlns:a16="http://schemas.microsoft.com/office/drawing/2014/main" id="{6CA04EC1-3EAD-48FD-8E95-A06431B67131}"/>
                      </a:ext>
                    </a:extLst>
                  </p:cNvPr>
                  <p:cNvSpPr/>
                  <p:nvPr/>
                </p:nvSpPr>
                <p:spPr>
                  <a:xfrm>
                    <a:off x="9525336" y="4430553"/>
                    <a:ext cx="43982" cy="30479"/>
                  </a:xfrm>
                  <a:custGeom>
                    <a:avLst/>
                    <a:gdLst>
                      <a:gd name="connsiteX0" fmla="*/ 43815 w 43982"/>
                      <a:gd name="connsiteY0" fmla="*/ 30480 h 30479"/>
                      <a:gd name="connsiteX1" fmla="*/ 0 w 43982"/>
                      <a:gd name="connsiteY1" fmla="*/ 0 h 30479"/>
                      <a:gd name="connsiteX2" fmla="*/ 43815 w 43982"/>
                      <a:gd name="connsiteY2" fmla="*/ 3048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82" h="30479">
                        <a:moveTo>
                          <a:pt x="43815" y="30480"/>
                        </a:moveTo>
                        <a:cubicBezTo>
                          <a:pt x="45720" y="30480"/>
                          <a:pt x="31433" y="14288"/>
                          <a:pt x="0" y="0"/>
                        </a:cubicBezTo>
                        <a:cubicBezTo>
                          <a:pt x="27623" y="12382"/>
                          <a:pt x="41910" y="30480"/>
                          <a:pt x="43815" y="304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7" name="Graphic 7">
                  <a:extLst>
                    <a:ext uri="{FF2B5EF4-FFF2-40B4-BE49-F238E27FC236}">
                      <a16:creationId xmlns:a16="http://schemas.microsoft.com/office/drawing/2014/main" id="{F51F89D3-B82E-4872-9CF3-9C29FE01FA7D}"/>
                    </a:ext>
                  </a:extLst>
                </p:cNvPr>
                <p:cNvGrpSpPr/>
                <p:nvPr/>
              </p:nvGrpSpPr>
              <p:grpSpPr>
                <a:xfrm>
                  <a:off x="9513907" y="4470729"/>
                  <a:ext cx="69532" cy="12391"/>
                  <a:chOff x="9513907" y="4470729"/>
                  <a:chExt cx="69532" cy="12391"/>
                </a:xfrm>
              </p:grpSpPr>
              <p:sp>
                <p:nvSpPr>
                  <p:cNvPr id="3168" name="Freeform: Shape 3167">
                    <a:extLst>
                      <a:ext uri="{FF2B5EF4-FFF2-40B4-BE49-F238E27FC236}">
                        <a16:creationId xmlns:a16="http://schemas.microsoft.com/office/drawing/2014/main" id="{3655536C-ED95-4F9B-BDF6-A335948BD65D}"/>
                      </a:ext>
                    </a:extLst>
                  </p:cNvPr>
                  <p:cNvSpPr/>
                  <p:nvPr/>
                </p:nvSpPr>
                <p:spPr>
                  <a:xfrm>
                    <a:off x="9513907" y="4470729"/>
                    <a:ext cx="69532" cy="12391"/>
                  </a:xfrm>
                  <a:custGeom>
                    <a:avLst/>
                    <a:gdLst>
                      <a:gd name="connsiteX0" fmla="*/ 0 w 69532"/>
                      <a:gd name="connsiteY0" fmla="*/ 10306 h 12391"/>
                      <a:gd name="connsiteX1" fmla="*/ 66675 w 69532"/>
                      <a:gd name="connsiteY1" fmla="*/ 6497 h 12391"/>
                      <a:gd name="connsiteX2" fmla="*/ 0 w 69532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2391">
                        <a:moveTo>
                          <a:pt x="0" y="10306"/>
                        </a:moveTo>
                        <a:cubicBezTo>
                          <a:pt x="34290" y="7449"/>
                          <a:pt x="48578" y="18879"/>
                          <a:pt x="66675" y="6497"/>
                        </a:cubicBezTo>
                        <a:cubicBezTo>
                          <a:pt x="84772" y="-5886"/>
                          <a:pt x="11430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: Shape 3168">
                    <a:extLst>
                      <a:ext uri="{FF2B5EF4-FFF2-40B4-BE49-F238E27FC236}">
                        <a16:creationId xmlns:a16="http://schemas.microsoft.com/office/drawing/2014/main" id="{2872E30E-B414-4971-8D41-1C6FB28B6EE9}"/>
                      </a:ext>
                    </a:extLst>
                  </p:cNvPr>
                  <p:cNvSpPr/>
                  <p:nvPr/>
                </p:nvSpPr>
                <p:spPr>
                  <a:xfrm>
                    <a:off x="9516764" y="4474657"/>
                    <a:ext cx="62014" cy="5425"/>
                  </a:xfrm>
                  <a:custGeom>
                    <a:avLst/>
                    <a:gdLst>
                      <a:gd name="connsiteX0" fmla="*/ 61912 w 62014"/>
                      <a:gd name="connsiteY0" fmla="*/ 2568 h 5425"/>
                      <a:gd name="connsiteX1" fmla="*/ 0 w 62014"/>
                      <a:gd name="connsiteY1" fmla="*/ 5425 h 5425"/>
                      <a:gd name="connsiteX2" fmla="*/ 61912 w 62014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14" h="5425">
                        <a:moveTo>
                          <a:pt x="61912" y="2568"/>
                        </a:moveTo>
                        <a:cubicBezTo>
                          <a:pt x="63817" y="1616"/>
                          <a:pt x="39052" y="-4100"/>
                          <a:pt x="0" y="5425"/>
                        </a:cubicBezTo>
                        <a:cubicBezTo>
                          <a:pt x="34290" y="-3147"/>
                          <a:pt x="60008" y="4473"/>
                          <a:pt x="61912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0" name="Graphic 7">
                  <a:extLst>
                    <a:ext uri="{FF2B5EF4-FFF2-40B4-BE49-F238E27FC236}">
                      <a16:creationId xmlns:a16="http://schemas.microsoft.com/office/drawing/2014/main" id="{5B24BB27-FEF0-4C1E-A350-C2F3032B53ED}"/>
                    </a:ext>
                  </a:extLst>
                </p:cNvPr>
                <p:cNvGrpSpPr/>
                <p:nvPr/>
              </p:nvGrpSpPr>
              <p:grpSpPr>
                <a:xfrm>
                  <a:off x="9533909" y="4461835"/>
                  <a:ext cx="54408" cy="44917"/>
                  <a:chOff x="9533909" y="4461835"/>
                  <a:chExt cx="54408" cy="44917"/>
                </a:xfrm>
              </p:grpSpPr>
              <p:sp>
                <p:nvSpPr>
                  <p:cNvPr id="3171" name="Freeform: Shape 3170">
                    <a:extLst>
                      <a:ext uri="{FF2B5EF4-FFF2-40B4-BE49-F238E27FC236}">
                        <a16:creationId xmlns:a16="http://schemas.microsoft.com/office/drawing/2014/main" id="{2390BDE9-7CE6-4CD3-A898-44E0874AD433}"/>
                      </a:ext>
                    </a:extLst>
                  </p:cNvPr>
                  <p:cNvSpPr/>
                  <p:nvPr/>
                </p:nvSpPr>
                <p:spPr>
                  <a:xfrm>
                    <a:off x="9533909" y="4461835"/>
                    <a:ext cx="54408" cy="44917"/>
                  </a:xfrm>
                  <a:custGeom>
                    <a:avLst/>
                    <a:gdLst>
                      <a:gd name="connsiteX0" fmla="*/ 0 w 54408"/>
                      <a:gd name="connsiteY0" fmla="*/ 44918 h 44917"/>
                      <a:gd name="connsiteX1" fmla="*/ 53340 w 54408"/>
                      <a:gd name="connsiteY1" fmla="*/ 4913 h 44917"/>
                      <a:gd name="connsiteX2" fmla="*/ 0 w 54408"/>
                      <a:gd name="connsiteY2" fmla="*/ 44918 h 4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8" h="44917">
                        <a:moveTo>
                          <a:pt x="0" y="44918"/>
                        </a:moveTo>
                        <a:cubicBezTo>
                          <a:pt x="26670" y="23010"/>
                          <a:pt x="44767" y="25868"/>
                          <a:pt x="53340" y="4913"/>
                        </a:cubicBezTo>
                        <a:cubicBezTo>
                          <a:pt x="62865" y="-15090"/>
                          <a:pt x="5715" y="31583"/>
                          <a:pt x="0" y="449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2" name="Freeform: Shape 3171">
                    <a:extLst>
                      <a:ext uri="{FF2B5EF4-FFF2-40B4-BE49-F238E27FC236}">
                        <a16:creationId xmlns:a16="http://schemas.microsoft.com/office/drawing/2014/main" id="{96C18F80-36BD-449E-AD3A-D7C19988F1E1}"/>
                      </a:ext>
                    </a:extLst>
                  </p:cNvPr>
                  <p:cNvSpPr/>
                  <p:nvPr/>
                </p:nvSpPr>
                <p:spPr>
                  <a:xfrm>
                    <a:off x="9535814" y="4468419"/>
                    <a:ext cx="50510" cy="36428"/>
                  </a:xfrm>
                  <a:custGeom>
                    <a:avLst/>
                    <a:gdLst>
                      <a:gd name="connsiteX0" fmla="*/ 50483 w 50510"/>
                      <a:gd name="connsiteY0" fmla="*/ 234 h 36428"/>
                      <a:gd name="connsiteX1" fmla="*/ 0 w 50510"/>
                      <a:gd name="connsiteY1" fmla="*/ 36429 h 36428"/>
                      <a:gd name="connsiteX2" fmla="*/ 50483 w 50510"/>
                      <a:gd name="connsiteY2" fmla="*/ 234 h 3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36428">
                        <a:moveTo>
                          <a:pt x="50483" y="234"/>
                        </a:moveTo>
                        <a:cubicBezTo>
                          <a:pt x="51435" y="-1671"/>
                          <a:pt x="27623" y="7854"/>
                          <a:pt x="0" y="36429"/>
                        </a:cubicBezTo>
                        <a:cubicBezTo>
                          <a:pt x="23812" y="9759"/>
                          <a:pt x="49530" y="2139"/>
                          <a:pt x="50483" y="2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3" name="Graphic 7">
                  <a:extLst>
                    <a:ext uri="{FF2B5EF4-FFF2-40B4-BE49-F238E27FC236}">
                      <a16:creationId xmlns:a16="http://schemas.microsoft.com/office/drawing/2014/main" id="{4A1647A7-89C7-40DE-BD8F-F9857BAF3FAF}"/>
                    </a:ext>
                  </a:extLst>
                </p:cNvPr>
                <p:cNvGrpSpPr/>
                <p:nvPr/>
              </p:nvGrpSpPr>
              <p:grpSpPr>
                <a:xfrm>
                  <a:off x="9580257" y="4422933"/>
                  <a:ext cx="63189" cy="39118"/>
                  <a:chOff x="9580257" y="4422933"/>
                  <a:chExt cx="63189" cy="39118"/>
                </a:xfrm>
              </p:grpSpPr>
              <p:sp>
                <p:nvSpPr>
                  <p:cNvPr id="3174" name="Freeform: Shape 3173">
                    <a:extLst>
                      <a:ext uri="{FF2B5EF4-FFF2-40B4-BE49-F238E27FC236}">
                        <a16:creationId xmlns:a16="http://schemas.microsoft.com/office/drawing/2014/main" id="{EBC70FA1-D4CC-4497-AD68-DCE85AC597EE}"/>
                      </a:ext>
                    </a:extLst>
                  </p:cNvPr>
                  <p:cNvSpPr/>
                  <p:nvPr/>
                </p:nvSpPr>
                <p:spPr>
                  <a:xfrm>
                    <a:off x="9580257" y="4422933"/>
                    <a:ext cx="63189" cy="39118"/>
                  </a:xfrm>
                  <a:custGeom>
                    <a:avLst/>
                    <a:gdLst>
                      <a:gd name="connsiteX0" fmla="*/ 63189 w 63189"/>
                      <a:gd name="connsiteY0" fmla="*/ 0 h 39118"/>
                      <a:gd name="connsiteX1" fmla="*/ 5087 w 63189"/>
                      <a:gd name="connsiteY1" fmla="*/ 39053 h 39118"/>
                      <a:gd name="connsiteX2" fmla="*/ 63189 w 63189"/>
                      <a:gd name="connsiteY2" fmla="*/ 0 h 3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9" h="39118">
                        <a:moveTo>
                          <a:pt x="63189" y="0"/>
                        </a:moveTo>
                        <a:cubicBezTo>
                          <a:pt x="32709" y="19050"/>
                          <a:pt x="28899" y="38100"/>
                          <a:pt x="5087" y="39053"/>
                        </a:cubicBezTo>
                        <a:cubicBezTo>
                          <a:pt x="-18726" y="40958"/>
                          <a:pt x="47949" y="953"/>
                          <a:pt x="631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: Shape 3174">
                    <a:extLst>
                      <a:ext uri="{FF2B5EF4-FFF2-40B4-BE49-F238E27FC236}">
                        <a16:creationId xmlns:a16="http://schemas.microsoft.com/office/drawing/2014/main" id="{605042B9-6746-4E1A-B3C0-FC014525E991}"/>
                      </a:ext>
                    </a:extLst>
                  </p:cNvPr>
                  <p:cNvSpPr/>
                  <p:nvPr/>
                </p:nvSpPr>
                <p:spPr>
                  <a:xfrm>
                    <a:off x="9587106" y="4423885"/>
                    <a:ext cx="53482" cy="37147"/>
                  </a:xfrm>
                  <a:custGeom>
                    <a:avLst/>
                    <a:gdLst>
                      <a:gd name="connsiteX0" fmla="*/ 143 w 53482"/>
                      <a:gd name="connsiteY0" fmla="*/ 37147 h 37147"/>
                      <a:gd name="connsiteX1" fmla="*/ 53482 w 53482"/>
                      <a:gd name="connsiteY1" fmla="*/ 0 h 37147"/>
                      <a:gd name="connsiteX2" fmla="*/ 143 w 53482"/>
                      <a:gd name="connsiteY2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82" h="37147">
                        <a:moveTo>
                          <a:pt x="143" y="37147"/>
                        </a:moveTo>
                        <a:cubicBezTo>
                          <a:pt x="-1762" y="37147"/>
                          <a:pt x="15382" y="17145"/>
                          <a:pt x="53482" y="0"/>
                        </a:cubicBezTo>
                        <a:cubicBezTo>
                          <a:pt x="19193" y="15240"/>
                          <a:pt x="2047" y="37147"/>
                          <a:pt x="143" y="371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6" name="Graphic 7">
                  <a:extLst>
                    <a:ext uri="{FF2B5EF4-FFF2-40B4-BE49-F238E27FC236}">
                      <a16:creationId xmlns:a16="http://schemas.microsoft.com/office/drawing/2014/main" id="{562B3711-3800-4740-83DB-F110E69B8FA3}"/>
                    </a:ext>
                  </a:extLst>
                </p:cNvPr>
                <p:cNvGrpSpPr/>
                <p:nvPr/>
              </p:nvGrpSpPr>
              <p:grpSpPr>
                <a:xfrm>
                  <a:off x="9570793" y="4471513"/>
                  <a:ext cx="53603" cy="23810"/>
                  <a:chOff x="9570793" y="4471513"/>
                  <a:chExt cx="53603" cy="23810"/>
                </a:xfrm>
              </p:grpSpPr>
              <p:sp>
                <p:nvSpPr>
                  <p:cNvPr id="3177" name="Freeform: Shape 3176">
                    <a:extLst>
                      <a:ext uri="{FF2B5EF4-FFF2-40B4-BE49-F238E27FC236}">
                        <a16:creationId xmlns:a16="http://schemas.microsoft.com/office/drawing/2014/main" id="{6A02ACF3-0C33-46D1-A0F8-BA0F72ED48D8}"/>
                      </a:ext>
                    </a:extLst>
                  </p:cNvPr>
                  <p:cNvSpPr/>
                  <p:nvPr/>
                </p:nvSpPr>
                <p:spPr>
                  <a:xfrm>
                    <a:off x="9570793" y="4471513"/>
                    <a:ext cx="53603" cy="23810"/>
                  </a:xfrm>
                  <a:custGeom>
                    <a:avLst/>
                    <a:gdLst>
                      <a:gd name="connsiteX0" fmla="*/ 53604 w 53603"/>
                      <a:gd name="connsiteY0" fmla="*/ 23810 h 23810"/>
                      <a:gd name="connsiteX1" fmla="*/ 2169 w 53603"/>
                      <a:gd name="connsiteY1" fmla="*/ 2856 h 23810"/>
                      <a:gd name="connsiteX2" fmla="*/ 53604 w 53603"/>
                      <a:gd name="connsiteY2" fmla="*/ 23810 h 23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03" h="23810">
                        <a:moveTo>
                          <a:pt x="53604" y="23810"/>
                        </a:moveTo>
                        <a:cubicBezTo>
                          <a:pt x="43126" y="13333"/>
                          <a:pt x="15504" y="-7622"/>
                          <a:pt x="2169" y="2856"/>
                        </a:cubicBezTo>
                        <a:cubicBezTo>
                          <a:pt x="-9261" y="12381"/>
                          <a:pt x="26933" y="9523"/>
                          <a:pt x="53604" y="238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8" name="Freeform: Shape 3177">
                    <a:extLst>
                      <a:ext uri="{FF2B5EF4-FFF2-40B4-BE49-F238E27FC236}">
                        <a16:creationId xmlns:a16="http://schemas.microsoft.com/office/drawing/2014/main" id="{1F8C5838-C4DC-4CE4-AA40-24A894E03A72}"/>
                      </a:ext>
                    </a:extLst>
                  </p:cNvPr>
                  <p:cNvSpPr/>
                  <p:nvPr/>
                </p:nvSpPr>
                <p:spPr>
                  <a:xfrm>
                    <a:off x="9573886" y="4475015"/>
                    <a:ext cx="50510" cy="20307"/>
                  </a:xfrm>
                  <a:custGeom>
                    <a:avLst/>
                    <a:gdLst>
                      <a:gd name="connsiteX0" fmla="*/ 28 w 50510"/>
                      <a:gd name="connsiteY0" fmla="*/ 305 h 20307"/>
                      <a:gd name="connsiteX1" fmla="*/ 50510 w 50510"/>
                      <a:gd name="connsiteY1" fmla="*/ 20308 h 20307"/>
                      <a:gd name="connsiteX2" fmla="*/ 28 w 50510"/>
                      <a:gd name="connsiteY2" fmla="*/ 305 h 20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20307">
                        <a:moveTo>
                          <a:pt x="28" y="305"/>
                        </a:moveTo>
                        <a:cubicBezTo>
                          <a:pt x="-925" y="1258"/>
                          <a:pt x="22888" y="-647"/>
                          <a:pt x="50510" y="20308"/>
                        </a:cubicBezTo>
                        <a:cubicBezTo>
                          <a:pt x="21935" y="-647"/>
                          <a:pt x="980" y="-647"/>
                          <a:pt x="28" y="3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9" name="Graphic 7">
                  <a:extLst>
                    <a:ext uri="{FF2B5EF4-FFF2-40B4-BE49-F238E27FC236}">
                      <a16:creationId xmlns:a16="http://schemas.microsoft.com/office/drawing/2014/main" id="{D5F9102B-F3D9-4031-8404-2ADC97C403BF}"/>
                    </a:ext>
                  </a:extLst>
                </p:cNvPr>
                <p:cNvGrpSpPr/>
                <p:nvPr/>
              </p:nvGrpSpPr>
              <p:grpSpPr>
                <a:xfrm>
                  <a:off x="9570621" y="4468317"/>
                  <a:ext cx="72825" cy="13417"/>
                  <a:chOff x="9570621" y="4468317"/>
                  <a:chExt cx="72825" cy="13417"/>
                </a:xfrm>
              </p:grpSpPr>
              <p:sp>
                <p:nvSpPr>
                  <p:cNvPr id="3180" name="Freeform: Shape 3179">
                    <a:extLst>
                      <a:ext uri="{FF2B5EF4-FFF2-40B4-BE49-F238E27FC236}">
                        <a16:creationId xmlns:a16="http://schemas.microsoft.com/office/drawing/2014/main" id="{2F72B4D0-A8B2-4617-A798-F144787AF54B}"/>
                      </a:ext>
                    </a:extLst>
                  </p:cNvPr>
                  <p:cNvSpPr/>
                  <p:nvPr/>
                </p:nvSpPr>
                <p:spPr>
                  <a:xfrm>
                    <a:off x="9570621" y="4468317"/>
                    <a:ext cx="72825" cy="13417"/>
                  </a:xfrm>
                  <a:custGeom>
                    <a:avLst/>
                    <a:gdLst>
                      <a:gd name="connsiteX0" fmla="*/ 72826 w 72825"/>
                      <a:gd name="connsiteY0" fmla="*/ 12719 h 13417"/>
                      <a:gd name="connsiteX1" fmla="*/ 3293 w 72825"/>
                      <a:gd name="connsiteY1" fmla="*/ 7004 h 13417"/>
                      <a:gd name="connsiteX2" fmla="*/ 72826 w 72825"/>
                      <a:gd name="connsiteY2" fmla="*/ 12719 h 1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825" h="13417">
                        <a:moveTo>
                          <a:pt x="72826" y="12719"/>
                        </a:moveTo>
                        <a:cubicBezTo>
                          <a:pt x="36630" y="7956"/>
                          <a:pt x="22343" y="20339"/>
                          <a:pt x="3293" y="7004"/>
                        </a:cubicBezTo>
                        <a:cubicBezTo>
                          <a:pt x="-16709" y="-7284"/>
                          <a:pt x="60443" y="3194"/>
                          <a:pt x="72826" y="127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: Shape 3180">
                    <a:extLst>
                      <a:ext uri="{FF2B5EF4-FFF2-40B4-BE49-F238E27FC236}">
                        <a16:creationId xmlns:a16="http://schemas.microsoft.com/office/drawing/2014/main" id="{13307491-DFFD-4F83-B0A3-EA243F152374}"/>
                      </a:ext>
                    </a:extLst>
                  </p:cNvPr>
                  <p:cNvSpPr/>
                  <p:nvPr/>
                </p:nvSpPr>
                <p:spPr>
                  <a:xfrm>
                    <a:off x="9575720" y="4472463"/>
                    <a:ext cx="64868" cy="6667"/>
                  </a:xfrm>
                  <a:custGeom>
                    <a:avLst/>
                    <a:gdLst>
                      <a:gd name="connsiteX0" fmla="*/ 99 w 64868"/>
                      <a:gd name="connsiteY0" fmla="*/ 1905 h 6667"/>
                      <a:gd name="connsiteX1" fmla="*/ 64869 w 64868"/>
                      <a:gd name="connsiteY1" fmla="*/ 6668 h 6667"/>
                      <a:gd name="connsiteX2" fmla="*/ 99 w 64868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868" h="6667">
                        <a:moveTo>
                          <a:pt x="99" y="1905"/>
                        </a:moveTo>
                        <a:cubicBezTo>
                          <a:pt x="-1806" y="952"/>
                          <a:pt x="23912" y="-3810"/>
                          <a:pt x="64869" y="6668"/>
                        </a:cubicBezTo>
                        <a:cubicBezTo>
                          <a:pt x="28674" y="-2857"/>
                          <a:pt x="2004" y="3810"/>
                          <a:pt x="99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2" name="Graphic 7">
                  <a:extLst>
                    <a:ext uri="{FF2B5EF4-FFF2-40B4-BE49-F238E27FC236}">
                      <a16:creationId xmlns:a16="http://schemas.microsoft.com/office/drawing/2014/main" id="{D62C309D-AC25-49B6-B38A-9F57761DFF73}"/>
                    </a:ext>
                  </a:extLst>
                </p:cNvPr>
                <p:cNvGrpSpPr/>
                <p:nvPr/>
              </p:nvGrpSpPr>
              <p:grpSpPr>
                <a:xfrm>
                  <a:off x="9575464" y="4396263"/>
                  <a:ext cx="13689" cy="67376"/>
                  <a:chOff x="9575464" y="4396263"/>
                  <a:chExt cx="13689" cy="67376"/>
                </a:xfrm>
              </p:grpSpPr>
              <p:sp>
                <p:nvSpPr>
                  <p:cNvPr id="3183" name="Freeform: Shape 3182">
                    <a:extLst>
                      <a:ext uri="{FF2B5EF4-FFF2-40B4-BE49-F238E27FC236}">
                        <a16:creationId xmlns:a16="http://schemas.microsoft.com/office/drawing/2014/main" id="{3FC78413-570E-434F-BDFD-27A57B59992B}"/>
                      </a:ext>
                    </a:extLst>
                  </p:cNvPr>
                  <p:cNvSpPr/>
                  <p:nvPr/>
                </p:nvSpPr>
                <p:spPr>
                  <a:xfrm>
                    <a:off x="9575464" y="4396263"/>
                    <a:ext cx="13689" cy="67376"/>
                  </a:xfrm>
                  <a:custGeom>
                    <a:avLst/>
                    <a:gdLst>
                      <a:gd name="connsiteX0" fmla="*/ 13690 w 13689"/>
                      <a:gd name="connsiteY0" fmla="*/ 0 h 67376"/>
                      <a:gd name="connsiteX1" fmla="*/ 6070 w 13689"/>
                      <a:gd name="connsiteY1" fmla="*/ 65722 h 67376"/>
                      <a:gd name="connsiteX2" fmla="*/ 13690 w 13689"/>
                      <a:gd name="connsiteY2" fmla="*/ 0 h 6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89" h="67376">
                        <a:moveTo>
                          <a:pt x="13690" y="0"/>
                        </a:moveTo>
                        <a:cubicBezTo>
                          <a:pt x="8927" y="33338"/>
                          <a:pt x="20357" y="53340"/>
                          <a:pt x="6070" y="65722"/>
                        </a:cubicBezTo>
                        <a:cubicBezTo>
                          <a:pt x="-7265" y="79057"/>
                          <a:pt x="4165" y="7620"/>
                          <a:pt x="1369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4" name="Freeform: Shape 3183">
                    <a:extLst>
                      <a:ext uri="{FF2B5EF4-FFF2-40B4-BE49-F238E27FC236}">
                        <a16:creationId xmlns:a16="http://schemas.microsoft.com/office/drawing/2014/main" id="{DC5BBEC3-7327-4B9D-B5FC-3A56A78ECCB7}"/>
                      </a:ext>
                    </a:extLst>
                  </p:cNvPr>
                  <p:cNvSpPr/>
                  <p:nvPr/>
                </p:nvSpPr>
                <p:spPr>
                  <a:xfrm>
                    <a:off x="9580694" y="4398168"/>
                    <a:ext cx="7507" cy="61936"/>
                  </a:xfrm>
                  <a:custGeom>
                    <a:avLst/>
                    <a:gdLst>
                      <a:gd name="connsiteX0" fmla="*/ 1793 w 7507"/>
                      <a:gd name="connsiteY0" fmla="*/ 61913 h 61936"/>
                      <a:gd name="connsiteX1" fmla="*/ 7508 w 7507"/>
                      <a:gd name="connsiteY1" fmla="*/ 0 h 61936"/>
                      <a:gd name="connsiteX2" fmla="*/ 1793 w 7507"/>
                      <a:gd name="connsiteY2" fmla="*/ 61913 h 6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1936">
                        <a:moveTo>
                          <a:pt x="1793" y="61913"/>
                        </a:moveTo>
                        <a:cubicBezTo>
                          <a:pt x="840" y="62865"/>
                          <a:pt x="-3922" y="35242"/>
                          <a:pt x="7508" y="0"/>
                        </a:cubicBezTo>
                        <a:cubicBezTo>
                          <a:pt x="-3922" y="31432"/>
                          <a:pt x="2745" y="60960"/>
                          <a:pt x="1793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5" name="Graphic 7">
                  <a:extLst>
                    <a:ext uri="{FF2B5EF4-FFF2-40B4-BE49-F238E27FC236}">
                      <a16:creationId xmlns:a16="http://schemas.microsoft.com/office/drawing/2014/main" id="{CB3A7479-1928-41F3-A739-B7476F886CD2}"/>
                    </a:ext>
                  </a:extLst>
                </p:cNvPr>
                <p:cNvGrpSpPr/>
                <p:nvPr/>
              </p:nvGrpSpPr>
              <p:grpSpPr>
                <a:xfrm>
                  <a:off x="9525336" y="4391501"/>
                  <a:ext cx="57734" cy="81664"/>
                  <a:chOff x="9525336" y="4391501"/>
                  <a:chExt cx="57734" cy="81664"/>
                </a:xfrm>
              </p:grpSpPr>
              <p:sp>
                <p:nvSpPr>
                  <p:cNvPr id="3186" name="Freeform: Shape 3185">
                    <a:extLst>
                      <a:ext uri="{FF2B5EF4-FFF2-40B4-BE49-F238E27FC236}">
                        <a16:creationId xmlns:a16="http://schemas.microsoft.com/office/drawing/2014/main" id="{739331CD-4E02-4F32-A56C-0A9310F09D05}"/>
                      </a:ext>
                    </a:extLst>
                  </p:cNvPr>
                  <p:cNvSpPr/>
                  <p:nvPr/>
                </p:nvSpPr>
                <p:spPr>
                  <a:xfrm>
                    <a:off x="9525336" y="4391501"/>
                    <a:ext cx="57734" cy="81664"/>
                  </a:xfrm>
                  <a:custGeom>
                    <a:avLst/>
                    <a:gdLst>
                      <a:gd name="connsiteX0" fmla="*/ 0 w 57734"/>
                      <a:gd name="connsiteY0" fmla="*/ 0 h 81664"/>
                      <a:gd name="connsiteX1" fmla="*/ 52388 w 57734"/>
                      <a:gd name="connsiteY1" fmla="*/ 80963 h 81664"/>
                      <a:gd name="connsiteX2" fmla="*/ 0 w 57734"/>
                      <a:gd name="connsiteY2" fmla="*/ 0 h 81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734" h="81664">
                        <a:moveTo>
                          <a:pt x="0" y="0"/>
                        </a:moveTo>
                        <a:cubicBezTo>
                          <a:pt x="28575" y="32385"/>
                          <a:pt x="35242" y="88582"/>
                          <a:pt x="52388" y="80963"/>
                        </a:cubicBezTo>
                        <a:cubicBezTo>
                          <a:pt x="71438" y="64770"/>
                          <a:pt x="36195" y="1428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: Shape 3186">
                    <a:extLst>
                      <a:ext uri="{FF2B5EF4-FFF2-40B4-BE49-F238E27FC236}">
                        <a16:creationId xmlns:a16="http://schemas.microsoft.com/office/drawing/2014/main" id="{37D52DB9-11EF-45FE-8496-FE62F7B32A8E}"/>
                      </a:ext>
                    </a:extLst>
                  </p:cNvPr>
                  <p:cNvSpPr/>
                  <p:nvPr/>
                </p:nvSpPr>
                <p:spPr>
                  <a:xfrm>
                    <a:off x="9526289" y="4391501"/>
                    <a:ext cx="50602" cy="78116"/>
                  </a:xfrm>
                  <a:custGeom>
                    <a:avLst/>
                    <a:gdLst>
                      <a:gd name="connsiteX0" fmla="*/ 50483 w 50602"/>
                      <a:gd name="connsiteY0" fmla="*/ 78105 h 78116"/>
                      <a:gd name="connsiteX1" fmla="*/ 0 w 50602"/>
                      <a:gd name="connsiteY1" fmla="*/ 0 h 78116"/>
                      <a:gd name="connsiteX2" fmla="*/ 50483 w 50602"/>
                      <a:gd name="connsiteY2" fmla="*/ 78105 h 78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02" h="78116">
                        <a:moveTo>
                          <a:pt x="50483" y="78105"/>
                        </a:moveTo>
                        <a:cubicBezTo>
                          <a:pt x="52387" y="77153"/>
                          <a:pt x="31433" y="13335"/>
                          <a:pt x="0" y="0"/>
                        </a:cubicBezTo>
                        <a:cubicBezTo>
                          <a:pt x="34290" y="18097"/>
                          <a:pt x="47625" y="79057"/>
                          <a:pt x="50483" y="781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8" name="Graphic 7">
                  <a:extLst>
                    <a:ext uri="{FF2B5EF4-FFF2-40B4-BE49-F238E27FC236}">
                      <a16:creationId xmlns:a16="http://schemas.microsoft.com/office/drawing/2014/main" id="{6AD24015-7741-4CBA-913C-DA17E93ABE93}"/>
                    </a:ext>
                  </a:extLst>
                </p:cNvPr>
                <p:cNvGrpSpPr/>
                <p:nvPr/>
              </p:nvGrpSpPr>
              <p:grpSpPr>
                <a:xfrm>
                  <a:off x="9577210" y="4446660"/>
                  <a:ext cx="83381" cy="30246"/>
                  <a:chOff x="9577210" y="4446660"/>
                  <a:chExt cx="83381" cy="30246"/>
                </a:xfrm>
              </p:grpSpPr>
              <p:sp>
                <p:nvSpPr>
                  <p:cNvPr id="3189" name="Freeform: Shape 3188">
                    <a:extLst>
                      <a:ext uri="{FF2B5EF4-FFF2-40B4-BE49-F238E27FC236}">
                        <a16:creationId xmlns:a16="http://schemas.microsoft.com/office/drawing/2014/main" id="{27B62791-94B0-4F27-83FD-BB3A88CE19C4}"/>
                      </a:ext>
                    </a:extLst>
                  </p:cNvPr>
                  <p:cNvSpPr/>
                  <p:nvPr/>
                </p:nvSpPr>
                <p:spPr>
                  <a:xfrm>
                    <a:off x="9577210" y="4446660"/>
                    <a:ext cx="82428" cy="30246"/>
                  </a:xfrm>
                  <a:custGeom>
                    <a:avLst/>
                    <a:gdLst>
                      <a:gd name="connsiteX0" fmla="*/ 82429 w 82428"/>
                      <a:gd name="connsiteY0" fmla="*/ 1990 h 30246"/>
                      <a:gd name="connsiteX1" fmla="*/ 514 w 82428"/>
                      <a:gd name="connsiteY1" fmla="*/ 23897 h 30246"/>
                      <a:gd name="connsiteX2" fmla="*/ 82429 w 82428"/>
                      <a:gd name="connsiteY2" fmla="*/ 1990 h 30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428" h="30246">
                        <a:moveTo>
                          <a:pt x="82429" y="1990"/>
                        </a:moveTo>
                        <a:cubicBezTo>
                          <a:pt x="60522" y="-1820"/>
                          <a:pt x="7182" y="-2772"/>
                          <a:pt x="514" y="23897"/>
                        </a:cubicBezTo>
                        <a:cubicBezTo>
                          <a:pt x="-5201" y="44853"/>
                          <a:pt x="37662" y="7705"/>
                          <a:pt x="82429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0" name="Freeform: Shape 3189">
                    <a:extLst>
                      <a:ext uri="{FF2B5EF4-FFF2-40B4-BE49-F238E27FC236}">
                        <a16:creationId xmlns:a16="http://schemas.microsoft.com/office/drawing/2014/main" id="{52F99951-71F4-49CD-ADFD-D9D8754247E8}"/>
                      </a:ext>
                    </a:extLst>
                  </p:cNvPr>
                  <p:cNvSpPr/>
                  <p:nvPr/>
                </p:nvSpPr>
                <p:spPr>
                  <a:xfrm>
                    <a:off x="9580557" y="4448546"/>
                    <a:ext cx="80034" cy="21164"/>
                  </a:xfrm>
                  <a:custGeom>
                    <a:avLst/>
                    <a:gdLst>
                      <a:gd name="connsiteX0" fmla="*/ 25 w 80034"/>
                      <a:gd name="connsiteY0" fmla="*/ 21060 h 21164"/>
                      <a:gd name="connsiteX1" fmla="*/ 80035 w 80034"/>
                      <a:gd name="connsiteY1" fmla="*/ 105 h 21164"/>
                      <a:gd name="connsiteX2" fmla="*/ 25 w 80034"/>
                      <a:gd name="connsiteY2" fmla="*/ 21060 h 21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34" h="21164">
                        <a:moveTo>
                          <a:pt x="25" y="21060"/>
                        </a:moveTo>
                        <a:cubicBezTo>
                          <a:pt x="25" y="22965"/>
                          <a:pt x="27647" y="-1800"/>
                          <a:pt x="80035" y="105"/>
                        </a:cubicBezTo>
                        <a:cubicBezTo>
                          <a:pt x="25742" y="-848"/>
                          <a:pt x="-928" y="19155"/>
                          <a:pt x="25" y="21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1" name="Graphic 7">
                  <a:extLst>
                    <a:ext uri="{FF2B5EF4-FFF2-40B4-BE49-F238E27FC236}">
                      <a16:creationId xmlns:a16="http://schemas.microsoft.com/office/drawing/2014/main" id="{6BE0269C-E697-42DA-9FBB-57A5CABB3540}"/>
                    </a:ext>
                  </a:extLst>
                </p:cNvPr>
                <p:cNvGrpSpPr/>
                <p:nvPr/>
              </p:nvGrpSpPr>
              <p:grpSpPr>
                <a:xfrm>
                  <a:off x="9494857" y="4443803"/>
                  <a:ext cx="85189" cy="33335"/>
                  <a:chOff x="9494857" y="4443803"/>
                  <a:chExt cx="85189" cy="33335"/>
                </a:xfrm>
              </p:grpSpPr>
              <p:sp>
                <p:nvSpPr>
                  <p:cNvPr id="3192" name="Freeform: Shape 3191">
                    <a:extLst>
                      <a:ext uri="{FF2B5EF4-FFF2-40B4-BE49-F238E27FC236}">
                        <a16:creationId xmlns:a16="http://schemas.microsoft.com/office/drawing/2014/main" id="{D71D24FF-C081-45EB-89E4-859D0B680029}"/>
                      </a:ext>
                    </a:extLst>
                  </p:cNvPr>
                  <p:cNvSpPr/>
                  <p:nvPr/>
                </p:nvSpPr>
                <p:spPr>
                  <a:xfrm>
                    <a:off x="9494857" y="4443803"/>
                    <a:ext cx="85189" cy="33335"/>
                  </a:xfrm>
                  <a:custGeom>
                    <a:avLst/>
                    <a:gdLst>
                      <a:gd name="connsiteX0" fmla="*/ 0 w 85189"/>
                      <a:gd name="connsiteY0" fmla="*/ 1990 h 33335"/>
                      <a:gd name="connsiteX1" fmla="*/ 80963 w 85189"/>
                      <a:gd name="connsiteY1" fmla="*/ 23898 h 33335"/>
                      <a:gd name="connsiteX2" fmla="*/ 0 w 85189"/>
                      <a:gd name="connsiteY2" fmla="*/ 1990 h 3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189" h="33335">
                        <a:moveTo>
                          <a:pt x="0" y="1990"/>
                        </a:moveTo>
                        <a:cubicBezTo>
                          <a:pt x="15240" y="-1820"/>
                          <a:pt x="61913" y="-2772"/>
                          <a:pt x="80963" y="23898"/>
                        </a:cubicBezTo>
                        <a:cubicBezTo>
                          <a:pt x="100013" y="50567"/>
                          <a:pt x="51435" y="13420"/>
                          <a:pt x="0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: Shape 3192">
                    <a:extLst>
                      <a:ext uri="{FF2B5EF4-FFF2-40B4-BE49-F238E27FC236}">
                        <a16:creationId xmlns:a16="http://schemas.microsoft.com/office/drawing/2014/main" id="{079742FB-9597-413B-9666-47F105E248A6}"/>
                      </a:ext>
                    </a:extLst>
                  </p:cNvPr>
                  <p:cNvSpPr/>
                  <p:nvPr/>
                </p:nvSpPr>
                <p:spPr>
                  <a:xfrm>
                    <a:off x="9498666" y="4446745"/>
                    <a:ext cx="76333" cy="23150"/>
                  </a:xfrm>
                  <a:custGeom>
                    <a:avLst/>
                    <a:gdLst>
                      <a:gd name="connsiteX0" fmla="*/ 76200 w 76333"/>
                      <a:gd name="connsiteY0" fmla="*/ 22860 h 23150"/>
                      <a:gd name="connsiteX1" fmla="*/ 0 w 76333"/>
                      <a:gd name="connsiteY1" fmla="*/ 0 h 23150"/>
                      <a:gd name="connsiteX2" fmla="*/ 76200 w 76333"/>
                      <a:gd name="connsiteY2" fmla="*/ 22860 h 23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33" h="23150">
                        <a:moveTo>
                          <a:pt x="76200" y="22860"/>
                        </a:moveTo>
                        <a:cubicBezTo>
                          <a:pt x="78105" y="25718"/>
                          <a:pt x="60008" y="6668"/>
                          <a:pt x="0" y="0"/>
                        </a:cubicBezTo>
                        <a:cubicBezTo>
                          <a:pt x="56197" y="3810"/>
                          <a:pt x="74295" y="20003"/>
                          <a:pt x="76200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94" name="Graphic 7">
                <a:extLst>
                  <a:ext uri="{FF2B5EF4-FFF2-40B4-BE49-F238E27FC236}">
                    <a16:creationId xmlns:a16="http://schemas.microsoft.com/office/drawing/2014/main" id="{4995E747-B115-45A6-A19F-3C33AA8957C0}"/>
                  </a:ext>
                </a:extLst>
              </p:cNvPr>
              <p:cNvGrpSpPr/>
              <p:nvPr/>
            </p:nvGrpSpPr>
            <p:grpSpPr>
              <a:xfrm>
                <a:off x="9694882" y="3925728"/>
                <a:ext cx="161925" cy="133350"/>
                <a:chOff x="9694882" y="3925728"/>
                <a:chExt cx="161925" cy="133350"/>
              </a:xfrm>
            </p:grpSpPr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EECD084E-16CC-42D2-B633-BAEA43529B9F}"/>
                    </a:ext>
                  </a:extLst>
                </p:cNvPr>
                <p:cNvSpPr/>
                <p:nvPr/>
              </p:nvSpPr>
              <p:spPr>
                <a:xfrm>
                  <a:off x="9728219" y="3983830"/>
                  <a:ext cx="128587" cy="75247"/>
                </a:xfrm>
                <a:custGeom>
                  <a:avLst/>
                  <a:gdLst>
                    <a:gd name="connsiteX0" fmla="*/ 77153 w 128587"/>
                    <a:gd name="connsiteY0" fmla="*/ 39052 h 75247"/>
                    <a:gd name="connsiteX1" fmla="*/ 115253 w 128587"/>
                    <a:gd name="connsiteY1" fmla="*/ 33338 h 75247"/>
                    <a:gd name="connsiteX2" fmla="*/ 85725 w 128587"/>
                    <a:gd name="connsiteY2" fmla="*/ 33338 h 75247"/>
                    <a:gd name="connsiteX3" fmla="*/ 128588 w 128587"/>
                    <a:gd name="connsiteY3" fmla="*/ 17145 h 75247"/>
                    <a:gd name="connsiteX4" fmla="*/ 72390 w 128587"/>
                    <a:gd name="connsiteY4" fmla="*/ 27623 h 75247"/>
                    <a:gd name="connsiteX5" fmla="*/ 91440 w 128587"/>
                    <a:gd name="connsiteY5" fmla="*/ 7620 h 75247"/>
                    <a:gd name="connsiteX6" fmla="*/ 68580 w 128587"/>
                    <a:gd name="connsiteY6" fmla="*/ 20955 h 75247"/>
                    <a:gd name="connsiteX7" fmla="*/ 67628 w 128587"/>
                    <a:gd name="connsiteY7" fmla="*/ 0 h 75247"/>
                    <a:gd name="connsiteX8" fmla="*/ 49530 w 128587"/>
                    <a:gd name="connsiteY8" fmla="*/ 25717 h 75247"/>
                    <a:gd name="connsiteX9" fmla="*/ 47625 w 128587"/>
                    <a:gd name="connsiteY9" fmla="*/ 25717 h 75247"/>
                    <a:gd name="connsiteX10" fmla="*/ 37147 w 128587"/>
                    <a:gd name="connsiteY10" fmla="*/ 7620 h 75247"/>
                    <a:gd name="connsiteX11" fmla="*/ 37147 w 128587"/>
                    <a:gd name="connsiteY11" fmla="*/ 24765 h 75247"/>
                    <a:gd name="connsiteX12" fmla="*/ 23813 w 128587"/>
                    <a:gd name="connsiteY12" fmla="*/ 16192 h 75247"/>
                    <a:gd name="connsiteX13" fmla="*/ 33338 w 128587"/>
                    <a:gd name="connsiteY13" fmla="*/ 29527 h 75247"/>
                    <a:gd name="connsiteX14" fmla="*/ 0 w 128587"/>
                    <a:gd name="connsiteY14" fmla="*/ 44767 h 75247"/>
                    <a:gd name="connsiteX15" fmla="*/ 34290 w 128587"/>
                    <a:gd name="connsiteY15" fmla="*/ 40005 h 75247"/>
                    <a:gd name="connsiteX16" fmla="*/ 12382 w 128587"/>
                    <a:gd name="connsiteY16" fmla="*/ 58102 h 75247"/>
                    <a:gd name="connsiteX17" fmla="*/ 34290 w 128587"/>
                    <a:gd name="connsiteY17" fmla="*/ 48577 h 75247"/>
                    <a:gd name="connsiteX18" fmla="*/ 36195 w 128587"/>
                    <a:gd name="connsiteY18" fmla="*/ 67627 h 75247"/>
                    <a:gd name="connsiteX19" fmla="*/ 43815 w 128587"/>
                    <a:gd name="connsiteY19" fmla="*/ 51435 h 75247"/>
                    <a:gd name="connsiteX20" fmla="*/ 53340 w 128587"/>
                    <a:gd name="connsiteY20" fmla="*/ 69533 h 75247"/>
                    <a:gd name="connsiteX21" fmla="*/ 55245 w 128587"/>
                    <a:gd name="connsiteY21" fmla="*/ 55245 h 75247"/>
                    <a:gd name="connsiteX22" fmla="*/ 68580 w 128587"/>
                    <a:gd name="connsiteY22" fmla="*/ 75248 h 75247"/>
                    <a:gd name="connsiteX23" fmla="*/ 66675 w 128587"/>
                    <a:gd name="connsiteY23" fmla="*/ 52388 h 75247"/>
                    <a:gd name="connsiteX24" fmla="*/ 82868 w 128587"/>
                    <a:gd name="connsiteY24" fmla="*/ 62865 h 75247"/>
                    <a:gd name="connsiteX25" fmla="*/ 68580 w 128587"/>
                    <a:gd name="connsiteY25" fmla="*/ 47625 h 75247"/>
                    <a:gd name="connsiteX26" fmla="*/ 118110 w 128587"/>
                    <a:gd name="connsiteY26" fmla="*/ 60960 h 75247"/>
                    <a:gd name="connsiteX27" fmla="*/ 77153 w 128587"/>
                    <a:gd name="connsiteY27" fmla="*/ 39052 h 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8587" h="75247">
                      <a:moveTo>
                        <a:pt x="77153" y="39052"/>
                      </a:moveTo>
                      <a:cubicBezTo>
                        <a:pt x="93345" y="38100"/>
                        <a:pt x="112395" y="35242"/>
                        <a:pt x="115253" y="33338"/>
                      </a:cubicBezTo>
                      <a:cubicBezTo>
                        <a:pt x="103822" y="34290"/>
                        <a:pt x="93345" y="34290"/>
                        <a:pt x="85725" y="33338"/>
                      </a:cubicBezTo>
                      <a:cubicBezTo>
                        <a:pt x="104775" y="27623"/>
                        <a:pt x="123825" y="20955"/>
                        <a:pt x="128588" y="17145"/>
                      </a:cubicBezTo>
                      <a:cubicBezTo>
                        <a:pt x="103822" y="23813"/>
                        <a:pt x="85725" y="24765"/>
                        <a:pt x="72390" y="27623"/>
                      </a:cubicBezTo>
                      <a:cubicBezTo>
                        <a:pt x="81915" y="20955"/>
                        <a:pt x="91440" y="11430"/>
                        <a:pt x="91440" y="7620"/>
                      </a:cubicBezTo>
                      <a:cubicBezTo>
                        <a:pt x="82868" y="14288"/>
                        <a:pt x="75247" y="18098"/>
                        <a:pt x="68580" y="20955"/>
                      </a:cubicBezTo>
                      <a:cubicBezTo>
                        <a:pt x="71438" y="13335"/>
                        <a:pt x="69532" y="4763"/>
                        <a:pt x="67628" y="0"/>
                      </a:cubicBezTo>
                      <a:cubicBezTo>
                        <a:pt x="64770" y="9525"/>
                        <a:pt x="56197" y="19050"/>
                        <a:pt x="49530" y="25717"/>
                      </a:cubicBezTo>
                      <a:cubicBezTo>
                        <a:pt x="48578" y="25717"/>
                        <a:pt x="48578" y="25717"/>
                        <a:pt x="47625" y="25717"/>
                      </a:cubicBezTo>
                      <a:cubicBezTo>
                        <a:pt x="45720" y="18098"/>
                        <a:pt x="40957" y="9525"/>
                        <a:pt x="37147" y="7620"/>
                      </a:cubicBezTo>
                      <a:cubicBezTo>
                        <a:pt x="39053" y="15240"/>
                        <a:pt x="38100" y="20003"/>
                        <a:pt x="37147" y="24765"/>
                      </a:cubicBezTo>
                      <a:cubicBezTo>
                        <a:pt x="32385" y="20955"/>
                        <a:pt x="27622" y="18098"/>
                        <a:pt x="23813" y="16192"/>
                      </a:cubicBezTo>
                      <a:cubicBezTo>
                        <a:pt x="28575" y="20003"/>
                        <a:pt x="31432" y="24765"/>
                        <a:pt x="33338" y="29527"/>
                      </a:cubicBezTo>
                      <a:cubicBezTo>
                        <a:pt x="19050" y="34290"/>
                        <a:pt x="20955" y="37148"/>
                        <a:pt x="0" y="44767"/>
                      </a:cubicBezTo>
                      <a:cubicBezTo>
                        <a:pt x="20003" y="44767"/>
                        <a:pt x="25718" y="44767"/>
                        <a:pt x="34290" y="40005"/>
                      </a:cubicBezTo>
                      <a:cubicBezTo>
                        <a:pt x="28575" y="44767"/>
                        <a:pt x="24765" y="50483"/>
                        <a:pt x="12382" y="58102"/>
                      </a:cubicBezTo>
                      <a:cubicBezTo>
                        <a:pt x="17145" y="57150"/>
                        <a:pt x="26670" y="53340"/>
                        <a:pt x="34290" y="48577"/>
                      </a:cubicBezTo>
                      <a:cubicBezTo>
                        <a:pt x="35243" y="53340"/>
                        <a:pt x="37147" y="59055"/>
                        <a:pt x="36195" y="67627"/>
                      </a:cubicBezTo>
                      <a:cubicBezTo>
                        <a:pt x="39053" y="65723"/>
                        <a:pt x="42863" y="59055"/>
                        <a:pt x="43815" y="51435"/>
                      </a:cubicBezTo>
                      <a:cubicBezTo>
                        <a:pt x="46672" y="56198"/>
                        <a:pt x="51435" y="61913"/>
                        <a:pt x="53340" y="69533"/>
                      </a:cubicBezTo>
                      <a:cubicBezTo>
                        <a:pt x="55245" y="67627"/>
                        <a:pt x="56197" y="61913"/>
                        <a:pt x="55245" y="55245"/>
                      </a:cubicBezTo>
                      <a:cubicBezTo>
                        <a:pt x="60007" y="60960"/>
                        <a:pt x="65722" y="67627"/>
                        <a:pt x="68580" y="75248"/>
                      </a:cubicBezTo>
                      <a:cubicBezTo>
                        <a:pt x="70485" y="71438"/>
                        <a:pt x="71438" y="61913"/>
                        <a:pt x="66675" y="52388"/>
                      </a:cubicBezTo>
                      <a:cubicBezTo>
                        <a:pt x="71438" y="55245"/>
                        <a:pt x="77153" y="58102"/>
                        <a:pt x="82868" y="62865"/>
                      </a:cubicBezTo>
                      <a:cubicBezTo>
                        <a:pt x="82868" y="60008"/>
                        <a:pt x="76200" y="53340"/>
                        <a:pt x="68580" y="47625"/>
                      </a:cubicBezTo>
                      <a:cubicBezTo>
                        <a:pt x="83820" y="50483"/>
                        <a:pt x="103822" y="55245"/>
                        <a:pt x="118110" y="60960"/>
                      </a:cubicBezTo>
                      <a:cubicBezTo>
                        <a:pt x="113347" y="52388"/>
                        <a:pt x="95250" y="42863"/>
                        <a:pt x="77153" y="3905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96" name="Graphic 7">
                  <a:extLst>
                    <a:ext uri="{FF2B5EF4-FFF2-40B4-BE49-F238E27FC236}">
                      <a16:creationId xmlns:a16="http://schemas.microsoft.com/office/drawing/2014/main" id="{348D499A-D66B-4037-8347-182E86143E38}"/>
                    </a:ext>
                  </a:extLst>
                </p:cNvPr>
                <p:cNvGrpSpPr/>
                <p:nvPr/>
              </p:nvGrpSpPr>
              <p:grpSpPr>
                <a:xfrm>
                  <a:off x="9765725" y="3925728"/>
                  <a:ext cx="48219" cy="82019"/>
                  <a:chOff x="9765725" y="3925728"/>
                  <a:chExt cx="48219" cy="82019"/>
                </a:xfrm>
              </p:grpSpPr>
              <p:sp>
                <p:nvSpPr>
                  <p:cNvPr id="3197" name="Freeform: Shape 3196">
                    <a:extLst>
                      <a:ext uri="{FF2B5EF4-FFF2-40B4-BE49-F238E27FC236}">
                        <a16:creationId xmlns:a16="http://schemas.microsoft.com/office/drawing/2014/main" id="{FCEB0E04-5CA4-4644-9089-68550FD9292D}"/>
                      </a:ext>
                    </a:extLst>
                  </p:cNvPr>
                  <p:cNvSpPr/>
                  <p:nvPr/>
                </p:nvSpPr>
                <p:spPr>
                  <a:xfrm>
                    <a:off x="9765725" y="3925728"/>
                    <a:ext cx="48219" cy="82019"/>
                  </a:xfrm>
                  <a:custGeom>
                    <a:avLst/>
                    <a:gdLst>
                      <a:gd name="connsiteX0" fmla="*/ 48219 w 48219"/>
                      <a:gd name="connsiteY0" fmla="*/ 0 h 82019"/>
                      <a:gd name="connsiteX1" fmla="*/ 7262 w 48219"/>
                      <a:gd name="connsiteY1" fmla="*/ 80010 h 82019"/>
                      <a:gd name="connsiteX2" fmla="*/ 48219 w 48219"/>
                      <a:gd name="connsiteY2" fmla="*/ 0 h 82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219" h="82019">
                        <a:moveTo>
                          <a:pt x="48219" y="0"/>
                        </a:moveTo>
                        <a:cubicBezTo>
                          <a:pt x="25359" y="40957"/>
                          <a:pt x="32979" y="63817"/>
                          <a:pt x="7262" y="80010"/>
                        </a:cubicBezTo>
                        <a:cubicBezTo>
                          <a:pt x="-18456" y="96203"/>
                          <a:pt x="31074" y="9525"/>
                          <a:pt x="482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8" name="Freeform: Shape 3197">
                    <a:extLst>
                      <a:ext uri="{FF2B5EF4-FFF2-40B4-BE49-F238E27FC236}">
                        <a16:creationId xmlns:a16="http://schemas.microsoft.com/office/drawing/2014/main" id="{C57736F7-071D-4D32-ABD8-90D7B748F8C2}"/>
                      </a:ext>
                    </a:extLst>
                  </p:cNvPr>
                  <p:cNvSpPr/>
                  <p:nvPr/>
                </p:nvSpPr>
                <p:spPr>
                  <a:xfrm>
                    <a:off x="9773342" y="3928585"/>
                    <a:ext cx="36791" cy="74372"/>
                  </a:xfrm>
                  <a:custGeom>
                    <a:avLst/>
                    <a:gdLst>
                      <a:gd name="connsiteX0" fmla="*/ 597 w 36791"/>
                      <a:gd name="connsiteY0" fmla="*/ 74295 h 74372"/>
                      <a:gd name="connsiteX1" fmla="*/ 36792 w 36791"/>
                      <a:gd name="connsiteY1" fmla="*/ 0 h 74372"/>
                      <a:gd name="connsiteX2" fmla="*/ 597 w 36791"/>
                      <a:gd name="connsiteY2" fmla="*/ 74295 h 74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791" h="74372">
                        <a:moveTo>
                          <a:pt x="597" y="74295"/>
                        </a:moveTo>
                        <a:cubicBezTo>
                          <a:pt x="-2261" y="76200"/>
                          <a:pt x="4407" y="42863"/>
                          <a:pt x="36792" y="0"/>
                        </a:cubicBezTo>
                        <a:cubicBezTo>
                          <a:pt x="8217" y="38100"/>
                          <a:pt x="3454" y="73343"/>
                          <a:pt x="597" y="742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9" name="Graphic 7">
                  <a:extLst>
                    <a:ext uri="{FF2B5EF4-FFF2-40B4-BE49-F238E27FC236}">
                      <a16:creationId xmlns:a16="http://schemas.microsoft.com/office/drawing/2014/main" id="{062A45F3-2E72-4577-B9F3-3E5FAA7DD144}"/>
                    </a:ext>
                  </a:extLst>
                </p:cNvPr>
                <p:cNvGrpSpPr/>
                <p:nvPr/>
              </p:nvGrpSpPr>
              <p:grpSpPr>
                <a:xfrm>
                  <a:off x="9706312" y="3997892"/>
                  <a:ext cx="69462" cy="14349"/>
                  <a:chOff x="9706312" y="3997892"/>
                  <a:chExt cx="69462" cy="14349"/>
                </a:xfrm>
              </p:grpSpPr>
              <p:sp>
                <p:nvSpPr>
                  <p:cNvPr id="3200" name="Freeform: Shape 3199">
                    <a:extLst>
                      <a:ext uri="{FF2B5EF4-FFF2-40B4-BE49-F238E27FC236}">
                        <a16:creationId xmlns:a16="http://schemas.microsoft.com/office/drawing/2014/main" id="{077C29EB-9BBD-4DEF-B423-06E2FAB31066}"/>
                      </a:ext>
                    </a:extLst>
                  </p:cNvPr>
                  <p:cNvSpPr/>
                  <p:nvPr/>
                </p:nvSpPr>
                <p:spPr>
                  <a:xfrm>
                    <a:off x="9706312" y="3997892"/>
                    <a:ext cx="69462" cy="14349"/>
                  </a:xfrm>
                  <a:custGeom>
                    <a:avLst/>
                    <a:gdLst>
                      <a:gd name="connsiteX0" fmla="*/ 0 w 69462"/>
                      <a:gd name="connsiteY0" fmla="*/ 2131 h 14349"/>
                      <a:gd name="connsiteX1" fmla="*/ 65722 w 69462"/>
                      <a:gd name="connsiteY1" fmla="*/ 11656 h 14349"/>
                      <a:gd name="connsiteX2" fmla="*/ 0 w 69462"/>
                      <a:gd name="connsiteY2" fmla="*/ 2131 h 1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62" h="14349">
                        <a:moveTo>
                          <a:pt x="0" y="2131"/>
                        </a:moveTo>
                        <a:cubicBezTo>
                          <a:pt x="34290" y="5941"/>
                          <a:pt x="44767" y="20228"/>
                          <a:pt x="65722" y="11656"/>
                        </a:cubicBezTo>
                        <a:cubicBezTo>
                          <a:pt x="86677" y="3083"/>
                          <a:pt x="13335" y="-3584"/>
                          <a:pt x="0" y="213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: Shape 3200">
                    <a:extLst>
                      <a:ext uri="{FF2B5EF4-FFF2-40B4-BE49-F238E27FC236}">
                        <a16:creationId xmlns:a16="http://schemas.microsoft.com/office/drawing/2014/main" id="{6DA33202-87AA-4910-9A92-0952810BB7F9}"/>
                      </a:ext>
                    </a:extLst>
                  </p:cNvPr>
                  <p:cNvSpPr/>
                  <p:nvPr/>
                </p:nvSpPr>
                <p:spPr>
                  <a:xfrm>
                    <a:off x="9709169" y="3999009"/>
                    <a:ext cx="61070" cy="10590"/>
                  </a:xfrm>
                  <a:custGeom>
                    <a:avLst/>
                    <a:gdLst>
                      <a:gd name="connsiteX0" fmla="*/ 60960 w 61070"/>
                      <a:gd name="connsiteY0" fmla="*/ 10539 h 10590"/>
                      <a:gd name="connsiteX1" fmla="*/ 0 w 61070"/>
                      <a:gd name="connsiteY1" fmla="*/ 61 h 10590"/>
                      <a:gd name="connsiteX2" fmla="*/ 60960 w 61070"/>
                      <a:gd name="connsiteY2" fmla="*/ 10539 h 10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070" h="10590">
                        <a:moveTo>
                          <a:pt x="60960" y="10539"/>
                        </a:moveTo>
                        <a:cubicBezTo>
                          <a:pt x="62865" y="9586"/>
                          <a:pt x="40005" y="-891"/>
                          <a:pt x="0" y="61"/>
                        </a:cubicBezTo>
                        <a:cubicBezTo>
                          <a:pt x="35243" y="-891"/>
                          <a:pt x="59055" y="11491"/>
                          <a:pt x="60960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2" name="Graphic 7">
                  <a:extLst>
                    <a:ext uri="{FF2B5EF4-FFF2-40B4-BE49-F238E27FC236}">
                      <a16:creationId xmlns:a16="http://schemas.microsoft.com/office/drawing/2014/main" id="{92A571FC-B1F9-46DD-BD5C-C0E1A3C7553A}"/>
                    </a:ext>
                  </a:extLst>
                </p:cNvPr>
                <p:cNvGrpSpPr/>
                <p:nvPr/>
              </p:nvGrpSpPr>
              <p:grpSpPr>
                <a:xfrm>
                  <a:off x="9720599" y="3969543"/>
                  <a:ext cx="47692" cy="29610"/>
                  <a:chOff x="9720599" y="3969543"/>
                  <a:chExt cx="47692" cy="29610"/>
                </a:xfrm>
              </p:grpSpPr>
              <p:sp>
                <p:nvSpPr>
                  <p:cNvPr id="3203" name="Freeform: Shape 3202">
                    <a:extLst>
                      <a:ext uri="{FF2B5EF4-FFF2-40B4-BE49-F238E27FC236}">
                        <a16:creationId xmlns:a16="http://schemas.microsoft.com/office/drawing/2014/main" id="{3915DB50-D31E-476C-B2D2-CFC4BE58C018}"/>
                      </a:ext>
                    </a:extLst>
                  </p:cNvPr>
                  <p:cNvSpPr/>
                  <p:nvPr/>
                </p:nvSpPr>
                <p:spPr>
                  <a:xfrm>
                    <a:off x="9720599" y="3969543"/>
                    <a:ext cx="47692" cy="29610"/>
                  </a:xfrm>
                  <a:custGeom>
                    <a:avLst/>
                    <a:gdLst>
                      <a:gd name="connsiteX0" fmla="*/ 0 w 47692"/>
                      <a:gd name="connsiteY0" fmla="*/ 0 h 29610"/>
                      <a:gd name="connsiteX1" fmla="*/ 43815 w 47692"/>
                      <a:gd name="connsiteY1" fmla="*/ 29528 h 29610"/>
                      <a:gd name="connsiteX2" fmla="*/ 0 w 47692"/>
                      <a:gd name="connsiteY2" fmla="*/ 0 h 29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2" h="29610">
                        <a:moveTo>
                          <a:pt x="0" y="0"/>
                        </a:moveTo>
                        <a:cubicBezTo>
                          <a:pt x="23813" y="14288"/>
                          <a:pt x="26670" y="28575"/>
                          <a:pt x="43815" y="29528"/>
                        </a:cubicBezTo>
                        <a:cubicBezTo>
                          <a:pt x="61913" y="31433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4" name="Freeform: Shape 3203">
                    <a:extLst>
                      <a:ext uri="{FF2B5EF4-FFF2-40B4-BE49-F238E27FC236}">
                        <a16:creationId xmlns:a16="http://schemas.microsoft.com/office/drawing/2014/main" id="{7B5E311B-3464-4A5F-8F87-F372132E6453}"/>
                      </a:ext>
                    </a:extLst>
                  </p:cNvPr>
                  <p:cNvSpPr/>
                  <p:nvPr/>
                </p:nvSpPr>
                <p:spPr>
                  <a:xfrm>
                    <a:off x="9721551" y="3969543"/>
                    <a:ext cx="41136" cy="28575"/>
                  </a:xfrm>
                  <a:custGeom>
                    <a:avLst/>
                    <a:gdLst>
                      <a:gd name="connsiteX0" fmla="*/ 40958 w 41136"/>
                      <a:gd name="connsiteY0" fmla="*/ 28575 h 28575"/>
                      <a:gd name="connsiteX1" fmla="*/ 0 w 41136"/>
                      <a:gd name="connsiteY1" fmla="*/ 0 h 28575"/>
                      <a:gd name="connsiteX2" fmla="*/ 40958 w 41136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6" h="28575">
                        <a:moveTo>
                          <a:pt x="40958" y="28575"/>
                        </a:moveTo>
                        <a:cubicBezTo>
                          <a:pt x="42863" y="28575"/>
                          <a:pt x="29528" y="13335"/>
                          <a:pt x="0" y="0"/>
                        </a:cubicBezTo>
                        <a:cubicBezTo>
                          <a:pt x="26670" y="12383"/>
                          <a:pt x="40005" y="28575"/>
                          <a:pt x="4095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5" name="Graphic 7">
                  <a:extLst>
                    <a:ext uri="{FF2B5EF4-FFF2-40B4-BE49-F238E27FC236}">
                      <a16:creationId xmlns:a16="http://schemas.microsoft.com/office/drawing/2014/main" id="{CA2DF28A-3A3A-40C6-BCE8-E1A8A271C90E}"/>
                    </a:ext>
                  </a:extLst>
                </p:cNvPr>
                <p:cNvGrpSpPr/>
                <p:nvPr/>
              </p:nvGrpSpPr>
              <p:grpSpPr>
                <a:xfrm>
                  <a:off x="9712026" y="4007529"/>
                  <a:ext cx="64650" cy="11723"/>
                  <a:chOff x="9712026" y="4007529"/>
                  <a:chExt cx="64650" cy="11723"/>
                </a:xfrm>
              </p:grpSpPr>
              <p:sp>
                <p:nvSpPr>
                  <p:cNvPr id="3206" name="Freeform: Shape 3205">
                    <a:extLst>
                      <a:ext uri="{FF2B5EF4-FFF2-40B4-BE49-F238E27FC236}">
                        <a16:creationId xmlns:a16="http://schemas.microsoft.com/office/drawing/2014/main" id="{BDE0065F-75C4-46EC-9203-FCFEB107DAA5}"/>
                      </a:ext>
                    </a:extLst>
                  </p:cNvPr>
                  <p:cNvSpPr/>
                  <p:nvPr/>
                </p:nvSpPr>
                <p:spPr>
                  <a:xfrm>
                    <a:off x="9712026" y="4007529"/>
                    <a:ext cx="64650" cy="11723"/>
                  </a:xfrm>
                  <a:custGeom>
                    <a:avLst/>
                    <a:gdLst>
                      <a:gd name="connsiteX0" fmla="*/ 0 w 64650"/>
                      <a:gd name="connsiteY0" fmla="*/ 9639 h 11723"/>
                      <a:gd name="connsiteX1" fmla="*/ 61913 w 64650"/>
                      <a:gd name="connsiteY1" fmla="*/ 5829 h 11723"/>
                      <a:gd name="connsiteX2" fmla="*/ 0 w 64650"/>
                      <a:gd name="connsiteY2" fmla="*/ 9639 h 11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50" h="11723">
                        <a:moveTo>
                          <a:pt x="0" y="9639"/>
                        </a:moveTo>
                        <a:cubicBezTo>
                          <a:pt x="32385" y="6781"/>
                          <a:pt x="44768" y="18211"/>
                          <a:pt x="61913" y="5829"/>
                        </a:cubicBezTo>
                        <a:cubicBezTo>
                          <a:pt x="79058" y="-5601"/>
                          <a:pt x="10478" y="2019"/>
                          <a:pt x="0" y="963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: Shape 3206">
                    <a:extLst>
                      <a:ext uri="{FF2B5EF4-FFF2-40B4-BE49-F238E27FC236}">
                        <a16:creationId xmlns:a16="http://schemas.microsoft.com/office/drawing/2014/main" id="{75BF7F6E-65E4-4D2C-B37E-BF91CFBB52F2}"/>
                      </a:ext>
                    </a:extLst>
                  </p:cNvPr>
                  <p:cNvSpPr/>
                  <p:nvPr/>
                </p:nvSpPr>
                <p:spPr>
                  <a:xfrm>
                    <a:off x="9714884" y="4011181"/>
                    <a:ext cx="57260" cy="5034"/>
                  </a:xfrm>
                  <a:custGeom>
                    <a:avLst/>
                    <a:gdLst>
                      <a:gd name="connsiteX0" fmla="*/ 57150 w 57260"/>
                      <a:gd name="connsiteY0" fmla="*/ 2177 h 5034"/>
                      <a:gd name="connsiteX1" fmla="*/ 0 w 57260"/>
                      <a:gd name="connsiteY1" fmla="*/ 5034 h 5034"/>
                      <a:gd name="connsiteX2" fmla="*/ 57150 w 57260"/>
                      <a:gd name="connsiteY2" fmla="*/ 2177 h 5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0" h="5034">
                        <a:moveTo>
                          <a:pt x="57150" y="2177"/>
                        </a:moveTo>
                        <a:cubicBezTo>
                          <a:pt x="59055" y="1225"/>
                          <a:pt x="36195" y="-3538"/>
                          <a:pt x="0" y="5034"/>
                        </a:cubicBezTo>
                        <a:cubicBezTo>
                          <a:pt x="31432" y="-2586"/>
                          <a:pt x="55245" y="4082"/>
                          <a:pt x="57150" y="2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8" name="Graphic 7">
                  <a:extLst>
                    <a:ext uri="{FF2B5EF4-FFF2-40B4-BE49-F238E27FC236}">
                      <a16:creationId xmlns:a16="http://schemas.microsoft.com/office/drawing/2014/main" id="{E897DC17-D0AF-4F1A-A19E-89359B1AA118}"/>
                    </a:ext>
                  </a:extLst>
                </p:cNvPr>
                <p:cNvGrpSpPr/>
                <p:nvPr/>
              </p:nvGrpSpPr>
              <p:grpSpPr>
                <a:xfrm>
                  <a:off x="9731076" y="3999102"/>
                  <a:ext cx="50460" cy="41878"/>
                  <a:chOff x="9731076" y="3999102"/>
                  <a:chExt cx="50460" cy="41878"/>
                </a:xfrm>
              </p:grpSpPr>
              <p:sp>
                <p:nvSpPr>
                  <p:cNvPr id="3209" name="Freeform: Shape 3208">
                    <a:extLst>
                      <a:ext uri="{FF2B5EF4-FFF2-40B4-BE49-F238E27FC236}">
                        <a16:creationId xmlns:a16="http://schemas.microsoft.com/office/drawing/2014/main" id="{57C86066-0E86-4386-BC55-935D0D564581}"/>
                      </a:ext>
                    </a:extLst>
                  </p:cNvPr>
                  <p:cNvSpPr/>
                  <p:nvPr/>
                </p:nvSpPr>
                <p:spPr>
                  <a:xfrm>
                    <a:off x="9731076" y="3999102"/>
                    <a:ext cx="50460" cy="41878"/>
                  </a:xfrm>
                  <a:custGeom>
                    <a:avLst/>
                    <a:gdLst>
                      <a:gd name="connsiteX0" fmla="*/ 0 w 50460"/>
                      <a:gd name="connsiteY0" fmla="*/ 41879 h 41878"/>
                      <a:gd name="connsiteX1" fmla="*/ 49530 w 50460"/>
                      <a:gd name="connsiteY1" fmla="*/ 4731 h 41878"/>
                      <a:gd name="connsiteX2" fmla="*/ 0 w 50460"/>
                      <a:gd name="connsiteY2" fmla="*/ 41879 h 41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460" h="41878">
                        <a:moveTo>
                          <a:pt x="0" y="41879"/>
                        </a:moveTo>
                        <a:cubicBezTo>
                          <a:pt x="24765" y="21876"/>
                          <a:pt x="41910" y="23781"/>
                          <a:pt x="49530" y="4731"/>
                        </a:cubicBezTo>
                        <a:cubicBezTo>
                          <a:pt x="58103" y="-14319"/>
                          <a:pt x="4763" y="29496"/>
                          <a:pt x="0" y="418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0" name="Freeform: Shape 3209">
                    <a:extLst>
                      <a:ext uri="{FF2B5EF4-FFF2-40B4-BE49-F238E27FC236}">
                        <a16:creationId xmlns:a16="http://schemas.microsoft.com/office/drawing/2014/main" id="{8018B3BD-53FE-40AD-812B-900EA62CB8DE}"/>
                      </a:ext>
                    </a:extLst>
                  </p:cNvPr>
                  <p:cNvSpPr/>
                  <p:nvPr/>
                </p:nvSpPr>
                <p:spPr>
                  <a:xfrm>
                    <a:off x="9732982" y="4004531"/>
                    <a:ext cx="46702" cy="33591"/>
                  </a:xfrm>
                  <a:custGeom>
                    <a:avLst/>
                    <a:gdLst>
                      <a:gd name="connsiteX0" fmla="*/ 46672 w 46702"/>
                      <a:gd name="connsiteY0" fmla="*/ 254 h 33591"/>
                      <a:gd name="connsiteX1" fmla="*/ 0 w 46702"/>
                      <a:gd name="connsiteY1" fmla="*/ 33592 h 33591"/>
                      <a:gd name="connsiteX2" fmla="*/ 46672 w 46702"/>
                      <a:gd name="connsiteY2" fmla="*/ 254 h 3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2" h="33591">
                        <a:moveTo>
                          <a:pt x="46672" y="254"/>
                        </a:moveTo>
                        <a:cubicBezTo>
                          <a:pt x="47625" y="-1651"/>
                          <a:pt x="25718" y="6922"/>
                          <a:pt x="0" y="33592"/>
                        </a:cubicBezTo>
                        <a:cubicBezTo>
                          <a:pt x="21907" y="9779"/>
                          <a:pt x="45720" y="2159"/>
                          <a:pt x="46672" y="25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1" name="Graphic 7">
                  <a:extLst>
                    <a:ext uri="{FF2B5EF4-FFF2-40B4-BE49-F238E27FC236}">
                      <a16:creationId xmlns:a16="http://schemas.microsoft.com/office/drawing/2014/main" id="{18305ABB-AF50-44BE-9FF6-05693B41A2CA}"/>
                    </a:ext>
                  </a:extLst>
                </p:cNvPr>
                <p:cNvGrpSpPr/>
                <p:nvPr/>
              </p:nvGrpSpPr>
              <p:grpSpPr>
                <a:xfrm>
                  <a:off x="9773408" y="3962876"/>
                  <a:ext cx="58633" cy="36265"/>
                  <a:chOff x="9773408" y="3962876"/>
                  <a:chExt cx="58633" cy="36265"/>
                </a:xfrm>
              </p:grpSpPr>
              <p:sp>
                <p:nvSpPr>
                  <p:cNvPr id="3212" name="Freeform: Shape 3211">
                    <a:extLst>
                      <a:ext uri="{FF2B5EF4-FFF2-40B4-BE49-F238E27FC236}">
                        <a16:creationId xmlns:a16="http://schemas.microsoft.com/office/drawing/2014/main" id="{5D294CF9-5472-4DAE-9760-8188508867BE}"/>
                      </a:ext>
                    </a:extLst>
                  </p:cNvPr>
                  <p:cNvSpPr/>
                  <p:nvPr/>
                </p:nvSpPr>
                <p:spPr>
                  <a:xfrm>
                    <a:off x="9773408" y="3962876"/>
                    <a:ext cx="58633" cy="36265"/>
                  </a:xfrm>
                  <a:custGeom>
                    <a:avLst/>
                    <a:gdLst>
                      <a:gd name="connsiteX0" fmla="*/ 58633 w 58633"/>
                      <a:gd name="connsiteY0" fmla="*/ 0 h 36265"/>
                      <a:gd name="connsiteX1" fmla="*/ 4341 w 58633"/>
                      <a:gd name="connsiteY1" fmla="*/ 36195 h 36265"/>
                      <a:gd name="connsiteX2" fmla="*/ 58633 w 58633"/>
                      <a:gd name="connsiteY2" fmla="*/ 0 h 3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633" h="36265">
                        <a:moveTo>
                          <a:pt x="58633" y="0"/>
                        </a:moveTo>
                        <a:cubicBezTo>
                          <a:pt x="30058" y="18097"/>
                          <a:pt x="26248" y="35242"/>
                          <a:pt x="4341" y="36195"/>
                        </a:cubicBezTo>
                        <a:cubicBezTo>
                          <a:pt x="-16614" y="38100"/>
                          <a:pt x="44346" y="953"/>
                          <a:pt x="5863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: Shape 3212">
                    <a:extLst>
                      <a:ext uri="{FF2B5EF4-FFF2-40B4-BE49-F238E27FC236}">
                        <a16:creationId xmlns:a16="http://schemas.microsoft.com/office/drawing/2014/main" id="{A829CC7F-7747-4D1E-94B3-21F806BE3743}"/>
                      </a:ext>
                    </a:extLst>
                  </p:cNvPr>
                  <p:cNvSpPr/>
                  <p:nvPr/>
                </p:nvSpPr>
                <p:spPr>
                  <a:xfrm>
                    <a:off x="9780456" y="3963828"/>
                    <a:ext cx="49680" cy="34289"/>
                  </a:xfrm>
                  <a:custGeom>
                    <a:avLst/>
                    <a:gdLst>
                      <a:gd name="connsiteX0" fmla="*/ 150 w 49680"/>
                      <a:gd name="connsiteY0" fmla="*/ 34290 h 34289"/>
                      <a:gd name="connsiteX1" fmla="*/ 49680 w 49680"/>
                      <a:gd name="connsiteY1" fmla="*/ 0 h 34289"/>
                      <a:gd name="connsiteX2" fmla="*/ 150 w 49680"/>
                      <a:gd name="connsiteY2" fmla="*/ 3429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80" h="34289">
                        <a:moveTo>
                          <a:pt x="150" y="34290"/>
                        </a:moveTo>
                        <a:cubicBezTo>
                          <a:pt x="-1755" y="34290"/>
                          <a:pt x="14438" y="15240"/>
                          <a:pt x="49680" y="0"/>
                        </a:cubicBezTo>
                        <a:cubicBezTo>
                          <a:pt x="17295" y="14288"/>
                          <a:pt x="2055" y="34290"/>
                          <a:pt x="150" y="342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4" name="Graphic 7">
                  <a:extLst>
                    <a:ext uri="{FF2B5EF4-FFF2-40B4-BE49-F238E27FC236}">
                      <a16:creationId xmlns:a16="http://schemas.microsoft.com/office/drawing/2014/main" id="{3D4BD6E6-AF64-4937-B140-0B01370085C7}"/>
                    </a:ext>
                  </a:extLst>
                </p:cNvPr>
                <p:cNvGrpSpPr/>
                <p:nvPr/>
              </p:nvGrpSpPr>
              <p:grpSpPr>
                <a:xfrm>
                  <a:off x="9765006" y="4008496"/>
                  <a:ext cx="49890" cy="22006"/>
                  <a:chOff x="9765006" y="4008496"/>
                  <a:chExt cx="49890" cy="22006"/>
                </a:xfrm>
              </p:grpSpPr>
              <p:sp>
                <p:nvSpPr>
                  <p:cNvPr id="3215" name="Freeform: Shape 3214">
                    <a:extLst>
                      <a:ext uri="{FF2B5EF4-FFF2-40B4-BE49-F238E27FC236}">
                        <a16:creationId xmlns:a16="http://schemas.microsoft.com/office/drawing/2014/main" id="{0F196461-2B79-4B9A-9766-B23877833198}"/>
                      </a:ext>
                    </a:extLst>
                  </p:cNvPr>
                  <p:cNvSpPr/>
                  <p:nvPr/>
                </p:nvSpPr>
                <p:spPr>
                  <a:xfrm>
                    <a:off x="9765006" y="4008496"/>
                    <a:ext cx="49890" cy="22006"/>
                  </a:xfrm>
                  <a:custGeom>
                    <a:avLst/>
                    <a:gdLst>
                      <a:gd name="connsiteX0" fmla="*/ 49891 w 49890"/>
                      <a:gd name="connsiteY0" fmla="*/ 22007 h 22006"/>
                      <a:gd name="connsiteX1" fmla="*/ 2266 w 49890"/>
                      <a:gd name="connsiteY1" fmla="*/ 2957 h 22006"/>
                      <a:gd name="connsiteX2" fmla="*/ 49891 w 49890"/>
                      <a:gd name="connsiteY2" fmla="*/ 22007 h 22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90" h="22006">
                        <a:moveTo>
                          <a:pt x="49891" y="22007"/>
                        </a:moveTo>
                        <a:cubicBezTo>
                          <a:pt x="40366" y="12482"/>
                          <a:pt x="14648" y="-7521"/>
                          <a:pt x="2266" y="2957"/>
                        </a:cubicBezTo>
                        <a:cubicBezTo>
                          <a:pt x="-9165" y="10577"/>
                          <a:pt x="25125" y="8672"/>
                          <a:pt x="49891" y="220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6" name="Freeform: Shape 3215">
                    <a:extLst>
                      <a:ext uri="{FF2B5EF4-FFF2-40B4-BE49-F238E27FC236}">
                        <a16:creationId xmlns:a16="http://schemas.microsoft.com/office/drawing/2014/main" id="{83C1050E-71E0-4649-936E-3867B82976B8}"/>
                      </a:ext>
                    </a:extLst>
                  </p:cNvPr>
                  <p:cNvSpPr/>
                  <p:nvPr/>
                </p:nvSpPr>
                <p:spPr>
                  <a:xfrm>
                    <a:off x="9768195" y="4011142"/>
                    <a:ext cx="46701" cy="19360"/>
                  </a:xfrm>
                  <a:custGeom>
                    <a:avLst/>
                    <a:gdLst>
                      <a:gd name="connsiteX0" fmla="*/ 29 w 46701"/>
                      <a:gd name="connsiteY0" fmla="*/ 311 h 19360"/>
                      <a:gd name="connsiteX1" fmla="*/ 46701 w 46701"/>
                      <a:gd name="connsiteY1" fmla="*/ 19361 h 19360"/>
                      <a:gd name="connsiteX2" fmla="*/ 29 w 46701"/>
                      <a:gd name="connsiteY2" fmla="*/ 311 h 1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1" h="19360">
                        <a:moveTo>
                          <a:pt x="29" y="311"/>
                        </a:moveTo>
                        <a:cubicBezTo>
                          <a:pt x="-924" y="1263"/>
                          <a:pt x="21936" y="-642"/>
                          <a:pt x="46701" y="19361"/>
                        </a:cubicBezTo>
                        <a:cubicBezTo>
                          <a:pt x="20031" y="-642"/>
                          <a:pt x="29" y="-642"/>
                          <a:pt x="29" y="3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7" name="Graphic 7">
                  <a:extLst>
                    <a:ext uri="{FF2B5EF4-FFF2-40B4-BE49-F238E27FC236}">
                      <a16:creationId xmlns:a16="http://schemas.microsoft.com/office/drawing/2014/main" id="{A026A835-519C-48A7-9A3A-3939ABCAF98C}"/>
                    </a:ext>
                  </a:extLst>
                </p:cNvPr>
                <p:cNvGrpSpPr/>
                <p:nvPr/>
              </p:nvGrpSpPr>
              <p:grpSpPr>
                <a:xfrm>
                  <a:off x="9764350" y="4004568"/>
                  <a:ext cx="67691" cy="12195"/>
                  <a:chOff x="9764350" y="4004568"/>
                  <a:chExt cx="67691" cy="12195"/>
                </a:xfrm>
              </p:grpSpPr>
              <p:sp>
                <p:nvSpPr>
                  <p:cNvPr id="3218" name="Freeform: Shape 3217">
                    <a:extLst>
                      <a:ext uri="{FF2B5EF4-FFF2-40B4-BE49-F238E27FC236}">
                        <a16:creationId xmlns:a16="http://schemas.microsoft.com/office/drawing/2014/main" id="{08FD1023-9996-4BAE-8E10-9517CABA83CC}"/>
                      </a:ext>
                    </a:extLst>
                  </p:cNvPr>
                  <p:cNvSpPr/>
                  <p:nvPr/>
                </p:nvSpPr>
                <p:spPr>
                  <a:xfrm>
                    <a:off x="9764350" y="4004568"/>
                    <a:ext cx="67691" cy="12195"/>
                  </a:xfrm>
                  <a:custGeom>
                    <a:avLst/>
                    <a:gdLst>
                      <a:gd name="connsiteX0" fmla="*/ 67691 w 67691"/>
                      <a:gd name="connsiteY0" fmla="*/ 11647 h 12195"/>
                      <a:gd name="connsiteX1" fmla="*/ 2922 w 67691"/>
                      <a:gd name="connsiteY1" fmla="*/ 5932 h 12195"/>
                      <a:gd name="connsiteX2" fmla="*/ 67691 w 67691"/>
                      <a:gd name="connsiteY2" fmla="*/ 11647 h 12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91" h="12195">
                        <a:moveTo>
                          <a:pt x="67691" y="11647"/>
                        </a:moveTo>
                        <a:cubicBezTo>
                          <a:pt x="34354" y="7837"/>
                          <a:pt x="21019" y="18314"/>
                          <a:pt x="2922" y="5932"/>
                        </a:cubicBezTo>
                        <a:cubicBezTo>
                          <a:pt x="-15176" y="-6451"/>
                          <a:pt x="56262" y="3074"/>
                          <a:pt x="67691" y="116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9" name="Freeform: Shape 3218">
                    <a:extLst>
                      <a:ext uri="{FF2B5EF4-FFF2-40B4-BE49-F238E27FC236}">
                        <a16:creationId xmlns:a16="http://schemas.microsoft.com/office/drawing/2014/main" id="{BC08229F-722D-432C-9186-5FF5CBF2AB99}"/>
                      </a:ext>
                    </a:extLst>
                  </p:cNvPr>
                  <p:cNvSpPr/>
                  <p:nvPr/>
                </p:nvSpPr>
                <p:spPr>
                  <a:xfrm>
                    <a:off x="9769074" y="4009548"/>
                    <a:ext cx="60110" cy="6667"/>
                  </a:xfrm>
                  <a:custGeom>
                    <a:avLst/>
                    <a:gdLst>
                      <a:gd name="connsiteX0" fmla="*/ 103 w 60110"/>
                      <a:gd name="connsiteY0" fmla="*/ 1905 h 6667"/>
                      <a:gd name="connsiteX1" fmla="*/ 60110 w 60110"/>
                      <a:gd name="connsiteY1" fmla="*/ 6668 h 6667"/>
                      <a:gd name="connsiteX2" fmla="*/ 103 w 60110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10" h="6667">
                        <a:moveTo>
                          <a:pt x="103" y="1905"/>
                        </a:moveTo>
                        <a:cubicBezTo>
                          <a:pt x="-1802" y="952"/>
                          <a:pt x="22963" y="-3810"/>
                          <a:pt x="60110" y="6668"/>
                        </a:cubicBezTo>
                        <a:cubicBezTo>
                          <a:pt x="27725" y="-3810"/>
                          <a:pt x="2008" y="2858"/>
                          <a:pt x="103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0" name="Graphic 7">
                  <a:extLst>
                    <a:ext uri="{FF2B5EF4-FFF2-40B4-BE49-F238E27FC236}">
                      <a16:creationId xmlns:a16="http://schemas.microsoft.com/office/drawing/2014/main" id="{FFF926D4-04F4-4882-857C-D6A94DE889EB}"/>
                    </a:ext>
                  </a:extLst>
                </p:cNvPr>
                <p:cNvGrpSpPr/>
                <p:nvPr/>
              </p:nvGrpSpPr>
              <p:grpSpPr>
                <a:xfrm>
                  <a:off x="9769527" y="3938110"/>
                  <a:ext cx="13053" cy="62508"/>
                  <a:chOff x="9769527" y="3938110"/>
                  <a:chExt cx="13053" cy="62508"/>
                </a:xfrm>
              </p:grpSpPr>
              <p:sp>
                <p:nvSpPr>
                  <p:cNvPr id="3221" name="Freeform: Shape 3220">
                    <a:extLst>
                      <a:ext uri="{FF2B5EF4-FFF2-40B4-BE49-F238E27FC236}">
                        <a16:creationId xmlns:a16="http://schemas.microsoft.com/office/drawing/2014/main" id="{6FC428B8-2F3A-45F4-9312-4329F9CBA4FB}"/>
                      </a:ext>
                    </a:extLst>
                  </p:cNvPr>
                  <p:cNvSpPr/>
                  <p:nvPr/>
                </p:nvSpPr>
                <p:spPr>
                  <a:xfrm>
                    <a:off x="9769527" y="3938110"/>
                    <a:ext cx="13053" cy="62508"/>
                  </a:xfrm>
                  <a:custGeom>
                    <a:avLst/>
                    <a:gdLst>
                      <a:gd name="connsiteX0" fmla="*/ 12984 w 13053"/>
                      <a:gd name="connsiteY0" fmla="*/ 0 h 62508"/>
                      <a:gd name="connsiteX1" fmla="*/ 6317 w 13053"/>
                      <a:gd name="connsiteY1" fmla="*/ 60960 h 62508"/>
                      <a:gd name="connsiteX2" fmla="*/ 12984 w 13053"/>
                      <a:gd name="connsiteY2" fmla="*/ 0 h 62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53" h="62508">
                        <a:moveTo>
                          <a:pt x="12984" y="0"/>
                        </a:moveTo>
                        <a:cubicBezTo>
                          <a:pt x="8222" y="31433"/>
                          <a:pt x="19652" y="49530"/>
                          <a:pt x="6317" y="60960"/>
                        </a:cubicBezTo>
                        <a:cubicBezTo>
                          <a:pt x="-7018" y="73343"/>
                          <a:pt x="3459" y="7620"/>
                          <a:pt x="129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2" name="Freeform: Shape 3221">
                    <a:extLst>
                      <a:ext uri="{FF2B5EF4-FFF2-40B4-BE49-F238E27FC236}">
                        <a16:creationId xmlns:a16="http://schemas.microsoft.com/office/drawing/2014/main" id="{21DC19E0-0782-4676-9EAC-2C05818103DF}"/>
                      </a:ext>
                    </a:extLst>
                  </p:cNvPr>
                  <p:cNvSpPr/>
                  <p:nvPr/>
                </p:nvSpPr>
                <p:spPr>
                  <a:xfrm>
                    <a:off x="9774051" y="3940968"/>
                    <a:ext cx="7508" cy="57175"/>
                  </a:xfrm>
                  <a:custGeom>
                    <a:avLst/>
                    <a:gdLst>
                      <a:gd name="connsiteX0" fmla="*/ 1793 w 7508"/>
                      <a:gd name="connsiteY0" fmla="*/ 57150 h 57175"/>
                      <a:gd name="connsiteX1" fmla="*/ 7508 w 7508"/>
                      <a:gd name="connsiteY1" fmla="*/ 0 h 57175"/>
                      <a:gd name="connsiteX2" fmla="*/ 1793 w 7508"/>
                      <a:gd name="connsiteY2" fmla="*/ 57150 h 57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8" h="57175">
                        <a:moveTo>
                          <a:pt x="1793" y="57150"/>
                        </a:moveTo>
                        <a:cubicBezTo>
                          <a:pt x="840" y="58103"/>
                          <a:pt x="-3922" y="32385"/>
                          <a:pt x="7508" y="0"/>
                        </a:cubicBezTo>
                        <a:cubicBezTo>
                          <a:pt x="-2970" y="28575"/>
                          <a:pt x="2746" y="55245"/>
                          <a:pt x="1793" y="571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3" name="Graphic 7">
                  <a:extLst>
                    <a:ext uri="{FF2B5EF4-FFF2-40B4-BE49-F238E27FC236}">
                      <a16:creationId xmlns:a16="http://schemas.microsoft.com/office/drawing/2014/main" id="{5FA22C54-7736-4F0E-9984-CACC19F0C0EA}"/>
                    </a:ext>
                  </a:extLst>
                </p:cNvPr>
                <p:cNvGrpSpPr/>
                <p:nvPr/>
              </p:nvGrpSpPr>
              <p:grpSpPr>
                <a:xfrm>
                  <a:off x="9722504" y="3933348"/>
                  <a:ext cx="54188" cy="75827"/>
                  <a:chOff x="9722504" y="3933348"/>
                  <a:chExt cx="54188" cy="75827"/>
                </a:xfrm>
              </p:grpSpPr>
              <p:sp>
                <p:nvSpPr>
                  <p:cNvPr id="3224" name="Freeform: Shape 3223">
                    <a:extLst>
                      <a:ext uri="{FF2B5EF4-FFF2-40B4-BE49-F238E27FC236}">
                        <a16:creationId xmlns:a16="http://schemas.microsoft.com/office/drawing/2014/main" id="{EF2DE424-4ECF-442D-AC3D-20359DB82C1C}"/>
                      </a:ext>
                    </a:extLst>
                  </p:cNvPr>
                  <p:cNvSpPr/>
                  <p:nvPr/>
                </p:nvSpPr>
                <p:spPr>
                  <a:xfrm>
                    <a:off x="9723457" y="3933348"/>
                    <a:ext cx="53236" cy="75827"/>
                  </a:xfrm>
                  <a:custGeom>
                    <a:avLst/>
                    <a:gdLst>
                      <a:gd name="connsiteX0" fmla="*/ 0 w 53236"/>
                      <a:gd name="connsiteY0" fmla="*/ 0 h 75827"/>
                      <a:gd name="connsiteX1" fmla="*/ 48578 w 53236"/>
                      <a:gd name="connsiteY1" fmla="*/ 75248 h 75827"/>
                      <a:gd name="connsiteX2" fmla="*/ 0 w 53236"/>
                      <a:gd name="connsiteY2" fmla="*/ 0 h 7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36" h="75827">
                        <a:moveTo>
                          <a:pt x="0" y="0"/>
                        </a:moveTo>
                        <a:cubicBezTo>
                          <a:pt x="26670" y="29528"/>
                          <a:pt x="32385" y="81915"/>
                          <a:pt x="48578" y="75248"/>
                        </a:cubicBezTo>
                        <a:cubicBezTo>
                          <a:pt x="65722" y="60960"/>
                          <a:pt x="32385" y="1333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5" name="Freeform: Shape 3224">
                    <a:extLst>
                      <a:ext uri="{FF2B5EF4-FFF2-40B4-BE49-F238E27FC236}">
                        <a16:creationId xmlns:a16="http://schemas.microsoft.com/office/drawing/2014/main" id="{9B5D1B74-ACD1-42A9-A260-C247772C3AB7}"/>
                      </a:ext>
                    </a:extLst>
                  </p:cNvPr>
                  <p:cNvSpPr/>
                  <p:nvPr/>
                </p:nvSpPr>
                <p:spPr>
                  <a:xfrm>
                    <a:off x="9722504" y="3934301"/>
                    <a:ext cx="47755" cy="72390"/>
                  </a:xfrm>
                  <a:custGeom>
                    <a:avLst/>
                    <a:gdLst>
                      <a:gd name="connsiteX0" fmla="*/ 47625 w 47755"/>
                      <a:gd name="connsiteY0" fmla="*/ 72390 h 72390"/>
                      <a:gd name="connsiteX1" fmla="*/ 0 w 47755"/>
                      <a:gd name="connsiteY1" fmla="*/ 0 h 72390"/>
                      <a:gd name="connsiteX2" fmla="*/ 47625 w 47755"/>
                      <a:gd name="connsiteY2" fmla="*/ 7239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755" h="72390">
                        <a:moveTo>
                          <a:pt x="47625" y="72390"/>
                        </a:moveTo>
                        <a:cubicBezTo>
                          <a:pt x="49530" y="71438"/>
                          <a:pt x="30480" y="11430"/>
                          <a:pt x="0" y="0"/>
                        </a:cubicBezTo>
                        <a:cubicBezTo>
                          <a:pt x="32385" y="16192"/>
                          <a:pt x="45720" y="72390"/>
                          <a:pt x="47625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6" name="Graphic 7">
                  <a:extLst>
                    <a:ext uri="{FF2B5EF4-FFF2-40B4-BE49-F238E27FC236}">
                      <a16:creationId xmlns:a16="http://schemas.microsoft.com/office/drawing/2014/main" id="{D5D99851-C61D-4E86-8CC0-3C6DE453298F}"/>
                    </a:ext>
                  </a:extLst>
                </p:cNvPr>
                <p:cNvGrpSpPr/>
                <p:nvPr/>
              </p:nvGrpSpPr>
              <p:grpSpPr>
                <a:xfrm>
                  <a:off x="9771476" y="3984648"/>
                  <a:ext cx="76758" cy="28243"/>
                  <a:chOff x="9771476" y="3984648"/>
                  <a:chExt cx="76758" cy="28243"/>
                </a:xfrm>
              </p:grpSpPr>
              <p:sp>
                <p:nvSpPr>
                  <p:cNvPr id="3227" name="Freeform: Shape 3226">
                    <a:extLst>
                      <a:ext uri="{FF2B5EF4-FFF2-40B4-BE49-F238E27FC236}">
                        <a16:creationId xmlns:a16="http://schemas.microsoft.com/office/drawing/2014/main" id="{7197DA8F-1585-4D03-BC56-98B268C3E013}"/>
                      </a:ext>
                    </a:extLst>
                  </p:cNvPr>
                  <p:cNvSpPr/>
                  <p:nvPr/>
                </p:nvSpPr>
                <p:spPr>
                  <a:xfrm>
                    <a:off x="9771476" y="3984648"/>
                    <a:ext cx="76758" cy="28243"/>
                  </a:xfrm>
                  <a:custGeom>
                    <a:avLst/>
                    <a:gdLst>
                      <a:gd name="connsiteX0" fmla="*/ 76758 w 76758"/>
                      <a:gd name="connsiteY0" fmla="*/ 2040 h 28243"/>
                      <a:gd name="connsiteX1" fmla="*/ 558 w 76758"/>
                      <a:gd name="connsiteY1" fmla="*/ 22043 h 28243"/>
                      <a:gd name="connsiteX2" fmla="*/ 76758 w 76758"/>
                      <a:gd name="connsiteY2" fmla="*/ 2040 h 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758" h="28243">
                        <a:moveTo>
                          <a:pt x="76758" y="2040"/>
                        </a:moveTo>
                        <a:cubicBezTo>
                          <a:pt x="55803" y="-1770"/>
                          <a:pt x="7226" y="-2722"/>
                          <a:pt x="558" y="22043"/>
                        </a:cubicBezTo>
                        <a:cubicBezTo>
                          <a:pt x="-5157" y="42045"/>
                          <a:pt x="33896" y="7755"/>
                          <a:pt x="76758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8" name="Freeform: Shape 3227">
                    <a:extLst>
                      <a:ext uri="{FF2B5EF4-FFF2-40B4-BE49-F238E27FC236}">
                        <a16:creationId xmlns:a16="http://schemas.microsoft.com/office/drawing/2014/main" id="{A4D48952-F976-438B-83B7-36EDAF80776C}"/>
                      </a:ext>
                    </a:extLst>
                  </p:cNvPr>
                  <p:cNvSpPr/>
                  <p:nvPr/>
                </p:nvSpPr>
                <p:spPr>
                  <a:xfrm>
                    <a:off x="9773939" y="3986575"/>
                    <a:ext cx="74295" cy="19275"/>
                  </a:xfrm>
                  <a:custGeom>
                    <a:avLst/>
                    <a:gdLst>
                      <a:gd name="connsiteX0" fmla="*/ 0 w 74295"/>
                      <a:gd name="connsiteY0" fmla="*/ 19163 h 19275"/>
                      <a:gd name="connsiteX1" fmla="*/ 74295 w 74295"/>
                      <a:gd name="connsiteY1" fmla="*/ 113 h 19275"/>
                      <a:gd name="connsiteX2" fmla="*/ 0 w 74295"/>
                      <a:gd name="connsiteY2" fmla="*/ 19163 h 19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295" h="19275">
                        <a:moveTo>
                          <a:pt x="0" y="19163"/>
                        </a:moveTo>
                        <a:cubicBezTo>
                          <a:pt x="0" y="21068"/>
                          <a:pt x="25718" y="-1792"/>
                          <a:pt x="74295" y="113"/>
                        </a:cubicBezTo>
                        <a:cubicBezTo>
                          <a:pt x="23813" y="-840"/>
                          <a:pt x="0" y="17258"/>
                          <a:pt x="0" y="191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9" name="Graphic 7">
                  <a:extLst>
                    <a:ext uri="{FF2B5EF4-FFF2-40B4-BE49-F238E27FC236}">
                      <a16:creationId xmlns:a16="http://schemas.microsoft.com/office/drawing/2014/main" id="{09604ACB-4A43-49AD-935D-200B46CEF0AB}"/>
                    </a:ext>
                  </a:extLst>
                </p:cNvPr>
                <p:cNvGrpSpPr/>
                <p:nvPr/>
              </p:nvGrpSpPr>
              <p:grpSpPr>
                <a:xfrm>
                  <a:off x="9694882" y="3981790"/>
                  <a:ext cx="78983" cy="31389"/>
                  <a:chOff x="9694882" y="3981790"/>
                  <a:chExt cx="78983" cy="31389"/>
                </a:xfrm>
              </p:grpSpPr>
              <p:sp>
                <p:nvSpPr>
                  <p:cNvPr id="3230" name="Freeform: Shape 3229">
                    <a:extLst>
                      <a:ext uri="{FF2B5EF4-FFF2-40B4-BE49-F238E27FC236}">
                        <a16:creationId xmlns:a16="http://schemas.microsoft.com/office/drawing/2014/main" id="{AAF5F3F6-A276-4A2D-BEA0-C5EC4B448533}"/>
                      </a:ext>
                    </a:extLst>
                  </p:cNvPr>
                  <p:cNvSpPr/>
                  <p:nvPr/>
                </p:nvSpPr>
                <p:spPr>
                  <a:xfrm>
                    <a:off x="9694882" y="3981790"/>
                    <a:ext cx="78983" cy="31389"/>
                  </a:xfrm>
                  <a:custGeom>
                    <a:avLst/>
                    <a:gdLst>
                      <a:gd name="connsiteX0" fmla="*/ 0 w 78983"/>
                      <a:gd name="connsiteY0" fmla="*/ 2040 h 31389"/>
                      <a:gd name="connsiteX1" fmla="*/ 75247 w 78983"/>
                      <a:gd name="connsiteY1" fmla="*/ 22043 h 31389"/>
                      <a:gd name="connsiteX2" fmla="*/ 0 w 78983"/>
                      <a:gd name="connsiteY2" fmla="*/ 2040 h 31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983" h="31389">
                        <a:moveTo>
                          <a:pt x="0" y="2040"/>
                        </a:moveTo>
                        <a:cubicBezTo>
                          <a:pt x="14288" y="-1770"/>
                          <a:pt x="57150" y="-2722"/>
                          <a:pt x="75247" y="22043"/>
                        </a:cubicBezTo>
                        <a:cubicBezTo>
                          <a:pt x="92393" y="47760"/>
                          <a:pt x="47625" y="13470"/>
                          <a:pt x="0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1" name="Freeform: Shape 3230">
                    <a:extLst>
                      <a:ext uri="{FF2B5EF4-FFF2-40B4-BE49-F238E27FC236}">
                        <a16:creationId xmlns:a16="http://schemas.microsoft.com/office/drawing/2014/main" id="{ED53EBEC-306A-424E-BE11-2D1CAE39E11D}"/>
                      </a:ext>
                    </a:extLst>
                  </p:cNvPr>
                  <p:cNvSpPr/>
                  <p:nvPr/>
                </p:nvSpPr>
                <p:spPr>
                  <a:xfrm>
                    <a:off x="9698691" y="3983830"/>
                    <a:ext cx="70625" cy="22054"/>
                  </a:xfrm>
                  <a:custGeom>
                    <a:avLst/>
                    <a:gdLst>
                      <a:gd name="connsiteX0" fmla="*/ 70485 w 70625"/>
                      <a:gd name="connsiteY0" fmla="*/ 21908 h 22054"/>
                      <a:gd name="connsiteX1" fmla="*/ 0 w 70625"/>
                      <a:gd name="connsiteY1" fmla="*/ 0 h 22054"/>
                      <a:gd name="connsiteX2" fmla="*/ 70485 w 70625"/>
                      <a:gd name="connsiteY2" fmla="*/ 21908 h 22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25" h="22054">
                        <a:moveTo>
                          <a:pt x="70485" y="21908"/>
                        </a:moveTo>
                        <a:cubicBezTo>
                          <a:pt x="72390" y="23813"/>
                          <a:pt x="55245" y="6667"/>
                          <a:pt x="0" y="0"/>
                        </a:cubicBezTo>
                        <a:cubicBezTo>
                          <a:pt x="51435" y="4763"/>
                          <a:pt x="68580" y="20003"/>
                          <a:pt x="7048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32" name="Graphic 7">
                <a:extLst>
                  <a:ext uri="{FF2B5EF4-FFF2-40B4-BE49-F238E27FC236}">
                    <a16:creationId xmlns:a16="http://schemas.microsoft.com/office/drawing/2014/main" id="{A2F385E8-84E0-4547-B2CE-05C536752F94}"/>
                  </a:ext>
                </a:extLst>
              </p:cNvPr>
              <p:cNvGrpSpPr/>
              <p:nvPr/>
            </p:nvGrpSpPr>
            <p:grpSpPr>
              <a:xfrm>
                <a:off x="9942532" y="3111341"/>
                <a:ext cx="192405" cy="157162"/>
                <a:chOff x="9942532" y="3111341"/>
                <a:chExt cx="192405" cy="157162"/>
              </a:xfrm>
            </p:grpSpPr>
            <p:sp>
              <p:nvSpPr>
                <p:cNvPr id="3233" name="Freeform: Shape 3232">
                  <a:extLst>
                    <a:ext uri="{FF2B5EF4-FFF2-40B4-BE49-F238E27FC236}">
                      <a16:creationId xmlns:a16="http://schemas.microsoft.com/office/drawing/2014/main" id="{C2A06541-E1F2-47BB-B9D7-CF850B91FDEB}"/>
                    </a:ext>
                  </a:extLst>
                </p:cNvPr>
                <p:cNvSpPr/>
                <p:nvPr/>
              </p:nvSpPr>
              <p:spPr>
                <a:xfrm>
                  <a:off x="9982537" y="317992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2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2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7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7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2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2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7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7"/>
                        <a:pt x="39052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7" y="59055"/>
                        <a:pt x="15240" y="67627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7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7" y="72390"/>
                        <a:pt x="80963" y="61913"/>
                      </a:cubicBezTo>
                      <a:cubicBezTo>
                        <a:pt x="86677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2" y="62865"/>
                        <a:pt x="112395" y="51435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4" name="Graphic 7">
                  <a:extLst>
                    <a:ext uri="{FF2B5EF4-FFF2-40B4-BE49-F238E27FC236}">
                      <a16:creationId xmlns:a16="http://schemas.microsoft.com/office/drawing/2014/main" id="{696A26A2-71AB-4E0B-9B99-F94DF668F005}"/>
                    </a:ext>
                  </a:extLst>
                </p:cNvPr>
                <p:cNvGrpSpPr/>
                <p:nvPr/>
              </p:nvGrpSpPr>
              <p:grpSpPr>
                <a:xfrm>
                  <a:off x="10026714" y="3111341"/>
                  <a:ext cx="56786" cy="97596"/>
                  <a:chOff x="10026714" y="3111341"/>
                  <a:chExt cx="56786" cy="97596"/>
                </a:xfrm>
              </p:grpSpPr>
              <p:sp>
                <p:nvSpPr>
                  <p:cNvPr id="3235" name="Freeform: Shape 3234">
                    <a:extLst>
                      <a:ext uri="{FF2B5EF4-FFF2-40B4-BE49-F238E27FC236}">
                        <a16:creationId xmlns:a16="http://schemas.microsoft.com/office/drawing/2014/main" id="{76267DD7-8745-4323-ABB2-BFD0AB77B926}"/>
                      </a:ext>
                    </a:extLst>
                  </p:cNvPr>
                  <p:cNvSpPr/>
                  <p:nvPr/>
                </p:nvSpPr>
                <p:spPr>
                  <a:xfrm>
                    <a:off x="10026714" y="3111341"/>
                    <a:ext cx="56786" cy="97596"/>
                  </a:xfrm>
                  <a:custGeom>
                    <a:avLst/>
                    <a:gdLst>
                      <a:gd name="connsiteX0" fmla="*/ 56787 w 56786"/>
                      <a:gd name="connsiteY0" fmla="*/ 0 h 97596"/>
                      <a:gd name="connsiteX1" fmla="*/ 8210 w 56786"/>
                      <a:gd name="connsiteY1" fmla="*/ 95250 h 97596"/>
                      <a:gd name="connsiteX2" fmla="*/ 56787 w 56786"/>
                      <a:gd name="connsiteY2" fmla="*/ 0 h 9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6" h="97596">
                        <a:moveTo>
                          <a:pt x="56787" y="0"/>
                        </a:moveTo>
                        <a:cubicBezTo>
                          <a:pt x="30117" y="48577"/>
                          <a:pt x="38690" y="75247"/>
                          <a:pt x="8210" y="95250"/>
                        </a:cubicBezTo>
                        <a:cubicBezTo>
                          <a:pt x="-21318" y="114300"/>
                          <a:pt x="36785" y="11430"/>
                          <a:pt x="5678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6" name="Freeform: Shape 3235">
                    <a:extLst>
                      <a:ext uri="{FF2B5EF4-FFF2-40B4-BE49-F238E27FC236}">
                        <a16:creationId xmlns:a16="http://schemas.microsoft.com/office/drawing/2014/main" id="{4E3C4CFF-0856-4EAB-ACF8-6E5081984181}"/>
                      </a:ext>
                    </a:extLst>
                  </p:cNvPr>
                  <p:cNvSpPr/>
                  <p:nvPr/>
                </p:nvSpPr>
                <p:spPr>
                  <a:xfrm>
                    <a:off x="10036289" y="3114198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2" y="45720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37" name="Graphic 7">
                  <a:extLst>
                    <a:ext uri="{FF2B5EF4-FFF2-40B4-BE49-F238E27FC236}">
                      <a16:creationId xmlns:a16="http://schemas.microsoft.com/office/drawing/2014/main" id="{62611114-FE27-4DFD-A444-E68641369354}"/>
                    </a:ext>
                  </a:extLst>
                </p:cNvPr>
                <p:cNvGrpSpPr/>
                <p:nvPr/>
              </p:nvGrpSpPr>
              <p:grpSpPr>
                <a:xfrm>
                  <a:off x="9955866" y="3196604"/>
                  <a:ext cx="82797" cy="17129"/>
                  <a:chOff x="9955866" y="3196604"/>
                  <a:chExt cx="82797" cy="17129"/>
                </a:xfrm>
              </p:grpSpPr>
              <p:sp>
                <p:nvSpPr>
                  <p:cNvPr id="3238" name="Freeform: Shape 3237">
                    <a:extLst>
                      <a:ext uri="{FF2B5EF4-FFF2-40B4-BE49-F238E27FC236}">
                        <a16:creationId xmlns:a16="http://schemas.microsoft.com/office/drawing/2014/main" id="{5C5FEFAC-3B4A-4BE2-B969-E4E0E420C2C8}"/>
                      </a:ext>
                    </a:extLst>
                  </p:cNvPr>
                  <p:cNvSpPr/>
                  <p:nvPr/>
                </p:nvSpPr>
                <p:spPr>
                  <a:xfrm>
                    <a:off x="9955866" y="3196604"/>
                    <a:ext cx="82797" cy="17129"/>
                  </a:xfrm>
                  <a:custGeom>
                    <a:avLst/>
                    <a:gdLst>
                      <a:gd name="connsiteX0" fmla="*/ 0 w 82797"/>
                      <a:gd name="connsiteY0" fmla="*/ 2367 h 17129"/>
                      <a:gd name="connsiteX1" fmla="*/ 78105 w 82797"/>
                      <a:gd name="connsiteY1" fmla="*/ 13797 h 17129"/>
                      <a:gd name="connsiteX2" fmla="*/ 0 w 82797"/>
                      <a:gd name="connsiteY2" fmla="*/ 2367 h 17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797" h="17129">
                        <a:moveTo>
                          <a:pt x="0" y="2367"/>
                        </a:moveTo>
                        <a:cubicBezTo>
                          <a:pt x="40958" y="7129"/>
                          <a:pt x="53340" y="24274"/>
                          <a:pt x="78105" y="13797"/>
                        </a:cubicBezTo>
                        <a:cubicBezTo>
                          <a:pt x="103822" y="4272"/>
                          <a:pt x="16193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9" name="Freeform: Shape 3238">
                    <a:extLst>
                      <a:ext uri="{FF2B5EF4-FFF2-40B4-BE49-F238E27FC236}">
                        <a16:creationId xmlns:a16="http://schemas.microsoft.com/office/drawing/2014/main" id="{CEAC4E82-5C0E-40A8-9E0E-ABD1F4004E2C}"/>
                      </a:ext>
                    </a:extLst>
                  </p:cNvPr>
                  <p:cNvSpPr/>
                  <p:nvPr/>
                </p:nvSpPr>
                <p:spPr>
                  <a:xfrm>
                    <a:off x="9959676" y="319796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8" y="11482"/>
                          <a:pt x="47625" y="-900"/>
                          <a:pt x="0" y="52"/>
                        </a:cubicBezTo>
                        <a:cubicBezTo>
                          <a:pt x="41910" y="-900"/>
                          <a:pt x="69533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0" name="Graphic 7">
                  <a:extLst>
                    <a:ext uri="{FF2B5EF4-FFF2-40B4-BE49-F238E27FC236}">
                      <a16:creationId xmlns:a16="http://schemas.microsoft.com/office/drawing/2014/main" id="{D421FB88-B866-47C1-A097-B931FAF2084A}"/>
                    </a:ext>
                  </a:extLst>
                </p:cNvPr>
                <p:cNvGrpSpPr/>
                <p:nvPr/>
              </p:nvGrpSpPr>
              <p:grpSpPr>
                <a:xfrm>
                  <a:off x="9973012" y="3163728"/>
                  <a:ext cx="56785" cy="35260"/>
                  <a:chOff x="9973012" y="3163728"/>
                  <a:chExt cx="56785" cy="35260"/>
                </a:xfrm>
              </p:grpSpPr>
              <p:sp>
                <p:nvSpPr>
                  <p:cNvPr id="3241" name="Freeform: Shape 3240">
                    <a:extLst>
                      <a:ext uri="{FF2B5EF4-FFF2-40B4-BE49-F238E27FC236}">
                        <a16:creationId xmlns:a16="http://schemas.microsoft.com/office/drawing/2014/main" id="{DC381D9D-71EC-4D94-BE12-259A85E998A4}"/>
                      </a:ext>
                    </a:extLst>
                  </p:cNvPr>
                  <p:cNvSpPr/>
                  <p:nvPr/>
                </p:nvSpPr>
                <p:spPr>
                  <a:xfrm>
                    <a:off x="9973012" y="3163728"/>
                    <a:ext cx="56785" cy="35260"/>
                  </a:xfrm>
                  <a:custGeom>
                    <a:avLst/>
                    <a:gdLst>
                      <a:gd name="connsiteX0" fmla="*/ 0 w 56785"/>
                      <a:gd name="connsiteY0" fmla="*/ 0 h 35260"/>
                      <a:gd name="connsiteX1" fmla="*/ 52388 w 56785"/>
                      <a:gd name="connsiteY1" fmla="*/ 35242 h 35260"/>
                      <a:gd name="connsiteX2" fmla="*/ 0 w 56785"/>
                      <a:gd name="connsiteY2" fmla="*/ 0 h 3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5" h="35260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3342" y="36195"/>
                          <a:pt x="13335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2" name="Freeform: Shape 3241">
                    <a:extLst>
                      <a:ext uri="{FF2B5EF4-FFF2-40B4-BE49-F238E27FC236}">
                        <a16:creationId xmlns:a16="http://schemas.microsoft.com/office/drawing/2014/main" id="{8D5A2599-1FEA-480F-AF95-94161E90414B}"/>
                      </a:ext>
                    </a:extLst>
                  </p:cNvPr>
                  <p:cNvSpPr/>
                  <p:nvPr/>
                </p:nvSpPr>
                <p:spPr>
                  <a:xfrm>
                    <a:off x="9974916" y="3164680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8 h 33337"/>
                      <a:gd name="connsiteX1" fmla="*/ 0 w 48735"/>
                      <a:gd name="connsiteY1" fmla="*/ 0 h 33337"/>
                      <a:gd name="connsiteX2" fmla="*/ 48578 w 48735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8"/>
                        </a:moveTo>
                        <a:cubicBezTo>
                          <a:pt x="50483" y="33338"/>
                          <a:pt x="35243" y="15240"/>
                          <a:pt x="0" y="0"/>
                        </a:cubicBezTo>
                        <a:cubicBezTo>
                          <a:pt x="31433" y="13335"/>
                          <a:pt x="46672" y="33338"/>
                          <a:pt x="48578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3" name="Graphic 7">
                  <a:extLst>
                    <a:ext uri="{FF2B5EF4-FFF2-40B4-BE49-F238E27FC236}">
                      <a16:creationId xmlns:a16="http://schemas.microsoft.com/office/drawing/2014/main" id="{E5D8772B-8010-4BB2-A105-D04744EBDFF7}"/>
                    </a:ext>
                  </a:extLst>
                </p:cNvPr>
                <p:cNvGrpSpPr/>
                <p:nvPr/>
              </p:nvGrpSpPr>
              <p:grpSpPr>
                <a:xfrm>
                  <a:off x="9962534" y="3208528"/>
                  <a:ext cx="77455" cy="13666"/>
                  <a:chOff x="9962534" y="3208528"/>
                  <a:chExt cx="77455" cy="13666"/>
                </a:xfrm>
              </p:grpSpPr>
              <p:sp>
                <p:nvSpPr>
                  <p:cNvPr id="3244" name="Freeform: Shape 3243">
                    <a:extLst>
                      <a:ext uri="{FF2B5EF4-FFF2-40B4-BE49-F238E27FC236}">
                        <a16:creationId xmlns:a16="http://schemas.microsoft.com/office/drawing/2014/main" id="{69DD4E96-1431-4E00-AAD3-1BEA458CDF9C}"/>
                      </a:ext>
                    </a:extLst>
                  </p:cNvPr>
                  <p:cNvSpPr/>
                  <p:nvPr/>
                </p:nvSpPr>
                <p:spPr>
                  <a:xfrm>
                    <a:off x="9962534" y="3208528"/>
                    <a:ext cx="77455" cy="13666"/>
                  </a:xfrm>
                  <a:custGeom>
                    <a:avLst/>
                    <a:gdLst>
                      <a:gd name="connsiteX0" fmla="*/ 0 w 77455"/>
                      <a:gd name="connsiteY0" fmla="*/ 11397 h 13666"/>
                      <a:gd name="connsiteX1" fmla="*/ 74295 w 77455"/>
                      <a:gd name="connsiteY1" fmla="*/ 7587 h 13666"/>
                      <a:gd name="connsiteX2" fmla="*/ 0 w 7745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5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3335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5" name="Freeform: Shape 3244">
                    <a:extLst>
                      <a:ext uri="{FF2B5EF4-FFF2-40B4-BE49-F238E27FC236}">
                        <a16:creationId xmlns:a16="http://schemas.microsoft.com/office/drawing/2014/main" id="{46EF7BC4-42A1-4CB6-8327-28880D8AEFED}"/>
                      </a:ext>
                    </a:extLst>
                  </p:cNvPr>
                  <p:cNvSpPr/>
                  <p:nvPr/>
                </p:nvSpPr>
                <p:spPr>
                  <a:xfrm>
                    <a:off x="9965391" y="321315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6" name="Graphic 7">
                  <a:extLst>
                    <a:ext uri="{FF2B5EF4-FFF2-40B4-BE49-F238E27FC236}">
                      <a16:creationId xmlns:a16="http://schemas.microsoft.com/office/drawing/2014/main" id="{3BE29D19-213C-4343-BC51-92B542BA0C85}"/>
                    </a:ext>
                  </a:extLst>
                </p:cNvPr>
                <p:cNvGrpSpPr/>
                <p:nvPr/>
              </p:nvGrpSpPr>
              <p:grpSpPr>
                <a:xfrm>
                  <a:off x="9985394" y="3198917"/>
                  <a:ext cx="60035" cy="49583"/>
                  <a:chOff x="9985394" y="3198917"/>
                  <a:chExt cx="60035" cy="49583"/>
                </a:xfrm>
              </p:grpSpPr>
              <p:sp>
                <p:nvSpPr>
                  <p:cNvPr id="3247" name="Freeform: Shape 3246">
                    <a:extLst>
                      <a:ext uri="{FF2B5EF4-FFF2-40B4-BE49-F238E27FC236}">
                        <a16:creationId xmlns:a16="http://schemas.microsoft.com/office/drawing/2014/main" id="{A60ADB6F-865D-4BFD-955F-7BDB873021CB}"/>
                      </a:ext>
                    </a:extLst>
                  </p:cNvPr>
                  <p:cNvSpPr/>
                  <p:nvPr/>
                </p:nvSpPr>
                <p:spPr>
                  <a:xfrm>
                    <a:off x="9985394" y="319891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8" name="Freeform: Shape 3247">
                    <a:extLst>
                      <a:ext uri="{FF2B5EF4-FFF2-40B4-BE49-F238E27FC236}">
                        <a16:creationId xmlns:a16="http://schemas.microsoft.com/office/drawing/2014/main" id="{E70747F3-F760-4B34-8F16-9FD8297F8F6E}"/>
                      </a:ext>
                    </a:extLst>
                  </p:cNvPr>
                  <p:cNvSpPr/>
                  <p:nvPr/>
                </p:nvSpPr>
                <p:spPr>
                  <a:xfrm>
                    <a:off x="9987299" y="320540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7" y="7852"/>
                          <a:pt x="0" y="40237"/>
                        </a:cubicBezTo>
                        <a:cubicBezTo>
                          <a:pt x="26670" y="11662"/>
                          <a:pt x="54292" y="2137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9" name="Graphic 7">
                  <a:extLst>
                    <a:ext uri="{FF2B5EF4-FFF2-40B4-BE49-F238E27FC236}">
                      <a16:creationId xmlns:a16="http://schemas.microsoft.com/office/drawing/2014/main" id="{020C5B9A-B29D-4FE3-8F2A-DCF17B77AD8F}"/>
                    </a:ext>
                  </a:extLst>
                </p:cNvPr>
                <p:cNvGrpSpPr/>
                <p:nvPr/>
              </p:nvGrpSpPr>
              <p:grpSpPr>
                <a:xfrm>
                  <a:off x="10036766" y="3156108"/>
                  <a:ext cx="69595" cy="43829"/>
                  <a:chOff x="10036766" y="3156108"/>
                  <a:chExt cx="69595" cy="43829"/>
                </a:xfrm>
              </p:grpSpPr>
              <p:sp>
                <p:nvSpPr>
                  <p:cNvPr id="3250" name="Freeform: Shape 3249">
                    <a:extLst>
                      <a:ext uri="{FF2B5EF4-FFF2-40B4-BE49-F238E27FC236}">
                        <a16:creationId xmlns:a16="http://schemas.microsoft.com/office/drawing/2014/main" id="{D508D9F4-7C06-4078-B628-FBD7677CA4F3}"/>
                      </a:ext>
                    </a:extLst>
                  </p:cNvPr>
                  <p:cNvSpPr/>
                  <p:nvPr/>
                </p:nvSpPr>
                <p:spPr>
                  <a:xfrm>
                    <a:off x="10036766" y="3156108"/>
                    <a:ext cx="69595" cy="43829"/>
                  </a:xfrm>
                  <a:custGeom>
                    <a:avLst/>
                    <a:gdLst>
                      <a:gd name="connsiteX0" fmla="*/ 69596 w 69595"/>
                      <a:gd name="connsiteY0" fmla="*/ 0 h 43829"/>
                      <a:gd name="connsiteX1" fmla="*/ 5778 w 69595"/>
                      <a:gd name="connsiteY1" fmla="*/ 43815 h 43829"/>
                      <a:gd name="connsiteX2" fmla="*/ 69596 w 69595"/>
                      <a:gd name="connsiteY2" fmla="*/ 0 h 43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95" h="43829">
                        <a:moveTo>
                          <a:pt x="69596" y="0"/>
                        </a:moveTo>
                        <a:cubicBezTo>
                          <a:pt x="35306" y="20955"/>
                          <a:pt x="31496" y="41910"/>
                          <a:pt x="5778" y="43815"/>
                        </a:cubicBezTo>
                        <a:cubicBezTo>
                          <a:pt x="-20892" y="44767"/>
                          <a:pt x="52451" y="0"/>
                          <a:pt x="6959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1" name="Freeform: Shape 3250">
                    <a:extLst>
                      <a:ext uri="{FF2B5EF4-FFF2-40B4-BE49-F238E27FC236}">
                        <a16:creationId xmlns:a16="http://schemas.microsoft.com/office/drawing/2014/main" id="{6F37635D-6A50-4EFE-A4A3-8F71EA3D2A46}"/>
                      </a:ext>
                    </a:extLst>
                  </p:cNvPr>
                  <p:cNvSpPr/>
                  <p:nvPr/>
                </p:nvSpPr>
                <p:spPr>
                  <a:xfrm>
                    <a:off x="10043218" y="3157060"/>
                    <a:ext cx="59333" cy="40957"/>
                  </a:xfrm>
                  <a:custGeom>
                    <a:avLst/>
                    <a:gdLst>
                      <a:gd name="connsiteX0" fmla="*/ 279 w 59333"/>
                      <a:gd name="connsiteY0" fmla="*/ 40958 h 40957"/>
                      <a:gd name="connsiteX1" fmla="*/ 59334 w 59333"/>
                      <a:gd name="connsiteY1" fmla="*/ 0 h 40957"/>
                      <a:gd name="connsiteX2" fmla="*/ 279 w 59333"/>
                      <a:gd name="connsiteY2" fmla="*/ 40958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3" h="40957">
                        <a:moveTo>
                          <a:pt x="279" y="40958"/>
                        </a:moveTo>
                        <a:cubicBezTo>
                          <a:pt x="-2579" y="40958"/>
                          <a:pt x="16471" y="19050"/>
                          <a:pt x="59334" y="0"/>
                        </a:cubicBezTo>
                        <a:cubicBezTo>
                          <a:pt x="21234" y="16193"/>
                          <a:pt x="3136" y="40958"/>
                          <a:pt x="279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2" name="Graphic 7">
                  <a:extLst>
                    <a:ext uri="{FF2B5EF4-FFF2-40B4-BE49-F238E27FC236}">
                      <a16:creationId xmlns:a16="http://schemas.microsoft.com/office/drawing/2014/main" id="{7200E38B-CDA6-4011-A938-3FF4CFA16459}"/>
                    </a:ext>
                  </a:extLst>
                </p:cNvPr>
                <p:cNvGrpSpPr/>
                <p:nvPr/>
              </p:nvGrpSpPr>
              <p:grpSpPr>
                <a:xfrm>
                  <a:off x="10025032" y="3209783"/>
                  <a:ext cx="59421" cy="26335"/>
                  <a:chOff x="10025032" y="3209783"/>
                  <a:chExt cx="59421" cy="26335"/>
                </a:xfrm>
              </p:grpSpPr>
              <p:sp>
                <p:nvSpPr>
                  <p:cNvPr id="3253" name="Freeform: Shape 3252">
                    <a:extLst>
                      <a:ext uri="{FF2B5EF4-FFF2-40B4-BE49-F238E27FC236}">
                        <a16:creationId xmlns:a16="http://schemas.microsoft.com/office/drawing/2014/main" id="{8F769396-0918-42A9-9BA4-3C60BABB7AC8}"/>
                      </a:ext>
                    </a:extLst>
                  </p:cNvPr>
                  <p:cNvSpPr/>
                  <p:nvPr/>
                </p:nvSpPr>
                <p:spPr>
                  <a:xfrm>
                    <a:off x="10025032" y="3209783"/>
                    <a:ext cx="59421" cy="26335"/>
                  </a:xfrm>
                  <a:custGeom>
                    <a:avLst/>
                    <a:gdLst>
                      <a:gd name="connsiteX0" fmla="*/ 59422 w 59421"/>
                      <a:gd name="connsiteY0" fmla="*/ 26335 h 26335"/>
                      <a:gd name="connsiteX1" fmla="*/ 2272 w 59421"/>
                      <a:gd name="connsiteY1" fmla="*/ 3475 h 26335"/>
                      <a:gd name="connsiteX2" fmla="*/ 59422 w 5942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21" h="26335">
                        <a:moveTo>
                          <a:pt x="59422" y="26335"/>
                        </a:moveTo>
                        <a:cubicBezTo>
                          <a:pt x="47992" y="14905"/>
                          <a:pt x="17512" y="-8907"/>
                          <a:pt x="2272" y="3475"/>
                        </a:cubicBezTo>
                        <a:cubicBezTo>
                          <a:pt x="-10111" y="13000"/>
                          <a:pt x="30847" y="10143"/>
                          <a:pt x="5942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4" name="Freeform: Shape 3253">
                    <a:extLst>
                      <a:ext uri="{FF2B5EF4-FFF2-40B4-BE49-F238E27FC236}">
                        <a16:creationId xmlns:a16="http://schemas.microsoft.com/office/drawing/2014/main" id="{42826796-6914-4CC0-8427-9D96FA579A87}"/>
                      </a:ext>
                    </a:extLst>
                  </p:cNvPr>
                  <p:cNvSpPr/>
                  <p:nvPr/>
                </p:nvSpPr>
                <p:spPr>
                  <a:xfrm>
                    <a:off x="10029184" y="321296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3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5" name="Graphic 7">
                  <a:extLst>
                    <a:ext uri="{FF2B5EF4-FFF2-40B4-BE49-F238E27FC236}">
                      <a16:creationId xmlns:a16="http://schemas.microsoft.com/office/drawing/2014/main" id="{906F12A4-1EE1-4C78-BDD6-07CA6C9EFE69}"/>
                    </a:ext>
                  </a:extLst>
                </p:cNvPr>
                <p:cNvGrpSpPr/>
                <p:nvPr/>
              </p:nvGrpSpPr>
              <p:grpSpPr>
                <a:xfrm>
                  <a:off x="10024943" y="3204920"/>
                  <a:ext cx="80465" cy="14945"/>
                  <a:chOff x="10024943" y="3204920"/>
                  <a:chExt cx="80465" cy="14945"/>
                </a:xfrm>
              </p:grpSpPr>
              <p:sp>
                <p:nvSpPr>
                  <p:cNvPr id="3256" name="Freeform: Shape 3255">
                    <a:extLst>
                      <a:ext uri="{FF2B5EF4-FFF2-40B4-BE49-F238E27FC236}">
                        <a16:creationId xmlns:a16="http://schemas.microsoft.com/office/drawing/2014/main" id="{47F12442-B815-48A8-ACC5-D3DF1F1A12DB}"/>
                      </a:ext>
                    </a:extLst>
                  </p:cNvPr>
                  <p:cNvSpPr/>
                  <p:nvPr/>
                </p:nvSpPr>
                <p:spPr>
                  <a:xfrm>
                    <a:off x="10024943" y="3204920"/>
                    <a:ext cx="80465" cy="14945"/>
                  </a:xfrm>
                  <a:custGeom>
                    <a:avLst/>
                    <a:gdLst>
                      <a:gd name="connsiteX0" fmla="*/ 80466 w 80465"/>
                      <a:gd name="connsiteY0" fmla="*/ 14053 h 14945"/>
                      <a:gd name="connsiteX1" fmla="*/ 3313 w 80465"/>
                      <a:gd name="connsiteY1" fmla="*/ 7385 h 14945"/>
                      <a:gd name="connsiteX2" fmla="*/ 80466 w 80465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945">
                        <a:moveTo>
                          <a:pt x="80466" y="14053"/>
                        </a:moveTo>
                        <a:cubicBezTo>
                          <a:pt x="40461" y="9290"/>
                          <a:pt x="24268" y="22625"/>
                          <a:pt x="3313" y="7385"/>
                        </a:cubicBezTo>
                        <a:cubicBezTo>
                          <a:pt x="-17642" y="-7855"/>
                          <a:pt x="67131" y="3575"/>
                          <a:pt x="80466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7" name="Freeform: Shape 3256">
                    <a:extLst>
                      <a:ext uri="{FF2B5EF4-FFF2-40B4-BE49-F238E27FC236}">
                        <a16:creationId xmlns:a16="http://schemas.microsoft.com/office/drawing/2014/main" id="{64A27491-934E-4C69-A441-8C022344538F}"/>
                      </a:ext>
                    </a:extLst>
                  </p:cNvPr>
                  <p:cNvSpPr/>
                  <p:nvPr/>
                </p:nvSpPr>
                <p:spPr>
                  <a:xfrm>
                    <a:off x="10031024" y="3209799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2475" y="-3209"/>
                          <a:pt x="1995" y="4411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8" name="Graphic 7">
                  <a:extLst>
                    <a:ext uri="{FF2B5EF4-FFF2-40B4-BE49-F238E27FC236}">
                      <a16:creationId xmlns:a16="http://schemas.microsoft.com/office/drawing/2014/main" id="{C15F8F0D-A12F-4F60-A4BA-EAC6964D36CF}"/>
                    </a:ext>
                  </a:extLst>
                </p:cNvPr>
                <p:cNvGrpSpPr/>
                <p:nvPr/>
              </p:nvGrpSpPr>
              <p:grpSpPr>
                <a:xfrm>
                  <a:off x="10031184" y="3126580"/>
                  <a:ext cx="15169" cy="74130"/>
                  <a:chOff x="10031184" y="3126580"/>
                  <a:chExt cx="15169" cy="74130"/>
                </a:xfrm>
              </p:grpSpPr>
              <p:sp>
                <p:nvSpPr>
                  <p:cNvPr id="3259" name="Freeform: Shape 3258">
                    <a:extLst>
                      <a:ext uri="{FF2B5EF4-FFF2-40B4-BE49-F238E27FC236}">
                        <a16:creationId xmlns:a16="http://schemas.microsoft.com/office/drawing/2014/main" id="{E1AC416C-CB9B-416D-9D90-78DAC35A5F8D}"/>
                      </a:ext>
                    </a:extLst>
                  </p:cNvPr>
                  <p:cNvSpPr/>
                  <p:nvPr/>
                </p:nvSpPr>
                <p:spPr>
                  <a:xfrm>
                    <a:off x="10031184" y="3126580"/>
                    <a:ext cx="15169" cy="74130"/>
                  </a:xfrm>
                  <a:custGeom>
                    <a:avLst/>
                    <a:gdLst>
                      <a:gd name="connsiteX0" fmla="*/ 15170 w 15169"/>
                      <a:gd name="connsiteY0" fmla="*/ 0 h 74130"/>
                      <a:gd name="connsiteX1" fmla="*/ 7550 w 15169"/>
                      <a:gd name="connsiteY1" fmla="*/ 72390 h 74130"/>
                      <a:gd name="connsiteX2" fmla="*/ 15170 w 15169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69" h="74130">
                        <a:moveTo>
                          <a:pt x="15170" y="0"/>
                        </a:moveTo>
                        <a:cubicBezTo>
                          <a:pt x="9455" y="37148"/>
                          <a:pt x="22790" y="59055"/>
                          <a:pt x="7550" y="72390"/>
                        </a:cubicBezTo>
                        <a:cubicBezTo>
                          <a:pt x="-8643" y="86678"/>
                          <a:pt x="4692" y="8573"/>
                          <a:pt x="1517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0" name="Freeform: Shape 3259">
                    <a:extLst>
                      <a:ext uri="{FF2B5EF4-FFF2-40B4-BE49-F238E27FC236}">
                        <a16:creationId xmlns:a16="http://schemas.microsoft.com/office/drawing/2014/main" id="{480BC2FB-496F-4E11-AE55-2FEDFC21085E}"/>
                      </a:ext>
                    </a:extLst>
                  </p:cNvPr>
                  <p:cNvSpPr/>
                  <p:nvPr/>
                </p:nvSpPr>
                <p:spPr>
                  <a:xfrm>
                    <a:off x="10036330" y="312943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3357" y="65722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1" name="Graphic 7">
                  <a:extLst>
                    <a:ext uri="{FF2B5EF4-FFF2-40B4-BE49-F238E27FC236}">
                      <a16:creationId xmlns:a16="http://schemas.microsoft.com/office/drawing/2014/main" id="{759DFB9B-D24E-4CFC-B086-0A5D2AA32E83}"/>
                    </a:ext>
                  </a:extLst>
                </p:cNvPr>
                <p:cNvGrpSpPr/>
                <p:nvPr/>
              </p:nvGrpSpPr>
              <p:grpSpPr>
                <a:xfrm>
                  <a:off x="9975869" y="3120866"/>
                  <a:ext cx="63954" cy="90329"/>
                  <a:chOff x="9975869" y="3120866"/>
                  <a:chExt cx="63954" cy="90329"/>
                </a:xfrm>
              </p:grpSpPr>
              <p:sp>
                <p:nvSpPr>
                  <p:cNvPr id="3262" name="Freeform: Shape 3261">
                    <a:extLst>
                      <a:ext uri="{FF2B5EF4-FFF2-40B4-BE49-F238E27FC236}">
                        <a16:creationId xmlns:a16="http://schemas.microsoft.com/office/drawing/2014/main" id="{AA11EEE1-093F-436E-9D54-3F6E0DE9051D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63954" cy="90329"/>
                  </a:xfrm>
                  <a:custGeom>
                    <a:avLst/>
                    <a:gdLst>
                      <a:gd name="connsiteX0" fmla="*/ 0 w 63954"/>
                      <a:gd name="connsiteY0" fmla="*/ 0 h 90329"/>
                      <a:gd name="connsiteX1" fmla="*/ 58103 w 63954"/>
                      <a:gd name="connsiteY1" fmla="*/ 89535 h 90329"/>
                      <a:gd name="connsiteX2" fmla="*/ 0 w 63954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54" h="90329">
                        <a:moveTo>
                          <a:pt x="0" y="0"/>
                        </a:moveTo>
                        <a:cubicBezTo>
                          <a:pt x="31432" y="35242"/>
                          <a:pt x="39053" y="98107"/>
                          <a:pt x="58103" y="89535"/>
                        </a:cubicBezTo>
                        <a:cubicBezTo>
                          <a:pt x="79057" y="71438"/>
                          <a:pt x="40005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3" name="Freeform: Shape 3262">
                    <a:extLst>
                      <a:ext uri="{FF2B5EF4-FFF2-40B4-BE49-F238E27FC236}">
                        <a16:creationId xmlns:a16="http://schemas.microsoft.com/office/drawing/2014/main" id="{7F44D850-058E-466B-BDB6-C59FCB4D7919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002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4" name="Graphic 7">
                  <a:extLst>
                    <a:ext uri="{FF2B5EF4-FFF2-40B4-BE49-F238E27FC236}">
                      <a16:creationId xmlns:a16="http://schemas.microsoft.com/office/drawing/2014/main" id="{34606E74-9601-41A1-B4B0-38324425DA0A}"/>
                    </a:ext>
                  </a:extLst>
                </p:cNvPr>
                <p:cNvGrpSpPr/>
                <p:nvPr/>
              </p:nvGrpSpPr>
              <p:grpSpPr>
                <a:xfrm>
                  <a:off x="10033334" y="3181369"/>
                  <a:ext cx="91125" cy="33540"/>
                  <a:chOff x="10033334" y="3181369"/>
                  <a:chExt cx="91125" cy="33540"/>
                </a:xfrm>
              </p:grpSpPr>
              <p:sp>
                <p:nvSpPr>
                  <p:cNvPr id="3265" name="Freeform: Shape 3264">
                    <a:extLst>
                      <a:ext uri="{FF2B5EF4-FFF2-40B4-BE49-F238E27FC236}">
                        <a16:creationId xmlns:a16="http://schemas.microsoft.com/office/drawing/2014/main" id="{C1C879ED-2735-468D-AE08-7116F4FDFC3D}"/>
                      </a:ext>
                    </a:extLst>
                  </p:cNvPr>
                  <p:cNvSpPr/>
                  <p:nvPr/>
                </p:nvSpPr>
                <p:spPr>
                  <a:xfrm>
                    <a:off x="10033334" y="3181369"/>
                    <a:ext cx="91125" cy="33540"/>
                  </a:xfrm>
                  <a:custGeom>
                    <a:avLst/>
                    <a:gdLst>
                      <a:gd name="connsiteX0" fmla="*/ 91125 w 91125"/>
                      <a:gd name="connsiteY0" fmla="*/ 2361 h 33540"/>
                      <a:gd name="connsiteX1" fmla="*/ 638 w 91125"/>
                      <a:gd name="connsiteY1" fmla="*/ 26174 h 33540"/>
                      <a:gd name="connsiteX2" fmla="*/ 91125 w 91125"/>
                      <a:gd name="connsiteY2" fmla="*/ 2361 h 3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25" h="33540">
                        <a:moveTo>
                          <a:pt x="91125" y="2361"/>
                        </a:moveTo>
                        <a:cubicBezTo>
                          <a:pt x="66360" y="-2401"/>
                          <a:pt x="8258" y="-2401"/>
                          <a:pt x="638" y="26174"/>
                        </a:cubicBezTo>
                        <a:cubicBezTo>
                          <a:pt x="-6030" y="49986"/>
                          <a:pt x="40643" y="9029"/>
                          <a:pt x="91125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6" name="Freeform: Shape 3265">
                    <a:extLst>
                      <a:ext uri="{FF2B5EF4-FFF2-40B4-BE49-F238E27FC236}">
                        <a16:creationId xmlns:a16="http://schemas.microsoft.com/office/drawing/2014/main" id="{8218BAA3-7219-4C43-B1EB-AF95FC19585F}"/>
                      </a:ext>
                    </a:extLst>
                  </p:cNvPr>
                  <p:cNvSpPr/>
                  <p:nvPr/>
                </p:nvSpPr>
                <p:spPr>
                  <a:xfrm>
                    <a:off x="10035876" y="318363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3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3" y="97"/>
                        </a:cubicBezTo>
                        <a:cubicBezTo>
                          <a:pt x="28575" y="-855"/>
                          <a:pt x="0" y="21052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7" name="Graphic 7">
                  <a:extLst>
                    <a:ext uri="{FF2B5EF4-FFF2-40B4-BE49-F238E27FC236}">
                      <a16:creationId xmlns:a16="http://schemas.microsoft.com/office/drawing/2014/main" id="{F6A0B2A6-53C8-463F-9121-8D3A2F096853}"/>
                    </a:ext>
                  </a:extLst>
                </p:cNvPr>
                <p:cNvGrpSpPr/>
                <p:nvPr/>
              </p:nvGrpSpPr>
              <p:grpSpPr>
                <a:xfrm>
                  <a:off x="9942532" y="3178929"/>
                  <a:ext cx="93239" cy="36377"/>
                  <a:chOff x="9942532" y="3178929"/>
                  <a:chExt cx="93239" cy="36377"/>
                </a:xfrm>
              </p:grpSpPr>
              <p:sp>
                <p:nvSpPr>
                  <p:cNvPr id="3268" name="Freeform: Shape 3267">
                    <a:extLst>
                      <a:ext uri="{FF2B5EF4-FFF2-40B4-BE49-F238E27FC236}">
                        <a16:creationId xmlns:a16="http://schemas.microsoft.com/office/drawing/2014/main" id="{E98DBE9A-1F6D-46BE-9141-12A4BE2A5769}"/>
                      </a:ext>
                    </a:extLst>
                  </p:cNvPr>
                  <p:cNvSpPr/>
                  <p:nvPr/>
                </p:nvSpPr>
                <p:spPr>
                  <a:xfrm>
                    <a:off x="9942532" y="3178929"/>
                    <a:ext cx="93239" cy="36377"/>
                  </a:xfrm>
                  <a:custGeom>
                    <a:avLst/>
                    <a:gdLst>
                      <a:gd name="connsiteX0" fmla="*/ 0 w 93239"/>
                      <a:gd name="connsiteY0" fmla="*/ 1944 h 36377"/>
                      <a:gd name="connsiteX1" fmla="*/ 88582 w 93239"/>
                      <a:gd name="connsiteY1" fmla="*/ 25756 h 36377"/>
                      <a:gd name="connsiteX2" fmla="*/ 0 w 93239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39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2" y="25756"/>
                        </a:cubicBezTo>
                        <a:cubicBezTo>
                          <a:pt x="109538" y="55284"/>
                          <a:pt x="56197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9" name="Freeform: Shape 3268">
                    <a:extLst>
                      <a:ext uri="{FF2B5EF4-FFF2-40B4-BE49-F238E27FC236}">
                        <a16:creationId xmlns:a16="http://schemas.microsoft.com/office/drawing/2014/main" id="{DC4F3562-B7E2-4E35-9E2C-2FBFAA09C6CE}"/>
                      </a:ext>
                    </a:extLst>
                  </p:cNvPr>
                  <p:cNvSpPr/>
                  <p:nvPr/>
                </p:nvSpPr>
                <p:spPr>
                  <a:xfrm>
                    <a:off x="9946341" y="318087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8 h 25983"/>
                      <a:gd name="connsiteX1" fmla="*/ 0 w 83942"/>
                      <a:gd name="connsiteY1" fmla="*/ 0 h 25983"/>
                      <a:gd name="connsiteX2" fmla="*/ 83820 w 83942"/>
                      <a:gd name="connsiteY2" fmla="*/ 25718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8"/>
                        </a:moveTo>
                        <a:cubicBezTo>
                          <a:pt x="85725" y="28575"/>
                          <a:pt x="65722" y="7620"/>
                          <a:pt x="0" y="0"/>
                        </a:cubicBezTo>
                        <a:cubicBezTo>
                          <a:pt x="61913" y="4763"/>
                          <a:pt x="81915" y="22860"/>
                          <a:pt x="83820" y="2571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70" name="Graphic 7">
                <a:extLst>
                  <a:ext uri="{FF2B5EF4-FFF2-40B4-BE49-F238E27FC236}">
                    <a16:creationId xmlns:a16="http://schemas.microsoft.com/office/drawing/2014/main" id="{4C80093E-E4F4-4BC4-A7BB-A276347236C4}"/>
                  </a:ext>
                </a:extLst>
              </p:cNvPr>
              <p:cNvGrpSpPr/>
              <p:nvPr/>
            </p:nvGrpSpPr>
            <p:grpSpPr>
              <a:xfrm>
                <a:off x="9093854" y="4519135"/>
                <a:ext cx="286702" cy="246697"/>
                <a:chOff x="9093854" y="4519135"/>
                <a:chExt cx="286702" cy="246697"/>
              </a:xfrm>
            </p:grpSpPr>
            <p:grpSp>
              <p:nvGrpSpPr>
                <p:cNvPr id="3271" name="Graphic 7">
                  <a:extLst>
                    <a:ext uri="{FF2B5EF4-FFF2-40B4-BE49-F238E27FC236}">
                      <a16:creationId xmlns:a16="http://schemas.microsoft.com/office/drawing/2014/main" id="{9A7465A7-8016-4D8F-9709-32784ABC3817}"/>
                    </a:ext>
                  </a:extLst>
                </p:cNvPr>
                <p:cNvGrpSpPr/>
                <p:nvPr/>
              </p:nvGrpSpPr>
              <p:grpSpPr>
                <a:xfrm>
                  <a:off x="9186628" y="4546393"/>
                  <a:ext cx="72960" cy="27995"/>
                  <a:chOff x="9186628" y="4546393"/>
                  <a:chExt cx="72960" cy="27995"/>
                </a:xfrm>
              </p:grpSpPr>
              <p:sp>
                <p:nvSpPr>
                  <p:cNvPr id="3272" name="Freeform: Shape 3271">
                    <a:extLst>
                      <a:ext uri="{FF2B5EF4-FFF2-40B4-BE49-F238E27FC236}">
                        <a16:creationId xmlns:a16="http://schemas.microsoft.com/office/drawing/2014/main" id="{8E9EEED4-5F76-4727-8A14-57387BC05D4A}"/>
                      </a:ext>
                    </a:extLst>
                  </p:cNvPr>
                  <p:cNvSpPr/>
                  <p:nvPr/>
                </p:nvSpPr>
                <p:spPr>
                  <a:xfrm>
                    <a:off x="9186628" y="4546393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3" name="Freeform: Shape 3272">
                    <a:extLst>
                      <a:ext uri="{FF2B5EF4-FFF2-40B4-BE49-F238E27FC236}">
                        <a16:creationId xmlns:a16="http://schemas.microsoft.com/office/drawing/2014/main" id="{E07899AA-F095-4EBD-8E86-F7767D3B2153}"/>
                      </a:ext>
                    </a:extLst>
                  </p:cNvPr>
                  <p:cNvSpPr/>
                  <p:nvPr/>
                </p:nvSpPr>
                <p:spPr>
                  <a:xfrm>
                    <a:off x="9190919" y="455568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2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4" name="Graphic 7">
                  <a:extLst>
                    <a:ext uri="{FF2B5EF4-FFF2-40B4-BE49-F238E27FC236}">
                      <a16:creationId xmlns:a16="http://schemas.microsoft.com/office/drawing/2014/main" id="{C734F6DE-DA73-4104-B924-E21EC1130446}"/>
                    </a:ext>
                  </a:extLst>
                </p:cNvPr>
                <p:cNvGrpSpPr/>
                <p:nvPr/>
              </p:nvGrpSpPr>
              <p:grpSpPr>
                <a:xfrm>
                  <a:off x="9159602" y="4519135"/>
                  <a:ext cx="39701" cy="38231"/>
                  <a:chOff x="9159602" y="4519135"/>
                  <a:chExt cx="39701" cy="38231"/>
                </a:xfrm>
              </p:grpSpPr>
              <p:sp>
                <p:nvSpPr>
                  <p:cNvPr id="3275" name="Freeform: Shape 3274">
                    <a:extLst>
                      <a:ext uri="{FF2B5EF4-FFF2-40B4-BE49-F238E27FC236}">
                        <a16:creationId xmlns:a16="http://schemas.microsoft.com/office/drawing/2014/main" id="{3FE6CB74-7C10-4A94-8865-07856FD677EF}"/>
                      </a:ext>
                    </a:extLst>
                  </p:cNvPr>
                  <p:cNvSpPr/>
                  <p:nvPr/>
                </p:nvSpPr>
                <p:spPr>
                  <a:xfrm>
                    <a:off x="9159602" y="4519135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6" name="Freeform: Shape 3275">
                    <a:extLst>
                      <a:ext uri="{FF2B5EF4-FFF2-40B4-BE49-F238E27FC236}">
                        <a16:creationId xmlns:a16="http://schemas.microsoft.com/office/drawing/2014/main" id="{5256BBFB-3D49-429A-8FE5-66918DBF6ED3}"/>
                      </a:ext>
                    </a:extLst>
                  </p:cNvPr>
                  <p:cNvSpPr/>
                  <p:nvPr/>
                </p:nvSpPr>
                <p:spPr>
                  <a:xfrm>
                    <a:off x="9173107" y="4519135"/>
                    <a:ext cx="23617" cy="36221"/>
                  </a:xfrm>
                  <a:custGeom>
                    <a:avLst/>
                    <a:gdLst>
                      <a:gd name="connsiteX0" fmla="*/ 2662 w 23617"/>
                      <a:gd name="connsiteY0" fmla="*/ 36195 h 36221"/>
                      <a:gd name="connsiteX1" fmla="*/ 23617 w 23617"/>
                      <a:gd name="connsiteY1" fmla="*/ 0 h 36221"/>
                      <a:gd name="connsiteX2" fmla="*/ 2662 w 23617"/>
                      <a:gd name="connsiteY2" fmla="*/ 36195 h 36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221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2383"/>
                          <a:pt x="5520" y="37147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7" name="Graphic 7">
                  <a:extLst>
                    <a:ext uri="{FF2B5EF4-FFF2-40B4-BE49-F238E27FC236}">
                      <a16:creationId xmlns:a16="http://schemas.microsoft.com/office/drawing/2014/main" id="{BBAB958E-F99E-4135-88D2-55977AC2837B}"/>
                    </a:ext>
                  </a:extLst>
                </p:cNvPr>
                <p:cNvGrpSpPr/>
                <p:nvPr/>
              </p:nvGrpSpPr>
              <p:grpSpPr>
                <a:xfrm>
                  <a:off x="9093854" y="4549381"/>
                  <a:ext cx="69430" cy="34392"/>
                  <a:chOff x="9093854" y="4549381"/>
                  <a:chExt cx="69430" cy="34392"/>
                </a:xfrm>
              </p:grpSpPr>
              <p:sp>
                <p:nvSpPr>
                  <p:cNvPr id="3278" name="Freeform: Shape 3277">
                    <a:extLst>
                      <a:ext uri="{FF2B5EF4-FFF2-40B4-BE49-F238E27FC236}">
                        <a16:creationId xmlns:a16="http://schemas.microsoft.com/office/drawing/2014/main" id="{CD4C60C5-5799-430F-8B2F-BBB9878E609C}"/>
                      </a:ext>
                    </a:extLst>
                  </p:cNvPr>
                  <p:cNvSpPr/>
                  <p:nvPr/>
                </p:nvSpPr>
                <p:spPr>
                  <a:xfrm>
                    <a:off x="9093854" y="4549381"/>
                    <a:ext cx="69430" cy="34392"/>
                  </a:xfrm>
                  <a:custGeom>
                    <a:avLst/>
                    <a:gdLst>
                      <a:gd name="connsiteX0" fmla="*/ 0 w 69430"/>
                      <a:gd name="connsiteY0" fmla="*/ 5949 h 34392"/>
                      <a:gd name="connsiteX1" fmla="*/ 66675 w 69430"/>
                      <a:gd name="connsiteY1" fmla="*/ 23094 h 34392"/>
                      <a:gd name="connsiteX2" fmla="*/ 0 w 69430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392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80010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9" name="Freeform: Shape 3278">
                    <a:extLst>
                      <a:ext uri="{FF2B5EF4-FFF2-40B4-BE49-F238E27FC236}">
                        <a16:creationId xmlns:a16="http://schemas.microsoft.com/office/drawing/2014/main" id="{A222A414-69B4-4B33-94AA-0B5F3A667B00}"/>
                      </a:ext>
                    </a:extLst>
                  </p:cNvPr>
                  <p:cNvSpPr/>
                  <p:nvPr/>
                </p:nvSpPr>
                <p:spPr>
                  <a:xfrm>
                    <a:off x="9096711" y="4555026"/>
                    <a:ext cx="62911" cy="19622"/>
                  </a:xfrm>
                  <a:custGeom>
                    <a:avLst/>
                    <a:gdLst>
                      <a:gd name="connsiteX0" fmla="*/ 62865 w 62911"/>
                      <a:gd name="connsiteY0" fmla="*/ 19355 h 19622"/>
                      <a:gd name="connsiteX1" fmla="*/ 0 w 62911"/>
                      <a:gd name="connsiteY1" fmla="*/ 305 h 19622"/>
                      <a:gd name="connsiteX2" fmla="*/ 62865 w 62911"/>
                      <a:gd name="connsiteY2" fmla="*/ 19355 h 1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22">
                        <a:moveTo>
                          <a:pt x="62865" y="19355"/>
                        </a:moveTo>
                        <a:cubicBezTo>
                          <a:pt x="63817" y="22212"/>
                          <a:pt x="50483" y="1257"/>
                          <a:pt x="0" y="305"/>
                        </a:cubicBezTo>
                        <a:cubicBezTo>
                          <a:pt x="48578" y="-2553"/>
                          <a:pt x="61913" y="15544"/>
                          <a:pt x="62865" y="193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80" name="Freeform: Shape 3279">
                  <a:extLst>
                    <a:ext uri="{FF2B5EF4-FFF2-40B4-BE49-F238E27FC236}">
                      <a16:creationId xmlns:a16="http://schemas.microsoft.com/office/drawing/2014/main" id="{4275E4FF-FE22-40CA-A462-6FD64F9FC464}"/>
                    </a:ext>
                  </a:extLst>
                </p:cNvPr>
                <p:cNvSpPr/>
                <p:nvPr/>
              </p:nvSpPr>
              <p:spPr>
                <a:xfrm>
                  <a:off x="9177674" y="468106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2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8 h 84772"/>
                    <a:gd name="connsiteX26" fmla="*/ 149542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8 h 84772"/>
                    <a:gd name="connsiteX29" fmla="*/ 187642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7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2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2" y="68580"/>
                      </a:cubicBezTo>
                      <a:cubicBezTo>
                        <a:pt x="150495" y="73343"/>
                        <a:pt x="151448" y="78105"/>
                        <a:pt x="148590" y="84772"/>
                      </a:cubicBezTo>
                      <a:cubicBezTo>
                        <a:pt x="156210" y="82868"/>
                        <a:pt x="164783" y="75247"/>
                        <a:pt x="169545" y="67628"/>
                      </a:cubicBezTo>
                      <a:cubicBezTo>
                        <a:pt x="176213" y="70485"/>
                        <a:pt x="183833" y="74295"/>
                        <a:pt x="187642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7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1" name="Freeform: Shape 3280">
                  <a:extLst>
                    <a:ext uri="{FF2B5EF4-FFF2-40B4-BE49-F238E27FC236}">
                      <a16:creationId xmlns:a16="http://schemas.microsoft.com/office/drawing/2014/main" id="{A0D772BA-23D1-45F0-82EE-23378A4C2896}"/>
                    </a:ext>
                  </a:extLst>
                </p:cNvPr>
                <p:cNvSpPr/>
                <p:nvPr/>
              </p:nvSpPr>
              <p:spPr>
                <a:xfrm>
                  <a:off x="9171959" y="4607718"/>
                  <a:ext cx="11429" cy="120014"/>
                </a:xfrm>
                <a:custGeom>
                  <a:avLst/>
                  <a:gdLst>
                    <a:gd name="connsiteX0" fmla="*/ 5715 w 11429"/>
                    <a:gd name="connsiteY0" fmla="*/ 120015 h 120014"/>
                    <a:gd name="connsiteX1" fmla="*/ 0 w 11429"/>
                    <a:gd name="connsiteY1" fmla="*/ 114300 h 120014"/>
                    <a:gd name="connsiteX2" fmla="*/ 0 w 11429"/>
                    <a:gd name="connsiteY2" fmla="*/ 5715 h 120014"/>
                    <a:gd name="connsiteX3" fmla="*/ 5715 w 11429"/>
                    <a:gd name="connsiteY3" fmla="*/ 0 h 120014"/>
                    <a:gd name="connsiteX4" fmla="*/ 11430 w 11429"/>
                    <a:gd name="connsiteY4" fmla="*/ 5715 h 120014"/>
                    <a:gd name="connsiteX5" fmla="*/ 11430 w 11429"/>
                    <a:gd name="connsiteY5" fmla="*/ 114300 h 120014"/>
                    <a:gd name="connsiteX6" fmla="*/ 5715 w 11429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7"/>
                        <a:pt x="9525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2" name="Freeform: Shape 3281">
                  <a:extLst>
                    <a:ext uri="{FF2B5EF4-FFF2-40B4-BE49-F238E27FC236}">
                      <a16:creationId xmlns:a16="http://schemas.microsoft.com/office/drawing/2014/main" id="{A97EDF37-F399-4F6F-939E-C4B4D2C9F84F}"/>
                    </a:ext>
                  </a:extLst>
                </p:cNvPr>
                <p:cNvSpPr/>
                <p:nvPr/>
              </p:nvSpPr>
              <p:spPr>
                <a:xfrm>
                  <a:off x="9159577" y="455628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3" name="Graphic 7">
                  <a:extLst>
                    <a:ext uri="{FF2B5EF4-FFF2-40B4-BE49-F238E27FC236}">
                      <a16:creationId xmlns:a16="http://schemas.microsoft.com/office/drawing/2014/main" id="{A03AE061-21ED-4EE1-97BA-6E2E0374CBE9}"/>
                    </a:ext>
                  </a:extLst>
                </p:cNvPr>
                <p:cNvGrpSpPr/>
                <p:nvPr/>
              </p:nvGrpSpPr>
              <p:grpSpPr>
                <a:xfrm>
                  <a:off x="9160963" y="4581142"/>
                  <a:ext cx="29548" cy="53246"/>
                  <a:chOff x="9160963" y="4581142"/>
                  <a:chExt cx="29548" cy="53246"/>
                </a:xfrm>
              </p:grpSpPr>
              <p:sp>
                <p:nvSpPr>
                  <p:cNvPr id="3284" name="Freeform: Shape 3283">
                    <a:extLst>
                      <a:ext uri="{FF2B5EF4-FFF2-40B4-BE49-F238E27FC236}">
                        <a16:creationId xmlns:a16="http://schemas.microsoft.com/office/drawing/2014/main" id="{D0BE2195-6C4A-41DE-AC92-7FF6C5CE8104}"/>
                      </a:ext>
                    </a:extLst>
                  </p:cNvPr>
                  <p:cNvSpPr/>
                  <p:nvPr/>
                </p:nvSpPr>
                <p:spPr>
                  <a:xfrm>
                    <a:off x="9160963" y="4581142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6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6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6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6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5" name="Freeform: Shape 3284">
                    <a:extLst>
                      <a:ext uri="{FF2B5EF4-FFF2-40B4-BE49-F238E27FC236}">
                        <a16:creationId xmlns:a16="http://schemas.microsoft.com/office/drawing/2014/main" id="{409839F2-9194-4980-A3A9-9D9327D812E6}"/>
                      </a:ext>
                    </a:extLst>
                  </p:cNvPr>
                  <p:cNvSpPr/>
                  <p:nvPr/>
                </p:nvSpPr>
                <p:spPr>
                  <a:xfrm>
                    <a:off x="9172035" y="458481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19097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6" name="Graphic 7">
                  <a:extLst>
                    <a:ext uri="{FF2B5EF4-FFF2-40B4-BE49-F238E27FC236}">
                      <a16:creationId xmlns:a16="http://schemas.microsoft.com/office/drawing/2014/main" id="{EA13C239-EAD4-40C3-9708-CCE61CF6BBE8}"/>
                    </a:ext>
                  </a:extLst>
                </p:cNvPr>
                <p:cNvGrpSpPr/>
                <p:nvPr/>
              </p:nvGrpSpPr>
              <p:grpSpPr>
                <a:xfrm>
                  <a:off x="9139207" y="4577238"/>
                  <a:ext cx="43963" cy="52387"/>
                  <a:chOff x="9139207" y="4577238"/>
                  <a:chExt cx="43963" cy="52387"/>
                </a:xfrm>
              </p:grpSpPr>
              <p:sp>
                <p:nvSpPr>
                  <p:cNvPr id="3287" name="Freeform: Shape 3286">
                    <a:extLst>
                      <a:ext uri="{FF2B5EF4-FFF2-40B4-BE49-F238E27FC236}">
                        <a16:creationId xmlns:a16="http://schemas.microsoft.com/office/drawing/2014/main" id="{1C021682-E1D6-4D0B-AAC9-B509CC5848C5}"/>
                      </a:ext>
                    </a:extLst>
                  </p:cNvPr>
                  <p:cNvSpPr/>
                  <p:nvPr/>
                </p:nvSpPr>
                <p:spPr>
                  <a:xfrm>
                    <a:off x="9139207" y="4577238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8" name="Freeform: Shape 3287">
                    <a:extLst>
                      <a:ext uri="{FF2B5EF4-FFF2-40B4-BE49-F238E27FC236}">
                        <a16:creationId xmlns:a16="http://schemas.microsoft.com/office/drawing/2014/main" id="{6CFDFF10-B3FE-4DC9-9B6B-5C813380139E}"/>
                      </a:ext>
                    </a:extLst>
                  </p:cNvPr>
                  <p:cNvSpPr/>
                  <p:nvPr/>
                </p:nvSpPr>
                <p:spPr>
                  <a:xfrm>
                    <a:off x="9143384" y="4580095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9" name="Graphic 7">
                  <a:extLst>
                    <a:ext uri="{FF2B5EF4-FFF2-40B4-BE49-F238E27FC236}">
                      <a16:creationId xmlns:a16="http://schemas.microsoft.com/office/drawing/2014/main" id="{A470A7CF-CFEC-4D72-B0FE-D17BBA0DC65D}"/>
                    </a:ext>
                  </a:extLst>
                </p:cNvPr>
                <p:cNvGrpSpPr/>
                <p:nvPr/>
              </p:nvGrpSpPr>
              <p:grpSpPr>
                <a:xfrm>
                  <a:off x="9170980" y="4568628"/>
                  <a:ext cx="46755" cy="53377"/>
                  <a:chOff x="9170980" y="4568628"/>
                  <a:chExt cx="46755" cy="53377"/>
                </a:xfrm>
              </p:grpSpPr>
              <p:sp>
                <p:nvSpPr>
                  <p:cNvPr id="3290" name="Freeform: Shape 3289">
                    <a:extLst>
                      <a:ext uri="{FF2B5EF4-FFF2-40B4-BE49-F238E27FC236}">
                        <a16:creationId xmlns:a16="http://schemas.microsoft.com/office/drawing/2014/main" id="{C75AD22E-B7DF-433A-8478-C9349AE425FB}"/>
                      </a:ext>
                    </a:extLst>
                  </p:cNvPr>
                  <p:cNvSpPr/>
                  <p:nvPr/>
                </p:nvSpPr>
                <p:spPr>
                  <a:xfrm>
                    <a:off x="9170980" y="4568628"/>
                    <a:ext cx="46755" cy="53377"/>
                  </a:xfrm>
                  <a:custGeom>
                    <a:avLst/>
                    <a:gdLst>
                      <a:gd name="connsiteX0" fmla="*/ 46699 w 46755"/>
                      <a:gd name="connsiteY0" fmla="*/ 53377 h 53377"/>
                      <a:gd name="connsiteX1" fmla="*/ 27 w 46755"/>
                      <a:gd name="connsiteY1" fmla="*/ 8610 h 53377"/>
                      <a:gd name="connsiteX2" fmla="*/ 46699 w 46755"/>
                      <a:gd name="connsiteY2" fmla="*/ 53377 h 5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377">
                        <a:moveTo>
                          <a:pt x="46699" y="53377"/>
                        </a:moveTo>
                        <a:cubicBezTo>
                          <a:pt x="23839" y="28612"/>
                          <a:pt x="-926" y="38137"/>
                          <a:pt x="27" y="8610"/>
                        </a:cubicBezTo>
                        <a:cubicBezTo>
                          <a:pt x="1932" y="-20918"/>
                          <a:pt x="48604" y="33375"/>
                          <a:pt x="46699" y="5337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1" name="Freeform: Shape 3290">
                    <a:extLst>
                      <a:ext uri="{FF2B5EF4-FFF2-40B4-BE49-F238E27FC236}">
                        <a16:creationId xmlns:a16="http://schemas.microsoft.com/office/drawing/2014/main" id="{F6A03B2E-7F21-482E-8F51-9BEF63F5CF43}"/>
                      </a:ext>
                    </a:extLst>
                  </p:cNvPr>
                  <p:cNvSpPr/>
                  <p:nvPr/>
                </p:nvSpPr>
                <p:spPr>
                  <a:xfrm>
                    <a:off x="9172911" y="457760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2" name="Graphic 7">
                  <a:extLst>
                    <a:ext uri="{FF2B5EF4-FFF2-40B4-BE49-F238E27FC236}">
                      <a16:creationId xmlns:a16="http://schemas.microsoft.com/office/drawing/2014/main" id="{8D80A5B5-07EA-4274-9E71-4D0CFE3E23C7}"/>
                    </a:ext>
                  </a:extLst>
                </p:cNvPr>
                <p:cNvGrpSpPr/>
                <p:nvPr/>
              </p:nvGrpSpPr>
              <p:grpSpPr>
                <a:xfrm>
                  <a:off x="9176138" y="4529285"/>
                  <a:ext cx="73925" cy="41630"/>
                  <a:chOff x="9176138" y="4529285"/>
                  <a:chExt cx="73925" cy="41630"/>
                </a:xfrm>
              </p:grpSpPr>
              <p:sp>
                <p:nvSpPr>
                  <p:cNvPr id="3293" name="Freeform: Shape 3292">
                    <a:extLst>
                      <a:ext uri="{FF2B5EF4-FFF2-40B4-BE49-F238E27FC236}">
                        <a16:creationId xmlns:a16="http://schemas.microsoft.com/office/drawing/2014/main" id="{AFCC3283-76E6-4FE2-986B-E0E76D5E14AC}"/>
                      </a:ext>
                    </a:extLst>
                  </p:cNvPr>
                  <p:cNvSpPr/>
                  <p:nvPr/>
                </p:nvSpPr>
                <p:spPr>
                  <a:xfrm>
                    <a:off x="9176138" y="452928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4" name="Freeform: Shape 3293">
                    <a:extLst>
                      <a:ext uri="{FF2B5EF4-FFF2-40B4-BE49-F238E27FC236}">
                        <a16:creationId xmlns:a16="http://schemas.microsoft.com/office/drawing/2014/main" id="{0FF6CD6D-89B7-4EE5-8E30-888D11CB3322}"/>
                      </a:ext>
                    </a:extLst>
                  </p:cNvPr>
                  <p:cNvSpPr/>
                  <p:nvPr/>
                </p:nvSpPr>
                <p:spPr>
                  <a:xfrm>
                    <a:off x="9186587" y="4533348"/>
                    <a:ext cx="58714" cy="31581"/>
                  </a:xfrm>
                  <a:custGeom>
                    <a:avLst/>
                    <a:gdLst>
                      <a:gd name="connsiteX0" fmla="*/ 612 w 58714"/>
                      <a:gd name="connsiteY0" fmla="*/ 31507 h 31581"/>
                      <a:gd name="connsiteX1" fmla="*/ 58715 w 58714"/>
                      <a:gd name="connsiteY1" fmla="*/ 75 h 31581"/>
                      <a:gd name="connsiteX2" fmla="*/ 612 w 58714"/>
                      <a:gd name="connsiteY2" fmla="*/ 31507 h 31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81">
                        <a:moveTo>
                          <a:pt x="612" y="31507"/>
                        </a:moveTo>
                        <a:cubicBezTo>
                          <a:pt x="-3198" y="29602"/>
                          <a:pt x="10137" y="75"/>
                          <a:pt x="58715" y="75"/>
                        </a:cubicBezTo>
                        <a:cubicBezTo>
                          <a:pt x="15852" y="-1830"/>
                          <a:pt x="4422" y="33412"/>
                          <a:pt x="612" y="315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5" name="Graphic 7">
                  <a:extLst>
                    <a:ext uri="{FF2B5EF4-FFF2-40B4-BE49-F238E27FC236}">
                      <a16:creationId xmlns:a16="http://schemas.microsoft.com/office/drawing/2014/main" id="{BC137A99-0D25-40CA-A269-E1929BE73242}"/>
                    </a:ext>
                  </a:extLst>
                </p:cNvPr>
                <p:cNvGrpSpPr/>
                <p:nvPr/>
              </p:nvGrpSpPr>
              <p:grpSpPr>
                <a:xfrm>
                  <a:off x="9106236" y="4529038"/>
                  <a:ext cx="81760" cy="47375"/>
                  <a:chOff x="9106236" y="4529038"/>
                  <a:chExt cx="81760" cy="47375"/>
                </a:xfrm>
              </p:grpSpPr>
              <p:sp>
                <p:nvSpPr>
                  <p:cNvPr id="3296" name="Freeform: Shape 3295">
                    <a:extLst>
                      <a:ext uri="{FF2B5EF4-FFF2-40B4-BE49-F238E27FC236}">
                        <a16:creationId xmlns:a16="http://schemas.microsoft.com/office/drawing/2014/main" id="{059B069C-5483-43EF-A0BF-A6630653742B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2903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19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7" name="Freeform: Shape 3296">
                    <a:extLst>
                      <a:ext uri="{FF2B5EF4-FFF2-40B4-BE49-F238E27FC236}">
                        <a16:creationId xmlns:a16="http://schemas.microsoft.com/office/drawing/2014/main" id="{1F05D651-5559-41D2-AB4E-DA7C0A779803}"/>
                      </a:ext>
                    </a:extLst>
                  </p:cNvPr>
                  <p:cNvSpPr/>
                  <p:nvPr/>
                </p:nvSpPr>
                <p:spPr>
                  <a:xfrm>
                    <a:off x="9107189" y="4534901"/>
                    <a:ext cx="71796" cy="36681"/>
                  </a:xfrm>
                  <a:custGeom>
                    <a:avLst/>
                    <a:gdLst>
                      <a:gd name="connsiteX0" fmla="*/ 71438 w 71796"/>
                      <a:gd name="connsiteY0" fmla="*/ 36622 h 36681"/>
                      <a:gd name="connsiteX1" fmla="*/ 0 w 71796"/>
                      <a:gd name="connsiteY1" fmla="*/ 1379 h 36681"/>
                      <a:gd name="connsiteX2" fmla="*/ 71438 w 71796"/>
                      <a:gd name="connsiteY2" fmla="*/ 36622 h 36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1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2388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8" name="Graphic 7">
                  <a:extLst>
                    <a:ext uri="{FF2B5EF4-FFF2-40B4-BE49-F238E27FC236}">
                      <a16:creationId xmlns:a16="http://schemas.microsoft.com/office/drawing/2014/main" id="{D0EBBC7C-1649-46AA-B06F-C3F1CCBDEA9D}"/>
                    </a:ext>
                  </a:extLst>
                </p:cNvPr>
                <p:cNvGrpSpPr/>
                <p:nvPr/>
              </p:nvGrpSpPr>
              <p:grpSpPr>
                <a:xfrm>
                  <a:off x="9168639" y="4562994"/>
                  <a:ext cx="80471" cy="57106"/>
                  <a:chOff x="9168639" y="4562994"/>
                  <a:chExt cx="80471" cy="57106"/>
                </a:xfrm>
              </p:grpSpPr>
              <p:sp>
                <p:nvSpPr>
                  <p:cNvPr id="3299" name="Freeform: Shape 3298">
                    <a:extLst>
                      <a:ext uri="{FF2B5EF4-FFF2-40B4-BE49-F238E27FC236}">
                        <a16:creationId xmlns:a16="http://schemas.microsoft.com/office/drawing/2014/main" id="{0047ACB5-3EC5-4354-A7FD-6F195646B173}"/>
                      </a:ext>
                    </a:extLst>
                  </p:cNvPr>
                  <p:cNvSpPr/>
                  <p:nvPr/>
                </p:nvSpPr>
                <p:spPr>
                  <a:xfrm>
                    <a:off x="9168639" y="4562994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0" y="20912"/>
                          <a:pt x="53802" y="22817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0" name="Freeform: Shape 3299">
                    <a:extLst>
                      <a:ext uri="{FF2B5EF4-FFF2-40B4-BE49-F238E27FC236}">
                        <a16:creationId xmlns:a16="http://schemas.microsoft.com/office/drawing/2014/main" id="{A5C86208-319F-4D24-B892-5B06C6652E7E}"/>
                      </a:ext>
                    </a:extLst>
                  </p:cNvPr>
                  <p:cNvSpPr/>
                  <p:nvPr/>
                </p:nvSpPr>
                <p:spPr>
                  <a:xfrm>
                    <a:off x="9182252" y="456829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1" name="Graphic 7">
                  <a:extLst>
                    <a:ext uri="{FF2B5EF4-FFF2-40B4-BE49-F238E27FC236}">
                      <a16:creationId xmlns:a16="http://schemas.microsoft.com/office/drawing/2014/main" id="{9D4A50EF-3F9D-421E-A031-E2D1EE3440F6}"/>
                    </a:ext>
                  </a:extLst>
                </p:cNvPr>
                <p:cNvGrpSpPr/>
                <p:nvPr/>
              </p:nvGrpSpPr>
              <p:grpSpPr>
                <a:xfrm>
                  <a:off x="9106236" y="4564977"/>
                  <a:ext cx="74129" cy="45598"/>
                  <a:chOff x="9106236" y="4564977"/>
                  <a:chExt cx="74129" cy="45598"/>
                </a:xfrm>
              </p:grpSpPr>
              <p:sp>
                <p:nvSpPr>
                  <p:cNvPr id="3302" name="Freeform: Shape 3301">
                    <a:extLst>
                      <a:ext uri="{FF2B5EF4-FFF2-40B4-BE49-F238E27FC236}">
                        <a16:creationId xmlns:a16="http://schemas.microsoft.com/office/drawing/2014/main" id="{BDEC4492-5DE3-409D-92FC-E48B4691439C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6497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4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3" name="Freeform: Shape 3302">
                    <a:extLst>
                      <a:ext uri="{FF2B5EF4-FFF2-40B4-BE49-F238E27FC236}">
                        <a16:creationId xmlns:a16="http://schemas.microsoft.com/office/drawing/2014/main" id="{28FDDE31-5FDC-44A1-B306-7064541456F2}"/>
                      </a:ext>
                    </a:extLst>
                  </p:cNvPr>
                  <p:cNvSpPr/>
                  <p:nvPr/>
                </p:nvSpPr>
                <p:spPr>
                  <a:xfrm>
                    <a:off x="9108141" y="4572438"/>
                    <a:ext cx="62244" cy="35280"/>
                  </a:xfrm>
                  <a:custGeom>
                    <a:avLst/>
                    <a:gdLst>
                      <a:gd name="connsiteX0" fmla="*/ 61913 w 62244"/>
                      <a:gd name="connsiteY0" fmla="*/ 1943 h 35280"/>
                      <a:gd name="connsiteX1" fmla="*/ 0 w 62244"/>
                      <a:gd name="connsiteY1" fmla="*/ 35280 h 35280"/>
                      <a:gd name="connsiteX2" fmla="*/ 61913 w 62244"/>
                      <a:gd name="connsiteY2" fmla="*/ 1943 h 35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280">
                        <a:moveTo>
                          <a:pt x="61913" y="1943"/>
                        </a:moveTo>
                        <a:cubicBezTo>
                          <a:pt x="65723" y="3848"/>
                          <a:pt x="36195" y="-7582"/>
                          <a:pt x="0" y="35280"/>
                        </a:cubicBezTo>
                        <a:cubicBezTo>
                          <a:pt x="31433" y="-8535"/>
                          <a:pt x="58103" y="38"/>
                          <a:pt x="61913" y="19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04" name="Graphic 7">
                <a:extLst>
                  <a:ext uri="{FF2B5EF4-FFF2-40B4-BE49-F238E27FC236}">
                    <a16:creationId xmlns:a16="http://schemas.microsoft.com/office/drawing/2014/main" id="{290D9B47-3D72-483F-B329-B6D18695E73B}"/>
                  </a:ext>
                </a:extLst>
              </p:cNvPr>
              <p:cNvGrpSpPr/>
              <p:nvPr/>
            </p:nvGrpSpPr>
            <p:grpSpPr>
              <a:xfrm>
                <a:off x="10150176" y="2787490"/>
                <a:ext cx="188595" cy="157162"/>
                <a:chOff x="10150176" y="2787490"/>
                <a:chExt cx="188595" cy="157162"/>
              </a:xfrm>
            </p:grpSpPr>
            <p:sp>
              <p:nvSpPr>
                <p:cNvPr id="3305" name="Freeform: Shape 3304">
                  <a:extLst>
                    <a:ext uri="{FF2B5EF4-FFF2-40B4-BE49-F238E27FC236}">
                      <a16:creationId xmlns:a16="http://schemas.microsoft.com/office/drawing/2014/main" id="{27C53B20-CFC6-4B45-9C60-CE892A93863E}"/>
                    </a:ext>
                  </a:extLst>
                </p:cNvPr>
                <p:cNvSpPr/>
                <p:nvPr/>
              </p:nvSpPr>
              <p:spPr>
                <a:xfrm>
                  <a:off x="10188276" y="2856071"/>
                  <a:ext cx="150495" cy="88582"/>
                </a:xfrm>
                <a:custGeom>
                  <a:avLst/>
                  <a:gdLst>
                    <a:gd name="connsiteX0" fmla="*/ 91440 w 150495"/>
                    <a:gd name="connsiteY0" fmla="*/ 43815 h 88582"/>
                    <a:gd name="connsiteX1" fmla="*/ 136208 w 150495"/>
                    <a:gd name="connsiteY1" fmla="*/ 37147 h 88582"/>
                    <a:gd name="connsiteX2" fmla="*/ 100965 w 150495"/>
                    <a:gd name="connsiteY2" fmla="*/ 37147 h 88582"/>
                    <a:gd name="connsiteX3" fmla="*/ 150495 w 150495"/>
                    <a:gd name="connsiteY3" fmla="*/ 19050 h 88582"/>
                    <a:gd name="connsiteX4" fmla="*/ 84773 w 150495"/>
                    <a:gd name="connsiteY4" fmla="*/ 31433 h 88582"/>
                    <a:gd name="connsiteX5" fmla="*/ 106680 w 150495"/>
                    <a:gd name="connsiteY5" fmla="*/ 8572 h 88582"/>
                    <a:gd name="connsiteX6" fmla="*/ 80010 w 150495"/>
                    <a:gd name="connsiteY6" fmla="*/ 24765 h 88582"/>
                    <a:gd name="connsiteX7" fmla="*/ 79058 w 150495"/>
                    <a:gd name="connsiteY7" fmla="*/ 0 h 88582"/>
                    <a:gd name="connsiteX8" fmla="*/ 58103 w 150495"/>
                    <a:gd name="connsiteY8" fmla="*/ 29527 h 88582"/>
                    <a:gd name="connsiteX9" fmla="*/ 56198 w 150495"/>
                    <a:gd name="connsiteY9" fmla="*/ 29527 h 88582"/>
                    <a:gd name="connsiteX10" fmla="*/ 44768 w 150495"/>
                    <a:gd name="connsiteY10" fmla="*/ 8572 h 88582"/>
                    <a:gd name="connsiteX11" fmla="*/ 44768 w 150495"/>
                    <a:gd name="connsiteY11" fmla="*/ 28575 h 88582"/>
                    <a:gd name="connsiteX12" fmla="*/ 28575 w 150495"/>
                    <a:gd name="connsiteY12" fmla="*/ 19050 h 88582"/>
                    <a:gd name="connsiteX13" fmla="*/ 39053 w 150495"/>
                    <a:gd name="connsiteY13" fmla="*/ 34290 h 88582"/>
                    <a:gd name="connsiteX14" fmla="*/ 0 w 150495"/>
                    <a:gd name="connsiteY14" fmla="*/ 51435 h 88582"/>
                    <a:gd name="connsiteX15" fmla="*/ 40005 w 150495"/>
                    <a:gd name="connsiteY15" fmla="*/ 45720 h 88582"/>
                    <a:gd name="connsiteX16" fmla="*/ 15240 w 150495"/>
                    <a:gd name="connsiteY16" fmla="*/ 66675 h 88582"/>
                    <a:gd name="connsiteX17" fmla="*/ 40958 w 150495"/>
                    <a:gd name="connsiteY17" fmla="*/ 55245 h 88582"/>
                    <a:gd name="connsiteX18" fmla="*/ 42863 w 150495"/>
                    <a:gd name="connsiteY18" fmla="*/ 78105 h 88582"/>
                    <a:gd name="connsiteX19" fmla="*/ 52388 w 150495"/>
                    <a:gd name="connsiteY19" fmla="*/ 60008 h 88582"/>
                    <a:gd name="connsiteX20" fmla="*/ 62865 w 150495"/>
                    <a:gd name="connsiteY20" fmla="*/ 81915 h 88582"/>
                    <a:gd name="connsiteX21" fmla="*/ 64770 w 150495"/>
                    <a:gd name="connsiteY21" fmla="*/ 65722 h 88582"/>
                    <a:gd name="connsiteX22" fmla="*/ 80963 w 150495"/>
                    <a:gd name="connsiteY22" fmla="*/ 88583 h 88582"/>
                    <a:gd name="connsiteX23" fmla="*/ 79058 w 150495"/>
                    <a:gd name="connsiteY23" fmla="*/ 61913 h 88582"/>
                    <a:gd name="connsiteX24" fmla="*/ 98108 w 150495"/>
                    <a:gd name="connsiteY24" fmla="*/ 73342 h 88582"/>
                    <a:gd name="connsiteX25" fmla="*/ 81915 w 150495"/>
                    <a:gd name="connsiteY25" fmla="*/ 56197 h 88582"/>
                    <a:gd name="connsiteX26" fmla="*/ 140018 w 150495"/>
                    <a:gd name="connsiteY26" fmla="*/ 72390 h 88582"/>
                    <a:gd name="connsiteX27" fmla="*/ 91440 w 150495"/>
                    <a:gd name="connsiteY27" fmla="*/ 43815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0495" h="88582">
                      <a:moveTo>
                        <a:pt x="91440" y="43815"/>
                      </a:moveTo>
                      <a:cubicBezTo>
                        <a:pt x="110490" y="42863"/>
                        <a:pt x="132398" y="40005"/>
                        <a:pt x="136208" y="37147"/>
                      </a:cubicBezTo>
                      <a:cubicBezTo>
                        <a:pt x="122873" y="38100"/>
                        <a:pt x="111443" y="38100"/>
                        <a:pt x="100965" y="37147"/>
                      </a:cubicBezTo>
                      <a:cubicBezTo>
                        <a:pt x="122873" y="30480"/>
                        <a:pt x="145733" y="22860"/>
                        <a:pt x="150495" y="19050"/>
                      </a:cubicBezTo>
                      <a:cubicBezTo>
                        <a:pt x="121920" y="26670"/>
                        <a:pt x="100965" y="28575"/>
                        <a:pt x="84773" y="31433"/>
                      </a:cubicBezTo>
                      <a:cubicBezTo>
                        <a:pt x="95250" y="22860"/>
                        <a:pt x="106680" y="12383"/>
                        <a:pt x="106680" y="8572"/>
                      </a:cubicBezTo>
                      <a:cubicBezTo>
                        <a:pt x="97155" y="16192"/>
                        <a:pt x="87630" y="20955"/>
                        <a:pt x="80010" y="24765"/>
                      </a:cubicBezTo>
                      <a:cubicBezTo>
                        <a:pt x="82868" y="16192"/>
                        <a:pt x="81915" y="5715"/>
                        <a:pt x="79058" y="0"/>
                      </a:cubicBezTo>
                      <a:cubicBezTo>
                        <a:pt x="76200" y="11430"/>
                        <a:pt x="65723" y="21908"/>
                        <a:pt x="58103" y="29527"/>
                      </a:cubicBezTo>
                      <a:cubicBezTo>
                        <a:pt x="57150" y="29527"/>
                        <a:pt x="57150" y="29527"/>
                        <a:pt x="56198" y="29527"/>
                      </a:cubicBezTo>
                      <a:cubicBezTo>
                        <a:pt x="53340" y="20955"/>
                        <a:pt x="48578" y="11430"/>
                        <a:pt x="44768" y="8572"/>
                      </a:cubicBezTo>
                      <a:cubicBezTo>
                        <a:pt x="46673" y="17145"/>
                        <a:pt x="45720" y="22860"/>
                        <a:pt x="44768" y="28575"/>
                      </a:cubicBezTo>
                      <a:cubicBezTo>
                        <a:pt x="40005" y="24765"/>
                        <a:pt x="33338" y="20955"/>
                        <a:pt x="28575" y="19050"/>
                      </a:cubicBezTo>
                      <a:cubicBezTo>
                        <a:pt x="34290" y="23813"/>
                        <a:pt x="37148" y="29527"/>
                        <a:pt x="39053" y="34290"/>
                      </a:cubicBezTo>
                      <a:cubicBezTo>
                        <a:pt x="21908" y="40005"/>
                        <a:pt x="24765" y="43815"/>
                        <a:pt x="0" y="51435"/>
                      </a:cubicBezTo>
                      <a:cubicBezTo>
                        <a:pt x="22860" y="51435"/>
                        <a:pt x="30480" y="51435"/>
                        <a:pt x="40005" y="45720"/>
                      </a:cubicBezTo>
                      <a:cubicBezTo>
                        <a:pt x="33338" y="50483"/>
                        <a:pt x="28575" y="58102"/>
                        <a:pt x="15240" y="66675"/>
                      </a:cubicBezTo>
                      <a:cubicBezTo>
                        <a:pt x="20955" y="65722"/>
                        <a:pt x="31433" y="60960"/>
                        <a:pt x="40958" y="55245"/>
                      </a:cubicBezTo>
                      <a:cubicBezTo>
                        <a:pt x="41910" y="60960"/>
                        <a:pt x="44768" y="67627"/>
                        <a:pt x="42863" y="78105"/>
                      </a:cubicBezTo>
                      <a:cubicBezTo>
                        <a:pt x="46673" y="75247"/>
                        <a:pt x="50483" y="67627"/>
                        <a:pt x="52388" y="60008"/>
                      </a:cubicBezTo>
                      <a:cubicBezTo>
                        <a:pt x="56198" y="65722"/>
                        <a:pt x="60960" y="71438"/>
                        <a:pt x="62865" y="81915"/>
                      </a:cubicBezTo>
                      <a:cubicBezTo>
                        <a:pt x="64770" y="79058"/>
                        <a:pt x="65723" y="72390"/>
                        <a:pt x="64770" y="65722"/>
                      </a:cubicBezTo>
                      <a:cubicBezTo>
                        <a:pt x="70485" y="72390"/>
                        <a:pt x="77153" y="80963"/>
                        <a:pt x="80963" y="88583"/>
                      </a:cubicBezTo>
                      <a:cubicBezTo>
                        <a:pt x="83820" y="83820"/>
                        <a:pt x="84773" y="72390"/>
                        <a:pt x="79058" y="61913"/>
                      </a:cubicBezTo>
                      <a:cubicBezTo>
                        <a:pt x="84773" y="64770"/>
                        <a:pt x="91440" y="68580"/>
                        <a:pt x="98108" y="73342"/>
                      </a:cubicBezTo>
                      <a:cubicBezTo>
                        <a:pt x="98108" y="70485"/>
                        <a:pt x="90488" y="62865"/>
                        <a:pt x="81915" y="56197"/>
                      </a:cubicBezTo>
                      <a:cubicBezTo>
                        <a:pt x="100013" y="60008"/>
                        <a:pt x="122873" y="64770"/>
                        <a:pt x="140018" y="72390"/>
                      </a:cubicBezTo>
                      <a:cubicBezTo>
                        <a:pt x="133350" y="60008"/>
                        <a:pt x="111443" y="49530"/>
                        <a:pt x="91440" y="438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06" name="Graphic 7">
                  <a:extLst>
                    <a:ext uri="{FF2B5EF4-FFF2-40B4-BE49-F238E27FC236}">
                      <a16:creationId xmlns:a16="http://schemas.microsoft.com/office/drawing/2014/main" id="{8507E3C8-86BD-40BB-BD24-1AFC6A59FEAF}"/>
                    </a:ext>
                  </a:extLst>
                </p:cNvPr>
                <p:cNvGrpSpPr/>
                <p:nvPr/>
              </p:nvGrpSpPr>
              <p:grpSpPr>
                <a:xfrm>
                  <a:off x="10233310" y="2787490"/>
                  <a:ext cx="55931" cy="95528"/>
                  <a:chOff x="10233310" y="2787490"/>
                  <a:chExt cx="55931" cy="95528"/>
                </a:xfrm>
              </p:grpSpPr>
              <p:sp>
                <p:nvSpPr>
                  <p:cNvPr id="3307" name="Freeform: Shape 3306">
                    <a:extLst>
                      <a:ext uri="{FF2B5EF4-FFF2-40B4-BE49-F238E27FC236}">
                        <a16:creationId xmlns:a16="http://schemas.microsoft.com/office/drawing/2014/main" id="{CAF46CDA-B199-48ED-A510-738305EC93AA}"/>
                      </a:ext>
                    </a:extLst>
                  </p:cNvPr>
                  <p:cNvSpPr/>
                  <p:nvPr/>
                </p:nvSpPr>
                <p:spPr>
                  <a:xfrm>
                    <a:off x="10233310" y="2787490"/>
                    <a:ext cx="55931" cy="95528"/>
                  </a:xfrm>
                  <a:custGeom>
                    <a:avLst/>
                    <a:gdLst>
                      <a:gd name="connsiteX0" fmla="*/ 55931 w 55931"/>
                      <a:gd name="connsiteY0" fmla="*/ 0 h 95528"/>
                      <a:gd name="connsiteX1" fmla="*/ 8306 w 55931"/>
                      <a:gd name="connsiteY1" fmla="*/ 93345 h 95528"/>
                      <a:gd name="connsiteX2" fmla="*/ 55931 w 55931"/>
                      <a:gd name="connsiteY2" fmla="*/ 0 h 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31" h="95528">
                        <a:moveTo>
                          <a:pt x="55931" y="0"/>
                        </a:moveTo>
                        <a:cubicBezTo>
                          <a:pt x="30214" y="47625"/>
                          <a:pt x="37834" y="74295"/>
                          <a:pt x="8306" y="93345"/>
                        </a:cubicBezTo>
                        <a:cubicBezTo>
                          <a:pt x="-21221" y="111443"/>
                          <a:pt x="35929" y="11430"/>
                          <a:pt x="5593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8" name="Freeform: Shape 3307">
                    <a:extLst>
                      <a:ext uri="{FF2B5EF4-FFF2-40B4-BE49-F238E27FC236}">
                        <a16:creationId xmlns:a16="http://schemas.microsoft.com/office/drawing/2014/main" id="{221CDCED-EC15-437D-9A7C-C5C9ED65A0C9}"/>
                      </a:ext>
                    </a:extLst>
                  </p:cNvPr>
                  <p:cNvSpPr/>
                  <p:nvPr/>
                </p:nvSpPr>
                <p:spPr>
                  <a:xfrm>
                    <a:off x="10242980" y="2790348"/>
                    <a:ext cx="43404" cy="86744"/>
                  </a:xfrm>
                  <a:custGeom>
                    <a:avLst/>
                    <a:gdLst>
                      <a:gd name="connsiteX0" fmla="*/ 542 w 43404"/>
                      <a:gd name="connsiteY0" fmla="*/ 86677 h 86744"/>
                      <a:gd name="connsiteX1" fmla="*/ 43404 w 43404"/>
                      <a:gd name="connsiteY1" fmla="*/ 0 h 86744"/>
                      <a:gd name="connsiteX2" fmla="*/ 542 w 43404"/>
                      <a:gd name="connsiteY2" fmla="*/ 86677 h 8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04" h="86744">
                        <a:moveTo>
                          <a:pt x="542" y="86677"/>
                        </a:moveTo>
                        <a:cubicBezTo>
                          <a:pt x="-2316" y="88582"/>
                          <a:pt x="5304" y="49530"/>
                          <a:pt x="43404" y="0"/>
                        </a:cubicBezTo>
                        <a:cubicBezTo>
                          <a:pt x="9114" y="43815"/>
                          <a:pt x="3399" y="84773"/>
                          <a:pt x="542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9" name="Graphic 7">
                  <a:extLst>
                    <a:ext uri="{FF2B5EF4-FFF2-40B4-BE49-F238E27FC236}">
                      <a16:creationId xmlns:a16="http://schemas.microsoft.com/office/drawing/2014/main" id="{80C23C23-F4D0-497C-9DB1-5A7C5E1CB5EF}"/>
                    </a:ext>
                  </a:extLst>
                </p:cNvPr>
                <p:cNvGrpSpPr/>
                <p:nvPr/>
              </p:nvGrpSpPr>
              <p:grpSpPr>
                <a:xfrm>
                  <a:off x="10163512" y="2870849"/>
                  <a:ext cx="81611" cy="16744"/>
                  <a:chOff x="10163512" y="2870849"/>
                  <a:chExt cx="81611" cy="16744"/>
                </a:xfrm>
              </p:grpSpPr>
              <p:sp>
                <p:nvSpPr>
                  <p:cNvPr id="3310" name="Freeform: Shape 3309">
                    <a:extLst>
                      <a:ext uri="{FF2B5EF4-FFF2-40B4-BE49-F238E27FC236}">
                        <a16:creationId xmlns:a16="http://schemas.microsoft.com/office/drawing/2014/main" id="{4BC8DBBE-7C90-4131-A6F9-58616DC0F791}"/>
                      </a:ext>
                    </a:extLst>
                  </p:cNvPr>
                  <p:cNvSpPr/>
                  <p:nvPr/>
                </p:nvSpPr>
                <p:spPr>
                  <a:xfrm>
                    <a:off x="10163512" y="2870849"/>
                    <a:ext cx="81611" cy="16744"/>
                  </a:xfrm>
                  <a:custGeom>
                    <a:avLst/>
                    <a:gdLst>
                      <a:gd name="connsiteX0" fmla="*/ 0 w 81611"/>
                      <a:gd name="connsiteY0" fmla="*/ 2367 h 16744"/>
                      <a:gd name="connsiteX1" fmla="*/ 77152 w 81611"/>
                      <a:gd name="connsiteY1" fmla="*/ 13797 h 16744"/>
                      <a:gd name="connsiteX2" fmla="*/ 0 w 81611"/>
                      <a:gd name="connsiteY2" fmla="*/ 2367 h 1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611" h="16744">
                        <a:moveTo>
                          <a:pt x="0" y="2367"/>
                        </a:moveTo>
                        <a:cubicBezTo>
                          <a:pt x="40005" y="7129"/>
                          <a:pt x="52388" y="23322"/>
                          <a:pt x="77152" y="13797"/>
                        </a:cubicBezTo>
                        <a:cubicBezTo>
                          <a:pt x="101917" y="4272"/>
                          <a:pt x="16192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1" name="Freeform: Shape 3310">
                    <a:extLst>
                      <a:ext uri="{FF2B5EF4-FFF2-40B4-BE49-F238E27FC236}">
                        <a16:creationId xmlns:a16="http://schemas.microsoft.com/office/drawing/2014/main" id="{22C88FAF-4363-47B0-83F0-FE1F599B96EE}"/>
                      </a:ext>
                    </a:extLst>
                  </p:cNvPr>
                  <p:cNvSpPr/>
                  <p:nvPr/>
                </p:nvSpPr>
                <p:spPr>
                  <a:xfrm>
                    <a:off x="10166369" y="2873040"/>
                    <a:ext cx="71533" cy="11650"/>
                  </a:xfrm>
                  <a:custGeom>
                    <a:avLst/>
                    <a:gdLst>
                      <a:gd name="connsiteX0" fmla="*/ 71438 w 71533"/>
                      <a:gd name="connsiteY0" fmla="*/ 11605 h 11650"/>
                      <a:gd name="connsiteX1" fmla="*/ 0 w 71533"/>
                      <a:gd name="connsiteY1" fmla="*/ 175 h 11650"/>
                      <a:gd name="connsiteX2" fmla="*/ 71438 w 71533"/>
                      <a:gd name="connsiteY2" fmla="*/ 11605 h 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33" h="11650">
                        <a:moveTo>
                          <a:pt x="71438" y="11605"/>
                        </a:moveTo>
                        <a:cubicBezTo>
                          <a:pt x="73343" y="10653"/>
                          <a:pt x="46672" y="-777"/>
                          <a:pt x="0" y="175"/>
                        </a:cubicBezTo>
                        <a:cubicBezTo>
                          <a:pt x="41910" y="-1730"/>
                          <a:pt x="69532" y="12558"/>
                          <a:pt x="71438" y="116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2" name="Graphic 7">
                  <a:extLst>
                    <a:ext uri="{FF2B5EF4-FFF2-40B4-BE49-F238E27FC236}">
                      <a16:creationId xmlns:a16="http://schemas.microsoft.com/office/drawing/2014/main" id="{B95F0CDE-6F2A-4C08-B797-9A5AE8EF252D}"/>
                    </a:ext>
                  </a:extLst>
                </p:cNvPr>
                <p:cNvGrpSpPr/>
                <p:nvPr/>
              </p:nvGrpSpPr>
              <p:grpSpPr>
                <a:xfrm>
                  <a:off x="10179704" y="2837973"/>
                  <a:ext cx="55943" cy="35261"/>
                  <a:chOff x="10179704" y="2837973"/>
                  <a:chExt cx="55943" cy="35261"/>
                </a:xfrm>
              </p:grpSpPr>
              <p:sp>
                <p:nvSpPr>
                  <p:cNvPr id="3313" name="Freeform: Shape 3312">
                    <a:extLst>
                      <a:ext uri="{FF2B5EF4-FFF2-40B4-BE49-F238E27FC236}">
                        <a16:creationId xmlns:a16="http://schemas.microsoft.com/office/drawing/2014/main" id="{1F22B3AE-26E5-4611-A9DE-C2CE5EC3A732}"/>
                      </a:ext>
                    </a:extLst>
                  </p:cNvPr>
                  <p:cNvSpPr/>
                  <p:nvPr/>
                </p:nvSpPr>
                <p:spPr>
                  <a:xfrm>
                    <a:off x="10179704" y="2837973"/>
                    <a:ext cx="55943" cy="35261"/>
                  </a:xfrm>
                  <a:custGeom>
                    <a:avLst/>
                    <a:gdLst>
                      <a:gd name="connsiteX0" fmla="*/ 0 w 55943"/>
                      <a:gd name="connsiteY0" fmla="*/ 0 h 35261"/>
                      <a:gd name="connsiteX1" fmla="*/ 51435 w 55943"/>
                      <a:gd name="connsiteY1" fmla="*/ 35243 h 35261"/>
                      <a:gd name="connsiteX2" fmla="*/ 0 w 55943"/>
                      <a:gd name="connsiteY2" fmla="*/ 0 h 3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43" h="35261">
                        <a:moveTo>
                          <a:pt x="0" y="0"/>
                        </a:moveTo>
                        <a:cubicBezTo>
                          <a:pt x="27622" y="17145"/>
                          <a:pt x="30480" y="33338"/>
                          <a:pt x="51435" y="35243"/>
                        </a:cubicBezTo>
                        <a:cubicBezTo>
                          <a:pt x="72390" y="36195"/>
                          <a:pt x="14288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4" name="Freeform: Shape 3313">
                    <a:extLst>
                      <a:ext uri="{FF2B5EF4-FFF2-40B4-BE49-F238E27FC236}">
                        <a16:creationId xmlns:a16="http://schemas.microsoft.com/office/drawing/2014/main" id="{0814EBD0-E567-43DD-9BA6-DCFC3FAED3F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838926"/>
                    <a:ext cx="46831" cy="33337"/>
                  </a:xfrm>
                  <a:custGeom>
                    <a:avLst/>
                    <a:gdLst>
                      <a:gd name="connsiteX0" fmla="*/ 46673 w 46831"/>
                      <a:gd name="connsiteY0" fmla="*/ 33338 h 33337"/>
                      <a:gd name="connsiteX1" fmla="*/ 0 w 46831"/>
                      <a:gd name="connsiteY1" fmla="*/ 0 h 33337"/>
                      <a:gd name="connsiteX2" fmla="*/ 46673 w 46831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3337">
                        <a:moveTo>
                          <a:pt x="46673" y="33338"/>
                        </a:moveTo>
                        <a:cubicBezTo>
                          <a:pt x="48578" y="33338"/>
                          <a:pt x="33338" y="15240"/>
                          <a:pt x="0" y="0"/>
                        </a:cubicBezTo>
                        <a:cubicBezTo>
                          <a:pt x="29528" y="13335"/>
                          <a:pt x="44768" y="32385"/>
                          <a:pt x="46673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5" name="Graphic 7">
                  <a:extLst>
                    <a:ext uri="{FF2B5EF4-FFF2-40B4-BE49-F238E27FC236}">
                      <a16:creationId xmlns:a16="http://schemas.microsoft.com/office/drawing/2014/main" id="{C8032391-0597-464A-A3A1-F360E3CC3273}"/>
                    </a:ext>
                  </a:extLst>
                </p:cNvPr>
                <p:cNvGrpSpPr/>
                <p:nvPr/>
              </p:nvGrpSpPr>
              <p:grpSpPr>
                <a:xfrm>
                  <a:off x="10170179" y="2882493"/>
                  <a:ext cx="75614" cy="12994"/>
                  <a:chOff x="10170179" y="2882493"/>
                  <a:chExt cx="75614" cy="12994"/>
                </a:xfrm>
              </p:grpSpPr>
              <p:sp>
                <p:nvSpPr>
                  <p:cNvPr id="3316" name="Freeform: Shape 3315">
                    <a:extLst>
                      <a:ext uri="{FF2B5EF4-FFF2-40B4-BE49-F238E27FC236}">
                        <a16:creationId xmlns:a16="http://schemas.microsoft.com/office/drawing/2014/main" id="{B3686D85-D921-4249-9694-A96D4B64C44E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882493"/>
                    <a:ext cx="75614" cy="12994"/>
                  </a:xfrm>
                  <a:custGeom>
                    <a:avLst/>
                    <a:gdLst>
                      <a:gd name="connsiteX0" fmla="*/ 0 w 75614"/>
                      <a:gd name="connsiteY0" fmla="*/ 10725 h 12994"/>
                      <a:gd name="connsiteX1" fmla="*/ 72390 w 75614"/>
                      <a:gd name="connsiteY1" fmla="*/ 6915 h 12994"/>
                      <a:gd name="connsiteX2" fmla="*/ 0 w 75614"/>
                      <a:gd name="connsiteY2" fmla="*/ 10725 h 1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614" h="12994">
                        <a:moveTo>
                          <a:pt x="0" y="10725"/>
                        </a:moveTo>
                        <a:cubicBezTo>
                          <a:pt x="37147" y="6915"/>
                          <a:pt x="52388" y="20250"/>
                          <a:pt x="72390" y="6915"/>
                        </a:cubicBezTo>
                        <a:cubicBezTo>
                          <a:pt x="92393" y="-6420"/>
                          <a:pt x="13335" y="2152"/>
                          <a:pt x="0" y="1072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7" name="Freeform: Shape 3316">
                    <a:extLst>
                      <a:ext uri="{FF2B5EF4-FFF2-40B4-BE49-F238E27FC236}">
                        <a16:creationId xmlns:a16="http://schemas.microsoft.com/office/drawing/2014/main" id="{48DAF76A-B5F5-4894-A550-5FED87EB0426}"/>
                      </a:ext>
                    </a:extLst>
                  </p:cNvPr>
                  <p:cNvSpPr/>
                  <p:nvPr/>
                </p:nvSpPr>
                <p:spPr>
                  <a:xfrm>
                    <a:off x="10173037" y="2886442"/>
                    <a:ext cx="66770" cy="5823"/>
                  </a:xfrm>
                  <a:custGeom>
                    <a:avLst/>
                    <a:gdLst>
                      <a:gd name="connsiteX0" fmla="*/ 66675 w 66770"/>
                      <a:gd name="connsiteY0" fmla="*/ 2966 h 5823"/>
                      <a:gd name="connsiteX1" fmla="*/ 0 w 66770"/>
                      <a:gd name="connsiteY1" fmla="*/ 5823 h 5823"/>
                      <a:gd name="connsiteX2" fmla="*/ 66675 w 66770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5823">
                        <a:moveTo>
                          <a:pt x="66675" y="2966"/>
                        </a:moveTo>
                        <a:cubicBezTo>
                          <a:pt x="68580" y="2013"/>
                          <a:pt x="41910" y="-4654"/>
                          <a:pt x="0" y="5823"/>
                        </a:cubicBezTo>
                        <a:cubicBezTo>
                          <a:pt x="37147" y="-3702"/>
                          <a:pt x="64770" y="4871"/>
                          <a:pt x="66675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8" name="Graphic 7">
                  <a:extLst>
                    <a:ext uri="{FF2B5EF4-FFF2-40B4-BE49-F238E27FC236}">
                      <a16:creationId xmlns:a16="http://schemas.microsoft.com/office/drawing/2014/main" id="{F4099E63-903D-4C6B-A193-408D1E498FB4}"/>
                    </a:ext>
                  </a:extLst>
                </p:cNvPr>
                <p:cNvGrpSpPr/>
                <p:nvPr/>
              </p:nvGrpSpPr>
              <p:grpSpPr>
                <a:xfrm>
                  <a:off x="10193039" y="2873082"/>
                  <a:ext cx="58915" cy="48711"/>
                  <a:chOff x="10193039" y="2873082"/>
                  <a:chExt cx="58915" cy="48711"/>
                </a:xfrm>
              </p:grpSpPr>
              <p:sp>
                <p:nvSpPr>
                  <p:cNvPr id="3319" name="Freeform: Shape 3318">
                    <a:extLst>
                      <a:ext uri="{FF2B5EF4-FFF2-40B4-BE49-F238E27FC236}">
                        <a16:creationId xmlns:a16="http://schemas.microsoft.com/office/drawing/2014/main" id="{A5D2FDBA-0F72-4D80-933D-2F6C0F228456}"/>
                      </a:ext>
                    </a:extLst>
                  </p:cNvPr>
                  <p:cNvSpPr/>
                  <p:nvPr/>
                </p:nvSpPr>
                <p:spPr>
                  <a:xfrm>
                    <a:off x="10193039" y="2873082"/>
                    <a:ext cx="58915" cy="48711"/>
                  </a:xfrm>
                  <a:custGeom>
                    <a:avLst/>
                    <a:gdLst>
                      <a:gd name="connsiteX0" fmla="*/ 0 w 58915"/>
                      <a:gd name="connsiteY0" fmla="*/ 48711 h 48711"/>
                      <a:gd name="connsiteX1" fmla="*/ 58103 w 58915"/>
                      <a:gd name="connsiteY1" fmla="*/ 5849 h 48711"/>
                      <a:gd name="connsiteX2" fmla="*/ 0 w 58915"/>
                      <a:gd name="connsiteY2" fmla="*/ 48711 h 4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915" h="48711">
                        <a:moveTo>
                          <a:pt x="0" y="48711"/>
                        </a:moveTo>
                        <a:cubicBezTo>
                          <a:pt x="29528" y="24899"/>
                          <a:pt x="48578" y="27756"/>
                          <a:pt x="58103" y="5849"/>
                        </a:cubicBezTo>
                        <a:cubicBezTo>
                          <a:pt x="66675" y="-17011"/>
                          <a:pt x="4763" y="33471"/>
                          <a:pt x="0" y="4871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0" name="Freeform: Shape 3319">
                    <a:extLst>
                      <a:ext uri="{FF2B5EF4-FFF2-40B4-BE49-F238E27FC236}">
                        <a16:creationId xmlns:a16="http://schemas.microsoft.com/office/drawing/2014/main" id="{405EE81B-4872-4EC0-8456-D923E34D0518}"/>
                      </a:ext>
                    </a:extLst>
                  </p:cNvPr>
                  <p:cNvSpPr/>
                  <p:nvPr/>
                </p:nvSpPr>
                <p:spPr>
                  <a:xfrm>
                    <a:off x="10194944" y="2879651"/>
                    <a:ext cx="54318" cy="39284"/>
                  </a:xfrm>
                  <a:custGeom>
                    <a:avLst/>
                    <a:gdLst>
                      <a:gd name="connsiteX0" fmla="*/ 54293 w 54318"/>
                      <a:gd name="connsiteY0" fmla="*/ 232 h 39284"/>
                      <a:gd name="connsiteX1" fmla="*/ 0 w 54318"/>
                      <a:gd name="connsiteY1" fmla="*/ 39285 h 39284"/>
                      <a:gd name="connsiteX2" fmla="*/ 54293 w 54318"/>
                      <a:gd name="connsiteY2" fmla="*/ 232 h 3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39284">
                        <a:moveTo>
                          <a:pt x="54293" y="232"/>
                        </a:moveTo>
                        <a:cubicBezTo>
                          <a:pt x="55245" y="-1673"/>
                          <a:pt x="29528" y="7852"/>
                          <a:pt x="0" y="39285"/>
                        </a:cubicBezTo>
                        <a:cubicBezTo>
                          <a:pt x="25718" y="10710"/>
                          <a:pt x="53340" y="2137"/>
                          <a:pt x="54293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1" name="Graphic 7">
                  <a:extLst>
                    <a:ext uri="{FF2B5EF4-FFF2-40B4-BE49-F238E27FC236}">
                      <a16:creationId xmlns:a16="http://schemas.microsoft.com/office/drawing/2014/main" id="{74C038E5-B95F-478E-8811-F330C18A50F9}"/>
                    </a:ext>
                  </a:extLst>
                </p:cNvPr>
                <p:cNvGrpSpPr/>
                <p:nvPr/>
              </p:nvGrpSpPr>
              <p:grpSpPr>
                <a:xfrm>
                  <a:off x="10242758" y="2830353"/>
                  <a:ext cx="68391" cy="42922"/>
                  <a:chOff x="10242758" y="2830353"/>
                  <a:chExt cx="68391" cy="42922"/>
                </a:xfrm>
              </p:grpSpPr>
              <p:sp>
                <p:nvSpPr>
                  <p:cNvPr id="3322" name="Freeform: Shape 3321">
                    <a:extLst>
                      <a:ext uri="{FF2B5EF4-FFF2-40B4-BE49-F238E27FC236}">
                        <a16:creationId xmlns:a16="http://schemas.microsoft.com/office/drawing/2014/main" id="{7B782DDC-05ED-4ED7-8578-C4D6FAED3AFF}"/>
                      </a:ext>
                    </a:extLst>
                  </p:cNvPr>
                  <p:cNvSpPr/>
                  <p:nvPr/>
                </p:nvSpPr>
                <p:spPr>
                  <a:xfrm>
                    <a:off x="10242758" y="2830353"/>
                    <a:ext cx="68391" cy="42922"/>
                  </a:xfrm>
                  <a:custGeom>
                    <a:avLst/>
                    <a:gdLst>
                      <a:gd name="connsiteX0" fmla="*/ 68391 w 68391"/>
                      <a:gd name="connsiteY0" fmla="*/ 0 h 42922"/>
                      <a:gd name="connsiteX1" fmla="*/ 5526 w 68391"/>
                      <a:gd name="connsiteY1" fmla="*/ 42863 h 42922"/>
                      <a:gd name="connsiteX2" fmla="*/ 68391 w 68391"/>
                      <a:gd name="connsiteY2" fmla="*/ 0 h 42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91" h="42922">
                        <a:moveTo>
                          <a:pt x="68391" y="0"/>
                        </a:moveTo>
                        <a:cubicBezTo>
                          <a:pt x="35054" y="20955"/>
                          <a:pt x="31243" y="40957"/>
                          <a:pt x="5526" y="42863"/>
                        </a:cubicBezTo>
                        <a:cubicBezTo>
                          <a:pt x="-20192" y="44767"/>
                          <a:pt x="51246" y="952"/>
                          <a:pt x="6839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3" name="Freeform: Shape 3322">
                    <a:extLst>
                      <a:ext uri="{FF2B5EF4-FFF2-40B4-BE49-F238E27FC236}">
                        <a16:creationId xmlns:a16="http://schemas.microsoft.com/office/drawing/2014/main" id="{774AAD74-D5D0-44D2-A64A-8684BBF50C41}"/>
                      </a:ext>
                    </a:extLst>
                  </p:cNvPr>
                  <p:cNvSpPr/>
                  <p:nvPr/>
                </p:nvSpPr>
                <p:spPr>
                  <a:xfrm>
                    <a:off x="10249909" y="2832258"/>
                    <a:ext cx="57429" cy="40004"/>
                  </a:xfrm>
                  <a:custGeom>
                    <a:avLst/>
                    <a:gdLst>
                      <a:gd name="connsiteX0" fmla="*/ 280 w 57429"/>
                      <a:gd name="connsiteY0" fmla="*/ 40005 h 40004"/>
                      <a:gd name="connsiteX1" fmla="*/ 57430 w 57429"/>
                      <a:gd name="connsiteY1" fmla="*/ 0 h 40004"/>
                      <a:gd name="connsiteX2" fmla="*/ 280 w 57429"/>
                      <a:gd name="connsiteY2" fmla="*/ 40005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29" h="40004">
                        <a:moveTo>
                          <a:pt x="280" y="40005"/>
                        </a:moveTo>
                        <a:cubicBezTo>
                          <a:pt x="-2578" y="40005"/>
                          <a:pt x="16472" y="18097"/>
                          <a:pt x="57430" y="0"/>
                        </a:cubicBezTo>
                        <a:cubicBezTo>
                          <a:pt x="20282" y="15240"/>
                          <a:pt x="2185" y="39052"/>
                          <a:pt x="280" y="400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4" name="Graphic 7">
                  <a:extLst>
                    <a:ext uri="{FF2B5EF4-FFF2-40B4-BE49-F238E27FC236}">
                      <a16:creationId xmlns:a16="http://schemas.microsoft.com/office/drawing/2014/main" id="{551275A5-FA9F-46D3-BC54-77C829321AAB}"/>
                    </a:ext>
                  </a:extLst>
                </p:cNvPr>
                <p:cNvGrpSpPr/>
                <p:nvPr/>
              </p:nvGrpSpPr>
              <p:grpSpPr>
                <a:xfrm>
                  <a:off x="10231683" y="2883435"/>
                  <a:ext cx="58511" cy="25975"/>
                  <a:chOff x="10231683" y="2883435"/>
                  <a:chExt cx="58511" cy="25975"/>
                </a:xfrm>
              </p:grpSpPr>
              <p:sp>
                <p:nvSpPr>
                  <p:cNvPr id="3325" name="Freeform: Shape 3324">
                    <a:extLst>
                      <a:ext uri="{FF2B5EF4-FFF2-40B4-BE49-F238E27FC236}">
                        <a16:creationId xmlns:a16="http://schemas.microsoft.com/office/drawing/2014/main" id="{161A704D-946E-46D7-9FF8-6FAA980C1B71}"/>
                      </a:ext>
                    </a:extLst>
                  </p:cNvPr>
                  <p:cNvSpPr/>
                  <p:nvPr/>
                </p:nvSpPr>
                <p:spPr>
                  <a:xfrm>
                    <a:off x="10231683" y="2883435"/>
                    <a:ext cx="58511" cy="25975"/>
                  </a:xfrm>
                  <a:custGeom>
                    <a:avLst/>
                    <a:gdLst>
                      <a:gd name="connsiteX0" fmla="*/ 58511 w 58511"/>
                      <a:gd name="connsiteY0" fmla="*/ 25975 h 25975"/>
                      <a:gd name="connsiteX1" fmla="*/ 2314 w 58511"/>
                      <a:gd name="connsiteY1" fmla="*/ 3115 h 25975"/>
                      <a:gd name="connsiteX2" fmla="*/ 58511 w 58511"/>
                      <a:gd name="connsiteY2" fmla="*/ 25975 h 2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11" h="25975">
                        <a:moveTo>
                          <a:pt x="58511" y="25975"/>
                        </a:moveTo>
                        <a:cubicBezTo>
                          <a:pt x="47081" y="14545"/>
                          <a:pt x="17554" y="-8315"/>
                          <a:pt x="2314" y="3115"/>
                        </a:cubicBezTo>
                        <a:cubicBezTo>
                          <a:pt x="-10069" y="12640"/>
                          <a:pt x="29936" y="9783"/>
                          <a:pt x="58511" y="2597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6" name="Freeform: Shape 3325">
                    <a:extLst>
                      <a:ext uri="{FF2B5EF4-FFF2-40B4-BE49-F238E27FC236}">
                        <a16:creationId xmlns:a16="http://schemas.microsoft.com/office/drawing/2014/main" id="{A5D57DF5-DBC5-4D7C-8590-C40EDA8BF4A4}"/>
                      </a:ext>
                    </a:extLst>
                  </p:cNvPr>
                  <p:cNvSpPr/>
                  <p:nvPr/>
                </p:nvSpPr>
                <p:spPr>
                  <a:xfrm>
                    <a:off x="10235876" y="2886255"/>
                    <a:ext cx="54318" cy="22203"/>
                  </a:xfrm>
                  <a:custGeom>
                    <a:avLst/>
                    <a:gdLst>
                      <a:gd name="connsiteX0" fmla="*/ 26 w 54318"/>
                      <a:gd name="connsiteY0" fmla="*/ 296 h 22203"/>
                      <a:gd name="connsiteX1" fmla="*/ 54318 w 54318"/>
                      <a:gd name="connsiteY1" fmla="*/ 22203 h 22203"/>
                      <a:gd name="connsiteX2" fmla="*/ 26 w 54318"/>
                      <a:gd name="connsiteY2" fmla="*/ 296 h 22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22203">
                        <a:moveTo>
                          <a:pt x="26" y="296"/>
                        </a:moveTo>
                        <a:cubicBezTo>
                          <a:pt x="-927" y="1248"/>
                          <a:pt x="24791" y="-657"/>
                          <a:pt x="54318" y="22203"/>
                        </a:cubicBezTo>
                        <a:cubicBezTo>
                          <a:pt x="22886" y="-657"/>
                          <a:pt x="26" y="-657"/>
                          <a:pt x="26" y="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7" name="Graphic 7">
                  <a:extLst>
                    <a:ext uri="{FF2B5EF4-FFF2-40B4-BE49-F238E27FC236}">
                      <a16:creationId xmlns:a16="http://schemas.microsoft.com/office/drawing/2014/main" id="{3FEC39F1-03DF-452B-B8E4-A2FD033C7A19}"/>
                    </a:ext>
                  </a:extLst>
                </p:cNvPr>
                <p:cNvGrpSpPr/>
                <p:nvPr/>
              </p:nvGrpSpPr>
              <p:grpSpPr>
                <a:xfrm>
                  <a:off x="10231603" y="2879165"/>
                  <a:ext cx="78593" cy="14945"/>
                  <a:chOff x="10231603" y="2879165"/>
                  <a:chExt cx="78593" cy="14945"/>
                </a:xfrm>
              </p:grpSpPr>
              <p:sp>
                <p:nvSpPr>
                  <p:cNvPr id="3328" name="Freeform: Shape 3327">
                    <a:extLst>
                      <a:ext uri="{FF2B5EF4-FFF2-40B4-BE49-F238E27FC236}">
                        <a16:creationId xmlns:a16="http://schemas.microsoft.com/office/drawing/2014/main" id="{876F4011-EB0C-490B-9531-A685DBC81AB0}"/>
                      </a:ext>
                    </a:extLst>
                  </p:cNvPr>
                  <p:cNvSpPr/>
                  <p:nvPr/>
                </p:nvSpPr>
                <p:spPr>
                  <a:xfrm>
                    <a:off x="10231603" y="2879165"/>
                    <a:ext cx="78593" cy="14945"/>
                  </a:xfrm>
                  <a:custGeom>
                    <a:avLst/>
                    <a:gdLst>
                      <a:gd name="connsiteX0" fmla="*/ 78594 w 78593"/>
                      <a:gd name="connsiteY0" fmla="*/ 14053 h 14945"/>
                      <a:gd name="connsiteX1" fmla="*/ 3346 w 78593"/>
                      <a:gd name="connsiteY1" fmla="*/ 7385 h 14945"/>
                      <a:gd name="connsiteX2" fmla="*/ 78594 w 78593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593" h="14945">
                        <a:moveTo>
                          <a:pt x="78594" y="14053"/>
                        </a:moveTo>
                        <a:cubicBezTo>
                          <a:pt x="39541" y="9290"/>
                          <a:pt x="24301" y="22625"/>
                          <a:pt x="3346" y="7385"/>
                        </a:cubicBezTo>
                        <a:cubicBezTo>
                          <a:pt x="-17609" y="-7855"/>
                          <a:pt x="66211" y="3575"/>
                          <a:pt x="78594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9" name="Freeform: Shape 3328">
                    <a:extLst>
                      <a:ext uri="{FF2B5EF4-FFF2-40B4-BE49-F238E27FC236}">
                        <a16:creationId xmlns:a16="http://schemas.microsoft.com/office/drawing/2014/main" id="{12592402-0FE6-4DCC-B2E4-6DB284108EFF}"/>
                      </a:ext>
                    </a:extLst>
                  </p:cNvPr>
                  <p:cNvSpPr/>
                  <p:nvPr/>
                </p:nvSpPr>
                <p:spPr>
                  <a:xfrm>
                    <a:off x="10237714" y="2884407"/>
                    <a:ext cx="69625" cy="7858"/>
                  </a:xfrm>
                  <a:custGeom>
                    <a:avLst/>
                    <a:gdLst>
                      <a:gd name="connsiteX0" fmla="*/ 93 w 69625"/>
                      <a:gd name="connsiteY0" fmla="*/ 2143 h 7858"/>
                      <a:gd name="connsiteX1" fmla="*/ 69625 w 69625"/>
                      <a:gd name="connsiteY1" fmla="*/ 7858 h 7858"/>
                      <a:gd name="connsiteX2" fmla="*/ 93 w 69625"/>
                      <a:gd name="connsiteY2" fmla="*/ 2143 h 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25" h="7858">
                        <a:moveTo>
                          <a:pt x="93" y="2143"/>
                        </a:moveTo>
                        <a:cubicBezTo>
                          <a:pt x="-1812" y="1191"/>
                          <a:pt x="25810" y="-4524"/>
                          <a:pt x="69625" y="7858"/>
                        </a:cubicBezTo>
                        <a:cubicBezTo>
                          <a:pt x="30573" y="-3572"/>
                          <a:pt x="1998" y="3096"/>
                          <a:pt x="93" y="21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0" name="Graphic 7">
                  <a:extLst>
                    <a:ext uri="{FF2B5EF4-FFF2-40B4-BE49-F238E27FC236}">
                      <a16:creationId xmlns:a16="http://schemas.microsoft.com/office/drawing/2014/main" id="{ACC4CE3D-1B02-4D48-A807-62111D8736CC}"/>
                    </a:ext>
                  </a:extLst>
                </p:cNvPr>
                <p:cNvGrpSpPr/>
                <p:nvPr/>
              </p:nvGrpSpPr>
              <p:grpSpPr>
                <a:xfrm>
                  <a:off x="10237347" y="2801778"/>
                  <a:ext cx="14746" cy="73197"/>
                  <a:chOff x="10237347" y="2801778"/>
                  <a:chExt cx="14746" cy="73197"/>
                </a:xfrm>
              </p:grpSpPr>
              <p:sp>
                <p:nvSpPr>
                  <p:cNvPr id="3331" name="Freeform: Shape 3330">
                    <a:extLst>
                      <a:ext uri="{FF2B5EF4-FFF2-40B4-BE49-F238E27FC236}">
                        <a16:creationId xmlns:a16="http://schemas.microsoft.com/office/drawing/2014/main" id="{B95C33AC-4D34-4ED2-8630-8025D48EDB05}"/>
                      </a:ext>
                    </a:extLst>
                  </p:cNvPr>
                  <p:cNvSpPr/>
                  <p:nvPr/>
                </p:nvSpPr>
                <p:spPr>
                  <a:xfrm>
                    <a:off x="10237347" y="2801778"/>
                    <a:ext cx="14746" cy="73197"/>
                  </a:xfrm>
                  <a:custGeom>
                    <a:avLst/>
                    <a:gdLst>
                      <a:gd name="connsiteX0" fmla="*/ 14747 w 14746"/>
                      <a:gd name="connsiteY0" fmla="*/ 0 h 73197"/>
                      <a:gd name="connsiteX1" fmla="*/ 7127 w 14746"/>
                      <a:gd name="connsiteY1" fmla="*/ 71438 h 73197"/>
                      <a:gd name="connsiteX2" fmla="*/ 14747 w 14746"/>
                      <a:gd name="connsiteY2" fmla="*/ 0 h 7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3197">
                        <a:moveTo>
                          <a:pt x="14747" y="0"/>
                        </a:moveTo>
                        <a:cubicBezTo>
                          <a:pt x="9031" y="36195"/>
                          <a:pt x="22366" y="57150"/>
                          <a:pt x="7127" y="71438"/>
                        </a:cubicBezTo>
                        <a:cubicBezTo>
                          <a:pt x="-8113" y="85725"/>
                          <a:pt x="4269" y="8572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2" name="Freeform: Shape 3331">
                    <a:extLst>
                      <a:ext uri="{FF2B5EF4-FFF2-40B4-BE49-F238E27FC236}">
                        <a16:creationId xmlns:a16="http://schemas.microsoft.com/office/drawing/2014/main" id="{0D42B8A9-D4D9-4F2A-BCAB-C2CFFBF41EC2}"/>
                      </a:ext>
                    </a:extLst>
                  </p:cNvPr>
                  <p:cNvSpPr/>
                  <p:nvPr/>
                </p:nvSpPr>
                <p:spPr>
                  <a:xfrm>
                    <a:off x="10242070" y="2804635"/>
                    <a:ext cx="9071" cy="66697"/>
                  </a:xfrm>
                  <a:custGeom>
                    <a:avLst/>
                    <a:gdLst>
                      <a:gd name="connsiteX0" fmla="*/ 2404 w 9071"/>
                      <a:gd name="connsiteY0" fmla="*/ 66675 h 66697"/>
                      <a:gd name="connsiteX1" fmla="*/ 9072 w 9071"/>
                      <a:gd name="connsiteY1" fmla="*/ 0 h 66697"/>
                      <a:gd name="connsiteX2" fmla="*/ 2404 w 9071"/>
                      <a:gd name="connsiteY2" fmla="*/ 66675 h 66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6697">
                        <a:moveTo>
                          <a:pt x="2404" y="66675"/>
                        </a:moveTo>
                        <a:cubicBezTo>
                          <a:pt x="499" y="67628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4770"/>
                          <a:pt x="2404" y="666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3" name="Graphic 7">
                  <a:extLst>
                    <a:ext uri="{FF2B5EF4-FFF2-40B4-BE49-F238E27FC236}">
                      <a16:creationId xmlns:a16="http://schemas.microsoft.com/office/drawing/2014/main" id="{4A8A5A12-3BDC-4E82-B1B9-67B6C79DC4F4}"/>
                    </a:ext>
                  </a:extLst>
                </p:cNvPr>
                <p:cNvGrpSpPr/>
                <p:nvPr/>
              </p:nvGrpSpPr>
              <p:grpSpPr>
                <a:xfrm>
                  <a:off x="10183514" y="2796063"/>
                  <a:ext cx="62063" cy="88435"/>
                  <a:chOff x="10183514" y="2796063"/>
                  <a:chExt cx="62063" cy="88435"/>
                </a:xfrm>
              </p:grpSpPr>
              <p:sp>
                <p:nvSpPr>
                  <p:cNvPr id="3334" name="Freeform: Shape 3333">
                    <a:extLst>
                      <a:ext uri="{FF2B5EF4-FFF2-40B4-BE49-F238E27FC236}">
                        <a16:creationId xmlns:a16="http://schemas.microsoft.com/office/drawing/2014/main" id="{F1A62944-C92F-4256-88F0-45072B982F9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62063" cy="88435"/>
                  </a:xfrm>
                  <a:custGeom>
                    <a:avLst/>
                    <a:gdLst>
                      <a:gd name="connsiteX0" fmla="*/ 0 w 62063"/>
                      <a:gd name="connsiteY0" fmla="*/ 0 h 88435"/>
                      <a:gd name="connsiteX1" fmla="*/ 56198 w 62063"/>
                      <a:gd name="connsiteY1" fmla="*/ 87630 h 88435"/>
                      <a:gd name="connsiteX2" fmla="*/ 0 w 62063"/>
                      <a:gd name="connsiteY2" fmla="*/ 0 h 8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63" h="88435">
                        <a:moveTo>
                          <a:pt x="0" y="0"/>
                        </a:moveTo>
                        <a:cubicBezTo>
                          <a:pt x="31433" y="34290"/>
                          <a:pt x="38100" y="96203"/>
                          <a:pt x="56198" y="87630"/>
                        </a:cubicBezTo>
                        <a:cubicBezTo>
                          <a:pt x="77153" y="70485"/>
                          <a:pt x="38100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5" name="Freeform: Shape 3334">
                    <a:extLst>
                      <a:ext uri="{FF2B5EF4-FFF2-40B4-BE49-F238E27FC236}">
                        <a16:creationId xmlns:a16="http://schemas.microsoft.com/office/drawing/2014/main" id="{1DD1F69F-4AFA-4577-8DAA-B3961DA2FDD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55485" cy="84782"/>
                  </a:xfrm>
                  <a:custGeom>
                    <a:avLst/>
                    <a:gdLst>
                      <a:gd name="connsiteX0" fmla="*/ 55245 w 55485"/>
                      <a:gd name="connsiteY0" fmla="*/ 84772 h 84782"/>
                      <a:gd name="connsiteX1" fmla="*/ 0 w 55485"/>
                      <a:gd name="connsiteY1" fmla="*/ 0 h 84782"/>
                      <a:gd name="connsiteX2" fmla="*/ 55245 w 55485"/>
                      <a:gd name="connsiteY2" fmla="*/ 84772 h 8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5" h="84782">
                        <a:moveTo>
                          <a:pt x="55245" y="84772"/>
                        </a:moveTo>
                        <a:cubicBezTo>
                          <a:pt x="58103" y="83820"/>
                          <a:pt x="35243" y="14288"/>
                          <a:pt x="0" y="0"/>
                        </a:cubicBezTo>
                        <a:cubicBezTo>
                          <a:pt x="37148" y="20003"/>
                          <a:pt x="52388" y="85725"/>
                          <a:pt x="55245" y="847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6" name="Graphic 7">
                  <a:extLst>
                    <a:ext uri="{FF2B5EF4-FFF2-40B4-BE49-F238E27FC236}">
                      <a16:creationId xmlns:a16="http://schemas.microsoft.com/office/drawing/2014/main" id="{1D973C08-7357-42E2-9FC6-3D376BE74216}"/>
                    </a:ext>
                  </a:extLst>
                </p:cNvPr>
                <p:cNvGrpSpPr/>
                <p:nvPr/>
              </p:nvGrpSpPr>
              <p:grpSpPr>
                <a:xfrm>
                  <a:off x="10239227" y="2855591"/>
                  <a:ext cx="90019" cy="33119"/>
                  <a:chOff x="10239227" y="2855591"/>
                  <a:chExt cx="90019" cy="33119"/>
                </a:xfrm>
              </p:grpSpPr>
              <p:sp>
                <p:nvSpPr>
                  <p:cNvPr id="3337" name="Freeform: Shape 3336">
                    <a:extLst>
                      <a:ext uri="{FF2B5EF4-FFF2-40B4-BE49-F238E27FC236}">
                        <a16:creationId xmlns:a16="http://schemas.microsoft.com/office/drawing/2014/main" id="{269FC523-7063-4438-9147-1B0290270655}"/>
                      </a:ext>
                    </a:extLst>
                  </p:cNvPr>
                  <p:cNvSpPr/>
                  <p:nvPr/>
                </p:nvSpPr>
                <p:spPr>
                  <a:xfrm>
                    <a:off x="10239227" y="2855591"/>
                    <a:ext cx="89067" cy="33119"/>
                  </a:xfrm>
                  <a:custGeom>
                    <a:avLst/>
                    <a:gdLst>
                      <a:gd name="connsiteX0" fmla="*/ 89067 w 89067"/>
                      <a:gd name="connsiteY0" fmla="*/ 2385 h 33119"/>
                      <a:gd name="connsiteX1" fmla="*/ 485 w 89067"/>
                      <a:gd name="connsiteY1" fmla="*/ 25245 h 33119"/>
                      <a:gd name="connsiteX2" fmla="*/ 89067 w 89067"/>
                      <a:gd name="connsiteY2" fmla="*/ 2385 h 3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067" h="33119">
                        <a:moveTo>
                          <a:pt x="89067" y="2385"/>
                        </a:moveTo>
                        <a:cubicBezTo>
                          <a:pt x="65255" y="-2378"/>
                          <a:pt x="8105" y="-2378"/>
                          <a:pt x="485" y="25245"/>
                        </a:cubicBezTo>
                        <a:cubicBezTo>
                          <a:pt x="-5230" y="50010"/>
                          <a:pt x="40490" y="9052"/>
                          <a:pt x="89067" y="238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8" name="Freeform: Shape 3337">
                    <a:extLst>
                      <a:ext uri="{FF2B5EF4-FFF2-40B4-BE49-F238E27FC236}">
                        <a16:creationId xmlns:a16="http://schemas.microsoft.com/office/drawing/2014/main" id="{09AC1C6A-C966-4857-BF3F-AB949381D931}"/>
                      </a:ext>
                    </a:extLst>
                  </p:cNvPr>
                  <p:cNvSpPr/>
                  <p:nvPr/>
                </p:nvSpPr>
                <p:spPr>
                  <a:xfrm>
                    <a:off x="10242569" y="2857878"/>
                    <a:ext cx="86677" cy="23054"/>
                  </a:xfrm>
                  <a:custGeom>
                    <a:avLst/>
                    <a:gdLst>
                      <a:gd name="connsiteX0" fmla="*/ 0 w 86677"/>
                      <a:gd name="connsiteY0" fmla="*/ 22957 h 23054"/>
                      <a:gd name="connsiteX1" fmla="*/ 86678 w 86677"/>
                      <a:gd name="connsiteY1" fmla="*/ 97 h 23054"/>
                      <a:gd name="connsiteX2" fmla="*/ 0 w 86677"/>
                      <a:gd name="connsiteY2" fmla="*/ 22957 h 2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677" h="23054">
                        <a:moveTo>
                          <a:pt x="0" y="22957"/>
                        </a:moveTo>
                        <a:cubicBezTo>
                          <a:pt x="0" y="24863"/>
                          <a:pt x="29528" y="-1807"/>
                          <a:pt x="86678" y="97"/>
                        </a:cubicBezTo>
                        <a:cubicBezTo>
                          <a:pt x="27622" y="-855"/>
                          <a:pt x="0" y="21052"/>
                          <a:pt x="0" y="22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9" name="Graphic 7">
                  <a:extLst>
                    <a:ext uri="{FF2B5EF4-FFF2-40B4-BE49-F238E27FC236}">
                      <a16:creationId xmlns:a16="http://schemas.microsoft.com/office/drawing/2014/main" id="{2D3251E9-FB1C-4F11-9BFC-82F2FF456D06}"/>
                    </a:ext>
                  </a:extLst>
                </p:cNvPr>
                <p:cNvGrpSpPr/>
                <p:nvPr/>
              </p:nvGrpSpPr>
              <p:grpSpPr>
                <a:xfrm>
                  <a:off x="10150176" y="2853174"/>
                  <a:ext cx="92034" cy="35972"/>
                  <a:chOff x="10150176" y="2853174"/>
                  <a:chExt cx="92034" cy="35972"/>
                </a:xfrm>
              </p:grpSpPr>
              <p:sp>
                <p:nvSpPr>
                  <p:cNvPr id="3340" name="Freeform: Shape 3339">
                    <a:extLst>
                      <a:ext uri="{FF2B5EF4-FFF2-40B4-BE49-F238E27FC236}">
                        <a16:creationId xmlns:a16="http://schemas.microsoft.com/office/drawing/2014/main" id="{1EDCCA92-FC03-4769-B2DA-F24E8A60C102}"/>
                      </a:ext>
                    </a:extLst>
                  </p:cNvPr>
                  <p:cNvSpPr/>
                  <p:nvPr/>
                </p:nvSpPr>
                <p:spPr>
                  <a:xfrm>
                    <a:off x="10150176" y="2853174"/>
                    <a:ext cx="92034" cy="35972"/>
                  </a:xfrm>
                  <a:custGeom>
                    <a:avLst/>
                    <a:gdLst>
                      <a:gd name="connsiteX0" fmla="*/ 0 w 92034"/>
                      <a:gd name="connsiteY0" fmla="*/ 1944 h 35972"/>
                      <a:gd name="connsiteX1" fmla="*/ 87630 w 92034"/>
                      <a:gd name="connsiteY1" fmla="*/ 25756 h 35972"/>
                      <a:gd name="connsiteX2" fmla="*/ 0 w 92034"/>
                      <a:gd name="connsiteY2" fmla="*/ 1944 h 35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034" h="35972">
                        <a:moveTo>
                          <a:pt x="0" y="1944"/>
                        </a:moveTo>
                        <a:cubicBezTo>
                          <a:pt x="16193" y="-1866"/>
                          <a:pt x="66675" y="-2819"/>
                          <a:pt x="87630" y="25756"/>
                        </a:cubicBezTo>
                        <a:cubicBezTo>
                          <a:pt x="107633" y="54331"/>
                          <a:pt x="56198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1" name="Freeform: Shape 3340">
                    <a:extLst>
                      <a:ext uri="{FF2B5EF4-FFF2-40B4-BE49-F238E27FC236}">
                        <a16:creationId xmlns:a16="http://schemas.microsoft.com/office/drawing/2014/main" id="{4C9CEE67-CA55-4894-9022-481C8E3F3069}"/>
                      </a:ext>
                    </a:extLst>
                  </p:cNvPr>
                  <p:cNvSpPr/>
                  <p:nvPr/>
                </p:nvSpPr>
                <p:spPr>
                  <a:xfrm>
                    <a:off x="10154939" y="2856071"/>
                    <a:ext cx="82037" cy="25042"/>
                  </a:xfrm>
                  <a:custGeom>
                    <a:avLst/>
                    <a:gdLst>
                      <a:gd name="connsiteX0" fmla="*/ 81915 w 82037"/>
                      <a:gd name="connsiteY0" fmla="*/ 24765 h 25042"/>
                      <a:gd name="connsiteX1" fmla="*/ 0 w 82037"/>
                      <a:gd name="connsiteY1" fmla="*/ 0 h 25042"/>
                      <a:gd name="connsiteX2" fmla="*/ 81915 w 82037"/>
                      <a:gd name="connsiteY2" fmla="*/ 24765 h 2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037" h="25042">
                        <a:moveTo>
                          <a:pt x="81915" y="24765"/>
                        </a:moveTo>
                        <a:cubicBezTo>
                          <a:pt x="83820" y="27622"/>
                          <a:pt x="63818" y="7620"/>
                          <a:pt x="0" y="0"/>
                        </a:cubicBezTo>
                        <a:cubicBezTo>
                          <a:pt x="60008" y="4763"/>
                          <a:pt x="80010" y="21908"/>
                          <a:pt x="81915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42" name="Graphic 7">
                <a:extLst>
                  <a:ext uri="{FF2B5EF4-FFF2-40B4-BE49-F238E27FC236}">
                    <a16:creationId xmlns:a16="http://schemas.microsoft.com/office/drawing/2014/main" id="{7308594F-0853-452D-BC2D-52E6DA8920AB}"/>
                  </a:ext>
                </a:extLst>
              </p:cNvPr>
              <p:cNvGrpSpPr/>
              <p:nvPr/>
            </p:nvGrpSpPr>
            <p:grpSpPr>
              <a:xfrm>
                <a:off x="9878714" y="2652236"/>
                <a:ext cx="119062" cy="98107"/>
                <a:chOff x="9878714" y="2652236"/>
                <a:chExt cx="119062" cy="98107"/>
              </a:xfrm>
            </p:grpSpPr>
            <p:sp>
              <p:nvSpPr>
                <p:cNvPr id="3343" name="Freeform: Shape 3342">
                  <a:extLst>
                    <a:ext uri="{FF2B5EF4-FFF2-40B4-BE49-F238E27FC236}">
                      <a16:creationId xmlns:a16="http://schemas.microsoft.com/office/drawing/2014/main" id="{AC0657F1-4301-47A2-9C60-EE024C9C524B}"/>
                    </a:ext>
                  </a:extLst>
                </p:cNvPr>
                <p:cNvSpPr/>
                <p:nvPr/>
              </p:nvSpPr>
              <p:spPr>
                <a:xfrm>
                  <a:off x="9902526" y="2695098"/>
                  <a:ext cx="95250" cy="55244"/>
                </a:xfrm>
                <a:custGeom>
                  <a:avLst/>
                  <a:gdLst>
                    <a:gd name="connsiteX0" fmla="*/ 57150 w 95250"/>
                    <a:gd name="connsiteY0" fmla="*/ 27623 h 55244"/>
                    <a:gd name="connsiteX1" fmla="*/ 85725 w 95250"/>
                    <a:gd name="connsiteY1" fmla="*/ 22860 h 55244"/>
                    <a:gd name="connsiteX2" fmla="*/ 63818 w 95250"/>
                    <a:gd name="connsiteY2" fmla="*/ 22860 h 55244"/>
                    <a:gd name="connsiteX3" fmla="*/ 95250 w 95250"/>
                    <a:gd name="connsiteY3" fmla="*/ 11430 h 55244"/>
                    <a:gd name="connsiteX4" fmla="*/ 53340 w 95250"/>
                    <a:gd name="connsiteY4" fmla="*/ 19050 h 55244"/>
                    <a:gd name="connsiteX5" fmla="*/ 67628 w 95250"/>
                    <a:gd name="connsiteY5" fmla="*/ 4763 h 55244"/>
                    <a:gd name="connsiteX6" fmla="*/ 50483 w 95250"/>
                    <a:gd name="connsiteY6" fmla="*/ 15240 h 55244"/>
                    <a:gd name="connsiteX7" fmla="*/ 50483 w 95250"/>
                    <a:gd name="connsiteY7" fmla="*/ 0 h 55244"/>
                    <a:gd name="connsiteX8" fmla="*/ 37148 w 95250"/>
                    <a:gd name="connsiteY8" fmla="*/ 19050 h 55244"/>
                    <a:gd name="connsiteX9" fmla="*/ 36195 w 95250"/>
                    <a:gd name="connsiteY9" fmla="*/ 19050 h 55244"/>
                    <a:gd name="connsiteX10" fmla="*/ 28575 w 95250"/>
                    <a:gd name="connsiteY10" fmla="*/ 5715 h 55244"/>
                    <a:gd name="connsiteX11" fmla="*/ 28575 w 95250"/>
                    <a:gd name="connsiteY11" fmla="*/ 18098 h 55244"/>
                    <a:gd name="connsiteX12" fmla="*/ 18098 w 95250"/>
                    <a:gd name="connsiteY12" fmla="*/ 12382 h 55244"/>
                    <a:gd name="connsiteX13" fmla="*/ 24765 w 95250"/>
                    <a:gd name="connsiteY13" fmla="*/ 21907 h 55244"/>
                    <a:gd name="connsiteX14" fmla="*/ 0 w 95250"/>
                    <a:gd name="connsiteY14" fmla="*/ 33338 h 55244"/>
                    <a:gd name="connsiteX15" fmla="*/ 25718 w 95250"/>
                    <a:gd name="connsiteY15" fmla="*/ 29527 h 55244"/>
                    <a:gd name="connsiteX16" fmla="*/ 9525 w 95250"/>
                    <a:gd name="connsiteY16" fmla="*/ 42863 h 55244"/>
                    <a:gd name="connsiteX17" fmla="*/ 25718 w 95250"/>
                    <a:gd name="connsiteY17" fmla="*/ 35242 h 55244"/>
                    <a:gd name="connsiteX18" fmla="*/ 26670 w 95250"/>
                    <a:gd name="connsiteY18" fmla="*/ 49530 h 55244"/>
                    <a:gd name="connsiteX19" fmla="*/ 32385 w 95250"/>
                    <a:gd name="connsiteY19" fmla="*/ 38100 h 55244"/>
                    <a:gd name="connsiteX20" fmla="*/ 39053 w 95250"/>
                    <a:gd name="connsiteY20" fmla="*/ 51435 h 55244"/>
                    <a:gd name="connsiteX21" fmla="*/ 40005 w 95250"/>
                    <a:gd name="connsiteY21" fmla="*/ 40957 h 55244"/>
                    <a:gd name="connsiteX22" fmla="*/ 50483 w 95250"/>
                    <a:gd name="connsiteY22" fmla="*/ 55245 h 55244"/>
                    <a:gd name="connsiteX23" fmla="*/ 49530 w 95250"/>
                    <a:gd name="connsiteY23" fmla="*/ 39052 h 55244"/>
                    <a:gd name="connsiteX24" fmla="*/ 61913 w 95250"/>
                    <a:gd name="connsiteY24" fmla="*/ 46673 h 55244"/>
                    <a:gd name="connsiteX25" fmla="*/ 51435 w 95250"/>
                    <a:gd name="connsiteY25" fmla="*/ 35242 h 55244"/>
                    <a:gd name="connsiteX26" fmla="*/ 87630 w 95250"/>
                    <a:gd name="connsiteY26" fmla="*/ 44767 h 55244"/>
                    <a:gd name="connsiteX27" fmla="*/ 57150 w 95250"/>
                    <a:gd name="connsiteY27" fmla="*/ 27623 h 5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4">
                      <a:moveTo>
                        <a:pt x="57150" y="27623"/>
                      </a:moveTo>
                      <a:cubicBezTo>
                        <a:pt x="68580" y="26670"/>
                        <a:pt x="82868" y="24765"/>
                        <a:pt x="85725" y="22860"/>
                      </a:cubicBezTo>
                      <a:cubicBezTo>
                        <a:pt x="77153" y="23813"/>
                        <a:pt x="69533" y="22860"/>
                        <a:pt x="63818" y="22860"/>
                      </a:cubicBezTo>
                      <a:cubicBezTo>
                        <a:pt x="78105" y="19050"/>
                        <a:pt x="92393" y="14288"/>
                        <a:pt x="95250" y="11430"/>
                      </a:cubicBezTo>
                      <a:cubicBezTo>
                        <a:pt x="77153" y="16192"/>
                        <a:pt x="63818" y="17145"/>
                        <a:pt x="53340" y="19050"/>
                      </a:cubicBezTo>
                      <a:cubicBezTo>
                        <a:pt x="60008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2"/>
                        <a:pt x="50483" y="15240"/>
                      </a:cubicBezTo>
                      <a:cubicBezTo>
                        <a:pt x="52388" y="9525"/>
                        <a:pt x="51435" y="2857"/>
                        <a:pt x="50483" y="0"/>
                      </a:cubicBezTo>
                      <a:cubicBezTo>
                        <a:pt x="48578" y="6667"/>
                        <a:pt x="41910" y="13335"/>
                        <a:pt x="37148" y="19050"/>
                      </a:cubicBezTo>
                      <a:cubicBezTo>
                        <a:pt x="37148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3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8" y="15240"/>
                        <a:pt x="20955" y="13335"/>
                        <a:pt x="18098" y="12382"/>
                      </a:cubicBezTo>
                      <a:cubicBezTo>
                        <a:pt x="21908" y="15240"/>
                        <a:pt x="23813" y="19050"/>
                        <a:pt x="24765" y="21907"/>
                      </a:cubicBezTo>
                      <a:cubicBezTo>
                        <a:pt x="14288" y="25717"/>
                        <a:pt x="16193" y="27623"/>
                        <a:pt x="0" y="33338"/>
                      </a:cubicBezTo>
                      <a:cubicBezTo>
                        <a:pt x="14288" y="33338"/>
                        <a:pt x="19050" y="33338"/>
                        <a:pt x="25718" y="29527"/>
                      </a:cubicBezTo>
                      <a:cubicBezTo>
                        <a:pt x="21908" y="32385"/>
                        <a:pt x="19050" y="37148"/>
                        <a:pt x="9525" y="42863"/>
                      </a:cubicBezTo>
                      <a:cubicBezTo>
                        <a:pt x="13335" y="41910"/>
                        <a:pt x="20003" y="39052"/>
                        <a:pt x="25718" y="35242"/>
                      </a:cubicBezTo>
                      <a:cubicBezTo>
                        <a:pt x="26670" y="39052"/>
                        <a:pt x="28575" y="42863"/>
                        <a:pt x="26670" y="49530"/>
                      </a:cubicBezTo>
                      <a:cubicBezTo>
                        <a:pt x="28575" y="47625"/>
                        <a:pt x="31433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8" y="49530"/>
                        <a:pt x="40958" y="45720"/>
                        <a:pt x="40005" y="40957"/>
                      </a:cubicBezTo>
                      <a:cubicBezTo>
                        <a:pt x="43815" y="45720"/>
                        <a:pt x="47625" y="50482"/>
                        <a:pt x="50483" y="55245"/>
                      </a:cubicBezTo>
                      <a:cubicBezTo>
                        <a:pt x="52388" y="52388"/>
                        <a:pt x="53340" y="44767"/>
                        <a:pt x="49530" y="39052"/>
                      </a:cubicBezTo>
                      <a:cubicBezTo>
                        <a:pt x="53340" y="40957"/>
                        <a:pt x="57150" y="42863"/>
                        <a:pt x="61913" y="46673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7"/>
                        <a:pt x="87630" y="44767"/>
                      </a:cubicBezTo>
                      <a:cubicBezTo>
                        <a:pt x="83820" y="38100"/>
                        <a:pt x="70485" y="31432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44" name="Graphic 7">
                  <a:extLst>
                    <a:ext uri="{FF2B5EF4-FFF2-40B4-BE49-F238E27FC236}">
                      <a16:creationId xmlns:a16="http://schemas.microsoft.com/office/drawing/2014/main" id="{04223076-DAC4-473E-A49F-9EFFE05FD6F6}"/>
                    </a:ext>
                  </a:extLst>
                </p:cNvPr>
                <p:cNvGrpSpPr/>
                <p:nvPr/>
              </p:nvGrpSpPr>
              <p:grpSpPr>
                <a:xfrm>
                  <a:off x="9931383" y="2652236"/>
                  <a:ext cx="34960" cy="60421"/>
                  <a:chOff x="9931383" y="2652236"/>
                  <a:chExt cx="34960" cy="60421"/>
                </a:xfrm>
              </p:grpSpPr>
              <p:sp>
                <p:nvSpPr>
                  <p:cNvPr id="3345" name="Freeform: Shape 3344">
                    <a:extLst>
                      <a:ext uri="{FF2B5EF4-FFF2-40B4-BE49-F238E27FC236}">
                        <a16:creationId xmlns:a16="http://schemas.microsoft.com/office/drawing/2014/main" id="{27674D73-A8EF-4346-A533-83C817DE1DBB}"/>
                      </a:ext>
                    </a:extLst>
                  </p:cNvPr>
                  <p:cNvSpPr/>
                  <p:nvPr/>
                </p:nvSpPr>
                <p:spPr>
                  <a:xfrm>
                    <a:off x="9931383" y="2652236"/>
                    <a:ext cx="34960" cy="60421"/>
                  </a:xfrm>
                  <a:custGeom>
                    <a:avLst/>
                    <a:gdLst>
                      <a:gd name="connsiteX0" fmla="*/ 34961 w 34960"/>
                      <a:gd name="connsiteY0" fmla="*/ 0 h 60421"/>
                      <a:gd name="connsiteX1" fmla="*/ 5433 w 34960"/>
                      <a:gd name="connsiteY1" fmla="*/ 59055 h 60421"/>
                      <a:gd name="connsiteX2" fmla="*/ 34961 w 34960"/>
                      <a:gd name="connsiteY2" fmla="*/ 0 h 60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421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0485"/>
                          <a:pt x="22578" y="6667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6" name="Freeform: Shape 3345">
                    <a:extLst>
                      <a:ext uri="{FF2B5EF4-FFF2-40B4-BE49-F238E27FC236}">
                        <a16:creationId xmlns:a16="http://schemas.microsoft.com/office/drawing/2014/main" id="{35E5E567-B334-499E-8FFA-DBCB84ECE72C}"/>
                      </a:ext>
                    </a:extLst>
                  </p:cNvPr>
                  <p:cNvSpPr/>
                  <p:nvPr/>
                </p:nvSpPr>
                <p:spPr>
                  <a:xfrm>
                    <a:off x="9936439" y="2654140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6093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47" name="Graphic 7">
                  <a:extLst>
                    <a:ext uri="{FF2B5EF4-FFF2-40B4-BE49-F238E27FC236}">
                      <a16:creationId xmlns:a16="http://schemas.microsoft.com/office/drawing/2014/main" id="{59327805-6BE9-46FA-87F2-BB25078C0010}"/>
                    </a:ext>
                  </a:extLst>
                </p:cNvPr>
                <p:cNvGrpSpPr/>
                <p:nvPr/>
              </p:nvGrpSpPr>
              <p:grpSpPr>
                <a:xfrm>
                  <a:off x="9887287" y="2704770"/>
                  <a:ext cx="51257" cy="11056"/>
                  <a:chOff x="9887287" y="2704770"/>
                  <a:chExt cx="51257" cy="11056"/>
                </a:xfrm>
              </p:grpSpPr>
              <p:sp>
                <p:nvSpPr>
                  <p:cNvPr id="3348" name="Freeform: Shape 3347">
                    <a:extLst>
                      <a:ext uri="{FF2B5EF4-FFF2-40B4-BE49-F238E27FC236}">
                        <a16:creationId xmlns:a16="http://schemas.microsoft.com/office/drawing/2014/main" id="{4179AC95-FEFE-402E-B0F4-AA2558A8E838}"/>
                      </a:ext>
                    </a:extLst>
                  </p:cNvPr>
                  <p:cNvSpPr/>
                  <p:nvPr/>
                </p:nvSpPr>
                <p:spPr>
                  <a:xfrm>
                    <a:off x="9887287" y="2704770"/>
                    <a:ext cx="51257" cy="11056"/>
                  </a:xfrm>
                  <a:custGeom>
                    <a:avLst/>
                    <a:gdLst>
                      <a:gd name="connsiteX0" fmla="*/ 0 w 51257"/>
                      <a:gd name="connsiteY0" fmla="*/ 1757 h 11056"/>
                      <a:gd name="connsiteX1" fmla="*/ 48577 w 51257"/>
                      <a:gd name="connsiteY1" fmla="*/ 9378 h 11056"/>
                      <a:gd name="connsiteX2" fmla="*/ 0 w 51257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57" h="11056">
                        <a:moveTo>
                          <a:pt x="0" y="1757"/>
                        </a:moveTo>
                        <a:cubicBezTo>
                          <a:pt x="24765" y="4615"/>
                          <a:pt x="33338" y="15093"/>
                          <a:pt x="48577" y="9378"/>
                        </a:cubicBezTo>
                        <a:cubicBezTo>
                          <a:pt x="63817" y="2710"/>
                          <a:pt x="9525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9" name="Freeform: Shape 3348">
                    <a:extLst>
                      <a:ext uri="{FF2B5EF4-FFF2-40B4-BE49-F238E27FC236}">
                        <a16:creationId xmlns:a16="http://schemas.microsoft.com/office/drawing/2014/main" id="{AD675727-BE54-4012-BEFA-008520834598}"/>
                      </a:ext>
                    </a:extLst>
                  </p:cNvPr>
                  <p:cNvSpPr/>
                  <p:nvPr/>
                </p:nvSpPr>
                <p:spPr>
                  <a:xfrm>
                    <a:off x="9889191" y="2705493"/>
                    <a:ext cx="44911" cy="7769"/>
                  </a:xfrm>
                  <a:custGeom>
                    <a:avLst/>
                    <a:gdLst>
                      <a:gd name="connsiteX0" fmla="*/ 44768 w 44911"/>
                      <a:gd name="connsiteY0" fmla="*/ 7702 h 7769"/>
                      <a:gd name="connsiteX1" fmla="*/ 0 w 44911"/>
                      <a:gd name="connsiteY1" fmla="*/ 82 h 7769"/>
                      <a:gd name="connsiteX2" fmla="*/ 44768 w 44911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69">
                        <a:moveTo>
                          <a:pt x="44768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5718" y="-870"/>
                          <a:pt x="42863" y="8655"/>
                          <a:pt x="44768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0" name="Graphic 7">
                  <a:extLst>
                    <a:ext uri="{FF2B5EF4-FFF2-40B4-BE49-F238E27FC236}">
                      <a16:creationId xmlns:a16="http://schemas.microsoft.com/office/drawing/2014/main" id="{0AB3F3AE-BEC0-4767-99FA-03D1918B79A5}"/>
                    </a:ext>
                  </a:extLst>
                </p:cNvPr>
                <p:cNvGrpSpPr/>
                <p:nvPr/>
              </p:nvGrpSpPr>
              <p:grpSpPr>
                <a:xfrm>
                  <a:off x="9897764" y="2684621"/>
                  <a:ext cx="34940" cy="21907"/>
                  <a:chOff x="9897764" y="2684621"/>
                  <a:chExt cx="34940" cy="21907"/>
                </a:xfrm>
              </p:grpSpPr>
              <p:sp>
                <p:nvSpPr>
                  <p:cNvPr id="3351" name="Freeform: Shape 3350">
                    <a:extLst>
                      <a:ext uri="{FF2B5EF4-FFF2-40B4-BE49-F238E27FC236}">
                        <a16:creationId xmlns:a16="http://schemas.microsoft.com/office/drawing/2014/main" id="{6B75FA78-3D5E-408E-A09D-C79CECA0C2A6}"/>
                      </a:ext>
                    </a:extLst>
                  </p:cNvPr>
                  <p:cNvSpPr/>
                  <p:nvPr/>
                </p:nvSpPr>
                <p:spPr>
                  <a:xfrm>
                    <a:off x="9897764" y="2684621"/>
                    <a:ext cx="34940" cy="21907"/>
                  </a:xfrm>
                  <a:custGeom>
                    <a:avLst/>
                    <a:gdLst>
                      <a:gd name="connsiteX0" fmla="*/ 0 w 34940"/>
                      <a:gd name="connsiteY0" fmla="*/ 0 h 21907"/>
                      <a:gd name="connsiteX1" fmla="*/ 32385 w 34940"/>
                      <a:gd name="connsiteY1" fmla="*/ 21907 h 21907"/>
                      <a:gd name="connsiteX2" fmla="*/ 0 w 34940"/>
                      <a:gd name="connsiteY2" fmla="*/ 0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40" h="2190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4768" y="21907"/>
                          <a:pt x="857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2" name="Freeform: Shape 3351">
                    <a:extLst>
                      <a:ext uri="{FF2B5EF4-FFF2-40B4-BE49-F238E27FC236}">
                        <a16:creationId xmlns:a16="http://schemas.microsoft.com/office/drawing/2014/main" id="{A7AE2212-C326-4853-A560-55B5C829C0AF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84621"/>
                    <a:ext cx="29592" cy="20954"/>
                  </a:xfrm>
                  <a:custGeom>
                    <a:avLst/>
                    <a:gdLst>
                      <a:gd name="connsiteX0" fmla="*/ 29528 w 29592"/>
                      <a:gd name="connsiteY0" fmla="*/ 20955 h 20954"/>
                      <a:gd name="connsiteX1" fmla="*/ 0 w 29592"/>
                      <a:gd name="connsiteY1" fmla="*/ 0 h 20954"/>
                      <a:gd name="connsiteX2" fmla="*/ 29528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8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8097" y="8572"/>
                          <a:pt x="27622" y="20955"/>
                          <a:pt x="29528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3" name="Graphic 7">
                  <a:extLst>
                    <a:ext uri="{FF2B5EF4-FFF2-40B4-BE49-F238E27FC236}">
                      <a16:creationId xmlns:a16="http://schemas.microsoft.com/office/drawing/2014/main" id="{B1715004-0C14-4789-AA21-A3276A495B5A}"/>
                    </a:ext>
                  </a:extLst>
                </p:cNvPr>
                <p:cNvGrpSpPr/>
                <p:nvPr/>
              </p:nvGrpSpPr>
              <p:grpSpPr>
                <a:xfrm>
                  <a:off x="9891097" y="2712101"/>
                  <a:ext cx="47695" cy="8120"/>
                  <a:chOff x="9891097" y="2712101"/>
                  <a:chExt cx="47695" cy="8120"/>
                </a:xfrm>
              </p:grpSpPr>
              <p:sp>
                <p:nvSpPr>
                  <p:cNvPr id="3354" name="Freeform: Shape 3353">
                    <a:extLst>
                      <a:ext uri="{FF2B5EF4-FFF2-40B4-BE49-F238E27FC236}">
                        <a16:creationId xmlns:a16="http://schemas.microsoft.com/office/drawing/2014/main" id="{5ED0A3C1-7B48-45B3-8A0A-DD1C29B8B92C}"/>
                      </a:ext>
                    </a:extLst>
                  </p:cNvPr>
                  <p:cNvSpPr/>
                  <p:nvPr/>
                </p:nvSpPr>
                <p:spPr>
                  <a:xfrm>
                    <a:off x="9891097" y="2712101"/>
                    <a:ext cx="47695" cy="8120"/>
                  </a:xfrm>
                  <a:custGeom>
                    <a:avLst/>
                    <a:gdLst>
                      <a:gd name="connsiteX0" fmla="*/ 0 w 47695"/>
                      <a:gd name="connsiteY0" fmla="*/ 6809 h 8120"/>
                      <a:gd name="connsiteX1" fmla="*/ 45720 w 47695"/>
                      <a:gd name="connsiteY1" fmla="*/ 3952 h 8120"/>
                      <a:gd name="connsiteX2" fmla="*/ 0 w 47695"/>
                      <a:gd name="connsiteY2" fmla="*/ 6809 h 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5" h="8120">
                        <a:moveTo>
                          <a:pt x="0" y="6809"/>
                        </a:moveTo>
                        <a:cubicBezTo>
                          <a:pt x="23813" y="4904"/>
                          <a:pt x="33338" y="12524"/>
                          <a:pt x="45720" y="3952"/>
                        </a:cubicBezTo>
                        <a:cubicBezTo>
                          <a:pt x="58103" y="-3668"/>
                          <a:pt x="8572" y="1094"/>
                          <a:pt x="0" y="680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5" name="Freeform: Shape 3354">
                    <a:extLst>
                      <a:ext uri="{FF2B5EF4-FFF2-40B4-BE49-F238E27FC236}">
                        <a16:creationId xmlns:a16="http://schemas.microsoft.com/office/drawing/2014/main" id="{5E6C8E42-8351-4008-A747-4EE19F40580E}"/>
                      </a:ext>
                    </a:extLst>
                  </p:cNvPr>
                  <p:cNvSpPr/>
                  <p:nvPr/>
                </p:nvSpPr>
                <p:spPr>
                  <a:xfrm>
                    <a:off x="9893001" y="2715059"/>
                    <a:ext cx="41950" cy="3851"/>
                  </a:xfrm>
                  <a:custGeom>
                    <a:avLst/>
                    <a:gdLst>
                      <a:gd name="connsiteX0" fmla="*/ 41910 w 41950"/>
                      <a:gd name="connsiteY0" fmla="*/ 1947 h 3851"/>
                      <a:gd name="connsiteX1" fmla="*/ 0 w 41950"/>
                      <a:gd name="connsiteY1" fmla="*/ 3852 h 3851"/>
                      <a:gd name="connsiteX2" fmla="*/ 41910 w 4195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50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3813" y="-2816"/>
                          <a:pt x="40958" y="1947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6" name="Graphic 7">
                  <a:extLst>
                    <a:ext uri="{FF2B5EF4-FFF2-40B4-BE49-F238E27FC236}">
                      <a16:creationId xmlns:a16="http://schemas.microsoft.com/office/drawing/2014/main" id="{A8FE73D8-6F9B-472D-88DC-90ED730DC58B}"/>
                    </a:ext>
                  </a:extLst>
                </p:cNvPr>
                <p:cNvGrpSpPr/>
                <p:nvPr/>
              </p:nvGrpSpPr>
              <p:grpSpPr>
                <a:xfrm>
                  <a:off x="9905384" y="2705800"/>
                  <a:ext cx="36959" cy="31208"/>
                  <a:chOff x="9905384" y="2705800"/>
                  <a:chExt cx="36959" cy="31208"/>
                </a:xfrm>
              </p:grpSpPr>
              <p:sp>
                <p:nvSpPr>
                  <p:cNvPr id="3357" name="Freeform: Shape 3356">
                    <a:extLst>
                      <a:ext uri="{FF2B5EF4-FFF2-40B4-BE49-F238E27FC236}">
                        <a16:creationId xmlns:a16="http://schemas.microsoft.com/office/drawing/2014/main" id="{39513C22-99EE-4F7C-A46B-B0E2AB8F1DD3}"/>
                      </a:ext>
                    </a:extLst>
                  </p:cNvPr>
                  <p:cNvSpPr/>
                  <p:nvPr/>
                </p:nvSpPr>
                <p:spPr>
                  <a:xfrm>
                    <a:off x="9905384" y="2705800"/>
                    <a:ext cx="36959" cy="31208"/>
                  </a:xfrm>
                  <a:custGeom>
                    <a:avLst/>
                    <a:gdLst>
                      <a:gd name="connsiteX0" fmla="*/ 0 w 36959"/>
                      <a:gd name="connsiteY0" fmla="*/ 31208 h 31208"/>
                      <a:gd name="connsiteX1" fmla="*/ 36195 w 36959"/>
                      <a:gd name="connsiteY1" fmla="*/ 3586 h 31208"/>
                      <a:gd name="connsiteX2" fmla="*/ 0 w 36959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1208">
                        <a:moveTo>
                          <a:pt x="0" y="31208"/>
                        </a:moveTo>
                        <a:cubicBezTo>
                          <a:pt x="18097" y="16921"/>
                          <a:pt x="30480" y="17873"/>
                          <a:pt x="36195" y="3586"/>
                        </a:cubicBezTo>
                        <a:cubicBezTo>
                          <a:pt x="42863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8" name="Freeform: Shape 3357">
                    <a:extLst>
                      <a:ext uri="{FF2B5EF4-FFF2-40B4-BE49-F238E27FC236}">
                        <a16:creationId xmlns:a16="http://schemas.microsoft.com/office/drawing/2014/main" id="{7ABACA8F-E08E-473D-8CB5-15292DABDBA5}"/>
                      </a:ext>
                    </a:extLst>
                  </p:cNvPr>
                  <p:cNvSpPr/>
                  <p:nvPr/>
                </p:nvSpPr>
                <p:spPr>
                  <a:xfrm>
                    <a:off x="9906337" y="2710239"/>
                    <a:ext cx="34329" cy="24864"/>
                  </a:xfrm>
                  <a:custGeom>
                    <a:avLst/>
                    <a:gdLst>
                      <a:gd name="connsiteX0" fmla="*/ 34290 w 34329"/>
                      <a:gd name="connsiteY0" fmla="*/ 99 h 24864"/>
                      <a:gd name="connsiteX1" fmla="*/ 0 w 34329"/>
                      <a:gd name="connsiteY1" fmla="*/ 24864 h 24864"/>
                      <a:gd name="connsiteX2" fmla="*/ 34290 w 34329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29" h="24864">
                        <a:moveTo>
                          <a:pt x="34290" y="99"/>
                        </a:moveTo>
                        <a:cubicBezTo>
                          <a:pt x="35242" y="-853"/>
                          <a:pt x="19050" y="4862"/>
                          <a:pt x="0" y="24864"/>
                        </a:cubicBezTo>
                        <a:cubicBezTo>
                          <a:pt x="16192" y="6767"/>
                          <a:pt x="33338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9" name="Graphic 7">
                  <a:extLst>
                    <a:ext uri="{FF2B5EF4-FFF2-40B4-BE49-F238E27FC236}">
                      <a16:creationId xmlns:a16="http://schemas.microsoft.com/office/drawing/2014/main" id="{E8C77DDD-1F6C-4642-A91A-B94F8D9CA655}"/>
                    </a:ext>
                  </a:extLst>
                </p:cNvPr>
                <p:cNvGrpSpPr/>
                <p:nvPr/>
              </p:nvGrpSpPr>
              <p:grpSpPr>
                <a:xfrm>
                  <a:off x="9936542" y="2679858"/>
                  <a:ext cx="43137" cy="26694"/>
                  <a:chOff x="9936542" y="2679858"/>
                  <a:chExt cx="43137" cy="26694"/>
                </a:xfrm>
              </p:grpSpPr>
              <p:sp>
                <p:nvSpPr>
                  <p:cNvPr id="3360" name="Freeform: Shape 3359">
                    <a:extLst>
                      <a:ext uri="{FF2B5EF4-FFF2-40B4-BE49-F238E27FC236}">
                        <a16:creationId xmlns:a16="http://schemas.microsoft.com/office/drawing/2014/main" id="{042062EB-CAC2-4088-AC49-B1C006D7E99E}"/>
                      </a:ext>
                    </a:extLst>
                  </p:cNvPr>
                  <p:cNvSpPr/>
                  <p:nvPr/>
                </p:nvSpPr>
                <p:spPr>
                  <a:xfrm>
                    <a:off x="9936542" y="2679858"/>
                    <a:ext cx="43137" cy="26694"/>
                  </a:xfrm>
                  <a:custGeom>
                    <a:avLst/>
                    <a:gdLst>
                      <a:gd name="connsiteX0" fmla="*/ 43137 w 43137"/>
                      <a:gd name="connsiteY0" fmla="*/ 0 h 26694"/>
                      <a:gd name="connsiteX1" fmla="*/ 3132 w 43137"/>
                      <a:gd name="connsiteY1" fmla="*/ 26670 h 26694"/>
                      <a:gd name="connsiteX2" fmla="*/ 43137 w 43137"/>
                      <a:gd name="connsiteY2" fmla="*/ 0 h 26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694">
                        <a:moveTo>
                          <a:pt x="43137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7622"/>
                          <a:pt x="32660" y="0"/>
                          <a:pt x="4313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1" name="Freeform: Shape 3360">
                    <a:extLst>
                      <a:ext uri="{FF2B5EF4-FFF2-40B4-BE49-F238E27FC236}">
                        <a16:creationId xmlns:a16="http://schemas.microsoft.com/office/drawing/2014/main" id="{868B7F59-7A10-4724-BD0D-CA8E62C6CAEA}"/>
                      </a:ext>
                    </a:extLst>
                  </p:cNvPr>
                  <p:cNvSpPr/>
                  <p:nvPr/>
                </p:nvSpPr>
                <p:spPr>
                  <a:xfrm>
                    <a:off x="9941388" y="2679858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2573" y="10477"/>
                          <a:pt x="1143" y="25717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2" name="Graphic 7">
                  <a:extLst>
                    <a:ext uri="{FF2B5EF4-FFF2-40B4-BE49-F238E27FC236}">
                      <a16:creationId xmlns:a16="http://schemas.microsoft.com/office/drawing/2014/main" id="{34F93F09-692B-41AC-80BC-301668B74FFD}"/>
                    </a:ext>
                  </a:extLst>
                </p:cNvPr>
                <p:cNvGrpSpPr/>
                <p:nvPr/>
              </p:nvGrpSpPr>
              <p:grpSpPr>
                <a:xfrm>
                  <a:off x="9929685" y="2711976"/>
                  <a:ext cx="36658" cy="17411"/>
                  <a:chOff x="9929685" y="2711976"/>
                  <a:chExt cx="36658" cy="17411"/>
                </a:xfrm>
              </p:grpSpPr>
              <p:sp>
                <p:nvSpPr>
                  <p:cNvPr id="3363" name="Freeform: Shape 3362">
                    <a:extLst>
                      <a:ext uri="{FF2B5EF4-FFF2-40B4-BE49-F238E27FC236}">
                        <a16:creationId xmlns:a16="http://schemas.microsoft.com/office/drawing/2014/main" id="{8617CFDA-8293-4531-AC9F-223644068C4A}"/>
                      </a:ext>
                    </a:extLst>
                  </p:cNvPr>
                  <p:cNvSpPr/>
                  <p:nvPr/>
                </p:nvSpPr>
                <p:spPr>
                  <a:xfrm>
                    <a:off x="9929685" y="2711976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4" name="Freeform: Shape 3363">
                    <a:extLst>
                      <a:ext uri="{FF2B5EF4-FFF2-40B4-BE49-F238E27FC236}">
                        <a16:creationId xmlns:a16="http://schemas.microsoft.com/office/drawing/2014/main" id="{38D4E771-083C-4E55-B36C-A7CB9B8DCAC1}"/>
                      </a:ext>
                    </a:extLst>
                  </p:cNvPr>
                  <p:cNvSpPr/>
                  <p:nvPr/>
                </p:nvSpPr>
                <p:spPr>
                  <a:xfrm>
                    <a:off x="9932054" y="2714758"/>
                    <a:ext cx="34290" cy="14630"/>
                  </a:xfrm>
                  <a:custGeom>
                    <a:avLst/>
                    <a:gdLst>
                      <a:gd name="connsiteX0" fmla="*/ 0 w 34290"/>
                      <a:gd name="connsiteY0" fmla="*/ 343 h 14630"/>
                      <a:gd name="connsiteX1" fmla="*/ 34290 w 34290"/>
                      <a:gd name="connsiteY1" fmla="*/ 14630 h 14630"/>
                      <a:gd name="connsiteX2" fmla="*/ 0 w 3429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4630">
                        <a:moveTo>
                          <a:pt x="0" y="343"/>
                        </a:moveTo>
                        <a:cubicBezTo>
                          <a:pt x="0" y="1295"/>
                          <a:pt x="16193" y="-610"/>
                          <a:pt x="34290" y="14630"/>
                        </a:cubicBezTo>
                        <a:cubicBezTo>
                          <a:pt x="15240" y="-610"/>
                          <a:pt x="953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5" name="Graphic 7">
                  <a:extLst>
                    <a:ext uri="{FF2B5EF4-FFF2-40B4-BE49-F238E27FC236}">
                      <a16:creationId xmlns:a16="http://schemas.microsoft.com/office/drawing/2014/main" id="{3A5A134C-9106-446A-8790-1A3984116C8A}"/>
                    </a:ext>
                  </a:extLst>
                </p:cNvPr>
                <p:cNvGrpSpPr/>
                <p:nvPr/>
              </p:nvGrpSpPr>
              <p:grpSpPr>
                <a:xfrm>
                  <a:off x="9929893" y="2710354"/>
                  <a:ext cx="49786" cy="8970"/>
                  <a:chOff x="9929893" y="2710354"/>
                  <a:chExt cx="49786" cy="8970"/>
                </a:xfrm>
              </p:grpSpPr>
              <p:sp>
                <p:nvSpPr>
                  <p:cNvPr id="3366" name="Freeform: Shape 3365">
                    <a:extLst>
                      <a:ext uri="{FF2B5EF4-FFF2-40B4-BE49-F238E27FC236}">
                        <a16:creationId xmlns:a16="http://schemas.microsoft.com/office/drawing/2014/main" id="{CE4F5807-F5A3-4525-B3B0-0D89D1AB3252}"/>
                      </a:ext>
                    </a:extLst>
                  </p:cNvPr>
                  <p:cNvSpPr/>
                  <p:nvPr/>
                </p:nvSpPr>
                <p:spPr>
                  <a:xfrm>
                    <a:off x="9929893" y="2710354"/>
                    <a:ext cx="49786" cy="8970"/>
                  </a:xfrm>
                  <a:custGeom>
                    <a:avLst/>
                    <a:gdLst>
                      <a:gd name="connsiteX0" fmla="*/ 49786 w 49786"/>
                      <a:gd name="connsiteY0" fmla="*/ 8557 h 8970"/>
                      <a:gd name="connsiteX1" fmla="*/ 2161 w 49786"/>
                      <a:gd name="connsiteY1" fmla="*/ 4747 h 8970"/>
                      <a:gd name="connsiteX2" fmla="*/ 49786 w 49786"/>
                      <a:gd name="connsiteY2" fmla="*/ 8557 h 8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786" h="8970">
                        <a:moveTo>
                          <a:pt x="49786" y="8557"/>
                        </a:moveTo>
                        <a:cubicBezTo>
                          <a:pt x="25021" y="5699"/>
                          <a:pt x="15496" y="13319"/>
                          <a:pt x="2161" y="4747"/>
                        </a:cubicBezTo>
                        <a:cubicBezTo>
                          <a:pt x="-11174" y="-4778"/>
                          <a:pt x="41214" y="1889"/>
                          <a:pt x="49786" y="855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7" name="Freeform: Shape 3366">
                    <a:extLst>
                      <a:ext uri="{FF2B5EF4-FFF2-40B4-BE49-F238E27FC236}">
                        <a16:creationId xmlns:a16="http://schemas.microsoft.com/office/drawing/2014/main" id="{1887935B-F47F-40BD-8E2F-868FE418BA48}"/>
                      </a:ext>
                    </a:extLst>
                  </p:cNvPr>
                  <p:cNvSpPr/>
                  <p:nvPr/>
                </p:nvSpPr>
                <p:spPr>
                  <a:xfrm>
                    <a:off x="9933921" y="2712719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19088" y="-1429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8" name="Graphic 7">
                  <a:extLst>
                    <a:ext uri="{FF2B5EF4-FFF2-40B4-BE49-F238E27FC236}">
                      <a16:creationId xmlns:a16="http://schemas.microsoft.com/office/drawing/2014/main" id="{FFE59830-8237-4E63-BFDC-F6032F96ACF5}"/>
                    </a:ext>
                  </a:extLst>
                </p:cNvPr>
                <p:cNvGrpSpPr/>
                <p:nvPr/>
              </p:nvGrpSpPr>
              <p:grpSpPr>
                <a:xfrm>
                  <a:off x="9933288" y="2661761"/>
                  <a:ext cx="9243" cy="45779"/>
                  <a:chOff x="9933288" y="2661761"/>
                  <a:chExt cx="9243" cy="45779"/>
                </a:xfrm>
              </p:grpSpPr>
              <p:sp>
                <p:nvSpPr>
                  <p:cNvPr id="3369" name="Freeform: Shape 3368">
                    <a:extLst>
                      <a:ext uri="{FF2B5EF4-FFF2-40B4-BE49-F238E27FC236}">
                        <a16:creationId xmlns:a16="http://schemas.microsoft.com/office/drawing/2014/main" id="{2EF7F8D4-F48B-4D8C-ABB9-B55DD3791666}"/>
                      </a:ext>
                    </a:extLst>
                  </p:cNvPr>
                  <p:cNvSpPr/>
                  <p:nvPr/>
                </p:nvSpPr>
                <p:spPr>
                  <a:xfrm>
                    <a:off x="9933288" y="2661761"/>
                    <a:ext cx="9243" cy="45779"/>
                  </a:xfrm>
                  <a:custGeom>
                    <a:avLst/>
                    <a:gdLst>
                      <a:gd name="connsiteX0" fmla="*/ 9244 w 9243"/>
                      <a:gd name="connsiteY0" fmla="*/ 0 h 45779"/>
                      <a:gd name="connsiteX1" fmla="*/ 4481 w 9243"/>
                      <a:gd name="connsiteY1" fmla="*/ 44767 h 45779"/>
                      <a:gd name="connsiteX2" fmla="*/ 9244 w 9243"/>
                      <a:gd name="connsiteY2" fmla="*/ 0 h 45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43" h="45779">
                        <a:moveTo>
                          <a:pt x="9244" y="0"/>
                        </a:moveTo>
                        <a:cubicBezTo>
                          <a:pt x="5434" y="22860"/>
                          <a:pt x="14006" y="36195"/>
                          <a:pt x="4481" y="44767"/>
                        </a:cubicBezTo>
                        <a:cubicBezTo>
                          <a:pt x="-5044" y="53340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0" name="Freeform: Shape 3369">
                    <a:extLst>
                      <a:ext uri="{FF2B5EF4-FFF2-40B4-BE49-F238E27FC236}">
                        <a16:creationId xmlns:a16="http://schemas.microsoft.com/office/drawing/2014/main" id="{66BD7CF9-9F25-4977-9E1D-BDF4EBB8833B}"/>
                      </a:ext>
                    </a:extLst>
                  </p:cNvPr>
                  <p:cNvSpPr/>
                  <p:nvPr/>
                </p:nvSpPr>
                <p:spPr>
                  <a:xfrm>
                    <a:off x="9936449" y="2662713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1537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1" name="Graphic 7">
                  <a:extLst>
                    <a:ext uri="{FF2B5EF4-FFF2-40B4-BE49-F238E27FC236}">
                      <a16:creationId xmlns:a16="http://schemas.microsoft.com/office/drawing/2014/main" id="{3ACD2700-46C8-4A5D-B869-59F16E697478}"/>
                    </a:ext>
                  </a:extLst>
                </p:cNvPr>
                <p:cNvGrpSpPr/>
                <p:nvPr/>
              </p:nvGrpSpPr>
              <p:grpSpPr>
                <a:xfrm>
                  <a:off x="9899669" y="2657951"/>
                  <a:ext cx="38986" cy="55652"/>
                  <a:chOff x="9899669" y="2657951"/>
                  <a:chExt cx="38986" cy="55652"/>
                </a:xfrm>
              </p:grpSpPr>
              <p:sp>
                <p:nvSpPr>
                  <p:cNvPr id="3372" name="Freeform: Shape 3371">
                    <a:extLst>
                      <a:ext uri="{FF2B5EF4-FFF2-40B4-BE49-F238E27FC236}">
                        <a16:creationId xmlns:a16="http://schemas.microsoft.com/office/drawing/2014/main" id="{5022910C-E998-4C7D-9B0E-121CD8E4876B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8986" cy="55652"/>
                  </a:xfrm>
                  <a:custGeom>
                    <a:avLst/>
                    <a:gdLst>
                      <a:gd name="connsiteX0" fmla="*/ 0 w 38986"/>
                      <a:gd name="connsiteY0" fmla="*/ 0 h 55652"/>
                      <a:gd name="connsiteX1" fmla="*/ 35243 w 38986"/>
                      <a:gd name="connsiteY1" fmla="*/ 55245 h 55652"/>
                      <a:gd name="connsiteX2" fmla="*/ 0 w 38986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986" h="55652">
                        <a:moveTo>
                          <a:pt x="0" y="0"/>
                        </a:moveTo>
                        <a:cubicBezTo>
                          <a:pt x="20003" y="21908"/>
                          <a:pt x="23813" y="60008"/>
                          <a:pt x="35243" y="55245"/>
                        </a:cubicBezTo>
                        <a:cubicBezTo>
                          <a:pt x="48578" y="43815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3" name="Freeform: Shape 3372">
                    <a:extLst>
                      <a:ext uri="{FF2B5EF4-FFF2-40B4-BE49-F238E27FC236}">
                        <a16:creationId xmlns:a16="http://schemas.microsoft.com/office/drawing/2014/main" id="{E4CEF07B-E097-4849-BC06-E854033B1949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7" y="8573"/>
                          <a:pt x="0" y="0"/>
                        </a:cubicBezTo>
                        <a:cubicBezTo>
                          <a:pt x="23813" y="12383"/>
                          <a:pt x="33338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4" name="Graphic 7">
                  <a:extLst>
                    <a:ext uri="{FF2B5EF4-FFF2-40B4-BE49-F238E27FC236}">
                      <a16:creationId xmlns:a16="http://schemas.microsoft.com/office/drawing/2014/main" id="{5DFB16BF-4E75-48E7-BCDD-CEA83C75A837}"/>
                    </a:ext>
                  </a:extLst>
                </p:cNvPr>
                <p:cNvGrpSpPr/>
                <p:nvPr/>
              </p:nvGrpSpPr>
              <p:grpSpPr>
                <a:xfrm>
                  <a:off x="9934569" y="2695586"/>
                  <a:ext cx="56539" cy="20486"/>
                  <a:chOff x="9934569" y="2695586"/>
                  <a:chExt cx="56539" cy="20486"/>
                </a:xfrm>
              </p:grpSpPr>
              <p:sp>
                <p:nvSpPr>
                  <p:cNvPr id="3375" name="Freeform: Shape 3374">
                    <a:extLst>
                      <a:ext uri="{FF2B5EF4-FFF2-40B4-BE49-F238E27FC236}">
                        <a16:creationId xmlns:a16="http://schemas.microsoft.com/office/drawing/2014/main" id="{E43E3621-4FAC-474B-9DD1-2E87B68B88BF}"/>
                      </a:ext>
                    </a:extLst>
                  </p:cNvPr>
                  <p:cNvSpPr/>
                  <p:nvPr/>
                </p:nvSpPr>
                <p:spPr>
                  <a:xfrm>
                    <a:off x="9934569" y="2695586"/>
                    <a:ext cx="56539" cy="20486"/>
                  </a:xfrm>
                  <a:custGeom>
                    <a:avLst/>
                    <a:gdLst>
                      <a:gd name="connsiteX0" fmla="*/ 56540 w 56539"/>
                      <a:gd name="connsiteY0" fmla="*/ 1417 h 20486"/>
                      <a:gd name="connsiteX1" fmla="*/ 342 w 56539"/>
                      <a:gd name="connsiteY1" fmla="*/ 15704 h 20486"/>
                      <a:gd name="connsiteX2" fmla="*/ 56540 w 56539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9" h="20486">
                        <a:moveTo>
                          <a:pt x="56540" y="1417"/>
                        </a:moveTo>
                        <a:cubicBezTo>
                          <a:pt x="41300" y="-1441"/>
                          <a:pt x="5105" y="-1441"/>
                          <a:pt x="342" y="15704"/>
                        </a:cubicBezTo>
                        <a:cubicBezTo>
                          <a:pt x="-3468" y="30944"/>
                          <a:pt x="25107" y="5227"/>
                          <a:pt x="5654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6" name="Freeform: Shape 3375">
                    <a:extLst>
                      <a:ext uri="{FF2B5EF4-FFF2-40B4-BE49-F238E27FC236}">
                        <a16:creationId xmlns:a16="http://schemas.microsoft.com/office/drawing/2014/main" id="{320ACB8F-C88A-48D0-8744-391B380E4B38}"/>
                      </a:ext>
                    </a:extLst>
                  </p:cNvPr>
                  <p:cNvSpPr/>
                  <p:nvPr/>
                </p:nvSpPr>
                <p:spPr>
                  <a:xfrm>
                    <a:off x="9936816" y="2696954"/>
                    <a:ext cx="54292" cy="14484"/>
                  </a:xfrm>
                  <a:custGeom>
                    <a:avLst/>
                    <a:gdLst>
                      <a:gd name="connsiteX0" fmla="*/ 0 w 54292"/>
                      <a:gd name="connsiteY0" fmla="*/ 14336 h 14484"/>
                      <a:gd name="connsiteX1" fmla="*/ 54293 w 54292"/>
                      <a:gd name="connsiteY1" fmla="*/ 49 h 14484"/>
                      <a:gd name="connsiteX2" fmla="*/ 0 w 54292"/>
                      <a:gd name="connsiteY2" fmla="*/ 14336 h 14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84">
                        <a:moveTo>
                          <a:pt x="0" y="14336"/>
                        </a:moveTo>
                        <a:cubicBezTo>
                          <a:pt x="0" y="16241"/>
                          <a:pt x="19050" y="-904"/>
                          <a:pt x="54293" y="49"/>
                        </a:cubicBezTo>
                        <a:cubicBezTo>
                          <a:pt x="17145" y="-904"/>
                          <a:pt x="0" y="12431"/>
                          <a:pt x="0" y="14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7" name="Graphic 7">
                  <a:extLst>
                    <a:ext uri="{FF2B5EF4-FFF2-40B4-BE49-F238E27FC236}">
                      <a16:creationId xmlns:a16="http://schemas.microsoft.com/office/drawing/2014/main" id="{9138BC07-FD74-4034-8BD2-01C1FC858682}"/>
                    </a:ext>
                  </a:extLst>
                </p:cNvPr>
                <p:cNvGrpSpPr/>
                <p:nvPr/>
              </p:nvGrpSpPr>
              <p:grpSpPr>
                <a:xfrm>
                  <a:off x="9878714" y="2693704"/>
                  <a:ext cx="57937" cy="22557"/>
                  <a:chOff x="9878714" y="2693704"/>
                  <a:chExt cx="57937" cy="22557"/>
                </a:xfrm>
              </p:grpSpPr>
              <p:sp>
                <p:nvSpPr>
                  <p:cNvPr id="3378" name="Freeform: Shape 3377">
                    <a:extLst>
                      <a:ext uri="{FF2B5EF4-FFF2-40B4-BE49-F238E27FC236}">
                        <a16:creationId xmlns:a16="http://schemas.microsoft.com/office/drawing/2014/main" id="{08AFA69D-579C-4805-90CD-6D47BA12DE42}"/>
                      </a:ext>
                    </a:extLst>
                  </p:cNvPr>
                  <p:cNvSpPr/>
                  <p:nvPr/>
                </p:nvSpPr>
                <p:spPr>
                  <a:xfrm>
                    <a:off x="9878714" y="2693704"/>
                    <a:ext cx="57937" cy="22557"/>
                  </a:xfrm>
                  <a:custGeom>
                    <a:avLst/>
                    <a:gdLst>
                      <a:gd name="connsiteX0" fmla="*/ 0 w 57937"/>
                      <a:gd name="connsiteY0" fmla="*/ 1394 h 22557"/>
                      <a:gd name="connsiteX1" fmla="*/ 55245 w 57937"/>
                      <a:gd name="connsiteY1" fmla="*/ 16634 h 22557"/>
                      <a:gd name="connsiteX2" fmla="*/ 0 w 57937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37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7628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9" name="Freeform: Shape 3378">
                    <a:extLst>
                      <a:ext uri="{FF2B5EF4-FFF2-40B4-BE49-F238E27FC236}">
                        <a16:creationId xmlns:a16="http://schemas.microsoft.com/office/drawing/2014/main" id="{23A5E671-2140-45E7-AF60-471E2BC5FF89}"/>
                      </a:ext>
                    </a:extLst>
                  </p:cNvPr>
                  <p:cNvSpPr/>
                  <p:nvPr/>
                </p:nvSpPr>
                <p:spPr>
                  <a:xfrm>
                    <a:off x="9881572" y="2695098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2857"/>
                          <a:pt x="50482" y="14288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80" name="Graphic 7">
                <a:extLst>
                  <a:ext uri="{FF2B5EF4-FFF2-40B4-BE49-F238E27FC236}">
                    <a16:creationId xmlns:a16="http://schemas.microsoft.com/office/drawing/2014/main" id="{66204236-39CF-407C-A817-51F0D736916A}"/>
                  </a:ext>
                </a:extLst>
              </p:cNvPr>
              <p:cNvGrpSpPr/>
              <p:nvPr/>
            </p:nvGrpSpPr>
            <p:grpSpPr>
              <a:xfrm>
                <a:off x="9918719" y="2718911"/>
                <a:ext cx="120015" cy="99060"/>
                <a:chOff x="9918719" y="2718911"/>
                <a:chExt cx="120015" cy="99060"/>
              </a:xfrm>
            </p:grpSpPr>
            <p:sp>
              <p:nvSpPr>
                <p:cNvPr id="3381" name="Freeform: Shape 3380">
                  <a:extLst>
                    <a:ext uri="{FF2B5EF4-FFF2-40B4-BE49-F238E27FC236}">
                      <a16:creationId xmlns:a16="http://schemas.microsoft.com/office/drawing/2014/main" id="{6AE11DEC-38C8-474C-B07B-E86ED75C4B0D}"/>
                    </a:ext>
                  </a:extLst>
                </p:cNvPr>
                <p:cNvSpPr/>
                <p:nvPr/>
              </p:nvSpPr>
              <p:spPr>
                <a:xfrm>
                  <a:off x="9943484" y="2762726"/>
                  <a:ext cx="95250" cy="55245"/>
                </a:xfrm>
                <a:custGeom>
                  <a:avLst/>
                  <a:gdLst>
                    <a:gd name="connsiteX0" fmla="*/ 57150 w 95250"/>
                    <a:gd name="connsiteY0" fmla="*/ 27623 h 55245"/>
                    <a:gd name="connsiteX1" fmla="*/ 85725 w 95250"/>
                    <a:gd name="connsiteY1" fmla="*/ 22860 h 55245"/>
                    <a:gd name="connsiteX2" fmla="*/ 63817 w 95250"/>
                    <a:gd name="connsiteY2" fmla="*/ 22860 h 55245"/>
                    <a:gd name="connsiteX3" fmla="*/ 95250 w 95250"/>
                    <a:gd name="connsiteY3" fmla="*/ 11430 h 55245"/>
                    <a:gd name="connsiteX4" fmla="*/ 53340 w 95250"/>
                    <a:gd name="connsiteY4" fmla="*/ 19050 h 55245"/>
                    <a:gd name="connsiteX5" fmla="*/ 67628 w 95250"/>
                    <a:gd name="connsiteY5" fmla="*/ 4763 h 55245"/>
                    <a:gd name="connsiteX6" fmla="*/ 50482 w 95250"/>
                    <a:gd name="connsiteY6" fmla="*/ 15240 h 55245"/>
                    <a:gd name="connsiteX7" fmla="*/ 50482 w 95250"/>
                    <a:gd name="connsiteY7" fmla="*/ 0 h 55245"/>
                    <a:gd name="connsiteX8" fmla="*/ 37147 w 95250"/>
                    <a:gd name="connsiteY8" fmla="*/ 19050 h 55245"/>
                    <a:gd name="connsiteX9" fmla="*/ 36195 w 95250"/>
                    <a:gd name="connsiteY9" fmla="*/ 19050 h 55245"/>
                    <a:gd name="connsiteX10" fmla="*/ 28575 w 95250"/>
                    <a:gd name="connsiteY10" fmla="*/ 5715 h 55245"/>
                    <a:gd name="connsiteX11" fmla="*/ 28575 w 95250"/>
                    <a:gd name="connsiteY11" fmla="*/ 18098 h 55245"/>
                    <a:gd name="connsiteX12" fmla="*/ 18097 w 95250"/>
                    <a:gd name="connsiteY12" fmla="*/ 12383 h 55245"/>
                    <a:gd name="connsiteX13" fmla="*/ 24765 w 95250"/>
                    <a:gd name="connsiteY13" fmla="*/ 21908 h 55245"/>
                    <a:gd name="connsiteX14" fmla="*/ 0 w 95250"/>
                    <a:gd name="connsiteY14" fmla="*/ 33338 h 55245"/>
                    <a:gd name="connsiteX15" fmla="*/ 25717 w 95250"/>
                    <a:gd name="connsiteY15" fmla="*/ 29528 h 55245"/>
                    <a:gd name="connsiteX16" fmla="*/ 9525 w 95250"/>
                    <a:gd name="connsiteY16" fmla="*/ 42863 h 55245"/>
                    <a:gd name="connsiteX17" fmla="*/ 25717 w 95250"/>
                    <a:gd name="connsiteY17" fmla="*/ 35242 h 55245"/>
                    <a:gd name="connsiteX18" fmla="*/ 26670 w 95250"/>
                    <a:gd name="connsiteY18" fmla="*/ 49530 h 55245"/>
                    <a:gd name="connsiteX19" fmla="*/ 32385 w 95250"/>
                    <a:gd name="connsiteY19" fmla="*/ 38100 h 55245"/>
                    <a:gd name="connsiteX20" fmla="*/ 39053 w 95250"/>
                    <a:gd name="connsiteY20" fmla="*/ 51435 h 55245"/>
                    <a:gd name="connsiteX21" fmla="*/ 40005 w 95250"/>
                    <a:gd name="connsiteY21" fmla="*/ 40958 h 55245"/>
                    <a:gd name="connsiteX22" fmla="*/ 50482 w 95250"/>
                    <a:gd name="connsiteY22" fmla="*/ 55245 h 55245"/>
                    <a:gd name="connsiteX23" fmla="*/ 49530 w 95250"/>
                    <a:gd name="connsiteY23" fmla="*/ 39053 h 55245"/>
                    <a:gd name="connsiteX24" fmla="*/ 61913 w 95250"/>
                    <a:gd name="connsiteY24" fmla="*/ 46672 h 55245"/>
                    <a:gd name="connsiteX25" fmla="*/ 51435 w 95250"/>
                    <a:gd name="connsiteY25" fmla="*/ 35242 h 55245"/>
                    <a:gd name="connsiteX26" fmla="*/ 87630 w 95250"/>
                    <a:gd name="connsiteY26" fmla="*/ 44767 h 55245"/>
                    <a:gd name="connsiteX27" fmla="*/ 57150 w 95250"/>
                    <a:gd name="connsiteY27" fmla="*/ 27623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5">
                      <a:moveTo>
                        <a:pt x="57150" y="27623"/>
                      </a:moveTo>
                      <a:cubicBezTo>
                        <a:pt x="68580" y="26670"/>
                        <a:pt x="82867" y="24765"/>
                        <a:pt x="85725" y="22860"/>
                      </a:cubicBezTo>
                      <a:cubicBezTo>
                        <a:pt x="77153" y="23813"/>
                        <a:pt x="69532" y="22860"/>
                        <a:pt x="63817" y="22860"/>
                      </a:cubicBezTo>
                      <a:cubicBezTo>
                        <a:pt x="78105" y="19050"/>
                        <a:pt x="92392" y="14288"/>
                        <a:pt x="95250" y="11430"/>
                      </a:cubicBezTo>
                      <a:cubicBezTo>
                        <a:pt x="77153" y="16192"/>
                        <a:pt x="63817" y="17145"/>
                        <a:pt x="53340" y="19050"/>
                      </a:cubicBezTo>
                      <a:cubicBezTo>
                        <a:pt x="60007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3"/>
                        <a:pt x="50482" y="15240"/>
                      </a:cubicBezTo>
                      <a:cubicBezTo>
                        <a:pt x="52388" y="9525"/>
                        <a:pt x="51435" y="2858"/>
                        <a:pt x="50482" y="0"/>
                      </a:cubicBezTo>
                      <a:cubicBezTo>
                        <a:pt x="48578" y="6667"/>
                        <a:pt x="41910" y="13335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7" y="15240"/>
                        <a:pt x="20955" y="13335"/>
                        <a:pt x="18097" y="12383"/>
                      </a:cubicBezTo>
                      <a:cubicBezTo>
                        <a:pt x="21907" y="15240"/>
                        <a:pt x="23813" y="19050"/>
                        <a:pt x="24765" y="21908"/>
                      </a:cubicBezTo>
                      <a:cubicBezTo>
                        <a:pt x="14288" y="25717"/>
                        <a:pt x="16192" y="27623"/>
                        <a:pt x="0" y="33338"/>
                      </a:cubicBezTo>
                      <a:cubicBezTo>
                        <a:pt x="14288" y="33338"/>
                        <a:pt x="19050" y="33338"/>
                        <a:pt x="25717" y="29528"/>
                      </a:cubicBezTo>
                      <a:cubicBezTo>
                        <a:pt x="21907" y="32385"/>
                        <a:pt x="19050" y="37147"/>
                        <a:pt x="9525" y="42863"/>
                      </a:cubicBezTo>
                      <a:cubicBezTo>
                        <a:pt x="13335" y="41910"/>
                        <a:pt x="20003" y="39053"/>
                        <a:pt x="25717" y="35242"/>
                      </a:cubicBezTo>
                      <a:cubicBezTo>
                        <a:pt x="26670" y="39053"/>
                        <a:pt x="28575" y="42863"/>
                        <a:pt x="26670" y="49530"/>
                      </a:cubicBezTo>
                      <a:cubicBezTo>
                        <a:pt x="28575" y="47625"/>
                        <a:pt x="31432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7" y="49530"/>
                        <a:pt x="40957" y="45720"/>
                        <a:pt x="40005" y="40958"/>
                      </a:cubicBezTo>
                      <a:cubicBezTo>
                        <a:pt x="43815" y="45720"/>
                        <a:pt x="47625" y="50483"/>
                        <a:pt x="50482" y="55245"/>
                      </a:cubicBezTo>
                      <a:cubicBezTo>
                        <a:pt x="52388" y="52388"/>
                        <a:pt x="53340" y="44767"/>
                        <a:pt x="49530" y="39053"/>
                      </a:cubicBezTo>
                      <a:cubicBezTo>
                        <a:pt x="53340" y="40958"/>
                        <a:pt x="57150" y="42863"/>
                        <a:pt x="61913" y="46672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8"/>
                        <a:pt x="87630" y="44767"/>
                      </a:cubicBezTo>
                      <a:cubicBezTo>
                        <a:pt x="82867" y="38100"/>
                        <a:pt x="69532" y="31433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82" name="Graphic 7">
                  <a:extLst>
                    <a:ext uri="{FF2B5EF4-FFF2-40B4-BE49-F238E27FC236}">
                      <a16:creationId xmlns:a16="http://schemas.microsoft.com/office/drawing/2014/main" id="{9FA8D0D4-45AE-4001-824A-5ED9A07D2C03}"/>
                    </a:ext>
                  </a:extLst>
                </p:cNvPr>
                <p:cNvGrpSpPr/>
                <p:nvPr/>
              </p:nvGrpSpPr>
              <p:grpSpPr>
                <a:xfrm>
                  <a:off x="9971388" y="2718911"/>
                  <a:ext cx="34960" cy="60643"/>
                  <a:chOff x="9971388" y="2718911"/>
                  <a:chExt cx="34960" cy="60643"/>
                </a:xfrm>
              </p:grpSpPr>
              <p:sp>
                <p:nvSpPr>
                  <p:cNvPr id="3383" name="Freeform: Shape 3382">
                    <a:extLst>
                      <a:ext uri="{FF2B5EF4-FFF2-40B4-BE49-F238E27FC236}">
                        <a16:creationId xmlns:a16="http://schemas.microsoft.com/office/drawing/2014/main" id="{3ACF3D73-058D-4B30-BC68-008E1FFCA979}"/>
                      </a:ext>
                    </a:extLst>
                  </p:cNvPr>
                  <p:cNvSpPr/>
                  <p:nvPr/>
                </p:nvSpPr>
                <p:spPr>
                  <a:xfrm>
                    <a:off x="9971388" y="2718911"/>
                    <a:ext cx="34960" cy="60643"/>
                  </a:xfrm>
                  <a:custGeom>
                    <a:avLst/>
                    <a:gdLst>
                      <a:gd name="connsiteX0" fmla="*/ 34961 w 34960"/>
                      <a:gd name="connsiteY0" fmla="*/ 0 h 60643"/>
                      <a:gd name="connsiteX1" fmla="*/ 5433 w 34960"/>
                      <a:gd name="connsiteY1" fmla="*/ 59055 h 60643"/>
                      <a:gd name="connsiteX2" fmla="*/ 34961 w 34960"/>
                      <a:gd name="connsiteY2" fmla="*/ 0 h 6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643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1438"/>
                          <a:pt x="22578" y="7620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4" name="Freeform: Shape 3383">
                    <a:extLst>
                      <a:ext uri="{FF2B5EF4-FFF2-40B4-BE49-F238E27FC236}">
                        <a16:creationId xmlns:a16="http://schemas.microsoft.com/office/drawing/2014/main" id="{83C54840-462E-4A19-B933-9BCB66C75D33}"/>
                      </a:ext>
                    </a:extLst>
                  </p:cNvPr>
                  <p:cNvSpPr/>
                  <p:nvPr/>
                </p:nvSpPr>
                <p:spPr>
                  <a:xfrm>
                    <a:off x="9977396" y="2721768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5140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85" name="Graphic 7">
                  <a:extLst>
                    <a:ext uri="{FF2B5EF4-FFF2-40B4-BE49-F238E27FC236}">
                      <a16:creationId xmlns:a16="http://schemas.microsoft.com/office/drawing/2014/main" id="{A11B414A-7A9D-4712-A983-06D8DE409887}"/>
                    </a:ext>
                  </a:extLst>
                </p:cNvPr>
                <p:cNvGrpSpPr/>
                <p:nvPr/>
              </p:nvGrpSpPr>
              <p:grpSpPr>
                <a:xfrm>
                  <a:off x="9927291" y="2772398"/>
                  <a:ext cx="51295" cy="11056"/>
                  <a:chOff x="9927291" y="2772398"/>
                  <a:chExt cx="51295" cy="11056"/>
                </a:xfrm>
              </p:grpSpPr>
              <p:sp>
                <p:nvSpPr>
                  <p:cNvPr id="3386" name="Freeform: Shape 3385">
                    <a:extLst>
                      <a:ext uri="{FF2B5EF4-FFF2-40B4-BE49-F238E27FC236}">
                        <a16:creationId xmlns:a16="http://schemas.microsoft.com/office/drawing/2014/main" id="{481B4511-3022-453B-9056-120626BC85D4}"/>
                      </a:ext>
                    </a:extLst>
                  </p:cNvPr>
                  <p:cNvSpPr/>
                  <p:nvPr/>
                </p:nvSpPr>
                <p:spPr>
                  <a:xfrm>
                    <a:off x="9927291" y="2772398"/>
                    <a:ext cx="51295" cy="11056"/>
                  </a:xfrm>
                  <a:custGeom>
                    <a:avLst/>
                    <a:gdLst>
                      <a:gd name="connsiteX0" fmla="*/ 0 w 51295"/>
                      <a:gd name="connsiteY0" fmla="*/ 1757 h 11056"/>
                      <a:gd name="connsiteX1" fmla="*/ 48578 w 51295"/>
                      <a:gd name="connsiteY1" fmla="*/ 9378 h 11056"/>
                      <a:gd name="connsiteX2" fmla="*/ 0 w 51295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5" h="11056">
                        <a:moveTo>
                          <a:pt x="0" y="1757"/>
                        </a:moveTo>
                        <a:cubicBezTo>
                          <a:pt x="24765" y="4615"/>
                          <a:pt x="33338" y="15092"/>
                          <a:pt x="48578" y="9378"/>
                        </a:cubicBezTo>
                        <a:cubicBezTo>
                          <a:pt x="63818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7" name="Freeform: Shape 3386">
                    <a:extLst>
                      <a:ext uri="{FF2B5EF4-FFF2-40B4-BE49-F238E27FC236}">
                        <a16:creationId xmlns:a16="http://schemas.microsoft.com/office/drawing/2014/main" id="{BF062A46-446B-4721-AA87-E2B0F8D73CF7}"/>
                      </a:ext>
                    </a:extLst>
                  </p:cNvPr>
                  <p:cNvSpPr/>
                  <p:nvPr/>
                </p:nvSpPr>
                <p:spPr>
                  <a:xfrm>
                    <a:off x="9929197" y="2773121"/>
                    <a:ext cx="44911" cy="7702"/>
                  </a:xfrm>
                  <a:custGeom>
                    <a:avLst/>
                    <a:gdLst>
                      <a:gd name="connsiteX0" fmla="*/ 44767 w 44911"/>
                      <a:gd name="connsiteY0" fmla="*/ 7702 h 7702"/>
                      <a:gd name="connsiteX1" fmla="*/ 0 w 44911"/>
                      <a:gd name="connsiteY1" fmla="*/ 82 h 7702"/>
                      <a:gd name="connsiteX2" fmla="*/ 44767 w 44911"/>
                      <a:gd name="connsiteY2" fmla="*/ 7702 h 7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02">
                        <a:moveTo>
                          <a:pt x="44767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6670" y="-870"/>
                          <a:pt x="43815" y="7702"/>
                          <a:pt x="44767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88" name="Graphic 7">
                  <a:extLst>
                    <a:ext uri="{FF2B5EF4-FFF2-40B4-BE49-F238E27FC236}">
                      <a16:creationId xmlns:a16="http://schemas.microsoft.com/office/drawing/2014/main" id="{7AC00F14-2032-4E63-91A7-A3CF98B103B3}"/>
                    </a:ext>
                  </a:extLst>
                </p:cNvPr>
                <p:cNvGrpSpPr/>
                <p:nvPr/>
              </p:nvGrpSpPr>
              <p:grpSpPr>
                <a:xfrm>
                  <a:off x="9937769" y="2751296"/>
                  <a:ext cx="35244" cy="21937"/>
                  <a:chOff x="9937769" y="2751296"/>
                  <a:chExt cx="35244" cy="21937"/>
                </a:xfrm>
              </p:grpSpPr>
              <p:sp>
                <p:nvSpPr>
                  <p:cNvPr id="3389" name="Freeform: Shape 3388">
                    <a:extLst>
                      <a:ext uri="{FF2B5EF4-FFF2-40B4-BE49-F238E27FC236}">
                        <a16:creationId xmlns:a16="http://schemas.microsoft.com/office/drawing/2014/main" id="{E8F01B3A-8000-4951-BC21-69BD514B7E82}"/>
                      </a:ext>
                    </a:extLst>
                  </p:cNvPr>
                  <p:cNvSpPr/>
                  <p:nvPr/>
                </p:nvSpPr>
                <p:spPr>
                  <a:xfrm>
                    <a:off x="9937769" y="2751296"/>
                    <a:ext cx="35244" cy="21937"/>
                  </a:xfrm>
                  <a:custGeom>
                    <a:avLst/>
                    <a:gdLst>
                      <a:gd name="connsiteX0" fmla="*/ 0 w 35244"/>
                      <a:gd name="connsiteY0" fmla="*/ 0 h 21937"/>
                      <a:gd name="connsiteX1" fmla="*/ 32385 w 35244"/>
                      <a:gd name="connsiteY1" fmla="*/ 21907 h 21937"/>
                      <a:gd name="connsiteX2" fmla="*/ 0 w 35244"/>
                      <a:gd name="connsiteY2" fmla="*/ 0 h 2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44" h="2193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5720" y="22860"/>
                          <a:pt x="8572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0" name="Freeform: Shape 3389">
                    <a:extLst>
                      <a:ext uri="{FF2B5EF4-FFF2-40B4-BE49-F238E27FC236}">
                        <a16:creationId xmlns:a16="http://schemas.microsoft.com/office/drawing/2014/main" id="{70EEA5AA-EBA6-4E51-87EC-CA4FE190DB06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52248"/>
                    <a:ext cx="29592" cy="20954"/>
                  </a:xfrm>
                  <a:custGeom>
                    <a:avLst/>
                    <a:gdLst>
                      <a:gd name="connsiteX0" fmla="*/ 29527 w 29592"/>
                      <a:gd name="connsiteY0" fmla="*/ 20955 h 20954"/>
                      <a:gd name="connsiteX1" fmla="*/ 0 w 29592"/>
                      <a:gd name="connsiteY1" fmla="*/ 0 h 20954"/>
                      <a:gd name="connsiteX2" fmla="*/ 29527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7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9050" y="7620"/>
                          <a:pt x="28575" y="20002"/>
                          <a:pt x="29527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1" name="Graphic 7">
                  <a:extLst>
                    <a:ext uri="{FF2B5EF4-FFF2-40B4-BE49-F238E27FC236}">
                      <a16:creationId xmlns:a16="http://schemas.microsoft.com/office/drawing/2014/main" id="{045F3657-2849-4019-9C73-ABC183ED80B5}"/>
                    </a:ext>
                  </a:extLst>
                </p:cNvPr>
                <p:cNvGrpSpPr/>
                <p:nvPr/>
              </p:nvGrpSpPr>
              <p:grpSpPr>
                <a:xfrm>
                  <a:off x="9931101" y="2779309"/>
                  <a:ext cx="47949" cy="8540"/>
                  <a:chOff x="9931101" y="2779309"/>
                  <a:chExt cx="47949" cy="8540"/>
                </a:xfrm>
              </p:grpSpPr>
              <p:sp>
                <p:nvSpPr>
                  <p:cNvPr id="3392" name="Freeform: Shape 3391">
                    <a:extLst>
                      <a:ext uri="{FF2B5EF4-FFF2-40B4-BE49-F238E27FC236}">
                        <a16:creationId xmlns:a16="http://schemas.microsoft.com/office/drawing/2014/main" id="{11F73E01-277E-4E06-A783-68EFEF61BEC1}"/>
                      </a:ext>
                    </a:extLst>
                  </p:cNvPr>
                  <p:cNvSpPr/>
                  <p:nvPr/>
                </p:nvSpPr>
                <p:spPr>
                  <a:xfrm>
                    <a:off x="9931101" y="2779309"/>
                    <a:ext cx="47949" cy="8540"/>
                  </a:xfrm>
                  <a:custGeom>
                    <a:avLst/>
                    <a:gdLst>
                      <a:gd name="connsiteX0" fmla="*/ 0 w 47949"/>
                      <a:gd name="connsiteY0" fmla="*/ 7229 h 8540"/>
                      <a:gd name="connsiteX1" fmla="*/ 45720 w 47949"/>
                      <a:gd name="connsiteY1" fmla="*/ 4371 h 8540"/>
                      <a:gd name="connsiteX2" fmla="*/ 0 w 47949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49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5720" y="4371"/>
                        </a:cubicBezTo>
                        <a:cubicBezTo>
                          <a:pt x="59055" y="-4201"/>
                          <a:pt x="8573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3" name="Freeform: Shape 3392">
                    <a:extLst>
                      <a:ext uri="{FF2B5EF4-FFF2-40B4-BE49-F238E27FC236}">
                        <a16:creationId xmlns:a16="http://schemas.microsoft.com/office/drawing/2014/main" id="{2C8F9DAC-A800-4233-88D4-524AD828D3E9}"/>
                      </a:ext>
                    </a:extLst>
                  </p:cNvPr>
                  <p:cNvSpPr/>
                  <p:nvPr/>
                </p:nvSpPr>
                <p:spPr>
                  <a:xfrm>
                    <a:off x="9933959" y="2781734"/>
                    <a:ext cx="41949" cy="3851"/>
                  </a:xfrm>
                  <a:custGeom>
                    <a:avLst/>
                    <a:gdLst>
                      <a:gd name="connsiteX0" fmla="*/ 41910 w 41949"/>
                      <a:gd name="connsiteY0" fmla="*/ 1947 h 3851"/>
                      <a:gd name="connsiteX1" fmla="*/ 0 w 41949"/>
                      <a:gd name="connsiteY1" fmla="*/ 3852 h 3851"/>
                      <a:gd name="connsiteX2" fmla="*/ 41910 w 4194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9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4" name="Graphic 7">
                  <a:extLst>
                    <a:ext uri="{FF2B5EF4-FFF2-40B4-BE49-F238E27FC236}">
                      <a16:creationId xmlns:a16="http://schemas.microsoft.com/office/drawing/2014/main" id="{FC39A2BD-D6E1-4D50-8ED6-62246C42A6A3}"/>
                    </a:ext>
                  </a:extLst>
                </p:cNvPr>
                <p:cNvGrpSpPr/>
                <p:nvPr/>
              </p:nvGrpSpPr>
              <p:grpSpPr>
                <a:xfrm>
                  <a:off x="9945389" y="2772881"/>
                  <a:ext cx="36959" cy="30801"/>
                  <a:chOff x="9945389" y="2772881"/>
                  <a:chExt cx="36959" cy="30801"/>
                </a:xfrm>
              </p:grpSpPr>
              <p:sp>
                <p:nvSpPr>
                  <p:cNvPr id="3395" name="Freeform: Shape 3394">
                    <a:extLst>
                      <a:ext uri="{FF2B5EF4-FFF2-40B4-BE49-F238E27FC236}">
                        <a16:creationId xmlns:a16="http://schemas.microsoft.com/office/drawing/2014/main" id="{53572628-88C4-458D-8537-8AD4282A06CB}"/>
                      </a:ext>
                    </a:extLst>
                  </p:cNvPr>
                  <p:cNvSpPr/>
                  <p:nvPr/>
                </p:nvSpPr>
                <p:spPr>
                  <a:xfrm>
                    <a:off x="9945389" y="2772881"/>
                    <a:ext cx="36959" cy="30801"/>
                  </a:xfrm>
                  <a:custGeom>
                    <a:avLst/>
                    <a:gdLst>
                      <a:gd name="connsiteX0" fmla="*/ 0 w 36959"/>
                      <a:gd name="connsiteY0" fmla="*/ 30802 h 30801"/>
                      <a:gd name="connsiteX1" fmla="*/ 36195 w 36959"/>
                      <a:gd name="connsiteY1" fmla="*/ 3179 h 30801"/>
                      <a:gd name="connsiteX2" fmla="*/ 0 w 36959"/>
                      <a:gd name="connsiteY2" fmla="*/ 30802 h 30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0801">
                        <a:moveTo>
                          <a:pt x="0" y="30802"/>
                        </a:moveTo>
                        <a:cubicBezTo>
                          <a:pt x="18098" y="16514"/>
                          <a:pt x="30480" y="17467"/>
                          <a:pt x="36195" y="3179"/>
                        </a:cubicBezTo>
                        <a:cubicBezTo>
                          <a:pt x="42863" y="-10156"/>
                          <a:pt x="3810" y="22229"/>
                          <a:pt x="0" y="308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6" name="Freeform: Shape 3395">
                    <a:extLst>
                      <a:ext uri="{FF2B5EF4-FFF2-40B4-BE49-F238E27FC236}">
                        <a16:creationId xmlns:a16="http://schemas.microsoft.com/office/drawing/2014/main" id="{29EC8362-EDB0-4E73-9BDB-9E68B6F4FC0D}"/>
                      </a:ext>
                    </a:extLst>
                  </p:cNvPr>
                  <p:cNvSpPr/>
                  <p:nvPr/>
                </p:nvSpPr>
                <p:spPr>
                  <a:xfrm>
                    <a:off x="9946341" y="2777866"/>
                    <a:ext cx="34330" cy="24864"/>
                  </a:xfrm>
                  <a:custGeom>
                    <a:avLst/>
                    <a:gdLst>
                      <a:gd name="connsiteX0" fmla="*/ 34290 w 34330"/>
                      <a:gd name="connsiteY0" fmla="*/ 99 h 24864"/>
                      <a:gd name="connsiteX1" fmla="*/ 0 w 34330"/>
                      <a:gd name="connsiteY1" fmla="*/ 24864 h 24864"/>
                      <a:gd name="connsiteX2" fmla="*/ 34290 w 34330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30" h="24864">
                        <a:moveTo>
                          <a:pt x="34290" y="99"/>
                        </a:moveTo>
                        <a:cubicBezTo>
                          <a:pt x="35243" y="-853"/>
                          <a:pt x="19050" y="4862"/>
                          <a:pt x="0" y="24864"/>
                        </a:cubicBezTo>
                        <a:cubicBezTo>
                          <a:pt x="17145" y="6767"/>
                          <a:pt x="34290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7" name="Graphic 7">
                  <a:extLst>
                    <a:ext uri="{FF2B5EF4-FFF2-40B4-BE49-F238E27FC236}">
                      <a16:creationId xmlns:a16="http://schemas.microsoft.com/office/drawing/2014/main" id="{5E159C05-D8C9-4BC7-85F4-6E0DB2E5BA05}"/>
                    </a:ext>
                  </a:extLst>
                </p:cNvPr>
                <p:cNvGrpSpPr/>
                <p:nvPr/>
              </p:nvGrpSpPr>
              <p:grpSpPr>
                <a:xfrm>
                  <a:off x="9976547" y="2746533"/>
                  <a:ext cx="43137" cy="26764"/>
                  <a:chOff x="9976547" y="2746533"/>
                  <a:chExt cx="43137" cy="26764"/>
                </a:xfrm>
              </p:grpSpPr>
              <p:sp>
                <p:nvSpPr>
                  <p:cNvPr id="3398" name="Freeform: Shape 3397">
                    <a:extLst>
                      <a:ext uri="{FF2B5EF4-FFF2-40B4-BE49-F238E27FC236}">
                        <a16:creationId xmlns:a16="http://schemas.microsoft.com/office/drawing/2014/main" id="{0580113D-2794-408F-B97C-8E5CC9B978F5}"/>
                      </a:ext>
                    </a:extLst>
                  </p:cNvPr>
                  <p:cNvSpPr/>
                  <p:nvPr/>
                </p:nvSpPr>
                <p:spPr>
                  <a:xfrm>
                    <a:off x="9976547" y="2746533"/>
                    <a:ext cx="43137" cy="26764"/>
                  </a:xfrm>
                  <a:custGeom>
                    <a:avLst/>
                    <a:gdLst>
                      <a:gd name="connsiteX0" fmla="*/ 43138 w 43137"/>
                      <a:gd name="connsiteY0" fmla="*/ 0 h 26764"/>
                      <a:gd name="connsiteX1" fmla="*/ 3132 w 43137"/>
                      <a:gd name="connsiteY1" fmla="*/ 26670 h 26764"/>
                      <a:gd name="connsiteX2" fmla="*/ 43138 w 43137"/>
                      <a:gd name="connsiteY2" fmla="*/ 0 h 2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764">
                        <a:moveTo>
                          <a:pt x="43138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8575"/>
                          <a:pt x="32660" y="952"/>
                          <a:pt x="431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9" name="Freeform: Shape 3398">
                    <a:extLst>
                      <a:ext uri="{FF2B5EF4-FFF2-40B4-BE49-F238E27FC236}">
                        <a16:creationId xmlns:a16="http://schemas.microsoft.com/office/drawing/2014/main" id="{1982E210-7AD1-4DC7-AB89-B16E057D420B}"/>
                      </a:ext>
                    </a:extLst>
                  </p:cNvPr>
                  <p:cNvSpPr/>
                  <p:nvPr/>
                </p:nvSpPr>
                <p:spPr>
                  <a:xfrm>
                    <a:off x="9981393" y="2747486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3526" y="10477"/>
                          <a:pt x="2096" y="24765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0" name="Graphic 7">
                  <a:extLst>
                    <a:ext uri="{FF2B5EF4-FFF2-40B4-BE49-F238E27FC236}">
                      <a16:creationId xmlns:a16="http://schemas.microsoft.com/office/drawing/2014/main" id="{1E098BB4-C976-408E-ACE4-BE29BB63A3C8}"/>
                    </a:ext>
                  </a:extLst>
                </p:cNvPr>
                <p:cNvGrpSpPr/>
                <p:nvPr/>
              </p:nvGrpSpPr>
              <p:grpSpPr>
                <a:xfrm>
                  <a:off x="9970643" y="2779604"/>
                  <a:ext cx="36658" cy="17411"/>
                  <a:chOff x="9970643" y="2779604"/>
                  <a:chExt cx="36658" cy="17411"/>
                </a:xfrm>
              </p:grpSpPr>
              <p:sp>
                <p:nvSpPr>
                  <p:cNvPr id="3401" name="Freeform: Shape 3400">
                    <a:extLst>
                      <a:ext uri="{FF2B5EF4-FFF2-40B4-BE49-F238E27FC236}">
                        <a16:creationId xmlns:a16="http://schemas.microsoft.com/office/drawing/2014/main" id="{D7A5982F-B088-474E-8F2C-1566C9AA00EC}"/>
                      </a:ext>
                    </a:extLst>
                  </p:cNvPr>
                  <p:cNvSpPr/>
                  <p:nvPr/>
                </p:nvSpPr>
                <p:spPr>
                  <a:xfrm>
                    <a:off x="9970643" y="2779604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2" name="Freeform: Shape 3401">
                    <a:extLst>
                      <a:ext uri="{FF2B5EF4-FFF2-40B4-BE49-F238E27FC236}">
                        <a16:creationId xmlns:a16="http://schemas.microsoft.com/office/drawing/2014/main" id="{1E6385A1-F96B-4ACD-B3EA-C64CBC11BC5D}"/>
                      </a:ext>
                    </a:extLst>
                  </p:cNvPr>
                  <p:cNvSpPr/>
                  <p:nvPr/>
                </p:nvSpPr>
                <p:spPr>
                  <a:xfrm>
                    <a:off x="9973012" y="2782385"/>
                    <a:ext cx="34289" cy="14630"/>
                  </a:xfrm>
                  <a:custGeom>
                    <a:avLst/>
                    <a:gdLst>
                      <a:gd name="connsiteX0" fmla="*/ 0 w 34289"/>
                      <a:gd name="connsiteY0" fmla="*/ 343 h 14630"/>
                      <a:gd name="connsiteX1" fmla="*/ 34290 w 34289"/>
                      <a:gd name="connsiteY1" fmla="*/ 14630 h 14630"/>
                      <a:gd name="connsiteX2" fmla="*/ 0 w 34289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89" h="14630">
                        <a:moveTo>
                          <a:pt x="0" y="343"/>
                        </a:moveTo>
                        <a:cubicBezTo>
                          <a:pt x="0" y="1295"/>
                          <a:pt x="16192" y="-610"/>
                          <a:pt x="34290" y="14630"/>
                        </a:cubicBezTo>
                        <a:cubicBezTo>
                          <a:pt x="14288" y="-610"/>
                          <a:pt x="0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3" name="Graphic 7">
                  <a:extLst>
                    <a:ext uri="{FF2B5EF4-FFF2-40B4-BE49-F238E27FC236}">
                      <a16:creationId xmlns:a16="http://schemas.microsoft.com/office/drawing/2014/main" id="{D556FAAB-5BB0-4AAF-8A54-4B18559C9CFF}"/>
                    </a:ext>
                  </a:extLst>
                </p:cNvPr>
                <p:cNvGrpSpPr/>
                <p:nvPr/>
              </p:nvGrpSpPr>
              <p:grpSpPr>
                <a:xfrm>
                  <a:off x="9970174" y="2777559"/>
                  <a:ext cx="49510" cy="9391"/>
                  <a:chOff x="9970174" y="2777559"/>
                  <a:chExt cx="49510" cy="9391"/>
                </a:xfrm>
              </p:grpSpPr>
              <p:sp>
                <p:nvSpPr>
                  <p:cNvPr id="3404" name="Freeform: Shape 3403">
                    <a:extLst>
                      <a:ext uri="{FF2B5EF4-FFF2-40B4-BE49-F238E27FC236}">
                        <a16:creationId xmlns:a16="http://schemas.microsoft.com/office/drawing/2014/main" id="{02B3899A-F42E-4401-A56F-74358B007F39}"/>
                      </a:ext>
                    </a:extLst>
                  </p:cNvPr>
                  <p:cNvSpPr/>
                  <p:nvPr/>
                </p:nvSpPr>
                <p:spPr>
                  <a:xfrm>
                    <a:off x="9970174" y="2777559"/>
                    <a:ext cx="49510" cy="9391"/>
                  </a:xfrm>
                  <a:custGeom>
                    <a:avLst/>
                    <a:gdLst>
                      <a:gd name="connsiteX0" fmla="*/ 49510 w 49510"/>
                      <a:gd name="connsiteY0" fmla="*/ 8979 h 9391"/>
                      <a:gd name="connsiteX1" fmla="*/ 1885 w 49510"/>
                      <a:gd name="connsiteY1" fmla="*/ 5169 h 9391"/>
                      <a:gd name="connsiteX2" fmla="*/ 49510 w 49510"/>
                      <a:gd name="connsiteY2" fmla="*/ 8979 h 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10" h="9391">
                        <a:moveTo>
                          <a:pt x="49510" y="8979"/>
                        </a:moveTo>
                        <a:cubicBezTo>
                          <a:pt x="24745" y="6121"/>
                          <a:pt x="15220" y="13741"/>
                          <a:pt x="1885" y="5169"/>
                        </a:cubicBezTo>
                        <a:cubicBezTo>
                          <a:pt x="-10498" y="-5309"/>
                          <a:pt x="41890" y="2311"/>
                          <a:pt x="49510" y="897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5" name="Freeform: Shape 3404">
                    <a:extLst>
                      <a:ext uri="{FF2B5EF4-FFF2-40B4-BE49-F238E27FC236}">
                        <a16:creationId xmlns:a16="http://schemas.microsoft.com/office/drawing/2014/main" id="{3407D118-9861-47A8-9253-4555C4D34B00}"/>
                      </a:ext>
                    </a:extLst>
                  </p:cNvPr>
                  <p:cNvSpPr/>
                  <p:nvPr/>
                </p:nvSpPr>
                <p:spPr>
                  <a:xfrm>
                    <a:off x="9973926" y="2780347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20040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6" name="Graphic 7">
                  <a:extLst>
                    <a:ext uri="{FF2B5EF4-FFF2-40B4-BE49-F238E27FC236}">
                      <a16:creationId xmlns:a16="http://schemas.microsoft.com/office/drawing/2014/main" id="{AD7D13A9-EDB1-4D82-BDE3-9D0967BDB807}"/>
                    </a:ext>
                  </a:extLst>
                </p:cNvPr>
                <p:cNvGrpSpPr/>
                <p:nvPr/>
              </p:nvGrpSpPr>
              <p:grpSpPr>
                <a:xfrm>
                  <a:off x="9973822" y="2728436"/>
                  <a:ext cx="9666" cy="46001"/>
                  <a:chOff x="9973822" y="2728436"/>
                  <a:chExt cx="9666" cy="46001"/>
                </a:xfrm>
              </p:grpSpPr>
              <p:sp>
                <p:nvSpPr>
                  <p:cNvPr id="3407" name="Freeform: Shape 3406">
                    <a:extLst>
                      <a:ext uri="{FF2B5EF4-FFF2-40B4-BE49-F238E27FC236}">
                        <a16:creationId xmlns:a16="http://schemas.microsoft.com/office/drawing/2014/main" id="{D2C49279-2D97-45C1-94A8-AA5347474CE9}"/>
                      </a:ext>
                    </a:extLst>
                  </p:cNvPr>
                  <p:cNvSpPr/>
                  <p:nvPr/>
                </p:nvSpPr>
                <p:spPr>
                  <a:xfrm>
                    <a:off x="9973822" y="2728436"/>
                    <a:ext cx="9666" cy="46001"/>
                  </a:xfrm>
                  <a:custGeom>
                    <a:avLst/>
                    <a:gdLst>
                      <a:gd name="connsiteX0" fmla="*/ 9667 w 9666"/>
                      <a:gd name="connsiteY0" fmla="*/ 0 h 46001"/>
                      <a:gd name="connsiteX1" fmla="*/ 4904 w 9666"/>
                      <a:gd name="connsiteY1" fmla="*/ 44767 h 46001"/>
                      <a:gd name="connsiteX2" fmla="*/ 9667 w 9666"/>
                      <a:gd name="connsiteY2" fmla="*/ 0 h 46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001">
                        <a:moveTo>
                          <a:pt x="9667" y="0"/>
                        </a:moveTo>
                        <a:cubicBezTo>
                          <a:pt x="5857" y="22860"/>
                          <a:pt x="14429" y="36195"/>
                          <a:pt x="4904" y="44767"/>
                        </a:cubicBezTo>
                        <a:cubicBezTo>
                          <a:pt x="-5573" y="54292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8" name="Freeform: Shape 3407">
                    <a:extLst>
                      <a:ext uri="{FF2B5EF4-FFF2-40B4-BE49-F238E27FC236}">
                        <a16:creationId xmlns:a16="http://schemas.microsoft.com/office/drawing/2014/main" id="{9ED35F28-D644-4366-9257-C7D68DE98698}"/>
                      </a:ext>
                    </a:extLst>
                  </p:cNvPr>
                  <p:cNvSpPr/>
                  <p:nvPr/>
                </p:nvSpPr>
                <p:spPr>
                  <a:xfrm>
                    <a:off x="9977407" y="2730340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9" name="Graphic 7">
                  <a:extLst>
                    <a:ext uri="{FF2B5EF4-FFF2-40B4-BE49-F238E27FC236}">
                      <a16:creationId xmlns:a16="http://schemas.microsoft.com/office/drawing/2014/main" id="{C25E247F-C706-47D6-8362-3F3C4F13B124}"/>
                    </a:ext>
                  </a:extLst>
                </p:cNvPr>
                <p:cNvGrpSpPr/>
                <p:nvPr/>
              </p:nvGrpSpPr>
              <p:grpSpPr>
                <a:xfrm>
                  <a:off x="9939674" y="2725578"/>
                  <a:ext cx="39075" cy="55652"/>
                  <a:chOff x="9939674" y="2725578"/>
                  <a:chExt cx="39075" cy="55652"/>
                </a:xfrm>
              </p:grpSpPr>
              <p:sp>
                <p:nvSpPr>
                  <p:cNvPr id="3410" name="Freeform: Shape 3409">
                    <a:extLst>
                      <a:ext uri="{FF2B5EF4-FFF2-40B4-BE49-F238E27FC236}">
                        <a16:creationId xmlns:a16="http://schemas.microsoft.com/office/drawing/2014/main" id="{32C314E3-498A-43F2-A538-741B9C8A3C18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25578"/>
                    <a:ext cx="39075" cy="55652"/>
                  </a:xfrm>
                  <a:custGeom>
                    <a:avLst/>
                    <a:gdLst>
                      <a:gd name="connsiteX0" fmla="*/ 0 w 39075"/>
                      <a:gd name="connsiteY0" fmla="*/ 0 h 55652"/>
                      <a:gd name="connsiteX1" fmla="*/ 35242 w 39075"/>
                      <a:gd name="connsiteY1" fmla="*/ 55245 h 55652"/>
                      <a:gd name="connsiteX2" fmla="*/ 0 w 39075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75" h="55652">
                        <a:moveTo>
                          <a:pt x="0" y="0"/>
                        </a:moveTo>
                        <a:cubicBezTo>
                          <a:pt x="20002" y="21908"/>
                          <a:pt x="23813" y="60008"/>
                          <a:pt x="35242" y="55245"/>
                        </a:cubicBezTo>
                        <a:cubicBezTo>
                          <a:pt x="48577" y="43815"/>
                          <a:pt x="24765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1" name="Freeform: Shape 3410">
                    <a:extLst>
                      <a:ext uri="{FF2B5EF4-FFF2-40B4-BE49-F238E27FC236}">
                        <a16:creationId xmlns:a16="http://schemas.microsoft.com/office/drawing/2014/main" id="{36277B75-19A3-4E0C-B1D6-C33027035F5C}"/>
                      </a:ext>
                    </a:extLst>
                  </p:cNvPr>
                  <p:cNvSpPr/>
                  <p:nvPr/>
                </p:nvSpPr>
                <p:spPr>
                  <a:xfrm>
                    <a:off x="9940626" y="2725578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8" y="8573"/>
                          <a:pt x="0" y="0"/>
                        </a:cubicBezTo>
                        <a:cubicBezTo>
                          <a:pt x="22860" y="12383"/>
                          <a:pt x="32385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2" name="Graphic 7">
                  <a:extLst>
                    <a:ext uri="{FF2B5EF4-FFF2-40B4-BE49-F238E27FC236}">
                      <a16:creationId xmlns:a16="http://schemas.microsoft.com/office/drawing/2014/main" id="{9C10D0E8-07B4-4227-931F-C54F280ECBDC}"/>
                    </a:ext>
                  </a:extLst>
                </p:cNvPr>
                <p:cNvGrpSpPr/>
                <p:nvPr/>
              </p:nvGrpSpPr>
              <p:grpSpPr>
                <a:xfrm>
                  <a:off x="9974584" y="2763214"/>
                  <a:ext cx="56530" cy="20486"/>
                  <a:chOff x="9974584" y="2763214"/>
                  <a:chExt cx="56530" cy="20486"/>
                </a:xfrm>
              </p:grpSpPr>
              <p:sp>
                <p:nvSpPr>
                  <p:cNvPr id="3413" name="Freeform: Shape 3412">
                    <a:extLst>
                      <a:ext uri="{FF2B5EF4-FFF2-40B4-BE49-F238E27FC236}">
                        <a16:creationId xmlns:a16="http://schemas.microsoft.com/office/drawing/2014/main" id="{41135BD5-7C5C-4D90-9292-5F2B7B186652}"/>
                      </a:ext>
                    </a:extLst>
                  </p:cNvPr>
                  <p:cNvSpPr/>
                  <p:nvPr/>
                </p:nvSpPr>
                <p:spPr>
                  <a:xfrm>
                    <a:off x="9974584" y="2763214"/>
                    <a:ext cx="56530" cy="20486"/>
                  </a:xfrm>
                  <a:custGeom>
                    <a:avLst/>
                    <a:gdLst>
                      <a:gd name="connsiteX0" fmla="*/ 56530 w 56530"/>
                      <a:gd name="connsiteY0" fmla="*/ 1417 h 20486"/>
                      <a:gd name="connsiteX1" fmla="*/ 333 w 56530"/>
                      <a:gd name="connsiteY1" fmla="*/ 15704 h 20486"/>
                      <a:gd name="connsiteX2" fmla="*/ 56530 w 56530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0" h="20486">
                        <a:moveTo>
                          <a:pt x="56530" y="1417"/>
                        </a:moveTo>
                        <a:cubicBezTo>
                          <a:pt x="41291" y="-1441"/>
                          <a:pt x="5095" y="-1441"/>
                          <a:pt x="333" y="15704"/>
                        </a:cubicBezTo>
                        <a:cubicBezTo>
                          <a:pt x="-3477" y="30944"/>
                          <a:pt x="26050" y="5227"/>
                          <a:pt x="5653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4" name="Freeform: Shape 3413">
                    <a:extLst>
                      <a:ext uri="{FF2B5EF4-FFF2-40B4-BE49-F238E27FC236}">
                        <a16:creationId xmlns:a16="http://schemas.microsoft.com/office/drawing/2014/main" id="{19317198-A45F-487B-81FF-4CED156A1AF3}"/>
                      </a:ext>
                    </a:extLst>
                  </p:cNvPr>
                  <p:cNvSpPr/>
                  <p:nvPr/>
                </p:nvSpPr>
                <p:spPr>
                  <a:xfrm>
                    <a:off x="9976822" y="2763640"/>
                    <a:ext cx="54292" cy="14473"/>
                  </a:xfrm>
                  <a:custGeom>
                    <a:avLst/>
                    <a:gdLst>
                      <a:gd name="connsiteX0" fmla="*/ 0 w 54292"/>
                      <a:gd name="connsiteY0" fmla="*/ 14326 h 14473"/>
                      <a:gd name="connsiteX1" fmla="*/ 54292 w 54292"/>
                      <a:gd name="connsiteY1" fmla="*/ 38 h 14473"/>
                      <a:gd name="connsiteX2" fmla="*/ 0 w 54292"/>
                      <a:gd name="connsiteY2" fmla="*/ 14326 h 14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73">
                        <a:moveTo>
                          <a:pt x="0" y="14326"/>
                        </a:moveTo>
                        <a:cubicBezTo>
                          <a:pt x="0" y="16231"/>
                          <a:pt x="19050" y="-914"/>
                          <a:pt x="54292" y="38"/>
                        </a:cubicBezTo>
                        <a:cubicBezTo>
                          <a:pt x="18097" y="38"/>
                          <a:pt x="0" y="13373"/>
                          <a:pt x="0" y="1432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5" name="Graphic 7">
                  <a:extLst>
                    <a:ext uri="{FF2B5EF4-FFF2-40B4-BE49-F238E27FC236}">
                      <a16:creationId xmlns:a16="http://schemas.microsoft.com/office/drawing/2014/main" id="{808D7C9D-2FE7-418D-9F3E-568C9E8CA485}"/>
                    </a:ext>
                  </a:extLst>
                </p:cNvPr>
                <p:cNvGrpSpPr/>
                <p:nvPr/>
              </p:nvGrpSpPr>
              <p:grpSpPr>
                <a:xfrm>
                  <a:off x="9918719" y="2761331"/>
                  <a:ext cx="58248" cy="22557"/>
                  <a:chOff x="9918719" y="2761331"/>
                  <a:chExt cx="58248" cy="22557"/>
                </a:xfrm>
              </p:grpSpPr>
              <p:sp>
                <p:nvSpPr>
                  <p:cNvPr id="3416" name="Freeform: Shape 3415">
                    <a:extLst>
                      <a:ext uri="{FF2B5EF4-FFF2-40B4-BE49-F238E27FC236}">
                        <a16:creationId xmlns:a16="http://schemas.microsoft.com/office/drawing/2014/main" id="{9C038934-3362-4F24-80CD-030DBB125052}"/>
                      </a:ext>
                    </a:extLst>
                  </p:cNvPr>
                  <p:cNvSpPr/>
                  <p:nvPr/>
                </p:nvSpPr>
                <p:spPr>
                  <a:xfrm>
                    <a:off x="9918719" y="2761331"/>
                    <a:ext cx="58248" cy="22557"/>
                  </a:xfrm>
                  <a:custGeom>
                    <a:avLst/>
                    <a:gdLst>
                      <a:gd name="connsiteX0" fmla="*/ 0 w 58248"/>
                      <a:gd name="connsiteY0" fmla="*/ 1394 h 22557"/>
                      <a:gd name="connsiteX1" fmla="*/ 55245 w 58248"/>
                      <a:gd name="connsiteY1" fmla="*/ 16634 h 22557"/>
                      <a:gd name="connsiteX2" fmla="*/ 0 w 58248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248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8580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7" name="Freeform: Shape 3416">
                    <a:extLst>
                      <a:ext uri="{FF2B5EF4-FFF2-40B4-BE49-F238E27FC236}">
                        <a16:creationId xmlns:a16="http://schemas.microsoft.com/office/drawing/2014/main" id="{894C227A-8E17-41D4-B22A-05FBC8CA1C39}"/>
                      </a:ext>
                    </a:extLst>
                  </p:cNvPr>
                  <p:cNvSpPr/>
                  <p:nvPr/>
                </p:nvSpPr>
                <p:spPr>
                  <a:xfrm>
                    <a:off x="9921576" y="2761773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3810"/>
                          <a:pt x="50483" y="15240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18" name="Graphic 7">
                <a:extLst>
                  <a:ext uri="{FF2B5EF4-FFF2-40B4-BE49-F238E27FC236}">
                    <a16:creationId xmlns:a16="http://schemas.microsoft.com/office/drawing/2014/main" id="{564DE44B-D53D-4771-A34B-71665AB61516}"/>
                  </a:ext>
                </a:extLst>
              </p:cNvPr>
              <p:cNvGrpSpPr/>
              <p:nvPr/>
            </p:nvGrpSpPr>
            <p:grpSpPr>
              <a:xfrm>
                <a:off x="10130174" y="2855118"/>
                <a:ext cx="401954" cy="360045"/>
                <a:chOff x="10130174" y="2855118"/>
                <a:chExt cx="401954" cy="360045"/>
              </a:xfrm>
            </p:grpSpPr>
            <p:sp>
              <p:nvSpPr>
                <p:cNvPr id="3419" name="Freeform: Shape 3418">
                  <a:extLst>
                    <a:ext uri="{FF2B5EF4-FFF2-40B4-BE49-F238E27FC236}">
                      <a16:creationId xmlns:a16="http://schemas.microsoft.com/office/drawing/2014/main" id="{44633B52-B73F-4CE1-B1D2-980ABA1F2FFF}"/>
                    </a:ext>
                  </a:extLst>
                </p:cNvPr>
                <p:cNvSpPr/>
                <p:nvPr/>
              </p:nvSpPr>
              <p:spPr>
                <a:xfrm>
                  <a:off x="10236854" y="3107530"/>
                  <a:ext cx="295275" cy="107632"/>
                </a:xfrm>
                <a:custGeom>
                  <a:avLst/>
                  <a:gdLst>
                    <a:gd name="connsiteX0" fmla="*/ 90488 w 295275"/>
                    <a:gd name="connsiteY0" fmla="*/ 102870 h 107632"/>
                    <a:gd name="connsiteX1" fmla="*/ 93345 w 295275"/>
                    <a:gd name="connsiteY1" fmla="*/ 102870 h 107632"/>
                    <a:gd name="connsiteX2" fmla="*/ 100013 w 295275"/>
                    <a:gd name="connsiteY2" fmla="*/ 96203 h 107632"/>
                    <a:gd name="connsiteX3" fmla="*/ 100013 w 295275"/>
                    <a:gd name="connsiteY3" fmla="*/ 96203 h 107632"/>
                    <a:gd name="connsiteX4" fmla="*/ 100965 w 295275"/>
                    <a:gd name="connsiteY4" fmla="*/ 96203 h 107632"/>
                    <a:gd name="connsiteX5" fmla="*/ 106680 w 295275"/>
                    <a:gd name="connsiteY5" fmla="*/ 96203 h 107632"/>
                    <a:gd name="connsiteX6" fmla="*/ 107633 w 295275"/>
                    <a:gd name="connsiteY6" fmla="*/ 96203 h 107632"/>
                    <a:gd name="connsiteX7" fmla="*/ 135255 w 295275"/>
                    <a:gd name="connsiteY7" fmla="*/ 96203 h 107632"/>
                    <a:gd name="connsiteX8" fmla="*/ 136208 w 295275"/>
                    <a:gd name="connsiteY8" fmla="*/ 96203 h 107632"/>
                    <a:gd name="connsiteX9" fmla="*/ 140970 w 295275"/>
                    <a:gd name="connsiteY9" fmla="*/ 90488 h 107632"/>
                    <a:gd name="connsiteX10" fmla="*/ 144780 w 295275"/>
                    <a:gd name="connsiteY10" fmla="*/ 90488 h 107632"/>
                    <a:gd name="connsiteX11" fmla="*/ 145733 w 295275"/>
                    <a:gd name="connsiteY11" fmla="*/ 90488 h 107632"/>
                    <a:gd name="connsiteX12" fmla="*/ 169545 w 295275"/>
                    <a:gd name="connsiteY12" fmla="*/ 90488 h 107632"/>
                    <a:gd name="connsiteX13" fmla="*/ 170497 w 295275"/>
                    <a:gd name="connsiteY13" fmla="*/ 90488 h 107632"/>
                    <a:gd name="connsiteX14" fmla="*/ 175260 w 295275"/>
                    <a:gd name="connsiteY14" fmla="*/ 85725 h 107632"/>
                    <a:gd name="connsiteX15" fmla="*/ 178118 w 295275"/>
                    <a:gd name="connsiteY15" fmla="*/ 85725 h 107632"/>
                    <a:gd name="connsiteX16" fmla="*/ 179070 w 295275"/>
                    <a:gd name="connsiteY16" fmla="*/ 85725 h 107632"/>
                    <a:gd name="connsiteX17" fmla="*/ 200025 w 295275"/>
                    <a:gd name="connsiteY17" fmla="*/ 85725 h 107632"/>
                    <a:gd name="connsiteX18" fmla="*/ 200978 w 295275"/>
                    <a:gd name="connsiteY18" fmla="*/ 85725 h 107632"/>
                    <a:gd name="connsiteX19" fmla="*/ 203835 w 295275"/>
                    <a:gd name="connsiteY19" fmla="*/ 81915 h 107632"/>
                    <a:gd name="connsiteX20" fmla="*/ 206693 w 295275"/>
                    <a:gd name="connsiteY20" fmla="*/ 81915 h 107632"/>
                    <a:gd name="connsiteX21" fmla="*/ 207645 w 295275"/>
                    <a:gd name="connsiteY21" fmla="*/ 81915 h 107632"/>
                    <a:gd name="connsiteX22" fmla="*/ 225743 w 295275"/>
                    <a:gd name="connsiteY22" fmla="*/ 81915 h 107632"/>
                    <a:gd name="connsiteX23" fmla="*/ 225743 w 295275"/>
                    <a:gd name="connsiteY23" fmla="*/ 81915 h 107632"/>
                    <a:gd name="connsiteX24" fmla="*/ 228600 w 295275"/>
                    <a:gd name="connsiteY24" fmla="*/ 78105 h 107632"/>
                    <a:gd name="connsiteX25" fmla="*/ 229553 w 295275"/>
                    <a:gd name="connsiteY25" fmla="*/ 78105 h 107632"/>
                    <a:gd name="connsiteX26" fmla="*/ 232410 w 295275"/>
                    <a:gd name="connsiteY26" fmla="*/ 78105 h 107632"/>
                    <a:gd name="connsiteX27" fmla="*/ 233363 w 295275"/>
                    <a:gd name="connsiteY27" fmla="*/ 78105 h 107632"/>
                    <a:gd name="connsiteX28" fmla="*/ 248603 w 295275"/>
                    <a:gd name="connsiteY28" fmla="*/ 78105 h 107632"/>
                    <a:gd name="connsiteX29" fmla="*/ 249555 w 295275"/>
                    <a:gd name="connsiteY29" fmla="*/ 78105 h 107632"/>
                    <a:gd name="connsiteX30" fmla="*/ 251460 w 295275"/>
                    <a:gd name="connsiteY30" fmla="*/ 75248 h 107632"/>
                    <a:gd name="connsiteX31" fmla="*/ 254318 w 295275"/>
                    <a:gd name="connsiteY31" fmla="*/ 75248 h 107632"/>
                    <a:gd name="connsiteX32" fmla="*/ 255270 w 295275"/>
                    <a:gd name="connsiteY32" fmla="*/ 75248 h 107632"/>
                    <a:gd name="connsiteX33" fmla="*/ 268605 w 295275"/>
                    <a:gd name="connsiteY33" fmla="*/ 75248 h 107632"/>
                    <a:gd name="connsiteX34" fmla="*/ 269558 w 295275"/>
                    <a:gd name="connsiteY34" fmla="*/ 75248 h 107632"/>
                    <a:gd name="connsiteX35" fmla="*/ 272415 w 295275"/>
                    <a:gd name="connsiteY35" fmla="*/ 72390 h 107632"/>
                    <a:gd name="connsiteX36" fmla="*/ 273368 w 295275"/>
                    <a:gd name="connsiteY36" fmla="*/ 72390 h 107632"/>
                    <a:gd name="connsiteX37" fmla="*/ 274320 w 295275"/>
                    <a:gd name="connsiteY37" fmla="*/ 72390 h 107632"/>
                    <a:gd name="connsiteX38" fmla="*/ 285750 w 295275"/>
                    <a:gd name="connsiteY38" fmla="*/ 72390 h 107632"/>
                    <a:gd name="connsiteX39" fmla="*/ 286703 w 295275"/>
                    <a:gd name="connsiteY39" fmla="*/ 72390 h 107632"/>
                    <a:gd name="connsiteX40" fmla="*/ 295275 w 295275"/>
                    <a:gd name="connsiteY40" fmla="*/ 60960 h 107632"/>
                    <a:gd name="connsiteX41" fmla="*/ 295275 w 295275"/>
                    <a:gd name="connsiteY41" fmla="*/ 60960 h 107632"/>
                    <a:gd name="connsiteX42" fmla="*/ 295275 w 295275"/>
                    <a:gd name="connsiteY42" fmla="*/ 46673 h 107632"/>
                    <a:gd name="connsiteX43" fmla="*/ 295275 w 295275"/>
                    <a:gd name="connsiteY43" fmla="*/ 46673 h 107632"/>
                    <a:gd name="connsiteX44" fmla="*/ 289560 w 295275"/>
                    <a:gd name="connsiteY44" fmla="*/ 39053 h 107632"/>
                    <a:gd name="connsiteX45" fmla="*/ 286703 w 295275"/>
                    <a:gd name="connsiteY45" fmla="*/ 36195 h 107632"/>
                    <a:gd name="connsiteX46" fmla="*/ 286703 w 295275"/>
                    <a:gd name="connsiteY46" fmla="*/ 35242 h 107632"/>
                    <a:gd name="connsiteX47" fmla="*/ 285750 w 295275"/>
                    <a:gd name="connsiteY47" fmla="*/ 35242 h 107632"/>
                    <a:gd name="connsiteX48" fmla="*/ 274320 w 295275"/>
                    <a:gd name="connsiteY48" fmla="*/ 35242 h 107632"/>
                    <a:gd name="connsiteX49" fmla="*/ 273368 w 295275"/>
                    <a:gd name="connsiteY49" fmla="*/ 35242 h 107632"/>
                    <a:gd name="connsiteX50" fmla="*/ 272415 w 295275"/>
                    <a:gd name="connsiteY50" fmla="*/ 35242 h 107632"/>
                    <a:gd name="connsiteX51" fmla="*/ 269558 w 295275"/>
                    <a:gd name="connsiteY51" fmla="*/ 32385 h 107632"/>
                    <a:gd name="connsiteX52" fmla="*/ 268605 w 295275"/>
                    <a:gd name="connsiteY52" fmla="*/ 32385 h 107632"/>
                    <a:gd name="connsiteX53" fmla="*/ 255270 w 295275"/>
                    <a:gd name="connsiteY53" fmla="*/ 32385 h 107632"/>
                    <a:gd name="connsiteX54" fmla="*/ 254318 w 295275"/>
                    <a:gd name="connsiteY54" fmla="*/ 32385 h 107632"/>
                    <a:gd name="connsiteX55" fmla="*/ 251460 w 295275"/>
                    <a:gd name="connsiteY55" fmla="*/ 32385 h 107632"/>
                    <a:gd name="connsiteX56" fmla="*/ 251460 w 295275"/>
                    <a:gd name="connsiteY56" fmla="*/ 32385 h 107632"/>
                    <a:gd name="connsiteX57" fmla="*/ 249555 w 295275"/>
                    <a:gd name="connsiteY57" fmla="*/ 29528 h 107632"/>
                    <a:gd name="connsiteX58" fmla="*/ 248603 w 295275"/>
                    <a:gd name="connsiteY58" fmla="*/ 29528 h 107632"/>
                    <a:gd name="connsiteX59" fmla="*/ 233363 w 295275"/>
                    <a:gd name="connsiteY59" fmla="*/ 29528 h 107632"/>
                    <a:gd name="connsiteX60" fmla="*/ 232410 w 295275"/>
                    <a:gd name="connsiteY60" fmla="*/ 29528 h 107632"/>
                    <a:gd name="connsiteX61" fmla="*/ 229553 w 295275"/>
                    <a:gd name="connsiteY61" fmla="*/ 29528 h 107632"/>
                    <a:gd name="connsiteX62" fmla="*/ 229553 w 295275"/>
                    <a:gd name="connsiteY62" fmla="*/ 29528 h 107632"/>
                    <a:gd name="connsiteX63" fmla="*/ 225743 w 295275"/>
                    <a:gd name="connsiteY63" fmla="*/ 25717 h 107632"/>
                    <a:gd name="connsiteX64" fmla="*/ 225743 w 295275"/>
                    <a:gd name="connsiteY64" fmla="*/ 25717 h 107632"/>
                    <a:gd name="connsiteX65" fmla="*/ 207645 w 295275"/>
                    <a:gd name="connsiteY65" fmla="*/ 25717 h 107632"/>
                    <a:gd name="connsiteX66" fmla="*/ 206693 w 295275"/>
                    <a:gd name="connsiteY66" fmla="*/ 25717 h 107632"/>
                    <a:gd name="connsiteX67" fmla="*/ 203835 w 295275"/>
                    <a:gd name="connsiteY67" fmla="*/ 25717 h 107632"/>
                    <a:gd name="connsiteX68" fmla="*/ 202883 w 295275"/>
                    <a:gd name="connsiteY68" fmla="*/ 24765 h 107632"/>
                    <a:gd name="connsiteX69" fmla="*/ 200978 w 295275"/>
                    <a:gd name="connsiteY69" fmla="*/ 22860 h 107632"/>
                    <a:gd name="connsiteX70" fmla="*/ 200978 w 295275"/>
                    <a:gd name="connsiteY70" fmla="*/ 21908 h 107632"/>
                    <a:gd name="connsiteX71" fmla="*/ 200025 w 295275"/>
                    <a:gd name="connsiteY71" fmla="*/ 21908 h 107632"/>
                    <a:gd name="connsiteX72" fmla="*/ 179070 w 295275"/>
                    <a:gd name="connsiteY72" fmla="*/ 21908 h 107632"/>
                    <a:gd name="connsiteX73" fmla="*/ 178118 w 295275"/>
                    <a:gd name="connsiteY73" fmla="*/ 21908 h 107632"/>
                    <a:gd name="connsiteX74" fmla="*/ 175260 w 295275"/>
                    <a:gd name="connsiteY74" fmla="*/ 21908 h 107632"/>
                    <a:gd name="connsiteX75" fmla="*/ 171450 w 295275"/>
                    <a:gd name="connsiteY75" fmla="*/ 18098 h 107632"/>
                    <a:gd name="connsiteX76" fmla="*/ 170497 w 295275"/>
                    <a:gd name="connsiteY76" fmla="*/ 17145 h 107632"/>
                    <a:gd name="connsiteX77" fmla="*/ 169545 w 295275"/>
                    <a:gd name="connsiteY77" fmla="*/ 17145 h 107632"/>
                    <a:gd name="connsiteX78" fmla="*/ 145733 w 295275"/>
                    <a:gd name="connsiteY78" fmla="*/ 17145 h 107632"/>
                    <a:gd name="connsiteX79" fmla="*/ 144780 w 295275"/>
                    <a:gd name="connsiteY79" fmla="*/ 17145 h 107632"/>
                    <a:gd name="connsiteX80" fmla="*/ 140970 w 295275"/>
                    <a:gd name="connsiteY80" fmla="*/ 17145 h 107632"/>
                    <a:gd name="connsiteX81" fmla="*/ 136208 w 295275"/>
                    <a:gd name="connsiteY81" fmla="*/ 11430 h 107632"/>
                    <a:gd name="connsiteX82" fmla="*/ 135255 w 295275"/>
                    <a:gd name="connsiteY82" fmla="*/ 11430 h 107632"/>
                    <a:gd name="connsiteX83" fmla="*/ 107633 w 295275"/>
                    <a:gd name="connsiteY83" fmla="*/ 11430 h 107632"/>
                    <a:gd name="connsiteX84" fmla="*/ 106680 w 295275"/>
                    <a:gd name="connsiteY84" fmla="*/ 11430 h 107632"/>
                    <a:gd name="connsiteX85" fmla="*/ 100965 w 295275"/>
                    <a:gd name="connsiteY85" fmla="*/ 11430 h 107632"/>
                    <a:gd name="connsiteX86" fmla="*/ 100013 w 295275"/>
                    <a:gd name="connsiteY86" fmla="*/ 11430 h 107632"/>
                    <a:gd name="connsiteX87" fmla="*/ 100013 w 295275"/>
                    <a:gd name="connsiteY87" fmla="*/ 11430 h 107632"/>
                    <a:gd name="connsiteX88" fmla="*/ 93345 w 295275"/>
                    <a:gd name="connsiteY88" fmla="*/ 3810 h 107632"/>
                    <a:gd name="connsiteX89" fmla="*/ 90488 w 295275"/>
                    <a:gd name="connsiteY89" fmla="*/ 3810 h 107632"/>
                    <a:gd name="connsiteX90" fmla="*/ 86678 w 295275"/>
                    <a:gd name="connsiteY90" fmla="*/ 0 h 107632"/>
                    <a:gd name="connsiteX91" fmla="*/ 84772 w 295275"/>
                    <a:gd name="connsiteY91" fmla="*/ 0 h 107632"/>
                    <a:gd name="connsiteX92" fmla="*/ 28575 w 295275"/>
                    <a:gd name="connsiteY92" fmla="*/ 0 h 107632"/>
                    <a:gd name="connsiteX93" fmla="*/ 27622 w 295275"/>
                    <a:gd name="connsiteY93" fmla="*/ 0 h 107632"/>
                    <a:gd name="connsiteX94" fmla="*/ 25718 w 295275"/>
                    <a:gd name="connsiteY94" fmla="*/ 953 h 107632"/>
                    <a:gd name="connsiteX95" fmla="*/ 953 w 295275"/>
                    <a:gd name="connsiteY95" fmla="*/ 30480 h 107632"/>
                    <a:gd name="connsiteX96" fmla="*/ 0 w 295275"/>
                    <a:gd name="connsiteY96" fmla="*/ 31433 h 107632"/>
                    <a:gd name="connsiteX97" fmla="*/ 0 w 295275"/>
                    <a:gd name="connsiteY97" fmla="*/ 33338 h 107632"/>
                    <a:gd name="connsiteX98" fmla="*/ 0 w 295275"/>
                    <a:gd name="connsiteY98" fmla="*/ 74295 h 107632"/>
                    <a:gd name="connsiteX99" fmla="*/ 0 w 295275"/>
                    <a:gd name="connsiteY99" fmla="*/ 76200 h 107632"/>
                    <a:gd name="connsiteX100" fmla="*/ 25718 w 295275"/>
                    <a:gd name="connsiteY100" fmla="*/ 106680 h 107632"/>
                    <a:gd name="connsiteX101" fmla="*/ 27622 w 295275"/>
                    <a:gd name="connsiteY101" fmla="*/ 107633 h 107632"/>
                    <a:gd name="connsiteX102" fmla="*/ 28575 w 295275"/>
                    <a:gd name="connsiteY102" fmla="*/ 107633 h 107632"/>
                    <a:gd name="connsiteX103" fmla="*/ 84772 w 295275"/>
                    <a:gd name="connsiteY103" fmla="*/ 107633 h 107632"/>
                    <a:gd name="connsiteX104" fmla="*/ 86678 w 295275"/>
                    <a:gd name="connsiteY104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95275" h="107632">
                      <a:moveTo>
                        <a:pt x="90488" y="102870"/>
                      </a:moveTo>
                      <a:lnTo>
                        <a:pt x="93345" y="102870"/>
                      </a:lnTo>
                      <a:lnTo>
                        <a:pt x="100013" y="96203"/>
                      </a:lnTo>
                      <a:lnTo>
                        <a:pt x="100013" y="96203"/>
                      </a:lnTo>
                      <a:lnTo>
                        <a:pt x="100965" y="96203"/>
                      </a:lnTo>
                      <a:lnTo>
                        <a:pt x="106680" y="96203"/>
                      </a:lnTo>
                      <a:lnTo>
                        <a:pt x="107633" y="96203"/>
                      </a:lnTo>
                      <a:lnTo>
                        <a:pt x="135255" y="96203"/>
                      </a:lnTo>
                      <a:lnTo>
                        <a:pt x="136208" y="96203"/>
                      </a:lnTo>
                      <a:lnTo>
                        <a:pt x="140970" y="90488"/>
                      </a:lnTo>
                      <a:lnTo>
                        <a:pt x="144780" y="90488"/>
                      </a:lnTo>
                      <a:lnTo>
                        <a:pt x="145733" y="90488"/>
                      </a:lnTo>
                      <a:lnTo>
                        <a:pt x="169545" y="90488"/>
                      </a:lnTo>
                      <a:lnTo>
                        <a:pt x="170497" y="90488"/>
                      </a:lnTo>
                      <a:lnTo>
                        <a:pt x="175260" y="85725"/>
                      </a:lnTo>
                      <a:lnTo>
                        <a:pt x="178118" y="85725"/>
                      </a:lnTo>
                      <a:lnTo>
                        <a:pt x="179070" y="85725"/>
                      </a:lnTo>
                      <a:lnTo>
                        <a:pt x="200025" y="85725"/>
                      </a:lnTo>
                      <a:lnTo>
                        <a:pt x="200978" y="85725"/>
                      </a:lnTo>
                      <a:lnTo>
                        <a:pt x="203835" y="81915"/>
                      </a:lnTo>
                      <a:lnTo>
                        <a:pt x="206693" y="81915"/>
                      </a:lnTo>
                      <a:lnTo>
                        <a:pt x="207645" y="81915"/>
                      </a:lnTo>
                      <a:lnTo>
                        <a:pt x="225743" y="81915"/>
                      </a:lnTo>
                      <a:lnTo>
                        <a:pt x="225743" y="81915"/>
                      </a:lnTo>
                      <a:lnTo>
                        <a:pt x="228600" y="78105"/>
                      </a:lnTo>
                      <a:lnTo>
                        <a:pt x="229553" y="78105"/>
                      </a:lnTo>
                      <a:lnTo>
                        <a:pt x="232410" y="78105"/>
                      </a:lnTo>
                      <a:lnTo>
                        <a:pt x="233363" y="78105"/>
                      </a:lnTo>
                      <a:lnTo>
                        <a:pt x="248603" y="78105"/>
                      </a:lnTo>
                      <a:lnTo>
                        <a:pt x="249555" y="78105"/>
                      </a:lnTo>
                      <a:lnTo>
                        <a:pt x="251460" y="75248"/>
                      </a:lnTo>
                      <a:lnTo>
                        <a:pt x="254318" y="75248"/>
                      </a:lnTo>
                      <a:lnTo>
                        <a:pt x="255270" y="75248"/>
                      </a:lnTo>
                      <a:lnTo>
                        <a:pt x="268605" y="75248"/>
                      </a:lnTo>
                      <a:lnTo>
                        <a:pt x="269558" y="75248"/>
                      </a:lnTo>
                      <a:lnTo>
                        <a:pt x="272415" y="72390"/>
                      </a:lnTo>
                      <a:lnTo>
                        <a:pt x="273368" y="72390"/>
                      </a:lnTo>
                      <a:lnTo>
                        <a:pt x="274320" y="72390"/>
                      </a:lnTo>
                      <a:lnTo>
                        <a:pt x="285750" y="72390"/>
                      </a:lnTo>
                      <a:lnTo>
                        <a:pt x="286703" y="72390"/>
                      </a:lnTo>
                      <a:lnTo>
                        <a:pt x="295275" y="60960"/>
                      </a:lnTo>
                      <a:lnTo>
                        <a:pt x="295275" y="60960"/>
                      </a:lnTo>
                      <a:lnTo>
                        <a:pt x="295275" y="46673"/>
                      </a:lnTo>
                      <a:lnTo>
                        <a:pt x="295275" y="46673"/>
                      </a:lnTo>
                      <a:lnTo>
                        <a:pt x="289560" y="39053"/>
                      </a:lnTo>
                      <a:lnTo>
                        <a:pt x="286703" y="36195"/>
                      </a:lnTo>
                      <a:lnTo>
                        <a:pt x="286703" y="35242"/>
                      </a:lnTo>
                      <a:lnTo>
                        <a:pt x="285750" y="35242"/>
                      </a:lnTo>
                      <a:lnTo>
                        <a:pt x="274320" y="35242"/>
                      </a:lnTo>
                      <a:lnTo>
                        <a:pt x="273368" y="35242"/>
                      </a:lnTo>
                      <a:lnTo>
                        <a:pt x="272415" y="35242"/>
                      </a:lnTo>
                      <a:lnTo>
                        <a:pt x="269558" y="32385"/>
                      </a:lnTo>
                      <a:lnTo>
                        <a:pt x="268605" y="32385"/>
                      </a:lnTo>
                      <a:lnTo>
                        <a:pt x="255270" y="32385"/>
                      </a:lnTo>
                      <a:lnTo>
                        <a:pt x="254318" y="32385"/>
                      </a:lnTo>
                      <a:lnTo>
                        <a:pt x="251460" y="32385"/>
                      </a:lnTo>
                      <a:lnTo>
                        <a:pt x="251460" y="32385"/>
                      </a:lnTo>
                      <a:lnTo>
                        <a:pt x="249555" y="29528"/>
                      </a:lnTo>
                      <a:lnTo>
                        <a:pt x="248603" y="29528"/>
                      </a:lnTo>
                      <a:lnTo>
                        <a:pt x="233363" y="29528"/>
                      </a:lnTo>
                      <a:lnTo>
                        <a:pt x="232410" y="29528"/>
                      </a:lnTo>
                      <a:lnTo>
                        <a:pt x="229553" y="29528"/>
                      </a:lnTo>
                      <a:lnTo>
                        <a:pt x="229553" y="29528"/>
                      </a:lnTo>
                      <a:lnTo>
                        <a:pt x="225743" y="25717"/>
                      </a:lnTo>
                      <a:lnTo>
                        <a:pt x="225743" y="25717"/>
                      </a:lnTo>
                      <a:lnTo>
                        <a:pt x="207645" y="25717"/>
                      </a:lnTo>
                      <a:lnTo>
                        <a:pt x="206693" y="25717"/>
                      </a:lnTo>
                      <a:lnTo>
                        <a:pt x="203835" y="25717"/>
                      </a:lnTo>
                      <a:lnTo>
                        <a:pt x="202883" y="24765"/>
                      </a:lnTo>
                      <a:lnTo>
                        <a:pt x="200978" y="22860"/>
                      </a:lnTo>
                      <a:lnTo>
                        <a:pt x="200978" y="21908"/>
                      </a:lnTo>
                      <a:lnTo>
                        <a:pt x="200025" y="21908"/>
                      </a:lnTo>
                      <a:lnTo>
                        <a:pt x="179070" y="21908"/>
                      </a:lnTo>
                      <a:lnTo>
                        <a:pt x="178118" y="21908"/>
                      </a:lnTo>
                      <a:lnTo>
                        <a:pt x="175260" y="21908"/>
                      </a:lnTo>
                      <a:lnTo>
                        <a:pt x="171450" y="18098"/>
                      </a:lnTo>
                      <a:lnTo>
                        <a:pt x="170497" y="17145"/>
                      </a:lnTo>
                      <a:lnTo>
                        <a:pt x="169545" y="17145"/>
                      </a:lnTo>
                      <a:lnTo>
                        <a:pt x="145733" y="17145"/>
                      </a:lnTo>
                      <a:lnTo>
                        <a:pt x="144780" y="17145"/>
                      </a:lnTo>
                      <a:lnTo>
                        <a:pt x="140970" y="17145"/>
                      </a:lnTo>
                      <a:lnTo>
                        <a:pt x="136208" y="11430"/>
                      </a:lnTo>
                      <a:lnTo>
                        <a:pt x="135255" y="11430"/>
                      </a:lnTo>
                      <a:lnTo>
                        <a:pt x="107633" y="11430"/>
                      </a:lnTo>
                      <a:lnTo>
                        <a:pt x="106680" y="11430"/>
                      </a:lnTo>
                      <a:lnTo>
                        <a:pt x="100965" y="11430"/>
                      </a:lnTo>
                      <a:lnTo>
                        <a:pt x="100013" y="11430"/>
                      </a:lnTo>
                      <a:lnTo>
                        <a:pt x="100013" y="11430"/>
                      </a:lnTo>
                      <a:lnTo>
                        <a:pt x="93345" y="3810"/>
                      </a:lnTo>
                      <a:lnTo>
                        <a:pt x="90488" y="3810"/>
                      </a:lnTo>
                      <a:lnTo>
                        <a:pt x="86678" y="0"/>
                      </a:lnTo>
                      <a:lnTo>
                        <a:pt x="84772" y="0"/>
                      </a:lnTo>
                      <a:lnTo>
                        <a:pt x="28575" y="0"/>
                      </a:lnTo>
                      <a:lnTo>
                        <a:pt x="27622" y="0"/>
                      </a:lnTo>
                      <a:lnTo>
                        <a:pt x="25718" y="953"/>
                      </a:lnTo>
                      <a:lnTo>
                        <a:pt x="953" y="30480"/>
                      </a:lnTo>
                      <a:lnTo>
                        <a:pt x="0" y="31433"/>
                      </a:lnTo>
                      <a:lnTo>
                        <a:pt x="0" y="33338"/>
                      </a:lnTo>
                      <a:lnTo>
                        <a:pt x="0" y="74295"/>
                      </a:lnTo>
                      <a:lnTo>
                        <a:pt x="0" y="76200"/>
                      </a:lnTo>
                      <a:lnTo>
                        <a:pt x="25718" y="106680"/>
                      </a:lnTo>
                      <a:lnTo>
                        <a:pt x="27622" y="107633"/>
                      </a:lnTo>
                      <a:lnTo>
                        <a:pt x="28575" y="107633"/>
                      </a:lnTo>
                      <a:lnTo>
                        <a:pt x="84772" y="107633"/>
                      </a:lnTo>
                      <a:lnTo>
                        <a:pt x="86678" y="107633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20" name="Graphic 7">
                  <a:extLst>
                    <a:ext uri="{FF2B5EF4-FFF2-40B4-BE49-F238E27FC236}">
                      <a16:creationId xmlns:a16="http://schemas.microsoft.com/office/drawing/2014/main" id="{0800066D-278C-4038-A495-45331EE9D9E7}"/>
                    </a:ext>
                  </a:extLst>
                </p:cNvPr>
                <p:cNvGrpSpPr/>
                <p:nvPr/>
              </p:nvGrpSpPr>
              <p:grpSpPr>
                <a:xfrm>
                  <a:off x="10130174" y="3071335"/>
                  <a:ext cx="200025" cy="143827"/>
                  <a:chOff x="10130174" y="3071335"/>
                  <a:chExt cx="200025" cy="143827"/>
                </a:xfrm>
              </p:grpSpPr>
              <p:grpSp>
                <p:nvGrpSpPr>
                  <p:cNvPr id="3421" name="Graphic 7">
                    <a:extLst>
                      <a:ext uri="{FF2B5EF4-FFF2-40B4-BE49-F238E27FC236}">
                        <a16:creationId xmlns:a16="http://schemas.microsoft.com/office/drawing/2014/main" id="{E236EAC0-5411-40B5-8725-E32BB7D90D79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3077051"/>
                    <a:ext cx="200025" cy="138112"/>
                    <a:chOff x="10130174" y="3077051"/>
                    <a:chExt cx="200025" cy="138112"/>
                  </a:xfrm>
                </p:grpSpPr>
                <p:sp>
                  <p:nvSpPr>
                    <p:cNvPr id="3422" name="Freeform: Shape 3421">
                      <a:extLst>
                        <a:ext uri="{FF2B5EF4-FFF2-40B4-BE49-F238E27FC236}">
                          <a16:creationId xmlns:a16="http://schemas.microsoft.com/office/drawing/2014/main" id="{B7E5A869-B2E0-4822-881C-E5E77BC34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2079" y="3077051"/>
                      <a:ext cx="198120" cy="138112"/>
                    </a:xfrm>
                    <a:custGeom>
                      <a:avLst/>
                      <a:gdLst>
                        <a:gd name="connsiteX0" fmla="*/ 186690 w 198120"/>
                        <a:gd name="connsiteY0" fmla="*/ 45720 h 138112"/>
                        <a:gd name="connsiteX1" fmla="*/ 186690 w 198120"/>
                        <a:gd name="connsiteY1" fmla="*/ 81915 h 138112"/>
                        <a:gd name="connsiteX2" fmla="*/ 134303 w 198120"/>
                        <a:gd name="connsiteY2" fmla="*/ 112395 h 138112"/>
                        <a:gd name="connsiteX3" fmla="*/ 60008 w 198120"/>
                        <a:gd name="connsiteY3" fmla="*/ 112395 h 138112"/>
                        <a:gd name="connsiteX4" fmla="*/ 7620 w 198120"/>
                        <a:gd name="connsiteY4" fmla="*/ 81915 h 138112"/>
                        <a:gd name="connsiteX5" fmla="*/ 7620 w 198120"/>
                        <a:gd name="connsiteY5" fmla="*/ 45720 h 138112"/>
                        <a:gd name="connsiteX6" fmla="*/ 60008 w 198120"/>
                        <a:gd name="connsiteY6" fmla="*/ 15240 h 138112"/>
                        <a:gd name="connsiteX7" fmla="*/ 134303 w 198120"/>
                        <a:gd name="connsiteY7" fmla="*/ 15240 h 138112"/>
                        <a:gd name="connsiteX8" fmla="*/ 186690 w 198120"/>
                        <a:gd name="connsiteY8" fmla="*/ 45720 h 138112"/>
                        <a:gd name="connsiteX9" fmla="*/ 186690 w 198120"/>
                        <a:gd name="connsiteY9" fmla="*/ 45720 h 138112"/>
                        <a:gd name="connsiteX10" fmla="*/ 195263 w 198120"/>
                        <a:gd name="connsiteY10" fmla="*/ 33338 h 138112"/>
                        <a:gd name="connsiteX11" fmla="*/ 138113 w 198120"/>
                        <a:gd name="connsiteY11" fmla="*/ 0 h 138112"/>
                        <a:gd name="connsiteX12" fmla="*/ 57150 w 198120"/>
                        <a:gd name="connsiteY12" fmla="*/ 0 h 138112"/>
                        <a:gd name="connsiteX13" fmla="*/ 0 w 198120"/>
                        <a:gd name="connsiteY13" fmla="*/ 33338 h 138112"/>
                        <a:gd name="connsiteX14" fmla="*/ 0 w 198120"/>
                        <a:gd name="connsiteY14" fmla="*/ 103822 h 138112"/>
                        <a:gd name="connsiteX15" fmla="*/ 0 w 198120"/>
                        <a:gd name="connsiteY15" fmla="*/ 105728 h 138112"/>
                        <a:gd name="connsiteX16" fmla="*/ 2858 w 198120"/>
                        <a:gd name="connsiteY16" fmla="*/ 106680 h 138112"/>
                        <a:gd name="connsiteX17" fmla="*/ 55245 w 198120"/>
                        <a:gd name="connsiteY17" fmla="*/ 137160 h 138112"/>
                        <a:gd name="connsiteX18" fmla="*/ 58103 w 198120"/>
                        <a:gd name="connsiteY18" fmla="*/ 138113 h 138112"/>
                        <a:gd name="connsiteX19" fmla="*/ 61913 w 198120"/>
                        <a:gd name="connsiteY19" fmla="*/ 138113 h 138112"/>
                        <a:gd name="connsiteX20" fmla="*/ 136208 w 198120"/>
                        <a:gd name="connsiteY20" fmla="*/ 138113 h 138112"/>
                        <a:gd name="connsiteX21" fmla="*/ 140018 w 198120"/>
                        <a:gd name="connsiteY21" fmla="*/ 138113 h 138112"/>
                        <a:gd name="connsiteX22" fmla="*/ 142875 w 198120"/>
                        <a:gd name="connsiteY22" fmla="*/ 137160 h 138112"/>
                        <a:gd name="connsiteX23" fmla="*/ 195263 w 198120"/>
                        <a:gd name="connsiteY23" fmla="*/ 106680 h 138112"/>
                        <a:gd name="connsiteX24" fmla="*/ 198120 w 198120"/>
                        <a:gd name="connsiteY24" fmla="*/ 105728 h 138112"/>
                        <a:gd name="connsiteX25" fmla="*/ 198120 w 198120"/>
                        <a:gd name="connsiteY25" fmla="*/ 103822 h 138112"/>
                        <a:gd name="connsiteX26" fmla="*/ 198120 w 198120"/>
                        <a:gd name="connsiteY26" fmla="*/ 33338 h 138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98120" h="138112">
                          <a:moveTo>
                            <a:pt x="186690" y="45720"/>
                          </a:moveTo>
                          <a:lnTo>
                            <a:pt x="186690" y="81915"/>
                          </a:lnTo>
                          <a:lnTo>
                            <a:pt x="134303" y="112395"/>
                          </a:lnTo>
                          <a:lnTo>
                            <a:pt x="60008" y="112395"/>
                          </a:lnTo>
                          <a:lnTo>
                            <a:pt x="7620" y="81915"/>
                          </a:lnTo>
                          <a:lnTo>
                            <a:pt x="7620" y="45720"/>
                          </a:lnTo>
                          <a:lnTo>
                            <a:pt x="60008" y="15240"/>
                          </a:lnTo>
                          <a:lnTo>
                            <a:pt x="134303" y="15240"/>
                          </a:lnTo>
                          <a:lnTo>
                            <a:pt x="186690" y="45720"/>
                          </a:lnTo>
                          <a:lnTo>
                            <a:pt x="186690" y="45720"/>
                          </a:lnTo>
                          <a:close/>
                          <a:moveTo>
                            <a:pt x="195263" y="33338"/>
                          </a:moveTo>
                          <a:lnTo>
                            <a:pt x="138113" y="0"/>
                          </a:lnTo>
                          <a:lnTo>
                            <a:pt x="57150" y="0"/>
                          </a:lnTo>
                          <a:lnTo>
                            <a:pt x="0" y="33338"/>
                          </a:lnTo>
                          <a:lnTo>
                            <a:pt x="0" y="103822"/>
                          </a:lnTo>
                          <a:lnTo>
                            <a:pt x="0" y="105728"/>
                          </a:lnTo>
                          <a:lnTo>
                            <a:pt x="2858" y="106680"/>
                          </a:lnTo>
                          <a:lnTo>
                            <a:pt x="55245" y="137160"/>
                          </a:lnTo>
                          <a:lnTo>
                            <a:pt x="58103" y="138113"/>
                          </a:lnTo>
                          <a:lnTo>
                            <a:pt x="61913" y="138113"/>
                          </a:lnTo>
                          <a:lnTo>
                            <a:pt x="136208" y="138113"/>
                          </a:lnTo>
                          <a:lnTo>
                            <a:pt x="140018" y="138113"/>
                          </a:lnTo>
                          <a:lnTo>
                            <a:pt x="142875" y="137160"/>
                          </a:lnTo>
                          <a:lnTo>
                            <a:pt x="195263" y="106680"/>
                          </a:lnTo>
                          <a:lnTo>
                            <a:pt x="198120" y="105728"/>
                          </a:lnTo>
                          <a:lnTo>
                            <a:pt x="198120" y="103822"/>
                          </a:lnTo>
                          <a:lnTo>
                            <a:pt x="198120" y="3333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3" name="Freeform: Shape 3422">
                      <a:extLst>
                        <a:ext uri="{FF2B5EF4-FFF2-40B4-BE49-F238E27FC236}">
                          <a16:creationId xmlns:a16="http://schemas.microsoft.com/office/drawing/2014/main" id="{C95E74F1-D5C0-4E8F-B1AE-B45757D36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157060"/>
                      <a:ext cx="138112" cy="58102"/>
                    </a:xfrm>
                    <a:custGeom>
                      <a:avLst/>
                      <a:gdLst>
                        <a:gd name="connsiteX0" fmla="*/ 80963 w 138112"/>
                        <a:gd name="connsiteY0" fmla="*/ 58103 h 58102"/>
                        <a:gd name="connsiteX1" fmla="*/ 0 w 138112"/>
                        <a:gd name="connsiteY1" fmla="*/ 58103 h 58102"/>
                        <a:gd name="connsiteX2" fmla="*/ 0 w 138112"/>
                        <a:gd name="connsiteY2" fmla="*/ 33338 h 58102"/>
                        <a:gd name="connsiteX3" fmla="*/ 80963 w 138112"/>
                        <a:gd name="connsiteY3" fmla="*/ 33338 h 58102"/>
                        <a:gd name="connsiteX4" fmla="*/ 138113 w 138112"/>
                        <a:gd name="connsiteY4" fmla="*/ 0 h 58102"/>
                        <a:gd name="connsiteX5" fmla="*/ 138113 w 138112"/>
                        <a:gd name="connsiteY5" fmla="*/ 25718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8112" h="58102">
                          <a:moveTo>
                            <a:pt x="80963" y="58103"/>
                          </a:moveTo>
                          <a:lnTo>
                            <a:pt x="0" y="58103"/>
                          </a:lnTo>
                          <a:lnTo>
                            <a:pt x="0" y="33338"/>
                          </a:lnTo>
                          <a:lnTo>
                            <a:pt x="80963" y="33338"/>
                          </a:lnTo>
                          <a:lnTo>
                            <a:pt x="138113" y="0"/>
                          </a:lnTo>
                          <a:lnTo>
                            <a:pt x="138113" y="25718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4" name="Freeform: Shape 3423">
                      <a:extLst>
                        <a:ext uri="{FF2B5EF4-FFF2-40B4-BE49-F238E27FC236}">
                          <a16:creationId xmlns:a16="http://schemas.microsoft.com/office/drawing/2014/main" id="{64917A0D-6366-4BCF-AECE-0E844B515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3078003"/>
                      <a:ext cx="198119" cy="111442"/>
                    </a:xfrm>
                    <a:custGeom>
                      <a:avLst/>
                      <a:gdLst>
                        <a:gd name="connsiteX0" fmla="*/ 188595 w 198119"/>
                        <a:gd name="connsiteY0" fmla="*/ 34290 h 111442"/>
                        <a:gd name="connsiteX1" fmla="*/ 188595 w 198119"/>
                        <a:gd name="connsiteY1" fmla="*/ 77152 h 111442"/>
                        <a:gd name="connsiteX2" fmla="*/ 136207 w 198119"/>
                        <a:gd name="connsiteY2" fmla="*/ 107632 h 111442"/>
                        <a:gd name="connsiteX3" fmla="*/ 61913 w 198119"/>
                        <a:gd name="connsiteY3" fmla="*/ 107632 h 111442"/>
                        <a:gd name="connsiteX4" fmla="*/ 9525 w 198119"/>
                        <a:gd name="connsiteY4" fmla="*/ 77152 h 111442"/>
                        <a:gd name="connsiteX5" fmla="*/ 9525 w 198119"/>
                        <a:gd name="connsiteY5" fmla="*/ 34290 h 111442"/>
                        <a:gd name="connsiteX6" fmla="*/ 61913 w 198119"/>
                        <a:gd name="connsiteY6" fmla="*/ 3810 h 111442"/>
                        <a:gd name="connsiteX7" fmla="*/ 136207 w 198119"/>
                        <a:gd name="connsiteY7" fmla="*/ 3810 h 111442"/>
                        <a:gd name="connsiteX8" fmla="*/ 188595 w 198119"/>
                        <a:gd name="connsiteY8" fmla="*/ 34290 h 111442"/>
                        <a:gd name="connsiteX9" fmla="*/ 188595 w 198119"/>
                        <a:gd name="connsiteY9" fmla="*/ 34290 h 111442"/>
                        <a:gd name="connsiteX10" fmla="*/ 197167 w 198119"/>
                        <a:gd name="connsiteY10" fmla="*/ 32385 h 111442"/>
                        <a:gd name="connsiteX11" fmla="*/ 194310 w 198119"/>
                        <a:gd name="connsiteY11" fmla="*/ 31432 h 111442"/>
                        <a:gd name="connsiteX12" fmla="*/ 141922 w 198119"/>
                        <a:gd name="connsiteY12" fmla="*/ 952 h 111442"/>
                        <a:gd name="connsiteX13" fmla="*/ 139065 w 198119"/>
                        <a:gd name="connsiteY13" fmla="*/ 0 h 111442"/>
                        <a:gd name="connsiteX14" fmla="*/ 136207 w 198119"/>
                        <a:gd name="connsiteY14" fmla="*/ 0 h 111442"/>
                        <a:gd name="connsiteX15" fmla="*/ 61913 w 198119"/>
                        <a:gd name="connsiteY15" fmla="*/ 0 h 111442"/>
                        <a:gd name="connsiteX16" fmla="*/ 58102 w 198119"/>
                        <a:gd name="connsiteY16" fmla="*/ 0 h 111442"/>
                        <a:gd name="connsiteX17" fmla="*/ 55245 w 198119"/>
                        <a:gd name="connsiteY17" fmla="*/ 952 h 111442"/>
                        <a:gd name="connsiteX18" fmla="*/ 2857 w 198119"/>
                        <a:gd name="connsiteY18" fmla="*/ 31432 h 111442"/>
                        <a:gd name="connsiteX19" fmla="*/ 0 w 198119"/>
                        <a:gd name="connsiteY19" fmla="*/ 32385 h 111442"/>
                        <a:gd name="connsiteX20" fmla="*/ 0 w 198119"/>
                        <a:gd name="connsiteY20" fmla="*/ 34290 h 111442"/>
                        <a:gd name="connsiteX21" fmla="*/ 0 w 198119"/>
                        <a:gd name="connsiteY21" fmla="*/ 77152 h 111442"/>
                        <a:gd name="connsiteX22" fmla="*/ 0 w 198119"/>
                        <a:gd name="connsiteY22" fmla="*/ 79057 h 111442"/>
                        <a:gd name="connsiteX23" fmla="*/ 2857 w 198119"/>
                        <a:gd name="connsiteY23" fmla="*/ 80010 h 111442"/>
                        <a:gd name="connsiteX24" fmla="*/ 55245 w 198119"/>
                        <a:gd name="connsiteY24" fmla="*/ 110490 h 111442"/>
                        <a:gd name="connsiteX25" fmla="*/ 58102 w 198119"/>
                        <a:gd name="connsiteY25" fmla="*/ 111442 h 111442"/>
                        <a:gd name="connsiteX26" fmla="*/ 61913 w 198119"/>
                        <a:gd name="connsiteY26" fmla="*/ 111442 h 111442"/>
                        <a:gd name="connsiteX27" fmla="*/ 136207 w 198119"/>
                        <a:gd name="connsiteY27" fmla="*/ 111442 h 111442"/>
                        <a:gd name="connsiteX28" fmla="*/ 140017 w 198119"/>
                        <a:gd name="connsiteY28" fmla="*/ 111442 h 111442"/>
                        <a:gd name="connsiteX29" fmla="*/ 142875 w 198119"/>
                        <a:gd name="connsiteY29" fmla="*/ 110490 h 111442"/>
                        <a:gd name="connsiteX30" fmla="*/ 195263 w 198119"/>
                        <a:gd name="connsiteY30" fmla="*/ 80010 h 111442"/>
                        <a:gd name="connsiteX31" fmla="*/ 198120 w 198119"/>
                        <a:gd name="connsiteY31" fmla="*/ 79057 h 111442"/>
                        <a:gd name="connsiteX32" fmla="*/ 198120 w 198119"/>
                        <a:gd name="connsiteY32" fmla="*/ 77152 h 111442"/>
                        <a:gd name="connsiteX33" fmla="*/ 198120 w 198119"/>
                        <a:gd name="connsiteY33" fmla="*/ 34290 h 111442"/>
                        <a:gd name="connsiteX34" fmla="*/ 198120 w 198119"/>
                        <a:gd name="connsiteY34" fmla="*/ 32385 h 111442"/>
                        <a:gd name="connsiteX35" fmla="*/ 197167 w 198119"/>
                        <a:gd name="connsiteY35" fmla="*/ 32385 h 11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98119" h="111442">
                          <a:moveTo>
                            <a:pt x="188595" y="34290"/>
                          </a:moveTo>
                          <a:lnTo>
                            <a:pt x="188595" y="77152"/>
                          </a:lnTo>
                          <a:lnTo>
                            <a:pt x="136207" y="107632"/>
                          </a:lnTo>
                          <a:lnTo>
                            <a:pt x="61913" y="107632"/>
                          </a:lnTo>
                          <a:lnTo>
                            <a:pt x="9525" y="77152"/>
                          </a:lnTo>
                          <a:lnTo>
                            <a:pt x="9525" y="34290"/>
                          </a:lnTo>
                          <a:lnTo>
                            <a:pt x="61913" y="3810"/>
                          </a:lnTo>
                          <a:lnTo>
                            <a:pt x="136207" y="3810"/>
                          </a:lnTo>
                          <a:lnTo>
                            <a:pt x="188595" y="34290"/>
                          </a:lnTo>
                          <a:lnTo>
                            <a:pt x="188595" y="34290"/>
                          </a:lnTo>
                          <a:close/>
                          <a:moveTo>
                            <a:pt x="197167" y="32385"/>
                          </a:moveTo>
                          <a:lnTo>
                            <a:pt x="194310" y="31432"/>
                          </a:lnTo>
                          <a:lnTo>
                            <a:pt x="141922" y="952"/>
                          </a:lnTo>
                          <a:lnTo>
                            <a:pt x="139065" y="0"/>
                          </a:lnTo>
                          <a:lnTo>
                            <a:pt x="136207" y="0"/>
                          </a:lnTo>
                          <a:lnTo>
                            <a:pt x="61913" y="0"/>
                          </a:lnTo>
                          <a:lnTo>
                            <a:pt x="58102" y="0"/>
                          </a:lnTo>
                          <a:lnTo>
                            <a:pt x="55245" y="952"/>
                          </a:lnTo>
                          <a:lnTo>
                            <a:pt x="2857" y="31432"/>
                          </a:lnTo>
                          <a:lnTo>
                            <a:pt x="0" y="32385"/>
                          </a:lnTo>
                          <a:lnTo>
                            <a:pt x="0" y="34290"/>
                          </a:lnTo>
                          <a:lnTo>
                            <a:pt x="0" y="77152"/>
                          </a:lnTo>
                          <a:lnTo>
                            <a:pt x="0" y="79057"/>
                          </a:lnTo>
                          <a:lnTo>
                            <a:pt x="2857" y="80010"/>
                          </a:lnTo>
                          <a:lnTo>
                            <a:pt x="55245" y="110490"/>
                          </a:lnTo>
                          <a:lnTo>
                            <a:pt x="58102" y="111442"/>
                          </a:lnTo>
                          <a:lnTo>
                            <a:pt x="61913" y="111442"/>
                          </a:lnTo>
                          <a:lnTo>
                            <a:pt x="136207" y="111442"/>
                          </a:lnTo>
                          <a:lnTo>
                            <a:pt x="140017" y="111442"/>
                          </a:lnTo>
                          <a:lnTo>
                            <a:pt x="142875" y="110490"/>
                          </a:lnTo>
                          <a:lnTo>
                            <a:pt x="195263" y="80010"/>
                          </a:lnTo>
                          <a:lnTo>
                            <a:pt x="198120" y="79057"/>
                          </a:lnTo>
                          <a:lnTo>
                            <a:pt x="198120" y="77152"/>
                          </a:lnTo>
                          <a:lnTo>
                            <a:pt x="198120" y="34290"/>
                          </a:lnTo>
                          <a:lnTo>
                            <a:pt x="198120" y="32385"/>
                          </a:lnTo>
                          <a:lnTo>
                            <a:pt x="197167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25" name="Graphic 7">
                    <a:extLst>
                      <a:ext uri="{FF2B5EF4-FFF2-40B4-BE49-F238E27FC236}">
                        <a16:creationId xmlns:a16="http://schemas.microsoft.com/office/drawing/2014/main" id="{F75CA8D5-B2F4-4B9A-83E3-309CD36FD124}"/>
                      </a:ext>
                    </a:extLst>
                  </p:cNvPr>
                  <p:cNvGrpSpPr/>
                  <p:nvPr/>
                </p:nvGrpSpPr>
                <p:grpSpPr>
                  <a:xfrm>
                    <a:off x="10140651" y="3071335"/>
                    <a:ext cx="178117" cy="114300"/>
                    <a:chOff x="10140651" y="3071335"/>
                    <a:chExt cx="178117" cy="114300"/>
                  </a:xfrm>
                </p:grpSpPr>
                <p:sp>
                  <p:nvSpPr>
                    <p:cNvPr id="3426" name="Freeform: Shape 3425">
                      <a:extLst>
                        <a:ext uri="{FF2B5EF4-FFF2-40B4-BE49-F238E27FC236}">
                          <a16:creationId xmlns:a16="http://schemas.microsoft.com/office/drawing/2014/main" id="{38CB9199-9ACA-4352-B121-FFC8AE9A8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101816"/>
                      <a:ext cx="178117" cy="83819"/>
                    </a:xfrm>
                    <a:custGeom>
                      <a:avLst/>
                      <a:gdLst>
                        <a:gd name="connsiteX0" fmla="*/ 0 w 178117"/>
                        <a:gd name="connsiteY0" fmla="*/ 0 h 83819"/>
                        <a:gd name="connsiteX1" fmla="*/ 0 w 178117"/>
                        <a:gd name="connsiteY1" fmla="*/ 10477 h 83819"/>
                        <a:gd name="connsiteX2" fmla="*/ 0 w 178117"/>
                        <a:gd name="connsiteY2" fmla="*/ 53340 h 83819"/>
                        <a:gd name="connsiteX3" fmla="*/ 0 w 178117"/>
                        <a:gd name="connsiteY3" fmla="*/ 53340 h 83819"/>
                        <a:gd name="connsiteX4" fmla="*/ 0 w 178117"/>
                        <a:gd name="connsiteY4" fmla="*/ 53340 h 83819"/>
                        <a:gd name="connsiteX5" fmla="*/ 52388 w 178117"/>
                        <a:gd name="connsiteY5" fmla="*/ 83820 h 83819"/>
                        <a:gd name="connsiteX6" fmla="*/ 125730 w 178117"/>
                        <a:gd name="connsiteY6" fmla="*/ 83820 h 83819"/>
                        <a:gd name="connsiteX7" fmla="*/ 178118 w 178117"/>
                        <a:gd name="connsiteY7" fmla="*/ 53340 h 83819"/>
                        <a:gd name="connsiteX8" fmla="*/ 178118 w 178117"/>
                        <a:gd name="connsiteY8" fmla="*/ 10477 h 83819"/>
                        <a:gd name="connsiteX9" fmla="*/ 178118 w 17811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8117" h="83819">
                          <a:moveTo>
                            <a:pt x="0" y="0"/>
                          </a:moveTo>
                          <a:lnTo>
                            <a:pt x="0" y="10477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52388" y="83820"/>
                          </a:lnTo>
                          <a:lnTo>
                            <a:pt x="125730" y="83820"/>
                          </a:lnTo>
                          <a:lnTo>
                            <a:pt x="178118" y="53340"/>
                          </a:lnTo>
                          <a:lnTo>
                            <a:pt x="178118" y="10477"/>
                          </a:lnTo>
                          <a:lnTo>
                            <a:pt x="1781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7" name="Freeform: Shape 3426">
                      <a:extLst>
                        <a:ext uri="{FF2B5EF4-FFF2-40B4-BE49-F238E27FC236}">
                          <a16:creationId xmlns:a16="http://schemas.microsoft.com/office/drawing/2014/main" id="{822A55EA-5B6A-4581-9D0A-8B3D8DE5E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039" y="3144678"/>
                      <a:ext cx="125730" cy="40957"/>
                    </a:xfrm>
                    <a:custGeom>
                      <a:avLst/>
                      <a:gdLst>
                        <a:gd name="connsiteX0" fmla="*/ 73343 w 125730"/>
                        <a:gd name="connsiteY0" fmla="*/ 40957 h 40957"/>
                        <a:gd name="connsiteX1" fmla="*/ 0 w 125730"/>
                        <a:gd name="connsiteY1" fmla="*/ 40957 h 40957"/>
                        <a:gd name="connsiteX2" fmla="*/ 0 w 125730"/>
                        <a:gd name="connsiteY2" fmla="*/ 29527 h 40957"/>
                        <a:gd name="connsiteX3" fmla="*/ 73343 w 125730"/>
                        <a:gd name="connsiteY3" fmla="*/ 29527 h 40957"/>
                        <a:gd name="connsiteX4" fmla="*/ 125730 w 125730"/>
                        <a:gd name="connsiteY4" fmla="*/ 0 h 40957"/>
                        <a:gd name="connsiteX5" fmla="*/ 125730 w 125730"/>
                        <a:gd name="connsiteY5" fmla="*/ 1047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5730" h="40957">
                          <a:moveTo>
                            <a:pt x="73343" y="40957"/>
                          </a:moveTo>
                          <a:lnTo>
                            <a:pt x="0" y="40957"/>
                          </a:lnTo>
                          <a:lnTo>
                            <a:pt x="0" y="29527"/>
                          </a:lnTo>
                          <a:lnTo>
                            <a:pt x="73343" y="29527"/>
                          </a:lnTo>
                          <a:lnTo>
                            <a:pt x="125730" y="0"/>
                          </a:lnTo>
                          <a:lnTo>
                            <a:pt x="125730" y="1047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8" name="Freeform: Shape 3427">
                      <a:extLst>
                        <a:ext uri="{FF2B5EF4-FFF2-40B4-BE49-F238E27FC236}">
                          <a16:creationId xmlns:a16="http://schemas.microsoft.com/office/drawing/2014/main" id="{997B6E60-80BB-4262-9FB5-FD99CED0DE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071335"/>
                      <a:ext cx="178117" cy="102870"/>
                    </a:xfrm>
                    <a:custGeom>
                      <a:avLst/>
                      <a:gdLst>
                        <a:gd name="connsiteX0" fmla="*/ 178118 w 178117"/>
                        <a:gd name="connsiteY0" fmla="*/ 30480 h 102870"/>
                        <a:gd name="connsiteX1" fmla="*/ 125730 w 178117"/>
                        <a:gd name="connsiteY1" fmla="*/ 0 h 102870"/>
                        <a:gd name="connsiteX2" fmla="*/ 52388 w 178117"/>
                        <a:gd name="connsiteY2" fmla="*/ 0 h 102870"/>
                        <a:gd name="connsiteX3" fmla="*/ 0 w 178117"/>
                        <a:gd name="connsiteY3" fmla="*/ 30480 h 102870"/>
                        <a:gd name="connsiteX4" fmla="*/ 0 w 178117"/>
                        <a:gd name="connsiteY4" fmla="*/ 73343 h 102870"/>
                        <a:gd name="connsiteX5" fmla="*/ 52388 w 178117"/>
                        <a:gd name="connsiteY5" fmla="*/ 102870 h 102870"/>
                        <a:gd name="connsiteX6" fmla="*/ 125730 w 178117"/>
                        <a:gd name="connsiteY6" fmla="*/ 102870 h 102870"/>
                        <a:gd name="connsiteX7" fmla="*/ 178118 w 178117"/>
                        <a:gd name="connsiteY7" fmla="*/ 73343 h 102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117" h="102870">
                          <a:moveTo>
                            <a:pt x="178118" y="30480"/>
                          </a:moveTo>
                          <a:lnTo>
                            <a:pt x="125730" y="0"/>
                          </a:ln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0" y="73343"/>
                          </a:lnTo>
                          <a:lnTo>
                            <a:pt x="52388" y="102870"/>
                          </a:lnTo>
                          <a:lnTo>
                            <a:pt x="125730" y="102870"/>
                          </a:lnTo>
                          <a:lnTo>
                            <a:pt x="178118" y="7334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9" name="Freeform: Shape 3428">
                      <a:extLst>
                        <a:ext uri="{FF2B5EF4-FFF2-40B4-BE49-F238E27FC236}">
                          <a16:creationId xmlns:a16="http://schemas.microsoft.com/office/drawing/2014/main" id="{F41B34A4-3374-4424-94A8-0C5DDE3ED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7797" y="3076098"/>
                      <a:ext cx="143827" cy="82867"/>
                    </a:xfrm>
                    <a:custGeom>
                      <a:avLst/>
                      <a:gdLst>
                        <a:gd name="connsiteX0" fmla="*/ 143828 w 143827"/>
                        <a:gd name="connsiteY0" fmla="*/ 23813 h 82867"/>
                        <a:gd name="connsiteX1" fmla="*/ 101917 w 143827"/>
                        <a:gd name="connsiteY1" fmla="*/ 0 h 82867"/>
                        <a:gd name="connsiteX2" fmla="*/ 41910 w 143827"/>
                        <a:gd name="connsiteY2" fmla="*/ 0 h 82867"/>
                        <a:gd name="connsiteX3" fmla="*/ 0 w 143827"/>
                        <a:gd name="connsiteY3" fmla="*/ 23813 h 82867"/>
                        <a:gd name="connsiteX4" fmla="*/ 0 w 143827"/>
                        <a:gd name="connsiteY4" fmla="*/ 58103 h 82867"/>
                        <a:gd name="connsiteX5" fmla="*/ 41910 w 143827"/>
                        <a:gd name="connsiteY5" fmla="*/ 82868 h 82867"/>
                        <a:gd name="connsiteX6" fmla="*/ 101917 w 143827"/>
                        <a:gd name="connsiteY6" fmla="*/ 82868 h 82867"/>
                        <a:gd name="connsiteX7" fmla="*/ 143828 w 143827"/>
                        <a:gd name="connsiteY7" fmla="*/ 58103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827" h="82867">
                          <a:moveTo>
                            <a:pt x="143828" y="23813"/>
                          </a:moveTo>
                          <a:lnTo>
                            <a:pt x="101917" y="0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0" y="58103"/>
                          </a:lnTo>
                          <a:lnTo>
                            <a:pt x="41910" y="82868"/>
                          </a:lnTo>
                          <a:lnTo>
                            <a:pt x="101917" y="82868"/>
                          </a:lnTo>
                          <a:lnTo>
                            <a:pt x="143828" y="5810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30" name="Graphic 7">
                  <a:extLst>
                    <a:ext uri="{FF2B5EF4-FFF2-40B4-BE49-F238E27FC236}">
                      <a16:creationId xmlns:a16="http://schemas.microsoft.com/office/drawing/2014/main" id="{B61DD991-8E3E-48A0-B864-E7BC904C9E60}"/>
                    </a:ext>
                  </a:extLst>
                </p:cNvPr>
                <p:cNvGrpSpPr/>
                <p:nvPr/>
              </p:nvGrpSpPr>
              <p:grpSpPr>
                <a:xfrm>
                  <a:off x="10153034" y="3023710"/>
                  <a:ext cx="154304" cy="133350"/>
                  <a:chOff x="10153034" y="3023710"/>
                  <a:chExt cx="154304" cy="133350"/>
                </a:xfrm>
              </p:grpSpPr>
              <p:grpSp>
                <p:nvGrpSpPr>
                  <p:cNvPr id="3431" name="Graphic 7">
                    <a:extLst>
                      <a:ext uri="{FF2B5EF4-FFF2-40B4-BE49-F238E27FC236}">
                        <a16:creationId xmlns:a16="http://schemas.microsoft.com/office/drawing/2014/main" id="{7A56160D-6365-4AF3-AC3B-6ED19F836184}"/>
                      </a:ext>
                    </a:extLst>
                  </p:cNvPr>
                  <p:cNvGrpSpPr/>
                  <p:nvPr/>
                </p:nvGrpSpPr>
                <p:grpSpPr>
                  <a:xfrm>
                    <a:off x="10159701" y="3035141"/>
                    <a:ext cx="140017" cy="121919"/>
                    <a:chOff x="10159701" y="3035141"/>
                    <a:chExt cx="140017" cy="121919"/>
                  </a:xfrm>
                </p:grpSpPr>
                <p:sp>
                  <p:nvSpPr>
                    <p:cNvPr id="3432" name="Freeform: Shape 3431">
                      <a:extLst>
                        <a:ext uri="{FF2B5EF4-FFF2-40B4-BE49-F238E27FC236}">
                          <a16:creationId xmlns:a16="http://schemas.microsoft.com/office/drawing/2014/main" id="{D3C76AF6-1ABA-4FD2-8434-30C13D48E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58953"/>
                      <a:ext cx="140017" cy="98107"/>
                    </a:xfrm>
                    <a:custGeom>
                      <a:avLst/>
                      <a:gdLst>
                        <a:gd name="connsiteX0" fmla="*/ 0 w 140017"/>
                        <a:gd name="connsiteY0" fmla="*/ 0 h 98107"/>
                        <a:gd name="connsiteX1" fmla="*/ 0 w 140017"/>
                        <a:gd name="connsiteY1" fmla="*/ 40957 h 98107"/>
                        <a:gd name="connsiteX2" fmla="*/ 0 w 140017"/>
                        <a:gd name="connsiteY2" fmla="*/ 74295 h 98107"/>
                        <a:gd name="connsiteX3" fmla="*/ 0 w 140017"/>
                        <a:gd name="connsiteY3" fmla="*/ 74295 h 98107"/>
                        <a:gd name="connsiteX4" fmla="*/ 0 w 140017"/>
                        <a:gd name="connsiteY4" fmla="*/ 74295 h 98107"/>
                        <a:gd name="connsiteX5" fmla="*/ 40958 w 140017"/>
                        <a:gd name="connsiteY5" fmla="*/ 98107 h 98107"/>
                        <a:gd name="connsiteX6" fmla="*/ 99060 w 140017"/>
                        <a:gd name="connsiteY6" fmla="*/ 98107 h 98107"/>
                        <a:gd name="connsiteX7" fmla="*/ 140018 w 140017"/>
                        <a:gd name="connsiteY7" fmla="*/ 74295 h 98107"/>
                        <a:gd name="connsiteX8" fmla="*/ 140018 w 140017"/>
                        <a:gd name="connsiteY8" fmla="*/ 40957 h 98107"/>
                        <a:gd name="connsiteX9" fmla="*/ 140018 w 140017"/>
                        <a:gd name="connsiteY9" fmla="*/ 0 h 98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0017" h="98107">
                          <a:moveTo>
                            <a:pt x="0" y="0"/>
                          </a:moveTo>
                          <a:lnTo>
                            <a:pt x="0" y="40957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40958" y="98107"/>
                          </a:lnTo>
                          <a:lnTo>
                            <a:pt x="99060" y="98107"/>
                          </a:lnTo>
                          <a:lnTo>
                            <a:pt x="140018" y="74295"/>
                          </a:lnTo>
                          <a:lnTo>
                            <a:pt x="140018" y="40957"/>
                          </a:lnTo>
                          <a:lnTo>
                            <a:pt x="1400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33" name="Freeform: Shape 3432">
                      <a:extLst>
                        <a:ext uri="{FF2B5EF4-FFF2-40B4-BE49-F238E27FC236}">
                          <a16:creationId xmlns:a16="http://schemas.microsoft.com/office/drawing/2014/main" id="{73AFE876-73BE-4BE3-B128-D99D869BA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3092291"/>
                      <a:ext cx="99059" cy="64769"/>
                    </a:xfrm>
                    <a:custGeom>
                      <a:avLst/>
                      <a:gdLst>
                        <a:gd name="connsiteX0" fmla="*/ 58103 w 99059"/>
                        <a:gd name="connsiteY0" fmla="*/ 64770 h 64769"/>
                        <a:gd name="connsiteX1" fmla="*/ 0 w 99059"/>
                        <a:gd name="connsiteY1" fmla="*/ 64770 h 64769"/>
                        <a:gd name="connsiteX2" fmla="*/ 0 w 99059"/>
                        <a:gd name="connsiteY2" fmla="*/ 23813 h 64769"/>
                        <a:gd name="connsiteX3" fmla="*/ 58103 w 99059"/>
                        <a:gd name="connsiteY3" fmla="*/ 23813 h 64769"/>
                        <a:gd name="connsiteX4" fmla="*/ 99060 w 99059"/>
                        <a:gd name="connsiteY4" fmla="*/ 0 h 64769"/>
                        <a:gd name="connsiteX5" fmla="*/ 99060 w 99059"/>
                        <a:gd name="connsiteY5" fmla="*/ 40957 h 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9" h="64769">
                          <a:moveTo>
                            <a:pt x="58103" y="64770"/>
                          </a:moveTo>
                          <a:lnTo>
                            <a:pt x="0" y="64770"/>
                          </a:lnTo>
                          <a:lnTo>
                            <a:pt x="0" y="23813"/>
                          </a:lnTo>
                          <a:lnTo>
                            <a:pt x="58103" y="23813"/>
                          </a:lnTo>
                          <a:lnTo>
                            <a:pt x="99060" y="0"/>
                          </a:lnTo>
                          <a:lnTo>
                            <a:pt x="99060" y="4095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34" name="Graphic 7">
                      <a:extLst>
                        <a:ext uri="{FF2B5EF4-FFF2-40B4-BE49-F238E27FC236}">
                          <a16:creationId xmlns:a16="http://schemas.microsoft.com/office/drawing/2014/main" id="{2D89947B-F392-477D-9E02-1D30600D6E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74954" y="3117055"/>
                      <a:ext cx="13334" cy="19088"/>
                      <a:chOff x="10274954" y="3117055"/>
                      <a:chExt cx="13334" cy="19088"/>
                    </a:xfrm>
                  </p:grpSpPr>
                  <p:sp>
                    <p:nvSpPr>
                      <p:cNvPr id="3435" name="Freeform: Shape 3434">
                        <a:extLst>
                          <a:ext uri="{FF2B5EF4-FFF2-40B4-BE49-F238E27FC236}">
                            <a16:creationId xmlns:a16="http://schemas.microsoft.com/office/drawing/2014/main" id="{85E597B8-3E9C-42F8-A6F8-8377573001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8008"/>
                        <a:ext cx="13334" cy="18136"/>
                      </a:xfrm>
                      <a:custGeom>
                        <a:avLst/>
                        <a:gdLst>
                          <a:gd name="connsiteX0" fmla="*/ 0 w 13334"/>
                          <a:gd name="connsiteY0" fmla="*/ 15240 h 18136"/>
                          <a:gd name="connsiteX1" fmla="*/ 6668 w 13334"/>
                          <a:gd name="connsiteY1" fmla="*/ 17145 h 18136"/>
                          <a:gd name="connsiteX2" fmla="*/ 13335 w 13334"/>
                          <a:gd name="connsiteY2" fmla="*/ 4763 h 18136"/>
                          <a:gd name="connsiteX3" fmla="*/ 9525 w 13334"/>
                          <a:gd name="connsiteY3" fmla="*/ 0 h 18136"/>
                          <a:gd name="connsiteX4" fmla="*/ 9525 w 13334"/>
                          <a:gd name="connsiteY4" fmla="*/ 2858 h 18136"/>
                          <a:gd name="connsiteX5" fmla="*/ 2858 w 13334"/>
                          <a:gd name="connsiteY5" fmla="*/ 15240 h 18136"/>
                          <a:gd name="connsiteX6" fmla="*/ 0 w 13334"/>
                          <a:gd name="connsiteY6" fmla="*/ 15240 h 18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334" h="18136">
                            <a:moveTo>
                              <a:pt x="0" y="15240"/>
                            </a:moveTo>
                            <a:cubicBezTo>
                              <a:pt x="953" y="18097"/>
                              <a:pt x="3810" y="19050"/>
                              <a:pt x="6668" y="17145"/>
                            </a:cubicBezTo>
                            <a:cubicBezTo>
                              <a:pt x="10478" y="15240"/>
                              <a:pt x="13335" y="9525"/>
                              <a:pt x="13335" y="4763"/>
                            </a:cubicBezTo>
                            <a:cubicBezTo>
                              <a:pt x="13335" y="1905"/>
                              <a:pt x="11430" y="0"/>
                              <a:pt x="9525" y="0"/>
                            </a:cubicBezTo>
                            <a:cubicBezTo>
                              <a:pt x="9525" y="952"/>
                              <a:pt x="9525" y="1905"/>
                              <a:pt x="9525" y="2858"/>
                            </a:cubicBezTo>
                            <a:cubicBezTo>
                              <a:pt x="9525" y="7620"/>
                              <a:pt x="6668" y="12383"/>
                              <a:pt x="2858" y="15240"/>
                            </a:cubicBezTo>
                            <a:cubicBezTo>
                              <a:pt x="2858" y="14288"/>
                              <a:pt x="953" y="15240"/>
                              <a:pt x="0" y="1524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36" name="Freeform: Shape 3435">
                        <a:extLst>
                          <a:ext uri="{FF2B5EF4-FFF2-40B4-BE49-F238E27FC236}">
                            <a16:creationId xmlns:a16="http://schemas.microsoft.com/office/drawing/2014/main" id="{3167289E-A079-49E7-AA61-E5705D85D4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7055"/>
                        <a:ext cx="10477" cy="16192"/>
                      </a:xfrm>
                      <a:custGeom>
                        <a:avLst/>
                        <a:gdLst>
                          <a:gd name="connsiteX0" fmla="*/ 0 w 10477"/>
                          <a:gd name="connsiteY0" fmla="*/ 13335 h 16192"/>
                          <a:gd name="connsiteX1" fmla="*/ 0 w 10477"/>
                          <a:gd name="connsiteY1" fmla="*/ 16192 h 16192"/>
                          <a:gd name="connsiteX2" fmla="*/ 3810 w 10477"/>
                          <a:gd name="connsiteY2" fmla="*/ 15240 h 16192"/>
                          <a:gd name="connsiteX3" fmla="*/ 10478 w 10477"/>
                          <a:gd name="connsiteY3" fmla="*/ 2858 h 16192"/>
                          <a:gd name="connsiteX4" fmla="*/ 10478 w 10477"/>
                          <a:gd name="connsiteY4" fmla="*/ 0 h 16192"/>
                          <a:gd name="connsiteX5" fmla="*/ 6668 w 10477"/>
                          <a:gd name="connsiteY5" fmla="*/ 953 h 16192"/>
                          <a:gd name="connsiteX6" fmla="*/ 0 w 10477"/>
                          <a:gd name="connsiteY6" fmla="*/ 13335 h 161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6192">
                            <a:moveTo>
                              <a:pt x="0" y="13335"/>
                            </a:moveTo>
                            <a:cubicBezTo>
                              <a:pt x="0" y="14288"/>
                              <a:pt x="0" y="15240"/>
                              <a:pt x="0" y="16192"/>
                            </a:cubicBezTo>
                            <a:cubicBezTo>
                              <a:pt x="953" y="16192"/>
                              <a:pt x="1905" y="16192"/>
                              <a:pt x="3810" y="15240"/>
                            </a:cubicBezTo>
                            <a:cubicBezTo>
                              <a:pt x="7620" y="13335"/>
                              <a:pt x="10478" y="7620"/>
                              <a:pt x="10478" y="2858"/>
                            </a:cubicBezTo>
                            <a:cubicBezTo>
                              <a:pt x="10478" y="1905"/>
                              <a:pt x="10478" y="953"/>
                              <a:pt x="10478" y="0"/>
                            </a:cubicBezTo>
                            <a:cubicBezTo>
                              <a:pt x="9525" y="0"/>
                              <a:pt x="8572" y="0"/>
                              <a:pt x="6668" y="953"/>
                            </a:cubicBezTo>
                            <a:cubicBezTo>
                              <a:pt x="2858" y="3810"/>
                              <a:pt x="0" y="8573"/>
                              <a:pt x="0" y="13335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37" name="Freeform: Shape 3436">
                      <a:extLst>
                        <a:ext uri="{FF2B5EF4-FFF2-40B4-BE49-F238E27FC236}">
                          <a16:creationId xmlns:a16="http://schemas.microsoft.com/office/drawing/2014/main" id="{20FA11AA-8965-41F7-B97C-4119F92F73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35141"/>
                      <a:ext cx="140017" cy="80962"/>
                    </a:xfrm>
                    <a:custGeom>
                      <a:avLst/>
                      <a:gdLst>
                        <a:gd name="connsiteX0" fmla="*/ 140018 w 140017"/>
                        <a:gd name="connsiteY0" fmla="*/ 23813 h 80962"/>
                        <a:gd name="connsiteX1" fmla="*/ 99060 w 140017"/>
                        <a:gd name="connsiteY1" fmla="*/ 0 h 80962"/>
                        <a:gd name="connsiteX2" fmla="*/ 40958 w 140017"/>
                        <a:gd name="connsiteY2" fmla="*/ 0 h 80962"/>
                        <a:gd name="connsiteX3" fmla="*/ 0 w 140017"/>
                        <a:gd name="connsiteY3" fmla="*/ 23813 h 80962"/>
                        <a:gd name="connsiteX4" fmla="*/ 0 w 140017"/>
                        <a:gd name="connsiteY4" fmla="*/ 57150 h 80962"/>
                        <a:gd name="connsiteX5" fmla="*/ 40958 w 140017"/>
                        <a:gd name="connsiteY5" fmla="*/ 80963 h 80962"/>
                        <a:gd name="connsiteX6" fmla="*/ 99060 w 140017"/>
                        <a:gd name="connsiteY6" fmla="*/ 80963 h 80962"/>
                        <a:gd name="connsiteX7" fmla="*/ 140018 w 140017"/>
                        <a:gd name="connsiteY7" fmla="*/ 57150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140018" y="23813"/>
                          </a:moveTo>
                          <a:lnTo>
                            <a:pt x="99060" y="0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lnTo>
                            <a:pt x="0" y="57150"/>
                          </a:lnTo>
                          <a:lnTo>
                            <a:pt x="40958" y="80963"/>
                          </a:lnTo>
                          <a:lnTo>
                            <a:pt x="99060" y="80963"/>
                          </a:lnTo>
                          <a:lnTo>
                            <a:pt x="140018" y="5715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38" name="Graphic 7">
                    <a:extLst>
                      <a:ext uri="{FF2B5EF4-FFF2-40B4-BE49-F238E27FC236}">
                        <a16:creationId xmlns:a16="http://schemas.microsoft.com/office/drawing/2014/main" id="{948D0CB3-08D7-4FD6-98D9-B6E84FD0EEDF}"/>
                      </a:ext>
                    </a:extLst>
                  </p:cNvPr>
                  <p:cNvGrpSpPr/>
                  <p:nvPr/>
                </p:nvGrpSpPr>
                <p:grpSpPr>
                  <a:xfrm>
                    <a:off x="10153034" y="3023710"/>
                    <a:ext cx="154304" cy="96202"/>
                    <a:chOff x="10153034" y="3023710"/>
                    <a:chExt cx="154304" cy="96202"/>
                  </a:xfrm>
                </p:grpSpPr>
                <p:sp>
                  <p:nvSpPr>
                    <p:cNvPr id="3439" name="Freeform: Shape 3438">
                      <a:extLst>
                        <a:ext uri="{FF2B5EF4-FFF2-40B4-BE49-F238E27FC236}">
                          <a16:creationId xmlns:a16="http://schemas.microsoft.com/office/drawing/2014/main" id="{0EA83B3B-2EB4-4928-8083-FCA991208F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987" y="3023710"/>
                      <a:ext cx="153352" cy="96202"/>
                    </a:xfrm>
                    <a:custGeom>
                      <a:avLst/>
                      <a:gdLst>
                        <a:gd name="connsiteX0" fmla="*/ 145732 w 153352"/>
                        <a:gd name="connsiteY0" fmla="*/ 35243 h 96202"/>
                        <a:gd name="connsiteX1" fmla="*/ 145732 w 153352"/>
                        <a:gd name="connsiteY1" fmla="*/ 62865 h 96202"/>
                        <a:gd name="connsiteX2" fmla="*/ 104775 w 153352"/>
                        <a:gd name="connsiteY2" fmla="*/ 86678 h 96202"/>
                        <a:gd name="connsiteX3" fmla="*/ 46672 w 153352"/>
                        <a:gd name="connsiteY3" fmla="*/ 86678 h 96202"/>
                        <a:gd name="connsiteX4" fmla="*/ 5715 w 153352"/>
                        <a:gd name="connsiteY4" fmla="*/ 62865 h 96202"/>
                        <a:gd name="connsiteX5" fmla="*/ 5715 w 153352"/>
                        <a:gd name="connsiteY5" fmla="*/ 35243 h 96202"/>
                        <a:gd name="connsiteX6" fmla="*/ 46672 w 153352"/>
                        <a:gd name="connsiteY6" fmla="*/ 11430 h 96202"/>
                        <a:gd name="connsiteX7" fmla="*/ 104775 w 153352"/>
                        <a:gd name="connsiteY7" fmla="*/ 11430 h 96202"/>
                        <a:gd name="connsiteX8" fmla="*/ 145732 w 153352"/>
                        <a:gd name="connsiteY8" fmla="*/ 35243 h 96202"/>
                        <a:gd name="connsiteX9" fmla="*/ 145732 w 153352"/>
                        <a:gd name="connsiteY9" fmla="*/ 35243 h 96202"/>
                        <a:gd name="connsiteX10" fmla="*/ 152400 w 153352"/>
                        <a:gd name="connsiteY10" fmla="*/ 25718 h 96202"/>
                        <a:gd name="connsiteX11" fmla="*/ 107632 w 153352"/>
                        <a:gd name="connsiteY11" fmla="*/ 0 h 96202"/>
                        <a:gd name="connsiteX12" fmla="*/ 44767 w 153352"/>
                        <a:gd name="connsiteY12" fmla="*/ 0 h 96202"/>
                        <a:gd name="connsiteX13" fmla="*/ 0 w 153352"/>
                        <a:gd name="connsiteY13" fmla="*/ 25718 h 96202"/>
                        <a:gd name="connsiteX14" fmla="*/ 0 w 153352"/>
                        <a:gd name="connsiteY14" fmla="*/ 68580 h 96202"/>
                        <a:gd name="connsiteX15" fmla="*/ 0 w 153352"/>
                        <a:gd name="connsiteY15" fmla="*/ 70485 h 96202"/>
                        <a:gd name="connsiteX16" fmla="*/ 1905 w 153352"/>
                        <a:gd name="connsiteY16" fmla="*/ 71438 h 96202"/>
                        <a:gd name="connsiteX17" fmla="*/ 42863 w 153352"/>
                        <a:gd name="connsiteY17" fmla="*/ 95250 h 96202"/>
                        <a:gd name="connsiteX18" fmla="*/ 44767 w 153352"/>
                        <a:gd name="connsiteY18" fmla="*/ 96203 h 96202"/>
                        <a:gd name="connsiteX19" fmla="*/ 47625 w 153352"/>
                        <a:gd name="connsiteY19" fmla="*/ 96203 h 96202"/>
                        <a:gd name="connsiteX20" fmla="*/ 105727 w 153352"/>
                        <a:gd name="connsiteY20" fmla="*/ 96203 h 96202"/>
                        <a:gd name="connsiteX21" fmla="*/ 108585 w 153352"/>
                        <a:gd name="connsiteY21" fmla="*/ 96203 h 96202"/>
                        <a:gd name="connsiteX22" fmla="*/ 110490 w 153352"/>
                        <a:gd name="connsiteY22" fmla="*/ 95250 h 96202"/>
                        <a:gd name="connsiteX23" fmla="*/ 151447 w 153352"/>
                        <a:gd name="connsiteY23" fmla="*/ 71438 h 96202"/>
                        <a:gd name="connsiteX24" fmla="*/ 153352 w 153352"/>
                        <a:gd name="connsiteY24" fmla="*/ 70485 h 96202"/>
                        <a:gd name="connsiteX25" fmla="*/ 153352 w 153352"/>
                        <a:gd name="connsiteY25" fmla="*/ 68580 h 96202"/>
                        <a:gd name="connsiteX26" fmla="*/ 153352 w 153352"/>
                        <a:gd name="connsiteY26" fmla="*/ 25718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352" h="96202">
                          <a:moveTo>
                            <a:pt x="145732" y="35243"/>
                          </a:moveTo>
                          <a:lnTo>
                            <a:pt x="145732" y="62865"/>
                          </a:lnTo>
                          <a:lnTo>
                            <a:pt x="104775" y="86678"/>
                          </a:lnTo>
                          <a:lnTo>
                            <a:pt x="46672" y="86678"/>
                          </a:lnTo>
                          <a:lnTo>
                            <a:pt x="5715" y="62865"/>
                          </a:lnTo>
                          <a:lnTo>
                            <a:pt x="5715" y="35243"/>
                          </a:lnTo>
                          <a:lnTo>
                            <a:pt x="46672" y="11430"/>
                          </a:lnTo>
                          <a:lnTo>
                            <a:pt x="104775" y="11430"/>
                          </a:lnTo>
                          <a:lnTo>
                            <a:pt x="145732" y="35243"/>
                          </a:lnTo>
                          <a:lnTo>
                            <a:pt x="145732" y="35243"/>
                          </a:lnTo>
                          <a:close/>
                          <a:moveTo>
                            <a:pt x="152400" y="25718"/>
                          </a:moveTo>
                          <a:lnTo>
                            <a:pt x="107632" y="0"/>
                          </a:lnTo>
                          <a:lnTo>
                            <a:pt x="44767" y="0"/>
                          </a:lnTo>
                          <a:lnTo>
                            <a:pt x="0" y="25718"/>
                          </a:lnTo>
                          <a:lnTo>
                            <a:pt x="0" y="68580"/>
                          </a:lnTo>
                          <a:lnTo>
                            <a:pt x="0" y="70485"/>
                          </a:lnTo>
                          <a:lnTo>
                            <a:pt x="1905" y="71438"/>
                          </a:lnTo>
                          <a:lnTo>
                            <a:pt x="42863" y="95250"/>
                          </a:lnTo>
                          <a:lnTo>
                            <a:pt x="44767" y="96203"/>
                          </a:lnTo>
                          <a:lnTo>
                            <a:pt x="47625" y="96203"/>
                          </a:lnTo>
                          <a:lnTo>
                            <a:pt x="105727" y="96203"/>
                          </a:lnTo>
                          <a:lnTo>
                            <a:pt x="108585" y="96203"/>
                          </a:lnTo>
                          <a:lnTo>
                            <a:pt x="110490" y="95250"/>
                          </a:lnTo>
                          <a:lnTo>
                            <a:pt x="151447" y="71438"/>
                          </a:lnTo>
                          <a:lnTo>
                            <a:pt x="153352" y="70485"/>
                          </a:lnTo>
                          <a:lnTo>
                            <a:pt x="153352" y="68580"/>
                          </a:lnTo>
                          <a:lnTo>
                            <a:pt x="153352" y="2571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0" name="Freeform: Shape 3439">
                      <a:extLst>
                        <a:ext uri="{FF2B5EF4-FFF2-40B4-BE49-F238E27FC236}">
                          <a16:creationId xmlns:a16="http://schemas.microsoft.com/office/drawing/2014/main" id="{BF4C514B-EB93-4355-AA29-CCA387058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3086576"/>
                      <a:ext cx="108585" cy="33337"/>
                    </a:xfrm>
                    <a:custGeom>
                      <a:avLst/>
                      <a:gdLst>
                        <a:gd name="connsiteX0" fmla="*/ 63818 w 108585"/>
                        <a:gd name="connsiteY0" fmla="*/ 33338 h 33337"/>
                        <a:gd name="connsiteX1" fmla="*/ 0 w 108585"/>
                        <a:gd name="connsiteY1" fmla="*/ 33338 h 33337"/>
                        <a:gd name="connsiteX2" fmla="*/ 0 w 108585"/>
                        <a:gd name="connsiteY2" fmla="*/ 25717 h 33337"/>
                        <a:gd name="connsiteX3" fmla="*/ 63818 w 108585"/>
                        <a:gd name="connsiteY3" fmla="*/ 25717 h 33337"/>
                        <a:gd name="connsiteX4" fmla="*/ 108585 w 108585"/>
                        <a:gd name="connsiteY4" fmla="*/ 0 h 33337"/>
                        <a:gd name="connsiteX5" fmla="*/ 108585 w 108585"/>
                        <a:gd name="connsiteY5" fmla="*/ 762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5" h="33337">
                          <a:moveTo>
                            <a:pt x="63818" y="33338"/>
                          </a:moveTo>
                          <a:lnTo>
                            <a:pt x="0" y="33338"/>
                          </a:lnTo>
                          <a:lnTo>
                            <a:pt x="0" y="25717"/>
                          </a:lnTo>
                          <a:lnTo>
                            <a:pt x="63818" y="25717"/>
                          </a:lnTo>
                          <a:lnTo>
                            <a:pt x="108585" y="0"/>
                          </a:lnTo>
                          <a:lnTo>
                            <a:pt x="108585" y="762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1" name="Freeform: Shape 3440">
                      <a:extLst>
                        <a:ext uri="{FF2B5EF4-FFF2-40B4-BE49-F238E27FC236}">
                          <a16:creationId xmlns:a16="http://schemas.microsoft.com/office/drawing/2014/main" id="{DAE31ABC-ADB3-416E-99EF-EB6C511B9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034" y="3023710"/>
                      <a:ext cx="153352" cy="88582"/>
                    </a:xfrm>
                    <a:custGeom>
                      <a:avLst/>
                      <a:gdLst>
                        <a:gd name="connsiteX0" fmla="*/ 146685 w 153352"/>
                        <a:gd name="connsiteY0" fmla="*/ 27623 h 88582"/>
                        <a:gd name="connsiteX1" fmla="*/ 146685 w 153352"/>
                        <a:gd name="connsiteY1" fmla="*/ 60960 h 88582"/>
                        <a:gd name="connsiteX2" fmla="*/ 105728 w 153352"/>
                        <a:gd name="connsiteY2" fmla="*/ 84773 h 88582"/>
                        <a:gd name="connsiteX3" fmla="*/ 47625 w 153352"/>
                        <a:gd name="connsiteY3" fmla="*/ 84773 h 88582"/>
                        <a:gd name="connsiteX4" fmla="*/ 6667 w 153352"/>
                        <a:gd name="connsiteY4" fmla="*/ 60960 h 88582"/>
                        <a:gd name="connsiteX5" fmla="*/ 6667 w 153352"/>
                        <a:gd name="connsiteY5" fmla="*/ 27623 h 88582"/>
                        <a:gd name="connsiteX6" fmla="*/ 47625 w 153352"/>
                        <a:gd name="connsiteY6" fmla="*/ 3810 h 88582"/>
                        <a:gd name="connsiteX7" fmla="*/ 105728 w 153352"/>
                        <a:gd name="connsiteY7" fmla="*/ 3810 h 88582"/>
                        <a:gd name="connsiteX8" fmla="*/ 146685 w 153352"/>
                        <a:gd name="connsiteY8" fmla="*/ 27623 h 88582"/>
                        <a:gd name="connsiteX9" fmla="*/ 146685 w 153352"/>
                        <a:gd name="connsiteY9" fmla="*/ 27623 h 88582"/>
                        <a:gd name="connsiteX10" fmla="*/ 153353 w 153352"/>
                        <a:gd name="connsiteY10" fmla="*/ 25718 h 88582"/>
                        <a:gd name="connsiteX11" fmla="*/ 151447 w 153352"/>
                        <a:gd name="connsiteY11" fmla="*/ 24765 h 88582"/>
                        <a:gd name="connsiteX12" fmla="*/ 110490 w 153352"/>
                        <a:gd name="connsiteY12" fmla="*/ 953 h 88582"/>
                        <a:gd name="connsiteX13" fmla="*/ 108585 w 153352"/>
                        <a:gd name="connsiteY13" fmla="*/ 0 h 88582"/>
                        <a:gd name="connsiteX14" fmla="*/ 105728 w 153352"/>
                        <a:gd name="connsiteY14" fmla="*/ 0 h 88582"/>
                        <a:gd name="connsiteX15" fmla="*/ 47625 w 153352"/>
                        <a:gd name="connsiteY15" fmla="*/ 0 h 88582"/>
                        <a:gd name="connsiteX16" fmla="*/ 44767 w 153352"/>
                        <a:gd name="connsiteY16" fmla="*/ 0 h 88582"/>
                        <a:gd name="connsiteX17" fmla="*/ 42863 w 153352"/>
                        <a:gd name="connsiteY17" fmla="*/ 953 h 88582"/>
                        <a:gd name="connsiteX18" fmla="*/ 1905 w 153352"/>
                        <a:gd name="connsiteY18" fmla="*/ 24765 h 88582"/>
                        <a:gd name="connsiteX19" fmla="*/ 0 w 153352"/>
                        <a:gd name="connsiteY19" fmla="*/ 25718 h 88582"/>
                        <a:gd name="connsiteX20" fmla="*/ 0 w 153352"/>
                        <a:gd name="connsiteY20" fmla="*/ 27623 h 88582"/>
                        <a:gd name="connsiteX21" fmla="*/ 0 w 153352"/>
                        <a:gd name="connsiteY21" fmla="*/ 60960 h 88582"/>
                        <a:gd name="connsiteX22" fmla="*/ 0 w 153352"/>
                        <a:gd name="connsiteY22" fmla="*/ 62865 h 88582"/>
                        <a:gd name="connsiteX23" fmla="*/ 1905 w 153352"/>
                        <a:gd name="connsiteY23" fmla="*/ 63818 h 88582"/>
                        <a:gd name="connsiteX24" fmla="*/ 42863 w 153352"/>
                        <a:gd name="connsiteY24" fmla="*/ 87630 h 88582"/>
                        <a:gd name="connsiteX25" fmla="*/ 44767 w 153352"/>
                        <a:gd name="connsiteY25" fmla="*/ 88583 h 88582"/>
                        <a:gd name="connsiteX26" fmla="*/ 47625 w 153352"/>
                        <a:gd name="connsiteY26" fmla="*/ 88583 h 88582"/>
                        <a:gd name="connsiteX27" fmla="*/ 105728 w 153352"/>
                        <a:gd name="connsiteY27" fmla="*/ 88583 h 88582"/>
                        <a:gd name="connsiteX28" fmla="*/ 108585 w 153352"/>
                        <a:gd name="connsiteY28" fmla="*/ 88583 h 88582"/>
                        <a:gd name="connsiteX29" fmla="*/ 110490 w 153352"/>
                        <a:gd name="connsiteY29" fmla="*/ 87630 h 88582"/>
                        <a:gd name="connsiteX30" fmla="*/ 151447 w 153352"/>
                        <a:gd name="connsiteY30" fmla="*/ 63818 h 88582"/>
                        <a:gd name="connsiteX31" fmla="*/ 153353 w 153352"/>
                        <a:gd name="connsiteY31" fmla="*/ 62865 h 88582"/>
                        <a:gd name="connsiteX32" fmla="*/ 153353 w 153352"/>
                        <a:gd name="connsiteY32" fmla="*/ 60960 h 88582"/>
                        <a:gd name="connsiteX33" fmla="*/ 153353 w 153352"/>
                        <a:gd name="connsiteY33" fmla="*/ 27623 h 88582"/>
                        <a:gd name="connsiteX34" fmla="*/ 153353 w 153352"/>
                        <a:gd name="connsiteY34" fmla="*/ 25718 h 88582"/>
                        <a:gd name="connsiteX35" fmla="*/ 153353 w 153352"/>
                        <a:gd name="connsiteY35" fmla="*/ 25718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53352" h="88582">
                          <a:moveTo>
                            <a:pt x="146685" y="27623"/>
                          </a:moveTo>
                          <a:lnTo>
                            <a:pt x="146685" y="60960"/>
                          </a:lnTo>
                          <a:lnTo>
                            <a:pt x="105728" y="84773"/>
                          </a:lnTo>
                          <a:lnTo>
                            <a:pt x="47625" y="84773"/>
                          </a:lnTo>
                          <a:lnTo>
                            <a:pt x="6667" y="60960"/>
                          </a:lnTo>
                          <a:lnTo>
                            <a:pt x="6667" y="27623"/>
                          </a:lnTo>
                          <a:lnTo>
                            <a:pt x="47625" y="3810"/>
                          </a:lnTo>
                          <a:lnTo>
                            <a:pt x="105728" y="3810"/>
                          </a:lnTo>
                          <a:lnTo>
                            <a:pt x="146685" y="27623"/>
                          </a:lnTo>
                          <a:lnTo>
                            <a:pt x="146685" y="27623"/>
                          </a:lnTo>
                          <a:close/>
                          <a:moveTo>
                            <a:pt x="153353" y="25718"/>
                          </a:moveTo>
                          <a:lnTo>
                            <a:pt x="151447" y="24765"/>
                          </a:lnTo>
                          <a:lnTo>
                            <a:pt x="110490" y="953"/>
                          </a:lnTo>
                          <a:lnTo>
                            <a:pt x="108585" y="0"/>
                          </a:lnTo>
                          <a:lnTo>
                            <a:pt x="105728" y="0"/>
                          </a:lnTo>
                          <a:lnTo>
                            <a:pt x="47625" y="0"/>
                          </a:lnTo>
                          <a:lnTo>
                            <a:pt x="44767" y="0"/>
                          </a:lnTo>
                          <a:lnTo>
                            <a:pt x="42863" y="953"/>
                          </a:lnTo>
                          <a:lnTo>
                            <a:pt x="1905" y="24765"/>
                          </a:lnTo>
                          <a:lnTo>
                            <a:pt x="0" y="25718"/>
                          </a:lnTo>
                          <a:lnTo>
                            <a:pt x="0" y="27623"/>
                          </a:lnTo>
                          <a:lnTo>
                            <a:pt x="0" y="60960"/>
                          </a:lnTo>
                          <a:lnTo>
                            <a:pt x="0" y="62865"/>
                          </a:lnTo>
                          <a:lnTo>
                            <a:pt x="1905" y="63818"/>
                          </a:lnTo>
                          <a:lnTo>
                            <a:pt x="42863" y="87630"/>
                          </a:lnTo>
                          <a:lnTo>
                            <a:pt x="44767" y="88583"/>
                          </a:lnTo>
                          <a:lnTo>
                            <a:pt x="47625" y="88583"/>
                          </a:lnTo>
                          <a:lnTo>
                            <a:pt x="105728" y="88583"/>
                          </a:lnTo>
                          <a:lnTo>
                            <a:pt x="108585" y="88583"/>
                          </a:lnTo>
                          <a:lnTo>
                            <a:pt x="110490" y="87630"/>
                          </a:lnTo>
                          <a:lnTo>
                            <a:pt x="151447" y="63818"/>
                          </a:lnTo>
                          <a:lnTo>
                            <a:pt x="153353" y="62865"/>
                          </a:lnTo>
                          <a:lnTo>
                            <a:pt x="153353" y="60960"/>
                          </a:lnTo>
                          <a:lnTo>
                            <a:pt x="153353" y="27623"/>
                          </a:lnTo>
                          <a:lnTo>
                            <a:pt x="153353" y="25718"/>
                          </a:lnTo>
                          <a:lnTo>
                            <a:pt x="153353" y="2571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42" name="Graphic 7">
                    <a:extLst>
                      <a:ext uri="{FF2B5EF4-FFF2-40B4-BE49-F238E27FC236}">
                        <a16:creationId xmlns:a16="http://schemas.microsoft.com/office/drawing/2014/main" id="{EFB053BA-9FAD-4027-82A0-00C529A633CC}"/>
                      </a:ext>
                    </a:extLst>
                  </p:cNvPr>
                  <p:cNvGrpSpPr/>
                  <p:nvPr/>
                </p:nvGrpSpPr>
                <p:grpSpPr>
                  <a:xfrm>
                    <a:off x="10220662" y="3129253"/>
                    <a:ext cx="17144" cy="16377"/>
                    <a:chOff x="10220662" y="3129253"/>
                    <a:chExt cx="17144" cy="16377"/>
                  </a:xfrm>
                </p:grpSpPr>
                <p:sp>
                  <p:nvSpPr>
                    <p:cNvPr id="3443" name="Freeform: Shape 3442">
                      <a:extLst>
                        <a:ext uri="{FF2B5EF4-FFF2-40B4-BE49-F238E27FC236}">
                          <a16:creationId xmlns:a16="http://schemas.microsoft.com/office/drawing/2014/main" id="{9FF36AB8-5A59-488C-8A89-F011195B3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0662" y="3135153"/>
                      <a:ext cx="17144" cy="10477"/>
                    </a:xfrm>
                    <a:custGeom>
                      <a:avLst/>
                      <a:gdLst>
                        <a:gd name="connsiteX0" fmla="*/ 17145 w 17144"/>
                        <a:gd name="connsiteY0" fmla="*/ 1905 h 10477"/>
                        <a:gd name="connsiteX1" fmla="*/ 8572 w 17144"/>
                        <a:gd name="connsiteY1" fmla="*/ 10477 h 10477"/>
                        <a:gd name="connsiteX2" fmla="*/ 0 w 17144"/>
                        <a:gd name="connsiteY2" fmla="*/ 1905 h 10477"/>
                        <a:gd name="connsiteX3" fmla="*/ 0 w 17144"/>
                        <a:gd name="connsiteY3" fmla="*/ 0 h 10477"/>
                        <a:gd name="connsiteX4" fmla="*/ 7620 w 17144"/>
                        <a:gd name="connsiteY4" fmla="*/ 5715 h 10477"/>
                        <a:gd name="connsiteX5" fmla="*/ 15240 w 17144"/>
                        <a:gd name="connsiteY5" fmla="*/ 0 h 10477"/>
                        <a:gd name="connsiteX6" fmla="*/ 17145 w 17144"/>
                        <a:gd name="connsiteY6" fmla="*/ 1905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144" h="10477">
                          <a:moveTo>
                            <a:pt x="17145" y="1905"/>
                          </a:moveTo>
                          <a:cubicBezTo>
                            <a:pt x="17145" y="6667"/>
                            <a:pt x="13335" y="10477"/>
                            <a:pt x="8572" y="10477"/>
                          </a:cubicBezTo>
                          <a:cubicBezTo>
                            <a:pt x="3810" y="10477"/>
                            <a:pt x="0" y="6667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2" y="3810"/>
                            <a:pt x="3810" y="5715"/>
                            <a:pt x="7620" y="5715"/>
                          </a:cubicBezTo>
                          <a:cubicBezTo>
                            <a:pt x="11430" y="5715"/>
                            <a:pt x="14288" y="2857"/>
                            <a:pt x="15240" y="0"/>
                          </a:cubicBezTo>
                          <a:cubicBezTo>
                            <a:pt x="17145" y="0"/>
                            <a:pt x="17145" y="952"/>
                            <a:pt x="1714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4" name="Freeform: Shape 3443">
                      <a:extLst>
                        <a:ext uri="{FF2B5EF4-FFF2-40B4-BE49-F238E27FC236}">
                          <a16:creationId xmlns:a16="http://schemas.microsoft.com/office/drawing/2014/main" id="{35D01409-A4A8-4278-AA7D-C74E708E0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2566" y="3129253"/>
                      <a:ext cx="15240" cy="11614"/>
                    </a:xfrm>
                    <a:custGeom>
                      <a:avLst/>
                      <a:gdLst>
                        <a:gd name="connsiteX0" fmla="*/ 15240 w 15240"/>
                        <a:gd name="connsiteY0" fmla="*/ 5900 h 11614"/>
                        <a:gd name="connsiteX1" fmla="*/ 7620 w 15240"/>
                        <a:gd name="connsiteY1" fmla="*/ 11615 h 11614"/>
                        <a:gd name="connsiteX2" fmla="*/ 0 w 15240"/>
                        <a:gd name="connsiteY2" fmla="*/ 5900 h 11614"/>
                        <a:gd name="connsiteX3" fmla="*/ 7620 w 15240"/>
                        <a:gd name="connsiteY3" fmla="*/ 185 h 11614"/>
                        <a:gd name="connsiteX4" fmla="*/ 15240 w 15240"/>
                        <a:gd name="connsiteY4" fmla="*/ 5900 h 1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11614">
                          <a:moveTo>
                            <a:pt x="15240" y="5900"/>
                          </a:moveTo>
                          <a:cubicBezTo>
                            <a:pt x="14288" y="9710"/>
                            <a:pt x="11430" y="11615"/>
                            <a:pt x="7620" y="11615"/>
                          </a:cubicBezTo>
                          <a:cubicBezTo>
                            <a:pt x="3810" y="11615"/>
                            <a:pt x="953" y="8757"/>
                            <a:pt x="0" y="5900"/>
                          </a:cubicBezTo>
                          <a:cubicBezTo>
                            <a:pt x="953" y="2090"/>
                            <a:pt x="3810" y="185"/>
                            <a:pt x="7620" y="185"/>
                          </a:cubicBezTo>
                          <a:cubicBezTo>
                            <a:pt x="10478" y="-768"/>
                            <a:pt x="14288" y="2090"/>
                            <a:pt x="15240" y="590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45" name="Graphic 7">
                    <a:extLst>
                      <a:ext uri="{FF2B5EF4-FFF2-40B4-BE49-F238E27FC236}">
                        <a16:creationId xmlns:a16="http://schemas.microsoft.com/office/drawing/2014/main" id="{71139C7A-BA6D-441A-9437-2A54FEAE6B86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3117055"/>
                    <a:ext cx="14287" cy="19088"/>
                    <a:chOff x="10173037" y="3117055"/>
                    <a:chExt cx="14287" cy="19088"/>
                  </a:xfrm>
                </p:grpSpPr>
                <p:sp>
                  <p:nvSpPr>
                    <p:cNvPr id="3446" name="Freeform: Shape 3445">
                      <a:extLst>
                        <a:ext uri="{FF2B5EF4-FFF2-40B4-BE49-F238E27FC236}">
                          <a16:creationId xmlns:a16="http://schemas.microsoft.com/office/drawing/2014/main" id="{6B4740E2-6987-4B50-8544-039CD3D3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3118008"/>
                      <a:ext cx="13334" cy="18136"/>
                    </a:xfrm>
                    <a:custGeom>
                      <a:avLst/>
                      <a:gdLst>
                        <a:gd name="connsiteX0" fmla="*/ 13335 w 13334"/>
                        <a:gd name="connsiteY0" fmla="*/ 15240 h 18136"/>
                        <a:gd name="connsiteX1" fmla="*/ 6667 w 13334"/>
                        <a:gd name="connsiteY1" fmla="*/ 17145 h 18136"/>
                        <a:gd name="connsiteX2" fmla="*/ 0 w 13334"/>
                        <a:gd name="connsiteY2" fmla="*/ 4763 h 18136"/>
                        <a:gd name="connsiteX3" fmla="*/ 3810 w 13334"/>
                        <a:gd name="connsiteY3" fmla="*/ 0 h 18136"/>
                        <a:gd name="connsiteX4" fmla="*/ 3810 w 13334"/>
                        <a:gd name="connsiteY4" fmla="*/ 2858 h 18136"/>
                        <a:gd name="connsiteX5" fmla="*/ 10477 w 13334"/>
                        <a:gd name="connsiteY5" fmla="*/ 15240 h 18136"/>
                        <a:gd name="connsiteX6" fmla="*/ 13335 w 13334"/>
                        <a:gd name="connsiteY6" fmla="*/ 15240 h 18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18136">
                          <a:moveTo>
                            <a:pt x="13335" y="15240"/>
                          </a:moveTo>
                          <a:cubicBezTo>
                            <a:pt x="12382" y="18097"/>
                            <a:pt x="9525" y="19050"/>
                            <a:pt x="6667" y="17145"/>
                          </a:cubicBezTo>
                          <a:cubicBezTo>
                            <a:pt x="2857" y="15240"/>
                            <a:pt x="0" y="9525"/>
                            <a:pt x="0" y="4763"/>
                          </a:cubicBezTo>
                          <a:cubicBezTo>
                            <a:pt x="0" y="1905"/>
                            <a:pt x="1905" y="0"/>
                            <a:pt x="3810" y="0"/>
                          </a:cubicBezTo>
                          <a:cubicBezTo>
                            <a:pt x="3810" y="952"/>
                            <a:pt x="3810" y="1905"/>
                            <a:pt x="3810" y="2858"/>
                          </a:cubicBezTo>
                          <a:cubicBezTo>
                            <a:pt x="3810" y="7620"/>
                            <a:pt x="6667" y="12383"/>
                            <a:pt x="10477" y="15240"/>
                          </a:cubicBezTo>
                          <a:cubicBezTo>
                            <a:pt x="11430" y="14288"/>
                            <a:pt x="12382" y="15240"/>
                            <a:pt x="13335" y="1524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7" name="Freeform: Shape 3446">
                      <a:extLst>
                        <a:ext uri="{FF2B5EF4-FFF2-40B4-BE49-F238E27FC236}">
                          <a16:creationId xmlns:a16="http://schemas.microsoft.com/office/drawing/2014/main" id="{988ECDB5-CF0A-4BCA-8C86-55EC65A7A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3117055"/>
                      <a:ext cx="10477" cy="16192"/>
                    </a:xfrm>
                    <a:custGeom>
                      <a:avLst/>
                      <a:gdLst>
                        <a:gd name="connsiteX0" fmla="*/ 10478 w 10477"/>
                        <a:gd name="connsiteY0" fmla="*/ 13335 h 16192"/>
                        <a:gd name="connsiteX1" fmla="*/ 10478 w 10477"/>
                        <a:gd name="connsiteY1" fmla="*/ 16192 h 16192"/>
                        <a:gd name="connsiteX2" fmla="*/ 6667 w 10477"/>
                        <a:gd name="connsiteY2" fmla="*/ 15240 h 16192"/>
                        <a:gd name="connsiteX3" fmla="*/ 0 w 10477"/>
                        <a:gd name="connsiteY3" fmla="*/ 2858 h 16192"/>
                        <a:gd name="connsiteX4" fmla="*/ 0 w 10477"/>
                        <a:gd name="connsiteY4" fmla="*/ 0 h 16192"/>
                        <a:gd name="connsiteX5" fmla="*/ 3810 w 10477"/>
                        <a:gd name="connsiteY5" fmla="*/ 953 h 16192"/>
                        <a:gd name="connsiteX6" fmla="*/ 10478 w 10477"/>
                        <a:gd name="connsiteY6" fmla="*/ 13335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6192">
                          <a:moveTo>
                            <a:pt x="10478" y="13335"/>
                          </a:moveTo>
                          <a:cubicBezTo>
                            <a:pt x="10478" y="14288"/>
                            <a:pt x="10478" y="15240"/>
                            <a:pt x="10478" y="16192"/>
                          </a:cubicBezTo>
                          <a:cubicBezTo>
                            <a:pt x="9525" y="16192"/>
                            <a:pt x="8572" y="16192"/>
                            <a:pt x="6667" y="15240"/>
                          </a:cubicBezTo>
                          <a:cubicBezTo>
                            <a:pt x="2857" y="13335"/>
                            <a:pt x="0" y="7620"/>
                            <a:pt x="0" y="2858"/>
                          </a:cubicBezTo>
                          <a:cubicBezTo>
                            <a:pt x="0" y="1905"/>
                            <a:pt x="0" y="953"/>
                            <a:pt x="0" y="0"/>
                          </a:cubicBezTo>
                          <a:cubicBezTo>
                            <a:pt x="953" y="0"/>
                            <a:pt x="1905" y="0"/>
                            <a:pt x="3810" y="953"/>
                          </a:cubicBezTo>
                          <a:cubicBezTo>
                            <a:pt x="6667" y="3810"/>
                            <a:pt x="10478" y="8573"/>
                            <a:pt x="10478" y="1333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48" name="Graphic 7">
                  <a:extLst>
                    <a:ext uri="{FF2B5EF4-FFF2-40B4-BE49-F238E27FC236}">
                      <a16:creationId xmlns:a16="http://schemas.microsoft.com/office/drawing/2014/main" id="{549B8B14-34C7-47B2-8A1A-19F18A334003}"/>
                    </a:ext>
                  </a:extLst>
                </p:cNvPr>
                <p:cNvGrpSpPr/>
                <p:nvPr/>
              </p:nvGrpSpPr>
              <p:grpSpPr>
                <a:xfrm>
                  <a:off x="10162559" y="2984658"/>
                  <a:ext cx="133350" cy="115252"/>
                  <a:chOff x="10162559" y="2984658"/>
                  <a:chExt cx="133350" cy="115252"/>
                </a:xfrm>
              </p:grpSpPr>
              <p:grpSp>
                <p:nvGrpSpPr>
                  <p:cNvPr id="3449" name="Graphic 7">
                    <a:extLst>
                      <a:ext uri="{FF2B5EF4-FFF2-40B4-BE49-F238E27FC236}">
                        <a16:creationId xmlns:a16="http://schemas.microsoft.com/office/drawing/2014/main" id="{FB914897-A2F8-4EB7-9BFD-D923F948EC05}"/>
                      </a:ext>
                    </a:extLst>
                  </p:cNvPr>
                  <p:cNvGrpSpPr/>
                  <p:nvPr/>
                </p:nvGrpSpPr>
                <p:grpSpPr>
                  <a:xfrm>
                    <a:off x="10169226" y="2995135"/>
                    <a:ext cx="120967" cy="104775"/>
                    <a:chOff x="10169226" y="2995135"/>
                    <a:chExt cx="120967" cy="104775"/>
                  </a:xfrm>
                </p:grpSpPr>
                <p:sp>
                  <p:nvSpPr>
                    <p:cNvPr id="3450" name="Freeform: Shape 3449">
                      <a:extLst>
                        <a:ext uri="{FF2B5EF4-FFF2-40B4-BE49-F238E27FC236}">
                          <a16:creationId xmlns:a16="http://schemas.microsoft.com/office/drawing/2014/main" id="{5E8C139F-E645-4700-9D05-9FE8F1FB3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3016091"/>
                      <a:ext cx="120967" cy="83819"/>
                    </a:xfrm>
                    <a:custGeom>
                      <a:avLst/>
                      <a:gdLst>
                        <a:gd name="connsiteX0" fmla="*/ 0 w 120967"/>
                        <a:gd name="connsiteY0" fmla="*/ 0 h 83819"/>
                        <a:gd name="connsiteX1" fmla="*/ 0 w 120967"/>
                        <a:gd name="connsiteY1" fmla="*/ 34290 h 83819"/>
                        <a:gd name="connsiteX2" fmla="*/ 0 w 120967"/>
                        <a:gd name="connsiteY2" fmla="*/ 63817 h 83819"/>
                        <a:gd name="connsiteX3" fmla="*/ 0 w 120967"/>
                        <a:gd name="connsiteY3" fmla="*/ 63817 h 83819"/>
                        <a:gd name="connsiteX4" fmla="*/ 0 w 120967"/>
                        <a:gd name="connsiteY4" fmla="*/ 63817 h 83819"/>
                        <a:gd name="connsiteX5" fmla="*/ 35243 w 120967"/>
                        <a:gd name="connsiteY5" fmla="*/ 83820 h 83819"/>
                        <a:gd name="connsiteX6" fmla="*/ 85725 w 120967"/>
                        <a:gd name="connsiteY6" fmla="*/ 83820 h 83819"/>
                        <a:gd name="connsiteX7" fmla="*/ 120968 w 120967"/>
                        <a:gd name="connsiteY7" fmla="*/ 63817 h 83819"/>
                        <a:gd name="connsiteX8" fmla="*/ 120968 w 120967"/>
                        <a:gd name="connsiteY8" fmla="*/ 34290 h 83819"/>
                        <a:gd name="connsiteX9" fmla="*/ 120968 w 12096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0967" h="83819">
                          <a:moveTo>
                            <a:pt x="0" y="0"/>
                          </a:moveTo>
                          <a:lnTo>
                            <a:pt x="0" y="34290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35243" y="83820"/>
                          </a:lnTo>
                          <a:lnTo>
                            <a:pt x="85725" y="83820"/>
                          </a:lnTo>
                          <a:lnTo>
                            <a:pt x="120968" y="63817"/>
                          </a:lnTo>
                          <a:lnTo>
                            <a:pt x="120968" y="34290"/>
                          </a:lnTo>
                          <a:lnTo>
                            <a:pt x="12096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1" name="Freeform: Shape 3450">
                      <a:extLst>
                        <a:ext uri="{FF2B5EF4-FFF2-40B4-BE49-F238E27FC236}">
                          <a16:creationId xmlns:a16="http://schemas.microsoft.com/office/drawing/2014/main" id="{E6915F91-2E8D-4307-84E1-AF8939AC3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4469" y="3044666"/>
                      <a:ext cx="85725" cy="55244"/>
                    </a:xfrm>
                    <a:custGeom>
                      <a:avLst/>
                      <a:gdLst>
                        <a:gd name="connsiteX0" fmla="*/ 50482 w 85725"/>
                        <a:gd name="connsiteY0" fmla="*/ 55245 h 55244"/>
                        <a:gd name="connsiteX1" fmla="*/ 0 w 85725"/>
                        <a:gd name="connsiteY1" fmla="*/ 55245 h 55244"/>
                        <a:gd name="connsiteX2" fmla="*/ 0 w 85725"/>
                        <a:gd name="connsiteY2" fmla="*/ 20955 h 55244"/>
                        <a:gd name="connsiteX3" fmla="*/ 50482 w 85725"/>
                        <a:gd name="connsiteY3" fmla="*/ 20955 h 55244"/>
                        <a:gd name="connsiteX4" fmla="*/ 85725 w 85725"/>
                        <a:gd name="connsiteY4" fmla="*/ 0 h 55244"/>
                        <a:gd name="connsiteX5" fmla="*/ 85725 w 85725"/>
                        <a:gd name="connsiteY5" fmla="*/ 3524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5725" h="55244">
                          <a:moveTo>
                            <a:pt x="50482" y="55245"/>
                          </a:moveTo>
                          <a:lnTo>
                            <a:pt x="0" y="55245"/>
                          </a:lnTo>
                          <a:lnTo>
                            <a:pt x="0" y="20955"/>
                          </a:lnTo>
                          <a:lnTo>
                            <a:pt x="50482" y="20955"/>
                          </a:lnTo>
                          <a:lnTo>
                            <a:pt x="85725" y="0"/>
                          </a:lnTo>
                          <a:lnTo>
                            <a:pt x="85725" y="3524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52" name="Graphic 7">
                      <a:extLst>
                        <a:ext uri="{FF2B5EF4-FFF2-40B4-BE49-F238E27FC236}">
                          <a16:creationId xmlns:a16="http://schemas.microsoft.com/office/drawing/2014/main" id="{07CABBD2-24B9-49A7-9BE3-7953490954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9239" y="3065621"/>
                      <a:ext cx="11430" cy="16278"/>
                      <a:chOff x="10269239" y="3065621"/>
                      <a:chExt cx="11430" cy="16278"/>
                    </a:xfrm>
                  </p:grpSpPr>
                  <p:sp>
                    <p:nvSpPr>
                      <p:cNvPr id="3453" name="Freeform: Shape 3452">
                        <a:extLst>
                          <a:ext uri="{FF2B5EF4-FFF2-40B4-BE49-F238E27FC236}">
                            <a16:creationId xmlns:a16="http://schemas.microsoft.com/office/drawing/2014/main" id="{3276167A-00B8-4545-9D10-A996B1467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5621"/>
                        <a:ext cx="11430" cy="16278"/>
                      </a:xfrm>
                      <a:custGeom>
                        <a:avLst/>
                        <a:gdLst>
                          <a:gd name="connsiteX0" fmla="*/ 0 w 11430"/>
                          <a:gd name="connsiteY0" fmla="*/ 14288 h 16278"/>
                          <a:gd name="connsiteX1" fmla="*/ 5715 w 11430"/>
                          <a:gd name="connsiteY1" fmla="*/ 15240 h 16278"/>
                          <a:gd name="connsiteX2" fmla="*/ 11430 w 11430"/>
                          <a:gd name="connsiteY2" fmla="*/ 4763 h 16278"/>
                          <a:gd name="connsiteX3" fmla="*/ 8573 w 11430"/>
                          <a:gd name="connsiteY3" fmla="*/ 0 h 16278"/>
                          <a:gd name="connsiteX4" fmla="*/ 8573 w 11430"/>
                          <a:gd name="connsiteY4" fmla="*/ 1905 h 16278"/>
                          <a:gd name="connsiteX5" fmla="*/ 2858 w 11430"/>
                          <a:gd name="connsiteY5" fmla="*/ 12383 h 16278"/>
                          <a:gd name="connsiteX6" fmla="*/ 0 w 11430"/>
                          <a:gd name="connsiteY6" fmla="*/ 14288 h 162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1430" h="16278">
                            <a:moveTo>
                              <a:pt x="0" y="14288"/>
                            </a:moveTo>
                            <a:cubicBezTo>
                              <a:pt x="953" y="16192"/>
                              <a:pt x="2858" y="17145"/>
                              <a:pt x="5715" y="15240"/>
                            </a:cubicBezTo>
                            <a:cubicBezTo>
                              <a:pt x="9525" y="13335"/>
                              <a:pt x="11430" y="8572"/>
                              <a:pt x="11430" y="4763"/>
                            </a:cubicBezTo>
                            <a:cubicBezTo>
                              <a:pt x="11430" y="1905"/>
                              <a:pt x="10478" y="952"/>
                              <a:pt x="8573" y="0"/>
                            </a:cubicBezTo>
                            <a:cubicBezTo>
                              <a:pt x="8573" y="952"/>
                              <a:pt x="8573" y="952"/>
                              <a:pt x="8573" y="1905"/>
                            </a:cubicBezTo>
                            <a:cubicBezTo>
                              <a:pt x="8573" y="5715"/>
                              <a:pt x="5715" y="10477"/>
                              <a:pt x="2858" y="12383"/>
                            </a:cubicBezTo>
                            <a:cubicBezTo>
                              <a:pt x="1905" y="14288"/>
                              <a:pt x="953" y="14288"/>
                              <a:pt x="0" y="14288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54" name="Freeform: Shape 3453">
                        <a:extLst>
                          <a:ext uri="{FF2B5EF4-FFF2-40B4-BE49-F238E27FC236}">
                            <a16:creationId xmlns:a16="http://schemas.microsoft.com/office/drawing/2014/main" id="{B78A0E01-57E0-48B9-9463-2DAD00D1D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6573"/>
                        <a:ext cx="8572" cy="13335"/>
                      </a:xfrm>
                      <a:custGeom>
                        <a:avLst/>
                        <a:gdLst>
                          <a:gd name="connsiteX0" fmla="*/ 0 w 8572"/>
                          <a:gd name="connsiteY0" fmla="*/ 11430 h 13335"/>
                          <a:gd name="connsiteX1" fmla="*/ 0 w 8572"/>
                          <a:gd name="connsiteY1" fmla="*/ 13335 h 13335"/>
                          <a:gd name="connsiteX2" fmla="*/ 2858 w 8572"/>
                          <a:gd name="connsiteY2" fmla="*/ 12383 h 13335"/>
                          <a:gd name="connsiteX3" fmla="*/ 8573 w 8572"/>
                          <a:gd name="connsiteY3" fmla="*/ 1905 h 13335"/>
                          <a:gd name="connsiteX4" fmla="*/ 8573 w 8572"/>
                          <a:gd name="connsiteY4" fmla="*/ 0 h 13335"/>
                          <a:gd name="connsiteX5" fmla="*/ 5715 w 8572"/>
                          <a:gd name="connsiteY5" fmla="*/ 953 h 13335"/>
                          <a:gd name="connsiteX6" fmla="*/ 0 w 8572"/>
                          <a:gd name="connsiteY6" fmla="*/ 11430 h 133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3335">
                            <a:moveTo>
                              <a:pt x="0" y="11430"/>
                            </a:moveTo>
                            <a:cubicBezTo>
                              <a:pt x="0" y="12383"/>
                              <a:pt x="0" y="13335"/>
                              <a:pt x="0" y="13335"/>
                            </a:cubicBezTo>
                            <a:cubicBezTo>
                              <a:pt x="953" y="13335"/>
                              <a:pt x="1905" y="13335"/>
                              <a:pt x="2858" y="12383"/>
                            </a:cubicBezTo>
                            <a:cubicBezTo>
                              <a:pt x="6668" y="10478"/>
                              <a:pt x="8573" y="5715"/>
                              <a:pt x="8573" y="1905"/>
                            </a:cubicBezTo>
                            <a:cubicBezTo>
                              <a:pt x="8573" y="953"/>
                              <a:pt x="8573" y="0"/>
                              <a:pt x="8573" y="0"/>
                            </a:cubicBezTo>
                            <a:cubicBezTo>
                              <a:pt x="7620" y="0"/>
                              <a:pt x="6668" y="0"/>
                              <a:pt x="5715" y="953"/>
                            </a:cubicBezTo>
                            <a:cubicBezTo>
                              <a:pt x="1905" y="1905"/>
                              <a:pt x="0" y="6668"/>
                              <a:pt x="0" y="1143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55" name="Freeform: Shape 3454">
                      <a:extLst>
                        <a:ext uri="{FF2B5EF4-FFF2-40B4-BE49-F238E27FC236}">
                          <a16:creationId xmlns:a16="http://schemas.microsoft.com/office/drawing/2014/main" id="{AD98E912-8D2F-4D09-875E-A8273DE2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2995135"/>
                      <a:ext cx="120967" cy="70485"/>
                    </a:xfrm>
                    <a:custGeom>
                      <a:avLst/>
                      <a:gdLst>
                        <a:gd name="connsiteX0" fmla="*/ 120968 w 120967"/>
                        <a:gd name="connsiteY0" fmla="*/ 20955 h 70485"/>
                        <a:gd name="connsiteX1" fmla="*/ 85725 w 120967"/>
                        <a:gd name="connsiteY1" fmla="*/ 0 h 70485"/>
                        <a:gd name="connsiteX2" fmla="*/ 35243 w 120967"/>
                        <a:gd name="connsiteY2" fmla="*/ 0 h 70485"/>
                        <a:gd name="connsiteX3" fmla="*/ 0 w 120967"/>
                        <a:gd name="connsiteY3" fmla="*/ 20955 h 70485"/>
                        <a:gd name="connsiteX4" fmla="*/ 0 w 120967"/>
                        <a:gd name="connsiteY4" fmla="*/ 49530 h 70485"/>
                        <a:gd name="connsiteX5" fmla="*/ 35243 w 120967"/>
                        <a:gd name="connsiteY5" fmla="*/ 70485 h 70485"/>
                        <a:gd name="connsiteX6" fmla="*/ 85725 w 120967"/>
                        <a:gd name="connsiteY6" fmla="*/ 70485 h 70485"/>
                        <a:gd name="connsiteX7" fmla="*/ 120968 w 120967"/>
                        <a:gd name="connsiteY7" fmla="*/ 49530 h 70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0967" h="70485">
                          <a:moveTo>
                            <a:pt x="120968" y="20955"/>
                          </a:moveTo>
                          <a:lnTo>
                            <a:pt x="85725" y="0"/>
                          </a:lnTo>
                          <a:lnTo>
                            <a:pt x="35243" y="0"/>
                          </a:lnTo>
                          <a:lnTo>
                            <a:pt x="0" y="20955"/>
                          </a:lnTo>
                          <a:lnTo>
                            <a:pt x="0" y="49530"/>
                          </a:lnTo>
                          <a:lnTo>
                            <a:pt x="35243" y="70485"/>
                          </a:lnTo>
                          <a:lnTo>
                            <a:pt x="85725" y="70485"/>
                          </a:lnTo>
                          <a:lnTo>
                            <a:pt x="120968" y="4953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56" name="Graphic 7">
                    <a:extLst>
                      <a:ext uri="{FF2B5EF4-FFF2-40B4-BE49-F238E27FC236}">
                        <a16:creationId xmlns:a16="http://schemas.microsoft.com/office/drawing/2014/main" id="{69228456-9267-4336-AB1E-29A262D5F5CB}"/>
                      </a:ext>
                    </a:extLst>
                  </p:cNvPr>
                  <p:cNvGrpSpPr/>
                  <p:nvPr/>
                </p:nvGrpSpPr>
                <p:grpSpPr>
                  <a:xfrm>
                    <a:off x="10162559" y="2984658"/>
                    <a:ext cx="133350" cy="83820"/>
                    <a:chOff x="10162559" y="2984658"/>
                    <a:chExt cx="133350" cy="83820"/>
                  </a:xfrm>
                </p:grpSpPr>
                <p:sp>
                  <p:nvSpPr>
                    <p:cNvPr id="3457" name="Freeform: Shape 3456">
                      <a:extLst>
                        <a:ext uri="{FF2B5EF4-FFF2-40B4-BE49-F238E27FC236}">
                          <a16:creationId xmlns:a16="http://schemas.microsoft.com/office/drawing/2014/main" id="{303EFBE7-D1C4-4355-A65F-25F933558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2559" y="2985610"/>
                      <a:ext cx="133350" cy="82867"/>
                    </a:xfrm>
                    <a:custGeom>
                      <a:avLst/>
                      <a:gdLst>
                        <a:gd name="connsiteX0" fmla="*/ 127635 w 133350"/>
                        <a:gd name="connsiteY0" fmla="*/ 30480 h 82867"/>
                        <a:gd name="connsiteX1" fmla="*/ 127635 w 133350"/>
                        <a:gd name="connsiteY1" fmla="*/ 55245 h 82867"/>
                        <a:gd name="connsiteX2" fmla="*/ 92392 w 133350"/>
                        <a:gd name="connsiteY2" fmla="*/ 75248 h 82867"/>
                        <a:gd name="connsiteX3" fmla="*/ 41910 w 133350"/>
                        <a:gd name="connsiteY3" fmla="*/ 75248 h 82867"/>
                        <a:gd name="connsiteX4" fmla="*/ 6667 w 133350"/>
                        <a:gd name="connsiteY4" fmla="*/ 55245 h 82867"/>
                        <a:gd name="connsiteX5" fmla="*/ 6667 w 133350"/>
                        <a:gd name="connsiteY5" fmla="*/ 30480 h 82867"/>
                        <a:gd name="connsiteX6" fmla="*/ 41910 w 133350"/>
                        <a:gd name="connsiteY6" fmla="*/ 10478 h 82867"/>
                        <a:gd name="connsiteX7" fmla="*/ 92392 w 133350"/>
                        <a:gd name="connsiteY7" fmla="*/ 10478 h 82867"/>
                        <a:gd name="connsiteX8" fmla="*/ 127635 w 133350"/>
                        <a:gd name="connsiteY8" fmla="*/ 30480 h 82867"/>
                        <a:gd name="connsiteX9" fmla="*/ 127635 w 133350"/>
                        <a:gd name="connsiteY9" fmla="*/ 30480 h 82867"/>
                        <a:gd name="connsiteX10" fmla="*/ 133350 w 133350"/>
                        <a:gd name="connsiteY10" fmla="*/ 21908 h 82867"/>
                        <a:gd name="connsiteX11" fmla="*/ 94297 w 133350"/>
                        <a:gd name="connsiteY11" fmla="*/ 0 h 82867"/>
                        <a:gd name="connsiteX12" fmla="*/ 39053 w 133350"/>
                        <a:gd name="connsiteY12" fmla="*/ 0 h 82867"/>
                        <a:gd name="connsiteX13" fmla="*/ 0 w 133350"/>
                        <a:gd name="connsiteY13" fmla="*/ 21908 h 82867"/>
                        <a:gd name="connsiteX14" fmla="*/ 0 w 133350"/>
                        <a:gd name="connsiteY14" fmla="*/ 59055 h 82867"/>
                        <a:gd name="connsiteX15" fmla="*/ 0 w 133350"/>
                        <a:gd name="connsiteY15" fmla="*/ 60008 h 82867"/>
                        <a:gd name="connsiteX16" fmla="*/ 1905 w 133350"/>
                        <a:gd name="connsiteY16" fmla="*/ 60960 h 82867"/>
                        <a:gd name="connsiteX17" fmla="*/ 37147 w 133350"/>
                        <a:gd name="connsiteY17" fmla="*/ 81915 h 82867"/>
                        <a:gd name="connsiteX18" fmla="*/ 39053 w 133350"/>
                        <a:gd name="connsiteY18" fmla="*/ 82868 h 82867"/>
                        <a:gd name="connsiteX19" fmla="*/ 40957 w 133350"/>
                        <a:gd name="connsiteY19" fmla="*/ 82868 h 82867"/>
                        <a:gd name="connsiteX20" fmla="*/ 91440 w 133350"/>
                        <a:gd name="connsiteY20" fmla="*/ 82868 h 82867"/>
                        <a:gd name="connsiteX21" fmla="*/ 93345 w 133350"/>
                        <a:gd name="connsiteY21" fmla="*/ 82868 h 82867"/>
                        <a:gd name="connsiteX22" fmla="*/ 95250 w 133350"/>
                        <a:gd name="connsiteY22" fmla="*/ 81915 h 82867"/>
                        <a:gd name="connsiteX23" fmla="*/ 130492 w 133350"/>
                        <a:gd name="connsiteY23" fmla="*/ 60960 h 82867"/>
                        <a:gd name="connsiteX24" fmla="*/ 132397 w 133350"/>
                        <a:gd name="connsiteY24" fmla="*/ 60008 h 82867"/>
                        <a:gd name="connsiteX25" fmla="*/ 132397 w 133350"/>
                        <a:gd name="connsiteY25" fmla="*/ 59055 h 82867"/>
                        <a:gd name="connsiteX26" fmla="*/ 132397 w 133350"/>
                        <a:gd name="connsiteY26" fmla="*/ 21908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33350" h="82867">
                          <a:moveTo>
                            <a:pt x="127635" y="30480"/>
                          </a:moveTo>
                          <a:lnTo>
                            <a:pt x="127635" y="55245"/>
                          </a:lnTo>
                          <a:lnTo>
                            <a:pt x="92392" y="75248"/>
                          </a:lnTo>
                          <a:lnTo>
                            <a:pt x="41910" y="75248"/>
                          </a:lnTo>
                          <a:lnTo>
                            <a:pt x="6667" y="55245"/>
                          </a:lnTo>
                          <a:lnTo>
                            <a:pt x="6667" y="30480"/>
                          </a:lnTo>
                          <a:lnTo>
                            <a:pt x="41910" y="10478"/>
                          </a:lnTo>
                          <a:lnTo>
                            <a:pt x="92392" y="10478"/>
                          </a:lnTo>
                          <a:lnTo>
                            <a:pt x="127635" y="30480"/>
                          </a:lnTo>
                          <a:lnTo>
                            <a:pt x="127635" y="30480"/>
                          </a:lnTo>
                          <a:close/>
                          <a:moveTo>
                            <a:pt x="133350" y="21908"/>
                          </a:moveTo>
                          <a:lnTo>
                            <a:pt x="94297" y="0"/>
                          </a:lnTo>
                          <a:lnTo>
                            <a:pt x="39053" y="0"/>
                          </a:lnTo>
                          <a:lnTo>
                            <a:pt x="0" y="21908"/>
                          </a:lnTo>
                          <a:lnTo>
                            <a:pt x="0" y="59055"/>
                          </a:lnTo>
                          <a:lnTo>
                            <a:pt x="0" y="60008"/>
                          </a:lnTo>
                          <a:lnTo>
                            <a:pt x="1905" y="60960"/>
                          </a:lnTo>
                          <a:lnTo>
                            <a:pt x="37147" y="81915"/>
                          </a:lnTo>
                          <a:lnTo>
                            <a:pt x="39053" y="82868"/>
                          </a:lnTo>
                          <a:lnTo>
                            <a:pt x="40957" y="82868"/>
                          </a:lnTo>
                          <a:lnTo>
                            <a:pt x="91440" y="82868"/>
                          </a:lnTo>
                          <a:lnTo>
                            <a:pt x="93345" y="82868"/>
                          </a:lnTo>
                          <a:lnTo>
                            <a:pt x="95250" y="81915"/>
                          </a:lnTo>
                          <a:lnTo>
                            <a:pt x="130492" y="60960"/>
                          </a:lnTo>
                          <a:lnTo>
                            <a:pt x="132397" y="60008"/>
                          </a:lnTo>
                          <a:lnTo>
                            <a:pt x="132397" y="59055"/>
                          </a:lnTo>
                          <a:lnTo>
                            <a:pt x="132397" y="2190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8" name="Freeform: Shape 3457">
                      <a:extLst>
                        <a:ext uri="{FF2B5EF4-FFF2-40B4-BE49-F238E27FC236}">
                          <a16:creationId xmlns:a16="http://schemas.microsoft.com/office/drawing/2014/main" id="{2C44F2CD-F69E-4D5E-845B-04C6737BC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3038951"/>
                      <a:ext cx="93345" cy="29527"/>
                    </a:xfrm>
                    <a:custGeom>
                      <a:avLst/>
                      <a:gdLst>
                        <a:gd name="connsiteX0" fmla="*/ 54293 w 93345"/>
                        <a:gd name="connsiteY0" fmla="*/ 29528 h 29527"/>
                        <a:gd name="connsiteX1" fmla="*/ 0 w 93345"/>
                        <a:gd name="connsiteY1" fmla="*/ 29528 h 29527"/>
                        <a:gd name="connsiteX2" fmla="*/ 0 w 93345"/>
                        <a:gd name="connsiteY2" fmla="*/ 22860 h 29527"/>
                        <a:gd name="connsiteX3" fmla="*/ 54293 w 93345"/>
                        <a:gd name="connsiteY3" fmla="*/ 22860 h 29527"/>
                        <a:gd name="connsiteX4" fmla="*/ 93345 w 93345"/>
                        <a:gd name="connsiteY4" fmla="*/ 0 h 29527"/>
                        <a:gd name="connsiteX5" fmla="*/ 93345 w 93345"/>
                        <a:gd name="connsiteY5" fmla="*/ 6667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345" h="29527">
                          <a:moveTo>
                            <a:pt x="54293" y="29528"/>
                          </a:moveTo>
                          <a:lnTo>
                            <a:pt x="0" y="29528"/>
                          </a:lnTo>
                          <a:lnTo>
                            <a:pt x="0" y="22860"/>
                          </a:lnTo>
                          <a:lnTo>
                            <a:pt x="54293" y="22860"/>
                          </a:lnTo>
                          <a:lnTo>
                            <a:pt x="93345" y="0"/>
                          </a:lnTo>
                          <a:lnTo>
                            <a:pt x="9334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9" name="Freeform: Shape 3458">
                      <a:extLst>
                        <a:ext uri="{FF2B5EF4-FFF2-40B4-BE49-F238E27FC236}">
                          <a16:creationId xmlns:a16="http://schemas.microsoft.com/office/drawing/2014/main" id="{3EECBEBA-AB1A-493D-B1C7-7FA016DE1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3512" y="2984658"/>
                      <a:ext cx="132397" cy="75247"/>
                    </a:xfrm>
                    <a:custGeom>
                      <a:avLst/>
                      <a:gdLst>
                        <a:gd name="connsiteX0" fmla="*/ 126682 w 132397"/>
                        <a:gd name="connsiteY0" fmla="*/ 23813 h 75247"/>
                        <a:gd name="connsiteX1" fmla="*/ 126682 w 132397"/>
                        <a:gd name="connsiteY1" fmla="*/ 52388 h 75247"/>
                        <a:gd name="connsiteX2" fmla="*/ 91440 w 132397"/>
                        <a:gd name="connsiteY2" fmla="*/ 73342 h 75247"/>
                        <a:gd name="connsiteX3" fmla="*/ 40957 w 132397"/>
                        <a:gd name="connsiteY3" fmla="*/ 73342 h 75247"/>
                        <a:gd name="connsiteX4" fmla="*/ 5715 w 132397"/>
                        <a:gd name="connsiteY4" fmla="*/ 52388 h 75247"/>
                        <a:gd name="connsiteX5" fmla="*/ 5715 w 132397"/>
                        <a:gd name="connsiteY5" fmla="*/ 23813 h 75247"/>
                        <a:gd name="connsiteX6" fmla="*/ 40957 w 132397"/>
                        <a:gd name="connsiteY6" fmla="*/ 3810 h 75247"/>
                        <a:gd name="connsiteX7" fmla="*/ 91440 w 132397"/>
                        <a:gd name="connsiteY7" fmla="*/ 3810 h 75247"/>
                        <a:gd name="connsiteX8" fmla="*/ 126682 w 132397"/>
                        <a:gd name="connsiteY8" fmla="*/ 23813 h 75247"/>
                        <a:gd name="connsiteX9" fmla="*/ 126682 w 132397"/>
                        <a:gd name="connsiteY9" fmla="*/ 23813 h 75247"/>
                        <a:gd name="connsiteX10" fmla="*/ 132397 w 132397"/>
                        <a:gd name="connsiteY10" fmla="*/ 22860 h 75247"/>
                        <a:gd name="connsiteX11" fmla="*/ 130492 w 132397"/>
                        <a:gd name="connsiteY11" fmla="*/ 21908 h 75247"/>
                        <a:gd name="connsiteX12" fmla="*/ 95250 w 132397"/>
                        <a:gd name="connsiteY12" fmla="*/ 952 h 75247"/>
                        <a:gd name="connsiteX13" fmla="*/ 93345 w 132397"/>
                        <a:gd name="connsiteY13" fmla="*/ 0 h 75247"/>
                        <a:gd name="connsiteX14" fmla="*/ 91440 w 132397"/>
                        <a:gd name="connsiteY14" fmla="*/ 0 h 75247"/>
                        <a:gd name="connsiteX15" fmla="*/ 40957 w 132397"/>
                        <a:gd name="connsiteY15" fmla="*/ 0 h 75247"/>
                        <a:gd name="connsiteX16" fmla="*/ 39052 w 132397"/>
                        <a:gd name="connsiteY16" fmla="*/ 0 h 75247"/>
                        <a:gd name="connsiteX17" fmla="*/ 37147 w 132397"/>
                        <a:gd name="connsiteY17" fmla="*/ 952 h 75247"/>
                        <a:gd name="connsiteX18" fmla="*/ 1905 w 132397"/>
                        <a:gd name="connsiteY18" fmla="*/ 21908 h 75247"/>
                        <a:gd name="connsiteX19" fmla="*/ 0 w 132397"/>
                        <a:gd name="connsiteY19" fmla="*/ 22860 h 75247"/>
                        <a:gd name="connsiteX20" fmla="*/ 0 w 132397"/>
                        <a:gd name="connsiteY20" fmla="*/ 23813 h 75247"/>
                        <a:gd name="connsiteX21" fmla="*/ 0 w 132397"/>
                        <a:gd name="connsiteY21" fmla="*/ 52388 h 75247"/>
                        <a:gd name="connsiteX22" fmla="*/ 0 w 132397"/>
                        <a:gd name="connsiteY22" fmla="*/ 53340 h 75247"/>
                        <a:gd name="connsiteX23" fmla="*/ 1905 w 132397"/>
                        <a:gd name="connsiteY23" fmla="*/ 54292 h 75247"/>
                        <a:gd name="connsiteX24" fmla="*/ 37147 w 132397"/>
                        <a:gd name="connsiteY24" fmla="*/ 74295 h 75247"/>
                        <a:gd name="connsiteX25" fmla="*/ 39052 w 132397"/>
                        <a:gd name="connsiteY25" fmla="*/ 75247 h 75247"/>
                        <a:gd name="connsiteX26" fmla="*/ 40957 w 132397"/>
                        <a:gd name="connsiteY26" fmla="*/ 75247 h 75247"/>
                        <a:gd name="connsiteX27" fmla="*/ 91440 w 132397"/>
                        <a:gd name="connsiteY27" fmla="*/ 75247 h 75247"/>
                        <a:gd name="connsiteX28" fmla="*/ 93345 w 132397"/>
                        <a:gd name="connsiteY28" fmla="*/ 75247 h 75247"/>
                        <a:gd name="connsiteX29" fmla="*/ 95250 w 132397"/>
                        <a:gd name="connsiteY29" fmla="*/ 74295 h 75247"/>
                        <a:gd name="connsiteX30" fmla="*/ 130492 w 132397"/>
                        <a:gd name="connsiteY30" fmla="*/ 54292 h 75247"/>
                        <a:gd name="connsiteX31" fmla="*/ 132397 w 132397"/>
                        <a:gd name="connsiteY31" fmla="*/ 53340 h 75247"/>
                        <a:gd name="connsiteX32" fmla="*/ 132397 w 132397"/>
                        <a:gd name="connsiteY32" fmla="*/ 52388 h 75247"/>
                        <a:gd name="connsiteX33" fmla="*/ 132397 w 132397"/>
                        <a:gd name="connsiteY33" fmla="*/ 23813 h 75247"/>
                        <a:gd name="connsiteX34" fmla="*/ 132397 w 132397"/>
                        <a:gd name="connsiteY34" fmla="*/ 22860 h 75247"/>
                        <a:gd name="connsiteX35" fmla="*/ 132397 w 132397"/>
                        <a:gd name="connsiteY35" fmla="*/ 22860 h 75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32397" h="75247">
                          <a:moveTo>
                            <a:pt x="126682" y="23813"/>
                          </a:moveTo>
                          <a:lnTo>
                            <a:pt x="126682" y="52388"/>
                          </a:lnTo>
                          <a:lnTo>
                            <a:pt x="91440" y="73342"/>
                          </a:lnTo>
                          <a:lnTo>
                            <a:pt x="40957" y="73342"/>
                          </a:lnTo>
                          <a:lnTo>
                            <a:pt x="5715" y="52388"/>
                          </a:lnTo>
                          <a:lnTo>
                            <a:pt x="5715" y="23813"/>
                          </a:lnTo>
                          <a:lnTo>
                            <a:pt x="40957" y="3810"/>
                          </a:lnTo>
                          <a:lnTo>
                            <a:pt x="91440" y="3810"/>
                          </a:lnTo>
                          <a:lnTo>
                            <a:pt x="126682" y="23813"/>
                          </a:lnTo>
                          <a:lnTo>
                            <a:pt x="126682" y="23813"/>
                          </a:lnTo>
                          <a:close/>
                          <a:moveTo>
                            <a:pt x="132397" y="22860"/>
                          </a:moveTo>
                          <a:lnTo>
                            <a:pt x="130492" y="21908"/>
                          </a:lnTo>
                          <a:lnTo>
                            <a:pt x="95250" y="952"/>
                          </a:lnTo>
                          <a:lnTo>
                            <a:pt x="93345" y="0"/>
                          </a:lnTo>
                          <a:lnTo>
                            <a:pt x="91440" y="0"/>
                          </a:lnTo>
                          <a:lnTo>
                            <a:pt x="40957" y="0"/>
                          </a:lnTo>
                          <a:lnTo>
                            <a:pt x="39052" y="0"/>
                          </a:lnTo>
                          <a:lnTo>
                            <a:pt x="37147" y="952"/>
                          </a:lnTo>
                          <a:lnTo>
                            <a:pt x="1905" y="21908"/>
                          </a:lnTo>
                          <a:lnTo>
                            <a:pt x="0" y="22860"/>
                          </a:lnTo>
                          <a:lnTo>
                            <a:pt x="0" y="23813"/>
                          </a:lnTo>
                          <a:lnTo>
                            <a:pt x="0" y="52388"/>
                          </a:lnTo>
                          <a:lnTo>
                            <a:pt x="0" y="53340"/>
                          </a:lnTo>
                          <a:lnTo>
                            <a:pt x="1905" y="54292"/>
                          </a:lnTo>
                          <a:lnTo>
                            <a:pt x="37147" y="74295"/>
                          </a:lnTo>
                          <a:lnTo>
                            <a:pt x="39052" y="75247"/>
                          </a:lnTo>
                          <a:lnTo>
                            <a:pt x="40957" y="75247"/>
                          </a:lnTo>
                          <a:lnTo>
                            <a:pt x="91440" y="75247"/>
                          </a:lnTo>
                          <a:lnTo>
                            <a:pt x="93345" y="75247"/>
                          </a:lnTo>
                          <a:lnTo>
                            <a:pt x="95250" y="74295"/>
                          </a:lnTo>
                          <a:lnTo>
                            <a:pt x="130492" y="54292"/>
                          </a:lnTo>
                          <a:lnTo>
                            <a:pt x="132397" y="53340"/>
                          </a:lnTo>
                          <a:lnTo>
                            <a:pt x="132397" y="52388"/>
                          </a:lnTo>
                          <a:lnTo>
                            <a:pt x="132397" y="23813"/>
                          </a:lnTo>
                          <a:lnTo>
                            <a:pt x="132397" y="22860"/>
                          </a:lnTo>
                          <a:lnTo>
                            <a:pt x="132397" y="2286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60" name="Graphic 7">
                    <a:extLst>
                      <a:ext uri="{FF2B5EF4-FFF2-40B4-BE49-F238E27FC236}">
                        <a16:creationId xmlns:a16="http://schemas.microsoft.com/office/drawing/2014/main" id="{4CC1766A-57DE-43B7-894C-5B923C366ADD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3076098"/>
                    <a:ext cx="13334" cy="13335"/>
                    <a:chOff x="10223519" y="3076098"/>
                    <a:chExt cx="13334" cy="13335"/>
                  </a:xfrm>
                </p:grpSpPr>
                <p:sp>
                  <p:nvSpPr>
                    <p:cNvPr id="3461" name="Freeform: Shape 3460">
                      <a:extLst>
                        <a:ext uri="{FF2B5EF4-FFF2-40B4-BE49-F238E27FC236}">
                          <a16:creationId xmlns:a16="http://schemas.microsoft.com/office/drawing/2014/main" id="{1947AAFC-7DED-47E3-ABB9-99D972962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80860"/>
                      <a:ext cx="13334" cy="8572"/>
                    </a:xfrm>
                    <a:custGeom>
                      <a:avLst/>
                      <a:gdLst>
                        <a:gd name="connsiteX0" fmla="*/ 13335 w 13334"/>
                        <a:gd name="connsiteY0" fmla="*/ 1905 h 8572"/>
                        <a:gd name="connsiteX1" fmla="*/ 6668 w 13334"/>
                        <a:gd name="connsiteY1" fmla="*/ 8573 h 8572"/>
                        <a:gd name="connsiteX2" fmla="*/ 0 w 13334"/>
                        <a:gd name="connsiteY2" fmla="*/ 1905 h 8572"/>
                        <a:gd name="connsiteX3" fmla="*/ 0 w 13334"/>
                        <a:gd name="connsiteY3" fmla="*/ 0 h 8572"/>
                        <a:gd name="connsiteX4" fmla="*/ 6668 w 13334"/>
                        <a:gd name="connsiteY4" fmla="*/ 5715 h 8572"/>
                        <a:gd name="connsiteX5" fmla="*/ 13335 w 13334"/>
                        <a:gd name="connsiteY5" fmla="*/ 0 h 8572"/>
                        <a:gd name="connsiteX6" fmla="*/ 13335 w 13334"/>
                        <a:gd name="connsiteY6" fmla="*/ 1905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8572">
                          <a:moveTo>
                            <a:pt x="13335" y="1905"/>
                          </a:moveTo>
                          <a:cubicBezTo>
                            <a:pt x="13335" y="5715"/>
                            <a:pt x="10478" y="8573"/>
                            <a:pt x="6668" y="8573"/>
                          </a:cubicBezTo>
                          <a:cubicBezTo>
                            <a:pt x="2857" y="8573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3810" y="5715"/>
                            <a:pt x="6668" y="5715"/>
                          </a:cubicBezTo>
                          <a:cubicBezTo>
                            <a:pt x="9525" y="5715"/>
                            <a:pt x="12382" y="3810"/>
                            <a:pt x="13335" y="0"/>
                          </a:cubicBezTo>
                          <a:cubicBezTo>
                            <a:pt x="13335" y="953"/>
                            <a:pt x="13335" y="1905"/>
                            <a:pt x="1333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2" name="Freeform: Shape 3461">
                      <a:extLst>
                        <a:ext uri="{FF2B5EF4-FFF2-40B4-BE49-F238E27FC236}">
                          <a16:creationId xmlns:a16="http://schemas.microsoft.com/office/drawing/2014/main" id="{AA2F85C5-095B-497A-9C60-CBF35072A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76098"/>
                      <a:ext cx="13334" cy="11430"/>
                    </a:xfrm>
                    <a:custGeom>
                      <a:avLst/>
                      <a:gdLst>
                        <a:gd name="connsiteX0" fmla="*/ 13335 w 13334"/>
                        <a:gd name="connsiteY0" fmla="*/ 5715 h 11430"/>
                        <a:gd name="connsiteX1" fmla="*/ 6668 w 13334"/>
                        <a:gd name="connsiteY1" fmla="*/ 11430 h 11430"/>
                        <a:gd name="connsiteX2" fmla="*/ 0 w 13334"/>
                        <a:gd name="connsiteY2" fmla="*/ 5715 h 11430"/>
                        <a:gd name="connsiteX3" fmla="*/ 6668 w 13334"/>
                        <a:gd name="connsiteY3" fmla="*/ 0 h 11430"/>
                        <a:gd name="connsiteX4" fmla="*/ 13335 w 13334"/>
                        <a:gd name="connsiteY4" fmla="*/ 5715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4" h="11430">
                          <a:moveTo>
                            <a:pt x="13335" y="5715"/>
                          </a:moveTo>
                          <a:cubicBezTo>
                            <a:pt x="12382" y="8573"/>
                            <a:pt x="9525" y="11430"/>
                            <a:pt x="6668" y="11430"/>
                          </a:cubicBezTo>
                          <a:cubicBezTo>
                            <a:pt x="3810" y="11430"/>
                            <a:pt x="953" y="9525"/>
                            <a:pt x="0" y="5715"/>
                          </a:cubicBezTo>
                          <a:cubicBezTo>
                            <a:pt x="953" y="2858"/>
                            <a:pt x="3810" y="0"/>
                            <a:pt x="6668" y="0"/>
                          </a:cubicBezTo>
                          <a:cubicBezTo>
                            <a:pt x="9525" y="0"/>
                            <a:pt x="12382" y="1905"/>
                            <a:pt x="13335" y="571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63" name="Graphic 7">
                    <a:extLst>
                      <a:ext uri="{FF2B5EF4-FFF2-40B4-BE49-F238E27FC236}">
                        <a16:creationId xmlns:a16="http://schemas.microsoft.com/office/drawing/2014/main" id="{7378F132-2E94-4FE6-A410-EF6718196C5A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3065621"/>
                    <a:ext cx="12382" cy="16278"/>
                    <a:chOff x="10180657" y="3065621"/>
                    <a:chExt cx="12382" cy="16278"/>
                  </a:xfrm>
                </p:grpSpPr>
                <p:sp>
                  <p:nvSpPr>
                    <p:cNvPr id="3464" name="Freeform: Shape 3463">
                      <a:extLst>
                        <a:ext uri="{FF2B5EF4-FFF2-40B4-BE49-F238E27FC236}">
                          <a16:creationId xmlns:a16="http://schemas.microsoft.com/office/drawing/2014/main" id="{C3A8E3DF-9972-497A-8BB9-FAF3425CA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3065621"/>
                      <a:ext cx="11430" cy="16278"/>
                    </a:xfrm>
                    <a:custGeom>
                      <a:avLst/>
                      <a:gdLst>
                        <a:gd name="connsiteX0" fmla="*/ 11430 w 11430"/>
                        <a:gd name="connsiteY0" fmla="*/ 14288 h 16278"/>
                        <a:gd name="connsiteX1" fmla="*/ 5715 w 11430"/>
                        <a:gd name="connsiteY1" fmla="*/ 15240 h 16278"/>
                        <a:gd name="connsiteX2" fmla="*/ 0 w 11430"/>
                        <a:gd name="connsiteY2" fmla="*/ 4763 h 16278"/>
                        <a:gd name="connsiteX3" fmla="*/ 2857 w 11430"/>
                        <a:gd name="connsiteY3" fmla="*/ 0 h 16278"/>
                        <a:gd name="connsiteX4" fmla="*/ 2857 w 11430"/>
                        <a:gd name="connsiteY4" fmla="*/ 1905 h 16278"/>
                        <a:gd name="connsiteX5" fmla="*/ 8572 w 11430"/>
                        <a:gd name="connsiteY5" fmla="*/ 12383 h 16278"/>
                        <a:gd name="connsiteX6" fmla="*/ 11430 w 11430"/>
                        <a:gd name="connsiteY6" fmla="*/ 14288 h 16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16278">
                          <a:moveTo>
                            <a:pt x="11430" y="14288"/>
                          </a:moveTo>
                          <a:cubicBezTo>
                            <a:pt x="10478" y="16192"/>
                            <a:pt x="8572" y="17145"/>
                            <a:pt x="5715" y="15240"/>
                          </a:cubicBezTo>
                          <a:cubicBezTo>
                            <a:pt x="1905" y="13335"/>
                            <a:pt x="0" y="8572"/>
                            <a:pt x="0" y="4763"/>
                          </a:cubicBezTo>
                          <a:cubicBezTo>
                            <a:pt x="0" y="1905"/>
                            <a:pt x="953" y="952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5715" y="10477"/>
                            <a:pt x="8572" y="12383"/>
                          </a:cubicBezTo>
                          <a:cubicBezTo>
                            <a:pt x="9525" y="14288"/>
                            <a:pt x="10478" y="14288"/>
                            <a:pt x="11430" y="14288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5" name="Freeform: Shape 3464">
                      <a:extLst>
                        <a:ext uri="{FF2B5EF4-FFF2-40B4-BE49-F238E27FC236}">
                          <a16:creationId xmlns:a16="http://schemas.microsoft.com/office/drawing/2014/main" id="{7ACABEDF-E9A0-4C65-8D07-37757454B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3066573"/>
                      <a:ext cx="8572" cy="13335"/>
                    </a:xfrm>
                    <a:custGeom>
                      <a:avLst/>
                      <a:gdLst>
                        <a:gd name="connsiteX0" fmla="*/ 8572 w 8572"/>
                        <a:gd name="connsiteY0" fmla="*/ 11430 h 13335"/>
                        <a:gd name="connsiteX1" fmla="*/ 8572 w 8572"/>
                        <a:gd name="connsiteY1" fmla="*/ 13335 h 13335"/>
                        <a:gd name="connsiteX2" fmla="*/ 5715 w 8572"/>
                        <a:gd name="connsiteY2" fmla="*/ 12383 h 13335"/>
                        <a:gd name="connsiteX3" fmla="*/ 0 w 8572"/>
                        <a:gd name="connsiteY3" fmla="*/ 1905 h 13335"/>
                        <a:gd name="connsiteX4" fmla="*/ 0 w 8572"/>
                        <a:gd name="connsiteY4" fmla="*/ 0 h 13335"/>
                        <a:gd name="connsiteX5" fmla="*/ 2858 w 8572"/>
                        <a:gd name="connsiteY5" fmla="*/ 953 h 13335"/>
                        <a:gd name="connsiteX6" fmla="*/ 8572 w 8572"/>
                        <a:gd name="connsiteY6" fmla="*/ 11430 h 13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3335">
                          <a:moveTo>
                            <a:pt x="8572" y="11430"/>
                          </a:moveTo>
                          <a:cubicBezTo>
                            <a:pt x="8572" y="12383"/>
                            <a:pt x="8572" y="13335"/>
                            <a:pt x="8572" y="13335"/>
                          </a:cubicBezTo>
                          <a:cubicBezTo>
                            <a:pt x="7620" y="13335"/>
                            <a:pt x="6668" y="13335"/>
                            <a:pt x="5715" y="12383"/>
                          </a:cubicBezTo>
                          <a:cubicBezTo>
                            <a:pt x="1905" y="10478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3"/>
                          </a:cubicBezTo>
                          <a:cubicBezTo>
                            <a:pt x="5715" y="1905"/>
                            <a:pt x="8572" y="6668"/>
                            <a:pt x="8572" y="1143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66" name="Graphic 7">
                  <a:extLst>
                    <a:ext uri="{FF2B5EF4-FFF2-40B4-BE49-F238E27FC236}">
                      <a16:creationId xmlns:a16="http://schemas.microsoft.com/office/drawing/2014/main" id="{3A77FF5B-E67D-426F-AC34-F57C97F7072A}"/>
                    </a:ext>
                  </a:extLst>
                </p:cNvPr>
                <p:cNvGrpSpPr/>
                <p:nvPr/>
              </p:nvGrpSpPr>
              <p:grpSpPr>
                <a:xfrm>
                  <a:off x="10173037" y="2951321"/>
                  <a:ext cx="114300" cy="100012"/>
                  <a:chOff x="10173037" y="2951321"/>
                  <a:chExt cx="114300" cy="100012"/>
                </a:xfrm>
              </p:grpSpPr>
              <p:grpSp>
                <p:nvGrpSpPr>
                  <p:cNvPr id="3467" name="Graphic 7">
                    <a:extLst>
                      <a:ext uri="{FF2B5EF4-FFF2-40B4-BE49-F238E27FC236}">
                        <a16:creationId xmlns:a16="http://schemas.microsoft.com/office/drawing/2014/main" id="{E23EA942-41DC-4D55-BE04-69AA1F3E4AFE}"/>
                      </a:ext>
                    </a:extLst>
                  </p:cNvPr>
                  <p:cNvGrpSpPr/>
                  <p:nvPr/>
                </p:nvGrpSpPr>
                <p:grpSpPr>
                  <a:xfrm>
                    <a:off x="10176847" y="2960846"/>
                    <a:ext cx="104775" cy="90487"/>
                    <a:chOff x="10176847" y="2960846"/>
                    <a:chExt cx="104775" cy="90487"/>
                  </a:xfrm>
                </p:grpSpPr>
                <p:sp>
                  <p:nvSpPr>
                    <p:cNvPr id="3468" name="Freeform: Shape 3467">
                      <a:extLst>
                        <a:ext uri="{FF2B5EF4-FFF2-40B4-BE49-F238E27FC236}">
                          <a16:creationId xmlns:a16="http://schemas.microsoft.com/office/drawing/2014/main" id="{7F422426-CC0B-40B1-9522-E5939ABD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77991"/>
                      <a:ext cx="104775" cy="73342"/>
                    </a:xfrm>
                    <a:custGeom>
                      <a:avLst/>
                      <a:gdLst>
                        <a:gd name="connsiteX0" fmla="*/ 0 w 104775"/>
                        <a:gd name="connsiteY0" fmla="*/ 0 h 73342"/>
                        <a:gd name="connsiteX1" fmla="*/ 0 w 104775"/>
                        <a:gd name="connsiteY1" fmla="*/ 30480 h 73342"/>
                        <a:gd name="connsiteX2" fmla="*/ 0 w 104775"/>
                        <a:gd name="connsiteY2" fmla="*/ 55245 h 73342"/>
                        <a:gd name="connsiteX3" fmla="*/ 0 w 104775"/>
                        <a:gd name="connsiteY3" fmla="*/ 55245 h 73342"/>
                        <a:gd name="connsiteX4" fmla="*/ 0 w 104775"/>
                        <a:gd name="connsiteY4" fmla="*/ 55245 h 73342"/>
                        <a:gd name="connsiteX5" fmla="*/ 31432 w 104775"/>
                        <a:gd name="connsiteY5" fmla="*/ 73342 h 73342"/>
                        <a:gd name="connsiteX6" fmla="*/ 74295 w 104775"/>
                        <a:gd name="connsiteY6" fmla="*/ 73342 h 73342"/>
                        <a:gd name="connsiteX7" fmla="*/ 104775 w 104775"/>
                        <a:gd name="connsiteY7" fmla="*/ 55245 h 73342"/>
                        <a:gd name="connsiteX8" fmla="*/ 104775 w 104775"/>
                        <a:gd name="connsiteY8" fmla="*/ 30480 h 73342"/>
                        <a:gd name="connsiteX9" fmla="*/ 104775 w 104775"/>
                        <a:gd name="connsiteY9" fmla="*/ 0 h 73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775" h="73342">
                          <a:moveTo>
                            <a:pt x="0" y="0"/>
                          </a:moveTo>
                          <a:lnTo>
                            <a:pt x="0" y="30480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31432" y="73342"/>
                          </a:lnTo>
                          <a:lnTo>
                            <a:pt x="74295" y="73342"/>
                          </a:lnTo>
                          <a:lnTo>
                            <a:pt x="104775" y="55245"/>
                          </a:lnTo>
                          <a:lnTo>
                            <a:pt x="104775" y="30480"/>
                          </a:lnTo>
                          <a:lnTo>
                            <a:pt x="10477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9" name="Freeform: Shape 3468">
                      <a:extLst>
                        <a:ext uri="{FF2B5EF4-FFF2-40B4-BE49-F238E27FC236}">
                          <a16:creationId xmlns:a16="http://schemas.microsoft.com/office/drawing/2014/main" id="{D3D35795-1C20-4AEA-A546-9D13D981A3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279" y="3003708"/>
                      <a:ext cx="73342" cy="47625"/>
                    </a:xfrm>
                    <a:custGeom>
                      <a:avLst/>
                      <a:gdLst>
                        <a:gd name="connsiteX0" fmla="*/ 42863 w 73342"/>
                        <a:gd name="connsiteY0" fmla="*/ 47625 h 47625"/>
                        <a:gd name="connsiteX1" fmla="*/ 0 w 73342"/>
                        <a:gd name="connsiteY1" fmla="*/ 47625 h 47625"/>
                        <a:gd name="connsiteX2" fmla="*/ 0 w 73342"/>
                        <a:gd name="connsiteY2" fmla="*/ 17145 h 47625"/>
                        <a:gd name="connsiteX3" fmla="*/ 42863 w 73342"/>
                        <a:gd name="connsiteY3" fmla="*/ 17145 h 47625"/>
                        <a:gd name="connsiteX4" fmla="*/ 73343 w 73342"/>
                        <a:gd name="connsiteY4" fmla="*/ 0 h 47625"/>
                        <a:gd name="connsiteX5" fmla="*/ 73343 w 73342"/>
                        <a:gd name="connsiteY5" fmla="*/ 2952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342" h="47625">
                          <a:moveTo>
                            <a:pt x="42863" y="47625"/>
                          </a:moveTo>
                          <a:lnTo>
                            <a:pt x="0" y="47625"/>
                          </a:lnTo>
                          <a:lnTo>
                            <a:pt x="0" y="17145"/>
                          </a:lnTo>
                          <a:lnTo>
                            <a:pt x="42863" y="17145"/>
                          </a:lnTo>
                          <a:lnTo>
                            <a:pt x="73343" y="0"/>
                          </a:lnTo>
                          <a:lnTo>
                            <a:pt x="73343" y="2952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70" name="Graphic 7">
                      <a:extLst>
                        <a:ext uri="{FF2B5EF4-FFF2-40B4-BE49-F238E27FC236}">
                          <a16:creationId xmlns:a16="http://schemas.microsoft.com/office/drawing/2014/main" id="{52687272-0676-4FE9-B5C7-B29A0D9E3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3524" y="3020853"/>
                      <a:ext cx="10477" cy="14373"/>
                      <a:chOff x="10263524" y="3020853"/>
                      <a:chExt cx="10477" cy="14373"/>
                    </a:xfrm>
                  </p:grpSpPr>
                  <p:sp>
                    <p:nvSpPr>
                      <p:cNvPr id="3471" name="Freeform: Shape 3470">
                        <a:extLst>
                          <a:ext uri="{FF2B5EF4-FFF2-40B4-BE49-F238E27FC236}">
                            <a16:creationId xmlns:a16="http://schemas.microsoft.com/office/drawing/2014/main" id="{608FAFD2-F3CF-4FA3-9B7A-97FF59047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10477" cy="14373"/>
                      </a:xfrm>
                      <a:custGeom>
                        <a:avLst/>
                        <a:gdLst>
                          <a:gd name="connsiteX0" fmla="*/ 0 w 10477"/>
                          <a:gd name="connsiteY0" fmla="*/ 12382 h 14373"/>
                          <a:gd name="connsiteX1" fmla="*/ 4763 w 10477"/>
                          <a:gd name="connsiteY1" fmla="*/ 13335 h 14373"/>
                          <a:gd name="connsiteX2" fmla="*/ 10477 w 10477"/>
                          <a:gd name="connsiteY2" fmla="*/ 3810 h 14373"/>
                          <a:gd name="connsiteX3" fmla="*/ 7620 w 10477"/>
                          <a:gd name="connsiteY3" fmla="*/ 0 h 14373"/>
                          <a:gd name="connsiteX4" fmla="*/ 7620 w 10477"/>
                          <a:gd name="connsiteY4" fmla="*/ 1905 h 14373"/>
                          <a:gd name="connsiteX5" fmla="*/ 1905 w 10477"/>
                          <a:gd name="connsiteY5" fmla="*/ 11430 h 14373"/>
                          <a:gd name="connsiteX6" fmla="*/ 0 w 10477"/>
                          <a:gd name="connsiteY6" fmla="*/ 12382 h 143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4373">
                            <a:moveTo>
                              <a:pt x="0" y="12382"/>
                            </a:moveTo>
                            <a:cubicBezTo>
                              <a:pt x="952" y="14288"/>
                              <a:pt x="2857" y="15240"/>
                              <a:pt x="4763" y="13335"/>
                            </a:cubicBezTo>
                            <a:cubicBezTo>
                              <a:pt x="7620" y="11430"/>
                              <a:pt x="10477" y="7620"/>
                              <a:pt x="10477" y="3810"/>
                            </a:cubicBezTo>
                            <a:cubicBezTo>
                              <a:pt x="10477" y="1905"/>
                              <a:pt x="9525" y="0"/>
                              <a:pt x="7620" y="0"/>
                            </a:cubicBezTo>
                            <a:cubicBezTo>
                              <a:pt x="7620" y="952"/>
                              <a:pt x="7620" y="952"/>
                              <a:pt x="7620" y="1905"/>
                            </a:cubicBezTo>
                            <a:cubicBezTo>
                              <a:pt x="7620" y="5715"/>
                              <a:pt x="5715" y="9525"/>
                              <a:pt x="1905" y="11430"/>
                            </a:cubicBezTo>
                            <a:cubicBezTo>
                              <a:pt x="1905" y="12382"/>
                              <a:pt x="952" y="12382"/>
                              <a:pt x="0" y="12382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72" name="Freeform: Shape 3471">
                        <a:extLst>
                          <a:ext uri="{FF2B5EF4-FFF2-40B4-BE49-F238E27FC236}">
                            <a16:creationId xmlns:a16="http://schemas.microsoft.com/office/drawing/2014/main" id="{653066E9-53B9-403B-84F5-89AD5D35ED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8572" cy="12382"/>
                      </a:xfrm>
                      <a:custGeom>
                        <a:avLst/>
                        <a:gdLst>
                          <a:gd name="connsiteX0" fmla="*/ 0 w 8572"/>
                          <a:gd name="connsiteY0" fmla="*/ 10477 h 12382"/>
                          <a:gd name="connsiteX1" fmla="*/ 0 w 8572"/>
                          <a:gd name="connsiteY1" fmla="*/ 12382 h 12382"/>
                          <a:gd name="connsiteX2" fmla="*/ 2857 w 8572"/>
                          <a:gd name="connsiteY2" fmla="*/ 11430 h 12382"/>
                          <a:gd name="connsiteX3" fmla="*/ 8572 w 8572"/>
                          <a:gd name="connsiteY3" fmla="*/ 1905 h 12382"/>
                          <a:gd name="connsiteX4" fmla="*/ 8572 w 8572"/>
                          <a:gd name="connsiteY4" fmla="*/ 0 h 12382"/>
                          <a:gd name="connsiteX5" fmla="*/ 5715 w 8572"/>
                          <a:gd name="connsiteY5" fmla="*/ 952 h 12382"/>
                          <a:gd name="connsiteX6" fmla="*/ 0 w 8572"/>
                          <a:gd name="connsiteY6" fmla="*/ 10477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2382">
                            <a:moveTo>
                              <a:pt x="0" y="10477"/>
                            </a:moveTo>
                            <a:cubicBezTo>
                              <a:pt x="0" y="11430"/>
                              <a:pt x="0" y="11430"/>
                              <a:pt x="0" y="12382"/>
                            </a:cubicBezTo>
                            <a:cubicBezTo>
                              <a:pt x="952" y="12382"/>
                              <a:pt x="1905" y="12382"/>
                              <a:pt x="2857" y="11430"/>
                            </a:cubicBezTo>
                            <a:cubicBezTo>
                              <a:pt x="5715" y="9525"/>
                              <a:pt x="8572" y="5715"/>
                              <a:pt x="8572" y="1905"/>
                            </a:cubicBezTo>
                            <a:cubicBezTo>
                              <a:pt x="8572" y="952"/>
                              <a:pt x="8572" y="952"/>
                              <a:pt x="8572" y="0"/>
                            </a:cubicBezTo>
                            <a:cubicBezTo>
                              <a:pt x="7620" y="0"/>
                              <a:pt x="6667" y="0"/>
                              <a:pt x="5715" y="952"/>
                            </a:cubicBezTo>
                            <a:cubicBezTo>
                              <a:pt x="2857" y="3810"/>
                              <a:pt x="0" y="7620"/>
                              <a:pt x="0" y="1047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73" name="Freeform: Shape 3472">
                      <a:extLst>
                        <a:ext uri="{FF2B5EF4-FFF2-40B4-BE49-F238E27FC236}">
                          <a16:creationId xmlns:a16="http://schemas.microsoft.com/office/drawing/2014/main" id="{E6FDAC68-E03D-4327-A28A-76C6A2F82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60846"/>
                      <a:ext cx="104775" cy="60007"/>
                    </a:xfrm>
                    <a:custGeom>
                      <a:avLst/>
                      <a:gdLst>
                        <a:gd name="connsiteX0" fmla="*/ 104775 w 104775"/>
                        <a:gd name="connsiteY0" fmla="*/ 17145 h 60007"/>
                        <a:gd name="connsiteX1" fmla="*/ 74295 w 104775"/>
                        <a:gd name="connsiteY1" fmla="*/ 0 h 60007"/>
                        <a:gd name="connsiteX2" fmla="*/ 31432 w 104775"/>
                        <a:gd name="connsiteY2" fmla="*/ 0 h 60007"/>
                        <a:gd name="connsiteX3" fmla="*/ 0 w 104775"/>
                        <a:gd name="connsiteY3" fmla="*/ 17145 h 60007"/>
                        <a:gd name="connsiteX4" fmla="*/ 0 w 104775"/>
                        <a:gd name="connsiteY4" fmla="*/ 42863 h 60007"/>
                        <a:gd name="connsiteX5" fmla="*/ 31432 w 104775"/>
                        <a:gd name="connsiteY5" fmla="*/ 60008 h 60007"/>
                        <a:gd name="connsiteX6" fmla="*/ 74295 w 104775"/>
                        <a:gd name="connsiteY6" fmla="*/ 60008 h 60007"/>
                        <a:gd name="connsiteX7" fmla="*/ 104775 w 104775"/>
                        <a:gd name="connsiteY7" fmla="*/ 42863 h 60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4775" h="60007">
                          <a:moveTo>
                            <a:pt x="104775" y="17145"/>
                          </a:moveTo>
                          <a:lnTo>
                            <a:pt x="74295" y="0"/>
                          </a:lnTo>
                          <a:lnTo>
                            <a:pt x="31432" y="0"/>
                          </a:lnTo>
                          <a:lnTo>
                            <a:pt x="0" y="17145"/>
                          </a:lnTo>
                          <a:lnTo>
                            <a:pt x="0" y="42863"/>
                          </a:lnTo>
                          <a:lnTo>
                            <a:pt x="31432" y="60008"/>
                          </a:lnTo>
                          <a:lnTo>
                            <a:pt x="74295" y="60008"/>
                          </a:lnTo>
                          <a:lnTo>
                            <a:pt x="104775" y="4286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74" name="Graphic 7">
                    <a:extLst>
                      <a:ext uri="{FF2B5EF4-FFF2-40B4-BE49-F238E27FC236}">
                        <a16:creationId xmlns:a16="http://schemas.microsoft.com/office/drawing/2014/main" id="{899BF062-6C61-4BD4-85F9-B7E9266D5515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2951321"/>
                    <a:ext cx="114300" cy="73342"/>
                    <a:chOff x="10173037" y="2951321"/>
                    <a:chExt cx="114300" cy="73342"/>
                  </a:xfrm>
                </p:grpSpPr>
                <p:sp>
                  <p:nvSpPr>
                    <p:cNvPr id="3475" name="Freeform: Shape 3474">
                      <a:extLst>
                        <a:ext uri="{FF2B5EF4-FFF2-40B4-BE49-F238E27FC236}">
                          <a16:creationId xmlns:a16="http://schemas.microsoft.com/office/drawing/2014/main" id="{5559B315-9612-4D57-AC88-958A7D472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2952273"/>
                      <a:ext cx="114300" cy="72390"/>
                    </a:xfrm>
                    <a:custGeom>
                      <a:avLst/>
                      <a:gdLst>
                        <a:gd name="connsiteX0" fmla="*/ 108585 w 114300"/>
                        <a:gd name="connsiteY0" fmla="*/ 25718 h 72390"/>
                        <a:gd name="connsiteX1" fmla="*/ 108585 w 114300"/>
                        <a:gd name="connsiteY1" fmla="*/ 46673 h 72390"/>
                        <a:gd name="connsiteX2" fmla="*/ 78105 w 114300"/>
                        <a:gd name="connsiteY2" fmla="*/ 64770 h 72390"/>
                        <a:gd name="connsiteX3" fmla="*/ 34290 w 114300"/>
                        <a:gd name="connsiteY3" fmla="*/ 64770 h 72390"/>
                        <a:gd name="connsiteX4" fmla="*/ 3810 w 114300"/>
                        <a:gd name="connsiteY4" fmla="*/ 46673 h 72390"/>
                        <a:gd name="connsiteX5" fmla="*/ 3810 w 114300"/>
                        <a:gd name="connsiteY5" fmla="*/ 25718 h 72390"/>
                        <a:gd name="connsiteX6" fmla="*/ 34290 w 114300"/>
                        <a:gd name="connsiteY6" fmla="*/ 7620 h 72390"/>
                        <a:gd name="connsiteX7" fmla="*/ 78105 w 114300"/>
                        <a:gd name="connsiteY7" fmla="*/ 7620 h 72390"/>
                        <a:gd name="connsiteX8" fmla="*/ 108585 w 114300"/>
                        <a:gd name="connsiteY8" fmla="*/ 25718 h 72390"/>
                        <a:gd name="connsiteX9" fmla="*/ 108585 w 114300"/>
                        <a:gd name="connsiteY9" fmla="*/ 25718 h 72390"/>
                        <a:gd name="connsiteX10" fmla="*/ 114300 w 114300"/>
                        <a:gd name="connsiteY10" fmla="*/ 19050 h 72390"/>
                        <a:gd name="connsiteX11" fmla="*/ 80963 w 114300"/>
                        <a:gd name="connsiteY11" fmla="*/ 0 h 72390"/>
                        <a:gd name="connsiteX12" fmla="*/ 33338 w 114300"/>
                        <a:gd name="connsiteY12" fmla="*/ 0 h 72390"/>
                        <a:gd name="connsiteX13" fmla="*/ 0 w 114300"/>
                        <a:gd name="connsiteY13" fmla="*/ 19050 h 72390"/>
                        <a:gd name="connsiteX14" fmla="*/ 0 w 114300"/>
                        <a:gd name="connsiteY14" fmla="*/ 51435 h 72390"/>
                        <a:gd name="connsiteX15" fmla="*/ 0 w 114300"/>
                        <a:gd name="connsiteY15" fmla="*/ 52388 h 72390"/>
                        <a:gd name="connsiteX16" fmla="*/ 952 w 114300"/>
                        <a:gd name="connsiteY16" fmla="*/ 53340 h 72390"/>
                        <a:gd name="connsiteX17" fmla="*/ 31432 w 114300"/>
                        <a:gd name="connsiteY17" fmla="*/ 71438 h 72390"/>
                        <a:gd name="connsiteX18" fmla="*/ 32385 w 114300"/>
                        <a:gd name="connsiteY18" fmla="*/ 72390 h 72390"/>
                        <a:gd name="connsiteX19" fmla="*/ 34290 w 114300"/>
                        <a:gd name="connsiteY19" fmla="*/ 72390 h 72390"/>
                        <a:gd name="connsiteX20" fmla="*/ 78105 w 114300"/>
                        <a:gd name="connsiteY20" fmla="*/ 72390 h 72390"/>
                        <a:gd name="connsiteX21" fmla="*/ 80010 w 114300"/>
                        <a:gd name="connsiteY21" fmla="*/ 72390 h 72390"/>
                        <a:gd name="connsiteX22" fmla="*/ 80963 w 114300"/>
                        <a:gd name="connsiteY22" fmla="*/ 71438 h 72390"/>
                        <a:gd name="connsiteX23" fmla="*/ 111442 w 114300"/>
                        <a:gd name="connsiteY23" fmla="*/ 53340 h 72390"/>
                        <a:gd name="connsiteX24" fmla="*/ 113347 w 114300"/>
                        <a:gd name="connsiteY24" fmla="*/ 52388 h 72390"/>
                        <a:gd name="connsiteX25" fmla="*/ 113347 w 114300"/>
                        <a:gd name="connsiteY25" fmla="*/ 51435 h 72390"/>
                        <a:gd name="connsiteX26" fmla="*/ 113347 w 114300"/>
                        <a:gd name="connsiteY26" fmla="*/ 1905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14300" h="72390">
                          <a:moveTo>
                            <a:pt x="108585" y="25718"/>
                          </a:moveTo>
                          <a:lnTo>
                            <a:pt x="108585" y="46673"/>
                          </a:lnTo>
                          <a:lnTo>
                            <a:pt x="78105" y="64770"/>
                          </a:lnTo>
                          <a:lnTo>
                            <a:pt x="34290" y="64770"/>
                          </a:lnTo>
                          <a:lnTo>
                            <a:pt x="3810" y="46673"/>
                          </a:lnTo>
                          <a:lnTo>
                            <a:pt x="3810" y="25718"/>
                          </a:lnTo>
                          <a:lnTo>
                            <a:pt x="34290" y="7620"/>
                          </a:lnTo>
                          <a:lnTo>
                            <a:pt x="78105" y="7620"/>
                          </a:lnTo>
                          <a:lnTo>
                            <a:pt x="108585" y="25718"/>
                          </a:lnTo>
                          <a:lnTo>
                            <a:pt x="108585" y="25718"/>
                          </a:lnTo>
                          <a:close/>
                          <a:moveTo>
                            <a:pt x="114300" y="19050"/>
                          </a:moveTo>
                          <a:lnTo>
                            <a:pt x="80963" y="0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lnTo>
                            <a:pt x="0" y="51435"/>
                          </a:lnTo>
                          <a:lnTo>
                            <a:pt x="0" y="52388"/>
                          </a:lnTo>
                          <a:lnTo>
                            <a:pt x="952" y="53340"/>
                          </a:lnTo>
                          <a:lnTo>
                            <a:pt x="31432" y="71438"/>
                          </a:lnTo>
                          <a:lnTo>
                            <a:pt x="32385" y="72390"/>
                          </a:lnTo>
                          <a:lnTo>
                            <a:pt x="34290" y="72390"/>
                          </a:lnTo>
                          <a:lnTo>
                            <a:pt x="78105" y="72390"/>
                          </a:lnTo>
                          <a:lnTo>
                            <a:pt x="80010" y="72390"/>
                          </a:lnTo>
                          <a:lnTo>
                            <a:pt x="80963" y="71438"/>
                          </a:lnTo>
                          <a:lnTo>
                            <a:pt x="111442" y="53340"/>
                          </a:lnTo>
                          <a:lnTo>
                            <a:pt x="113347" y="52388"/>
                          </a:lnTo>
                          <a:lnTo>
                            <a:pt x="113347" y="51435"/>
                          </a:lnTo>
                          <a:lnTo>
                            <a:pt x="113347" y="1905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76" name="Freeform: Shape 3475">
                      <a:extLst>
                        <a:ext uri="{FF2B5EF4-FFF2-40B4-BE49-F238E27FC236}">
                          <a16:creationId xmlns:a16="http://schemas.microsoft.com/office/drawing/2014/main" id="{67BECA17-69F1-4FDB-A02F-E184351B4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997993"/>
                      <a:ext cx="81915" cy="25717"/>
                    </a:xfrm>
                    <a:custGeom>
                      <a:avLst/>
                      <a:gdLst>
                        <a:gd name="connsiteX0" fmla="*/ 47625 w 81915"/>
                        <a:gd name="connsiteY0" fmla="*/ 25717 h 25717"/>
                        <a:gd name="connsiteX1" fmla="*/ 0 w 81915"/>
                        <a:gd name="connsiteY1" fmla="*/ 25717 h 25717"/>
                        <a:gd name="connsiteX2" fmla="*/ 0 w 81915"/>
                        <a:gd name="connsiteY2" fmla="*/ 20003 h 25717"/>
                        <a:gd name="connsiteX3" fmla="*/ 47625 w 81915"/>
                        <a:gd name="connsiteY3" fmla="*/ 20003 h 25717"/>
                        <a:gd name="connsiteX4" fmla="*/ 81915 w 81915"/>
                        <a:gd name="connsiteY4" fmla="*/ 0 h 25717"/>
                        <a:gd name="connsiteX5" fmla="*/ 81915 w 81915"/>
                        <a:gd name="connsiteY5" fmla="*/ 6667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915" h="25717">
                          <a:moveTo>
                            <a:pt x="47625" y="25717"/>
                          </a:moveTo>
                          <a:lnTo>
                            <a:pt x="0" y="25717"/>
                          </a:lnTo>
                          <a:lnTo>
                            <a:pt x="0" y="20003"/>
                          </a:lnTo>
                          <a:lnTo>
                            <a:pt x="47625" y="20003"/>
                          </a:lnTo>
                          <a:lnTo>
                            <a:pt x="81915" y="0"/>
                          </a:lnTo>
                          <a:lnTo>
                            <a:pt x="8191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77" name="Freeform: Shape 3476">
                      <a:extLst>
                        <a:ext uri="{FF2B5EF4-FFF2-40B4-BE49-F238E27FC236}">
                          <a16:creationId xmlns:a16="http://schemas.microsoft.com/office/drawing/2014/main" id="{4A5CA103-6E03-4F34-B384-9AB2EE89AB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989" y="2951321"/>
                      <a:ext cx="113347" cy="66675"/>
                    </a:xfrm>
                    <a:custGeom>
                      <a:avLst/>
                      <a:gdLst>
                        <a:gd name="connsiteX0" fmla="*/ 107633 w 113347"/>
                        <a:gd name="connsiteY0" fmla="*/ 20955 h 66675"/>
                        <a:gd name="connsiteX1" fmla="*/ 107633 w 113347"/>
                        <a:gd name="connsiteY1" fmla="*/ 45720 h 66675"/>
                        <a:gd name="connsiteX2" fmla="*/ 77153 w 113347"/>
                        <a:gd name="connsiteY2" fmla="*/ 63817 h 66675"/>
                        <a:gd name="connsiteX3" fmla="*/ 33338 w 113347"/>
                        <a:gd name="connsiteY3" fmla="*/ 63817 h 66675"/>
                        <a:gd name="connsiteX4" fmla="*/ 2858 w 113347"/>
                        <a:gd name="connsiteY4" fmla="*/ 45720 h 66675"/>
                        <a:gd name="connsiteX5" fmla="*/ 2858 w 113347"/>
                        <a:gd name="connsiteY5" fmla="*/ 20955 h 66675"/>
                        <a:gd name="connsiteX6" fmla="*/ 33338 w 113347"/>
                        <a:gd name="connsiteY6" fmla="*/ 2858 h 66675"/>
                        <a:gd name="connsiteX7" fmla="*/ 77153 w 113347"/>
                        <a:gd name="connsiteY7" fmla="*/ 2858 h 66675"/>
                        <a:gd name="connsiteX8" fmla="*/ 107633 w 113347"/>
                        <a:gd name="connsiteY8" fmla="*/ 20955 h 66675"/>
                        <a:gd name="connsiteX9" fmla="*/ 107633 w 113347"/>
                        <a:gd name="connsiteY9" fmla="*/ 20955 h 66675"/>
                        <a:gd name="connsiteX10" fmla="*/ 113348 w 113347"/>
                        <a:gd name="connsiteY10" fmla="*/ 20002 h 66675"/>
                        <a:gd name="connsiteX11" fmla="*/ 111443 w 113347"/>
                        <a:gd name="connsiteY11" fmla="*/ 19050 h 66675"/>
                        <a:gd name="connsiteX12" fmla="*/ 80963 w 113347"/>
                        <a:gd name="connsiteY12" fmla="*/ 952 h 66675"/>
                        <a:gd name="connsiteX13" fmla="*/ 80010 w 113347"/>
                        <a:gd name="connsiteY13" fmla="*/ 0 h 66675"/>
                        <a:gd name="connsiteX14" fmla="*/ 78105 w 113347"/>
                        <a:gd name="connsiteY14" fmla="*/ 0 h 66675"/>
                        <a:gd name="connsiteX15" fmla="*/ 34290 w 113347"/>
                        <a:gd name="connsiteY15" fmla="*/ 0 h 66675"/>
                        <a:gd name="connsiteX16" fmla="*/ 32385 w 113347"/>
                        <a:gd name="connsiteY16" fmla="*/ 0 h 66675"/>
                        <a:gd name="connsiteX17" fmla="*/ 31433 w 113347"/>
                        <a:gd name="connsiteY17" fmla="*/ 952 h 66675"/>
                        <a:gd name="connsiteX18" fmla="*/ 953 w 113347"/>
                        <a:gd name="connsiteY18" fmla="*/ 19050 h 66675"/>
                        <a:gd name="connsiteX19" fmla="*/ 0 w 113347"/>
                        <a:gd name="connsiteY19" fmla="*/ 20002 h 66675"/>
                        <a:gd name="connsiteX20" fmla="*/ 0 w 113347"/>
                        <a:gd name="connsiteY20" fmla="*/ 20955 h 66675"/>
                        <a:gd name="connsiteX21" fmla="*/ 0 w 113347"/>
                        <a:gd name="connsiteY21" fmla="*/ 45720 h 66675"/>
                        <a:gd name="connsiteX22" fmla="*/ 0 w 113347"/>
                        <a:gd name="connsiteY22" fmla="*/ 46672 h 66675"/>
                        <a:gd name="connsiteX23" fmla="*/ 953 w 113347"/>
                        <a:gd name="connsiteY23" fmla="*/ 47625 h 66675"/>
                        <a:gd name="connsiteX24" fmla="*/ 31433 w 113347"/>
                        <a:gd name="connsiteY24" fmla="*/ 65722 h 66675"/>
                        <a:gd name="connsiteX25" fmla="*/ 32385 w 113347"/>
                        <a:gd name="connsiteY25" fmla="*/ 66675 h 66675"/>
                        <a:gd name="connsiteX26" fmla="*/ 34290 w 113347"/>
                        <a:gd name="connsiteY26" fmla="*/ 66675 h 66675"/>
                        <a:gd name="connsiteX27" fmla="*/ 78105 w 113347"/>
                        <a:gd name="connsiteY27" fmla="*/ 66675 h 66675"/>
                        <a:gd name="connsiteX28" fmla="*/ 80010 w 113347"/>
                        <a:gd name="connsiteY28" fmla="*/ 66675 h 66675"/>
                        <a:gd name="connsiteX29" fmla="*/ 80963 w 113347"/>
                        <a:gd name="connsiteY29" fmla="*/ 65722 h 66675"/>
                        <a:gd name="connsiteX30" fmla="*/ 111443 w 113347"/>
                        <a:gd name="connsiteY30" fmla="*/ 47625 h 66675"/>
                        <a:gd name="connsiteX31" fmla="*/ 113348 w 113347"/>
                        <a:gd name="connsiteY31" fmla="*/ 46672 h 66675"/>
                        <a:gd name="connsiteX32" fmla="*/ 113348 w 113347"/>
                        <a:gd name="connsiteY32" fmla="*/ 45720 h 66675"/>
                        <a:gd name="connsiteX33" fmla="*/ 113348 w 113347"/>
                        <a:gd name="connsiteY33" fmla="*/ 20955 h 66675"/>
                        <a:gd name="connsiteX34" fmla="*/ 113348 w 113347"/>
                        <a:gd name="connsiteY34" fmla="*/ 20002 h 66675"/>
                        <a:gd name="connsiteX35" fmla="*/ 113348 w 113347"/>
                        <a:gd name="connsiteY35" fmla="*/ 20002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13347" h="66675">
                          <a:moveTo>
                            <a:pt x="107633" y="20955"/>
                          </a:moveTo>
                          <a:lnTo>
                            <a:pt x="107633" y="45720"/>
                          </a:lnTo>
                          <a:lnTo>
                            <a:pt x="77153" y="63817"/>
                          </a:lnTo>
                          <a:lnTo>
                            <a:pt x="33338" y="63817"/>
                          </a:lnTo>
                          <a:lnTo>
                            <a:pt x="2858" y="45720"/>
                          </a:lnTo>
                          <a:lnTo>
                            <a:pt x="2858" y="20955"/>
                          </a:lnTo>
                          <a:lnTo>
                            <a:pt x="33338" y="2858"/>
                          </a:lnTo>
                          <a:lnTo>
                            <a:pt x="77153" y="2858"/>
                          </a:lnTo>
                          <a:lnTo>
                            <a:pt x="107633" y="20955"/>
                          </a:lnTo>
                          <a:lnTo>
                            <a:pt x="107633" y="20955"/>
                          </a:lnTo>
                          <a:close/>
                          <a:moveTo>
                            <a:pt x="113348" y="20002"/>
                          </a:moveTo>
                          <a:lnTo>
                            <a:pt x="111443" y="19050"/>
                          </a:lnTo>
                          <a:lnTo>
                            <a:pt x="80963" y="952"/>
                          </a:lnTo>
                          <a:lnTo>
                            <a:pt x="80010" y="0"/>
                          </a:lnTo>
                          <a:lnTo>
                            <a:pt x="78105" y="0"/>
                          </a:lnTo>
                          <a:lnTo>
                            <a:pt x="34290" y="0"/>
                          </a:lnTo>
                          <a:lnTo>
                            <a:pt x="32385" y="0"/>
                          </a:lnTo>
                          <a:lnTo>
                            <a:pt x="31433" y="952"/>
                          </a:lnTo>
                          <a:lnTo>
                            <a:pt x="953" y="19050"/>
                          </a:lnTo>
                          <a:lnTo>
                            <a:pt x="0" y="20002"/>
                          </a:lnTo>
                          <a:lnTo>
                            <a:pt x="0" y="20955"/>
                          </a:lnTo>
                          <a:lnTo>
                            <a:pt x="0" y="45720"/>
                          </a:lnTo>
                          <a:lnTo>
                            <a:pt x="0" y="46672"/>
                          </a:lnTo>
                          <a:lnTo>
                            <a:pt x="953" y="47625"/>
                          </a:lnTo>
                          <a:lnTo>
                            <a:pt x="31433" y="65722"/>
                          </a:lnTo>
                          <a:lnTo>
                            <a:pt x="32385" y="66675"/>
                          </a:lnTo>
                          <a:lnTo>
                            <a:pt x="34290" y="66675"/>
                          </a:lnTo>
                          <a:lnTo>
                            <a:pt x="78105" y="66675"/>
                          </a:lnTo>
                          <a:lnTo>
                            <a:pt x="80010" y="66675"/>
                          </a:lnTo>
                          <a:lnTo>
                            <a:pt x="80963" y="65722"/>
                          </a:lnTo>
                          <a:lnTo>
                            <a:pt x="111443" y="47625"/>
                          </a:lnTo>
                          <a:lnTo>
                            <a:pt x="113348" y="46672"/>
                          </a:lnTo>
                          <a:lnTo>
                            <a:pt x="113348" y="45720"/>
                          </a:lnTo>
                          <a:lnTo>
                            <a:pt x="113348" y="20955"/>
                          </a:lnTo>
                          <a:lnTo>
                            <a:pt x="113348" y="20002"/>
                          </a:lnTo>
                          <a:lnTo>
                            <a:pt x="113348" y="2000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78" name="Graphic 7">
                    <a:extLst>
                      <a:ext uri="{FF2B5EF4-FFF2-40B4-BE49-F238E27FC236}">
                        <a16:creationId xmlns:a16="http://schemas.microsoft.com/office/drawing/2014/main" id="{E7DB7DBD-F9DC-40F3-B00C-5989E0B80D3C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3030378"/>
                    <a:ext cx="11429" cy="11429"/>
                    <a:chOff x="10224472" y="3030378"/>
                    <a:chExt cx="11429" cy="11429"/>
                  </a:xfrm>
                </p:grpSpPr>
                <p:sp>
                  <p:nvSpPr>
                    <p:cNvPr id="3479" name="Freeform: Shape 3478">
                      <a:extLst>
                        <a:ext uri="{FF2B5EF4-FFF2-40B4-BE49-F238E27FC236}">
                          <a16:creationId xmlns:a16="http://schemas.microsoft.com/office/drawing/2014/main" id="{094E072E-2F3D-4AC5-BE1A-581F4D70D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4188"/>
                      <a:ext cx="11429" cy="7620"/>
                    </a:xfrm>
                    <a:custGeom>
                      <a:avLst/>
                      <a:gdLst>
                        <a:gd name="connsiteX0" fmla="*/ 11430 w 11429"/>
                        <a:gd name="connsiteY0" fmla="*/ 1905 h 7620"/>
                        <a:gd name="connsiteX1" fmla="*/ 5715 w 11429"/>
                        <a:gd name="connsiteY1" fmla="*/ 7620 h 7620"/>
                        <a:gd name="connsiteX2" fmla="*/ 0 w 11429"/>
                        <a:gd name="connsiteY2" fmla="*/ 1905 h 7620"/>
                        <a:gd name="connsiteX3" fmla="*/ 0 w 11429"/>
                        <a:gd name="connsiteY3" fmla="*/ 0 h 7620"/>
                        <a:gd name="connsiteX4" fmla="*/ 5715 w 11429"/>
                        <a:gd name="connsiteY4" fmla="*/ 4763 h 7620"/>
                        <a:gd name="connsiteX5" fmla="*/ 11430 w 11429"/>
                        <a:gd name="connsiteY5" fmla="*/ 0 h 7620"/>
                        <a:gd name="connsiteX6" fmla="*/ 11430 w 11429"/>
                        <a:gd name="connsiteY6" fmla="*/ 1905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29" h="7620">
                          <a:moveTo>
                            <a:pt x="11430" y="1905"/>
                          </a:moveTo>
                          <a:cubicBezTo>
                            <a:pt x="11430" y="5715"/>
                            <a:pt x="8572" y="7620"/>
                            <a:pt x="5715" y="7620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2857" y="4763"/>
                            <a:pt x="5715" y="4763"/>
                          </a:cubicBezTo>
                          <a:cubicBezTo>
                            <a:pt x="8572" y="4763"/>
                            <a:pt x="11430" y="2858"/>
                            <a:pt x="11430" y="0"/>
                          </a:cubicBezTo>
                          <a:cubicBezTo>
                            <a:pt x="11430" y="953"/>
                            <a:pt x="11430" y="1905"/>
                            <a:pt x="11430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0" name="Freeform: Shape 3479">
                      <a:extLst>
                        <a:ext uri="{FF2B5EF4-FFF2-40B4-BE49-F238E27FC236}">
                          <a16:creationId xmlns:a16="http://schemas.microsoft.com/office/drawing/2014/main" id="{E9081096-3398-47A7-9C9A-C116EC481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0378"/>
                      <a:ext cx="11429" cy="9525"/>
                    </a:xfrm>
                    <a:custGeom>
                      <a:avLst/>
                      <a:gdLst>
                        <a:gd name="connsiteX0" fmla="*/ 11430 w 11429"/>
                        <a:gd name="connsiteY0" fmla="*/ 4763 h 9525"/>
                        <a:gd name="connsiteX1" fmla="*/ 5715 w 11429"/>
                        <a:gd name="connsiteY1" fmla="*/ 9525 h 9525"/>
                        <a:gd name="connsiteX2" fmla="*/ 0 w 11429"/>
                        <a:gd name="connsiteY2" fmla="*/ 4763 h 9525"/>
                        <a:gd name="connsiteX3" fmla="*/ 5715 w 11429"/>
                        <a:gd name="connsiteY3" fmla="*/ 0 h 9525"/>
                        <a:gd name="connsiteX4" fmla="*/ 11430 w 11429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9" h="9525">
                          <a:moveTo>
                            <a:pt x="11430" y="4763"/>
                          </a:moveTo>
                          <a:cubicBezTo>
                            <a:pt x="10478" y="7620"/>
                            <a:pt x="8572" y="9525"/>
                            <a:pt x="5715" y="9525"/>
                          </a:cubicBezTo>
                          <a:cubicBezTo>
                            <a:pt x="2857" y="9525"/>
                            <a:pt x="0" y="7620"/>
                            <a:pt x="0" y="4763"/>
                          </a:cubicBezTo>
                          <a:cubicBezTo>
                            <a:pt x="953" y="1905"/>
                            <a:pt x="2857" y="0"/>
                            <a:pt x="5715" y="0"/>
                          </a:cubicBezTo>
                          <a:cubicBezTo>
                            <a:pt x="7620" y="0"/>
                            <a:pt x="10478" y="1905"/>
                            <a:pt x="11430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81" name="Graphic 7">
                    <a:extLst>
                      <a:ext uri="{FF2B5EF4-FFF2-40B4-BE49-F238E27FC236}">
                        <a16:creationId xmlns:a16="http://schemas.microsoft.com/office/drawing/2014/main" id="{A304A17D-BA24-4E81-9917-0ED56A7FBC06}"/>
                      </a:ext>
                    </a:extLst>
                  </p:cNvPr>
                  <p:cNvGrpSpPr/>
                  <p:nvPr/>
                </p:nvGrpSpPr>
                <p:grpSpPr>
                  <a:xfrm>
                    <a:off x="10186372" y="3020853"/>
                    <a:ext cx="11429" cy="14373"/>
                    <a:chOff x="10186372" y="3020853"/>
                    <a:chExt cx="11429" cy="14373"/>
                  </a:xfrm>
                </p:grpSpPr>
                <p:sp>
                  <p:nvSpPr>
                    <p:cNvPr id="3482" name="Freeform: Shape 3481">
                      <a:extLst>
                        <a:ext uri="{FF2B5EF4-FFF2-40B4-BE49-F238E27FC236}">
                          <a16:creationId xmlns:a16="http://schemas.microsoft.com/office/drawing/2014/main" id="{3405D5BD-157F-41E4-9B0F-51F2EF585A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6372" y="3020853"/>
                      <a:ext cx="10477" cy="14373"/>
                    </a:xfrm>
                    <a:custGeom>
                      <a:avLst/>
                      <a:gdLst>
                        <a:gd name="connsiteX0" fmla="*/ 10478 w 10477"/>
                        <a:gd name="connsiteY0" fmla="*/ 12382 h 14373"/>
                        <a:gd name="connsiteX1" fmla="*/ 5715 w 10477"/>
                        <a:gd name="connsiteY1" fmla="*/ 13335 h 14373"/>
                        <a:gd name="connsiteX2" fmla="*/ 0 w 10477"/>
                        <a:gd name="connsiteY2" fmla="*/ 3810 h 14373"/>
                        <a:gd name="connsiteX3" fmla="*/ 2857 w 10477"/>
                        <a:gd name="connsiteY3" fmla="*/ 0 h 14373"/>
                        <a:gd name="connsiteX4" fmla="*/ 2857 w 10477"/>
                        <a:gd name="connsiteY4" fmla="*/ 1905 h 14373"/>
                        <a:gd name="connsiteX5" fmla="*/ 8572 w 10477"/>
                        <a:gd name="connsiteY5" fmla="*/ 11430 h 14373"/>
                        <a:gd name="connsiteX6" fmla="*/ 10478 w 10477"/>
                        <a:gd name="connsiteY6" fmla="*/ 12382 h 1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4373">
                          <a:moveTo>
                            <a:pt x="10478" y="12382"/>
                          </a:moveTo>
                          <a:cubicBezTo>
                            <a:pt x="9525" y="14288"/>
                            <a:pt x="7620" y="15240"/>
                            <a:pt x="5715" y="13335"/>
                          </a:cubicBezTo>
                          <a:cubicBezTo>
                            <a:pt x="2857" y="11430"/>
                            <a:pt x="0" y="7620"/>
                            <a:pt x="0" y="3810"/>
                          </a:cubicBezTo>
                          <a:cubicBezTo>
                            <a:pt x="0" y="1905"/>
                            <a:pt x="953" y="0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4763" y="9525"/>
                            <a:pt x="8572" y="11430"/>
                          </a:cubicBezTo>
                          <a:cubicBezTo>
                            <a:pt x="9525" y="12382"/>
                            <a:pt x="10478" y="12382"/>
                            <a:pt x="10478" y="1238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3" name="Freeform: Shape 3482">
                      <a:extLst>
                        <a:ext uri="{FF2B5EF4-FFF2-40B4-BE49-F238E27FC236}">
                          <a16:creationId xmlns:a16="http://schemas.microsoft.com/office/drawing/2014/main" id="{B7AEB6C9-2943-4FFE-AB65-049DD1BCCE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020853"/>
                      <a:ext cx="8572" cy="12382"/>
                    </a:xfrm>
                    <a:custGeom>
                      <a:avLst/>
                      <a:gdLst>
                        <a:gd name="connsiteX0" fmla="*/ 8572 w 8572"/>
                        <a:gd name="connsiteY0" fmla="*/ 10477 h 12382"/>
                        <a:gd name="connsiteX1" fmla="*/ 8572 w 8572"/>
                        <a:gd name="connsiteY1" fmla="*/ 12382 h 12382"/>
                        <a:gd name="connsiteX2" fmla="*/ 5715 w 8572"/>
                        <a:gd name="connsiteY2" fmla="*/ 11430 h 12382"/>
                        <a:gd name="connsiteX3" fmla="*/ 0 w 8572"/>
                        <a:gd name="connsiteY3" fmla="*/ 1905 h 12382"/>
                        <a:gd name="connsiteX4" fmla="*/ 0 w 8572"/>
                        <a:gd name="connsiteY4" fmla="*/ 0 h 12382"/>
                        <a:gd name="connsiteX5" fmla="*/ 2858 w 8572"/>
                        <a:gd name="connsiteY5" fmla="*/ 952 h 12382"/>
                        <a:gd name="connsiteX6" fmla="*/ 8572 w 8572"/>
                        <a:gd name="connsiteY6" fmla="*/ 10477 h 12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2382">
                          <a:moveTo>
                            <a:pt x="8572" y="10477"/>
                          </a:moveTo>
                          <a:cubicBezTo>
                            <a:pt x="8572" y="11430"/>
                            <a:pt x="8572" y="11430"/>
                            <a:pt x="8572" y="12382"/>
                          </a:cubicBezTo>
                          <a:cubicBezTo>
                            <a:pt x="7620" y="12382"/>
                            <a:pt x="6668" y="12382"/>
                            <a:pt x="5715" y="11430"/>
                          </a:cubicBezTo>
                          <a:cubicBezTo>
                            <a:pt x="2858" y="9525"/>
                            <a:pt x="0" y="5715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2"/>
                          </a:cubicBezTo>
                          <a:cubicBezTo>
                            <a:pt x="5715" y="3810"/>
                            <a:pt x="8572" y="7620"/>
                            <a:pt x="8572" y="1047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84" name="Graphic 7">
                  <a:extLst>
                    <a:ext uri="{FF2B5EF4-FFF2-40B4-BE49-F238E27FC236}">
                      <a16:creationId xmlns:a16="http://schemas.microsoft.com/office/drawing/2014/main" id="{36780627-8B2C-45B9-A98F-F396D88CAF70}"/>
                    </a:ext>
                  </a:extLst>
                </p:cNvPr>
                <p:cNvGrpSpPr/>
                <p:nvPr/>
              </p:nvGrpSpPr>
              <p:grpSpPr>
                <a:xfrm>
                  <a:off x="10179704" y="2922746"/>
                  <a:ext cx="100012" cy="86677"/>
                  <a:chOff x="10179704" y="2922746"/>
                  <a:chExt cx="100012" cy="86677"/>
                </a:xfrm>
              </p:grpSpPr>
              <p:grpSp>
                <p:nvGrpSpPr>
                  <p:cNvPr id="3485" name="Graphic 7">
                    <a:extLst>
                      <a:ext uri="{FF2B5EF4-FFF2-40B4-BE49-F238E27FC236}">
                        <a16:creationId xmlns:a16="http://schemas.microsoft.com/office/drawing/2014/main" id="{7CDCA4A3-DDBB-4249-B384-0CB6AFB958BB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930366"/>
                    <a:ext cx="90487" cy="79057"/>
                    <a:chOff x="10184466" y="2930366"/>
                    <a:chExt cx="90487" cy="79057"/>
                  </a:xfrm>
                </p:grpSpPr>
                <p:sp>
                  <p:nvSpPr>
                    <p:cNvPr id="3486" name="Freeform: Shape 3485">
                      <a:extLst>
                        <a:ext uri="{FF2B5EF4-FFF2-40B4-BE49-F238E27FC236}">
                          <a16:creationId xmlns:a16="http://schemas.microsoft.com/office/drawing/2014/main" id="{B36F5474-63C2-4218-9EFD-3BF82F27F5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45605"/>
                      <a:ext cx="90487" cy="63817"/>
                    </a:xfrm>
                    <a:custGeom>
                      <a:avLst/>
                      <a:gdLst>
                        <a:gd name="connsiteX0" fmla="*/ 0 w 90487"/>
                        <a:gd name="connsiteY0" fmla="*/ 0 h 63817"/>
                        <a:gd name="connsiteX1" fmla="*/ 0 w 90487"/>
                        <a:gd name="connsiteY1" fmla="*/ 26670 h 63817"/>
                        <a:gd name="connsiteX2" fmla="*/ 0 w 90487"/>
                        <a:gd name="connsiteY2" fmla="*/ 48578 h 63817"/>
                        <a:gd name="connsiteX3" fmla="*/ 0 w 90487"/>
                        <a:gd name="connsiteY3" fmla="*/ 48578 h 63817"/>
                        <a:gd name="connsiteX4" fmla="*/ 0 w 90487"/>
                        <a:gd name="connsiteY4" fmla="*/ 48578 h 63817"/>
                        <a:gd name="connsiteX5" fmla="*/ 26670 w 90487"/>
                        <a:gd name="connsiteY5" fmla="*/ 63817 h 63817"/>
                        <a:gd name="connsiteX6" fmla="*/ 63818 w 90487"/>
                        <a:gd name="connsiteY6" fmla="*/ 63817 h 63817"/>
                        <a:gd name="connsiteX7" fmla="*/ 90488 w 90487"/>
                        <a:gd name="connsiteY7" fmla="*/ 48578 h 63817"/>
                        <a:gd name="connsiteX8" fmla="*/ 90488 w 90487"/>
                        <a:gd name="connsiteY8" fmla="*/ 26670 h 63817"/>
                        <a:gd name="connsiteX9" fmla="*/ 90488 w 90487"/>
                        <a:gd name="connsiteY9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90487" h="63817">
                          <a:moveTo>
                            <a:pt x="0" y="0"/>
                          </a:moveTo>
                          <a:lnTo>
                            <a:pt x="0" y="26670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26670" y="63817"/>
                          </a:lnTo>
                          <a:lnTo>
                            <a:pt x="63818" y="63817"/>
                          </a:lnTo>
                          <a:lnTo>
                            <a:pt x="90488" y="48578"/>
                          </a:lnTo>
                          <a:lnTo>
                            <a:pt x="90488" y="26670"/>
                          </a:lnTo>
                          <a:lnTo>
                            <a:pt x="9048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7" name="Freeform: Shape 3486">
                      <a:extLst>
                        <a:ext uri="{FF2B5EF4-FFF2-40B4-BE49-F238E27FC236}">
                          <a16:creationId xmlns:a16="http://schemas.microsoft.com/office/drawing/2014/main" id="{ED286445-9893-43C9-AF06-E734F1330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67513"/>
                      <a:ext cx="63817" cy="41909"/>
                    </a:xfrm>
                    <a:custGeom>
                      <a:avLst/>
                      <a:gdLst>
                        <a:gd name="connsiteX0" fmla="*/ 37147 w 63817"/>
                        <a:gd name="connsiteY0" fmla="*/ 41910 h 41909"/>
                        <a:gd name="connsiteX1" fmla="*/ 0 w 63817"/>
                        <a:gd name="connsiteY1" fmla="*/ 41910 h 41909"/>
                        <a:gd name="connsiteX2" fmla="*/ 0 w 63817"/>
                        <a:gd name="connsiteY2" fmla="*/ 15240 h 41909"/>
                        <a:gd name="connsiteX3" fmla="*/ 37147 w 63817"/>
                        <a:gd name="connsiteY3" fmla="*/ 15240 h 41909"/>
                        <a:gd name="connsiteX4" fmla="*/ 63817 w 63817"/>
                        <a:gd name="connsiteY4" fmla="*/ 0 h 41909"/>
                        <a:gd name="connsiteX5" fmla="*/ 63817 w 63817"/>
                        <a:gd name="connsiteY5" fmla="*/ 2667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17" h="41909">
                          <a:moveTo>
                            <a:pt x="37147" y="41910"/>
                          </a:moveTo>
                          <a:lnTo>
                            <a:pt x="0" y="41910"/>
                          </a:lnTo>
                          <a:lnTo>
                            <a:pt x="0" y="15240"/>
                          </a:lnTo>
                          <a:lnTo>
                            <a:pt x="37147" y="15240"/>
                          </a:lnTo>
                          <a:lnTo>
                            <a:pt x="63817" y="0"/>
                          </a:lnTo>
                          <a:lnTo>
                            <a:pt x="63817" y="2667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88" name="Graphic 7">
                      <a:extLst>
                        <a:ext uri="{FF2B5EF4-FFF2-40B4-BE49-F238E27FC236}">
                          <a16:creationId xmlns:a16="http://schemas.microsoft.com/office/drawing/2014/main" id="{4EC137B3-6AD8-45FC-98D2-763A36F6F6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8762" y="2983705"/>
                      <a:ext cx="10477" cy="12055"/>
                      <a:chOff x="10258762" y="2983705"/>
                      <a:chExt cx="10477" cy="12055"/>
                    </a:xfrm>
                  </p:grpSpPr>
                  <p:sp>
                    <p:nvSpPr>
                      <p:cNvPr id="3489" name="Freeform: Shape 3488">
                        <a:extLst>
                          <a:ext uri="{FF2B5EF4-FFF2-40B4-BE49-F238E27FC236}">
                            <a16:creationId xmlns:a16="http://schemas.microsoft.com/office/drawing/2014/main" id="{D4A28F3F-2986-4FA1-82B1-16E670FA3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9714" y="2984658"/>
                        <a:ext cx="9525" cy="11103"/>
                      </a:xfrm>
                      <a:custGeom>
                        <a:avLst/>
                        <a:gdLst>
                          <a:gd name="connsiteX0" fmla="*/ 0 w 9525"/>
                          <a:gd name="connsiteY0" fmla="*/ 9525 h 11103"/>
                          <a:gd name="connsiteX1" fmla="*/ 4763 w 9525"/>
                          <a:gd name="connsiteY1" fmla="*/ 10477 h 11103"/>
                          <a:gd name="connsiteX2" fmla="*/ 9525 w 9525"/>
                          <a:gd name="connsiteY2" fmla="*/ 2858 h 11103"/>
                          <a:gd name="connsiteX3" fmla="*/ 6668 w 9525"/>
                          <a:gd name="connsiteY3" fmla="*/ 0 h 11103"/>
                          <a:gd name="connsiteX4" fmla="*/ 6668 w 9525"/>
                          <a:gd name="connsiteY4" fmla="*/ 1905 h 11103"/>
                          <a:gd name="connsiteX5" fmla="*/ 1905 w 9525"/>
                          <a:gd name="connsiteY5" fmla="*/ 9525 h 11103"/>
                          <a:gd name="connsiteX6" fmla="*/ 0 w 9525"/>
                          <a:gd name="connsiteY6" fmla="*/ 9525 h 11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525" h="11103">
                            <a:moveTo>
                              <a:pt x="0" y="9525"/>
                            </a:moveTo>
                            <a:cubicBezTo>
                              <a:pt x="953" y="11430"/>
                              <a:pt x="1905" y="11430"/>
                              <a:pt x="4763" y="10477"/>
                            </a:cubicBezTo>
                            <a:cubicBezTo>
                              <a:pt x="7620" y="8572"/>
                              <a:pt x="9525" y="5715"/>
                              <a:pt x="9525" y="2858"/>
                            </a:cubicBezTo>
                            <a:cubicBezTo>
                              <a:pt x="9525" y="952"/>
                              <a:pt x="8573" y="0"/>
                              <a:pt x="6668" y="0"/>
                            </a:cubicBezTo>
                            <a:cubicBezTo>
                              <a:pt x="6668" y="0"/>
                              <a:pt x="6668" y="952"/>
                              <a:pt x="6668" y="1905"/>
                            </a:cubicBezTo>
                            <a:cubicBezTo>
                              <a:pt x="6668" y="4763"/>
                              <a:pt x="4763" y="8572"/>
                              <a:pt x="1905" y="9525"/>
                            </a:cubicBezTo>
                            <a:cubicBezTo>
                              <a:pt x="953" y="9525"/>
                              <a:pt x="0" y="9525"/>
                              <a:pt x="0" y="952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90" name="Freeform: Shape 3489">
                        <a:extLst>
                          <a:ext uri="{FF2B5EF4-FFF2-40B4-BE49-F238E27FC236}">
                            <a16:creationId xmlns:a16="http://schemas.microsoft.com/office/drawing/2014/main" id="{6EC2D8E4-D081-4E69-B75D-9B5F9E0648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8762" y="2983705"/>
                        <a:ext cx="6667" cy="10477"/>
                      </a:xfrm>
                      <a:custGeom>
                        <a:avLst/>
                        <a:gdLst>
                          <a:gd name="connsiteX0" fmla="*/ 0 w 6667"/>
                          <a:gd name="connsiteY0" fmla="*/ 8573 h 10477"/>
                          <a:gd name="connsiteX1" fmla="*/ 0 w 6667"/>
                          <a:gd name="connsiteY1" fmla="*/ 10478 h 10477"/>
                          <a:gd name="connsiteX2" fmla="*/ 1905 w 6667"/>
                          <a:gd name="connsiteY2" fmla="*/ 9525 h 10477"/>
                          <a:gd name="connsiteX3" fmla="*/ 6667 w 6667"/>
                          <a:gd name="connsiteY3" fmla="*/ 1905 h 10477"/>
                          <a:gd name="connsiteX4" fmla="*/ 6667 w 6667"/>
                          <a:gd name="connsiteY4" fmla="*/ 0 h 10477"/>
                          <a:gd name="connsiteX5" fmla="*/ 4763 w 6667"/>
                          <a:gd name="connsiteY5" fmla="*/ 953 h 10477"/>
                          <a:gd name="connsiteX6" fmla="*/ 0 w 6667"/>
                          <a:gd name="connsiteY6" fmla="*/ 8573 h 10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67" h="10477">
                            <a:moveTo>
                              <a:pt x="0" y="8573"/>
                            </a:moveTo>
                            <a:cubicBezTo>
                              <a:pt x="0" y="9525"/>
                              <a:pt x="0" y="9525"/>
                              <a:pt x="0" y="10478"/>
                            </a:cubicBezTo>
                            <a:cubicBezTo>
                              <a:pt x="952" y="10478"/>
                              <a:pt x="952" y="10478"/>
                              <a:pt x="1905" y="9525"/>
                            </a:cubicBezTo>
                            <a:cubicBezTo>
                              <a:pt x="4763" y="7620"/>
                              <a:pt x="6667" y="4763"/>
                              <a:pt x="6667" y="1905"/>
                            </a:cubicBezTo>
                            <a:cubicBezTo>
                              <a:pt x="6667" y="953"/>
                              <a:pt x="6667" y="953"/>
                              <a:pt x="6667" y="0"/>
                            </a:cubicBezTo>
                            <a:cubicBezTo>
                              <a:pt x="5715" y="0"/>
                              <a:pt x="5715" y="0"/>
                              <a:pt x="4763" y="953"/>
                            </a:cubicBezTo>
                            <a:cubicBezTo>
                              <a:pt x="2857" y="1905"/>
                              <a:pt x="0" y="5715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91" name="Freeform: Shape 3490">
                      <a:extLst>
                        <a:ext uri="{FF2B5EF4-FFF2-40B4-BE49-F238E27FC236}">
                          <a16:creationId xmlns:a16="http://schemas.microsoft.com/office/drawing/2014/main" id="{F60B5C00-90F5-4E25-9BD5-65E7D0BC0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30366"/>
                      <a:ext cx="90487" cy="52387"/>
                    </a:xfrm>
                    <a:custGeom>
                      <a:avLst/>
                      <a:gdLst>
                        <a:gd name="connsiteX0" fmla="*/ 90488 w 90487"/>
                        <a:gd name="connsiteY0" fmla="*/ 15240 h 52387"/>
                        <a:gd name="connsiteX1" fmla="*/ 63818 w 90487"/>
                        <a:gd name="connsiteY1" fmla="*/ 0 h 52387"/>
                        <a:gd name="connsiteX2" fmla="*/ 26670 w 90487"/>
                        <a:gd name="connsiteY2" fmla="*/ 0 h 52387"/>
                        <a:gd name="connsiteX3" fmla="*/ 0 w 90487"/>
                        <a:gd name="connsiteY3" fmla="*/ 15240 h 52387"/>
                        <a:gd name="connsiteX4" fmla="*/ 0 w 90487"/>
                        <a:gd name="connsiteY4" fmla="*/ 37147 h 52387"/>
                        <a:gd name="connsiteX5" fmla="*/ 26670 w 90487"/>
                        <a:gd name="connsiteY5" fmla="*/ 52388 h 52387"/>
                        <a:gd name="connsiteX6" fmla="*/ 63818 w 90487"/>
                        <a:gd name="connsiteY6" fmla="*/ 52388 h 52387"/>
                        <a:gd name="connsiteX7" fmla="*/ 90488 w 90487"/>
                        <a:gd name="connsiteY7" fmla="*/ 37147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90488" y="15240"/>
                          </a:moveTo>
                          <a:lnTo>
                            <a:pt x="63818" y="0"/>
                          </a:lnTo>
                          <a:lnTo>
                            <a:pt x="26670" y="0"/>
                          </a:lnTo>
                          <a:lnTo>
                            <a:pt x="0" y="15240"/>
                          </a:lnTo>
                          <a:lnTo>
                            <a:pt x="0" y="37147"/>
                          </a:lnTo>
                          <a:lnTo>
                            <a:pt x="26670" y="52388"/>
                          </a:lnTo>
                          <a:lnTo>
                            <a:pt x="63818" y="52388"/>
                          </a:lnTo>
                          <a:lnTo>
                            <a:pt x="90488" y="3714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2" name="Graphic 7">
                    <a:extLst>
                      <a:ext uri="{FF2B5EF4-FFF2-40B4-BE49-F238E27FC236}">
                        <a16:creationId xmlns:a16="http://schemas.microsoft.com/office/drawing/2014/main" id="{8E1261BE-BA61-43A6-A139-E368D3C10D1B}"/>
                      </a:ext>
                    </a:extLst>
                  </p:cNvPr>
                  <p:cNvGrpSpPr/>
                  <p:nvPr/>
                </p:nvGrpSpPr>
                <p:grpSpPr>
                  <a:xfrm>
                    <a:off x="10179704" y="2922746"/>
                    <a:ext cx="100012" cy="62864"/>
                    <a:chOff x="10179704" y="2922746"/>
                    <a:chExt cx="100012" cy="62864"/>
                  </a:xfrm>
                </p:grpSpPr>
                <p:sp>
                  <p:nvSpPr>
                    <p:cNvPr id="3493" name="Freeform: Shape 3492">
                      <a:extLst>
                        <a:ext uri="{FF2B5EF4-FFF2-40B4-BE49-F238E27FC236}">
                          <a16:creationId xmlns:a16="http://schemas.microsoft.com/office/drawing/2014/main" id="{79E4173B-0FAF-4E01-AAB5-58CF77082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9704" y="2922746"/>
                      <a:ext cx="100012" cy="62864"/>
                    </a:xfrm>
                    <a:custGeom>
                      <a:avLst/>
                      <a:gdLst>
                        <a:gd name="connsiteX0" fmla="*/ 95250 w 100012"/>
                        <a:gd name="connsiteY0" fmla="*/ 22860 h 62864"/>
                        <a:gd name="connsiteX1" fmla="*/ 95250 w 100012"/>
                        <a:gd name="connsiteY1" fmla="*/ 40958 h 62864"/>
                        <a:gd name="connsiteX2" fmla="*/ 68580 w 100012"/>
                        <a:gd name="connsiteY2" fmla="*/ 56197 h 62864"/>
                        <a:gd name="connsiteX3" fmla="*/ 30480 w 100012"/>
                        <a:gd name="connsiteY3" fmla="*/ 56197 h 62864"/>
                        <a:gd name="connsiteX4" fmla="*/ 3810 w 100012"/>
                        <a:gd name="connsiteY4" fmla="*/ 40958 h 62864"/>
                        <a:gd name="connsiteX5" fmla="*/ 3810 w 100012"/>
                        <a:gd name="connsiteY5" fmla="*/ 22860 h 62864"/>
                        <a:gd name="connsiteX6" fmla="*/ 30480 w 100012"/>
                        <a:gd name="connsiteY6" fmla="*/ 7620 h 62864"/>
                        <a:gd name="connsiteX7" fmla="*/ 68580 w 100012"/>
                        <a:gd name="connsiteY7" fmla="*/ 7620 h 62864"/>
                        <a:gd name="connsiteX8" fmla="*/ 95250 w 100012"/>
                        <a:gd name="connsiteY8" fmla="*/ 22860 h 62864"/>
                        <a:gd name="connsiteX9" fmla="*/ 95250 w 100012"/>
                        <a:gd name="connsiteY9" fmla="*/ 22860 h 62864"/>
                        <a:gd name="connsiteX10" fmla="*/ 100013 w 100012"/>
                        <a:gd name="connsiteY10" fmla="*/ 17145 h 62864"/>
                        <a:gd name="connsiteX11" fmla="*/ 70485 w 100012"/>
                        <a:gd name="connsiteY11" fmla="*/ 0 h 62864"/>
                        <a:gd name="connsiteX12" fmla="*/ 29528 w 100012"/>
                        <a:gd name="connsiteY12" fmla="*/ 0 h 62864"/>
                        <a:gd name="connsiteX13" fmla="*/ 0 w 100012"/>
                        <a:gd name="connsiteY13" fmla="*/ 17145 h 62864"/>
                        <a:gd name="connsiteX14" fmla="*/ 0 w 100012"/>
                        <a:gd name="connsiteY14" fmla="*/ 44767 h 62864"/>
                        <a:gd name="connsiteX15" fmla="*/ 0 w 100012"/>
                        <a:gd name="connsiteY15" fmla="*/ 45720 h 62864"/>
                        <a:gd name="connsiteX16" fmla="*/ 953 w 100012"/>
                        <a:gd name="connsiteY16" fmla="*/ 46672 h 62864"/>
                        <a:gd name="connsiteX17" fmla="*/ 27622 w 100012"/>
                        <a:gd name="connsiteY17" fmla="*/ 61913 h 62864"/>
                        <a:gd name="connsiteX18" fmla="*/ 28575 w 100012"/>
                        <a:gd name="connsiteY18" fmla="*/ 62865 h 62864"/>
                        <a:gd name="connsiteX19" fmla="*/ 30480 w 100012"/>
                        <a:gd name="connsiteY19" fmla="*/ 62865 h 62864"/>
                        <a:gd name="connsiteX20" fmla="*/ 68580 w 100012"/>
                        <a:gd name="connsiteY20" fmla="*/ 62865 h 62864"/>
                        <a:gd name="connsiteX21" fmla="*/ 70485 w 100012"/>
                        <a:gd name="connsiteY21" fmla="*/ 62865 h 62864"/>
                        <a:gd name="connsiteX22" fmla="*/ 71438 w 100012"/>
                        <a:gd name="connsiteY22" fmla="*/ 61913 h 62864"/>
                        <a:gd name="connsiteX23" fmla="*/ 98108 w 100012"/>
                        <a:gd name="connsiteY23" fmla="*/ 46672 h 62864"/>
                        <a:gd name="connsiteX24" fmla="*/ 99060 w 100012"/>
                        <a:gd name="connsiteY24" fmla="*/ 45720 h 62864"/>
                        <a:gd name="connsiteX25" fmla="*/ 99060 w 100012"/>
                        <a:gd name="connsiteY25" fmla="*/ 44767 h 62864"/>
                        <a:gd name="connsiteX26" fmla="*/ 99060 w 100012"/>
                        <a:gd name="connsiteY26" fmla="*/ 17145 h 62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00012" h="62864">
                          <a:moveTo>
                            <a:pt x="95250" y="22860"/>
                          </a:moveTo>
                          <a:lnTo>
                            <a:pt x="95250" y="40958"/>
                          </a:lnTo>
                          <a:lnTo>
                            <a:pt x="68580" y="56197"/>
                          </a:lnTo>
                          <a:lnTo>
                            <a:pt x="30480" y="56197"/>
                          </a:lnTo>
                          <a:lnTo>
                            <a:pt x="3810" y="40958"/>
                          </a:lnTo>
                          <a:lnTo>
                            <a:pt x="3810" y="22860"/>
                          </a:lnTo>
                          <a:lnTo>
                            <a:pt x="30480" y="7620"/>
                          </a:lnTo>
                          <a:lnTo>
                            <a:pt x="68580" y="7620"/>
                          </a:lnTo>
                          <a:lnTo>
                            <a:pt x="95250" y="22860"/>
                          </a:lnTo>
                          <a:lnTo>
                            <a:pt x="95250" y="22860"/>
                          </a:lnTo>
                          <a:close/>
                          <a:moveTo>
                            <a:pt x="100013" y="17145"/>
                          </a:moveTo>
                          <a:lnTo>
                            <a:pt x="70485" y="0"/>
                          </a:lnTo>
                          <a:lnTo>
                            <a:pt x="29528" y="0"/>
                          </a:lnTo>
                          <a:lnTo>
                            <a:pt x="0" y="17145"/>
                          </a:lnTo>
                          <a:lnTo>
                            <a:pt x="0" y="44767"/>
                          </a:lnTo>
                          <a:lnTo>
                            <a:pt x="0" y="45720"/>
                          </a:lnTo>
                          <a:lnTo>
                            <a:pt x="953" y="46672"/>
                          </a:lnTo>
                          <a:lnTo>
                            <a:pt x="27622" y="61913"/>
                          </a:lnTo>
                          <a:lnTo>
                            <a:pt x="28575" y="62865"/>
                          </a:lnTo>
                          <a:lnTo>
                            <a:pt x="30480" y="62865"/>
                          </a:lnTo>
                          <a:lnTo>
                            <a:pt x="68580" y="62865"/>
                          </a:lnTo>
                          <a:lnTo>
                            <a:pt x="70485" y="62865"/>
                          </a:lnTo>
                          <a:lnTo>
                            <a:pt x="71438" y="61913"/>
                          </a:lnTo>
                          <a:lnTo>
                            <a:pt x="98108" y="46672"/>
                          </a:lnTo>
                          <a:lnTo>
                            <a:pt x="99060" y="45720"/>
                          </a:lnTo>
                          <a:lnTo>
                            <a:pt x="99060" y="44767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4" name="Freeform: Shape 3493">
                      <a:extLst>
                        <a:ext uri="{FF2B5EF4-FFF2-40B4-BE49-F238E27FC236}">
                          <a16:creationId xmlns:a16="http://schemas.microsoft.com/office/drawing/2014/main" id="{803B6598-7392-4863-B701-E0F4BA422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9232" y="2963703"/>
                      <a:ext cx="70484" cy="21907"/>
                    </a:xfrm>
                    <a:custGeom>
                      <a:avLst/>
                      <a:gdLst>
                        <a:gd name="connsiteX0" fmla="*/ 40957 w 70484"/>
                        <a:gd name="connsiteY0" fmla="*/ 21907 h 21907"/>
                        <a:gd name="connsiteX1" fmla="*/ 0 w 70484"/>
                        <a:gd name="connsiteY1" fmla="*/ 21907 h 21907"/>
                        <a:gd name="connsiteX2" fmla="*/ 0 w 70484"/>
                        <a:gd name="connsiteY2" fmla="*/ 17145 h 21907"/>
                        <a:gd name="connsiteX3" fmla="*/ 40957 w 70484"/>
                        <a:gd name="connsiteY3" fmla="*/ 17145 h 21907"/>
                        <a:gd name="connsiteX4" fmla="*/ 70485 w 70484"/>
                        <a:gd name="connsiteY4" fmla="*/ 0 h 21907"/>
                        <a:gd name="connsiteX5" fmla="*/ 70485 w 70484"/>
                        <a:gd name="connsiteY5" fmla="*/ 4763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484" h="21907">
                          <a:moveTo>
                            <a:pt x="40957" y="21907"/>
                          </a:moveTo>
                          <a:lnTo>
                            <a:pt x="0" y="21907"/>
                          </a:lnTo>
                          <a:lnTo>
                            <a:pt x="0" y="17145"/>
                          </a:lnTo>
                          <a:lnTo>
                            <a:pt x="40957" y="17145"/>
                          </a:lnTo>
                          <a:lnTo>
                            <a:pt x="70485" y="0"/>
                          </a:lnTo>
                          <a:lnTo>
                            <a:pt x="70485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5" name="Freeform: Shape 3494">
                      <a:extLst>
                        <a:ext uri="{FF2B5EF4-FFF2-40B4-BE49-F238E27FC236}">
                          <a16:creationId xmlns:a16="http://schemas.microsoft.com/office/drawing/2014/main" id="{A1F85FCC-41C2-4821-B86C-1070A9F8A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922746"/>
                      <a:ext cx="99059" cy="58102"/>
                    </a:xfrm>
                    <a:custGeom>
                      <a:avLst/>
                      <a:gdLst>
                        <a:gd name="connsiteX0" fmla="*/ 94297 w 99059"/>
                        <a:gd name="connsiteY0" fmla="*/ 18097 h 58102"/>
                        <a:gd name="connsiteX1" fmla="*/ 94297 w 99059"/>
                        <a:gd name="connsiteY1" fmla="*/ 40005 h 58102"/>
                        <a:gd name="connsiteX2" fmla="*/ 67628 w 99059"/>
                        <a:gd name="connsiteY2" fmla="*/ 55245 h 58102"/>
                        <a:gd name="connsiteX3" fmla="*/ 29528 w 99059"/>
                        <a:gd name="connsiteY3" fmla="*/ 55245 h 58102"/>
                        <a:gd name="connsiteX4" fmla="*/ 2857 w 99059"/>
                        <a:gd name="connsiteY4" fmla="*/ 40005 h 58102"/>
                        <a:gd name="connsiteX5" fmla="*/ 2857 w 99059"/>
                        <a:gd name="connsiteY5" fmla="*/ 18097 h 58102"/>
                        <a:gd name="connsiteX6" fmla="*/ 29528 w 99059"/>
                        <a:gd name="connsiteY6" fmla="*/ 2858 h 58102"/>
                        <a:gd name="connsiteX7" fmla="*/ 67628 w 99059"/>
                        <a:gd name="connsiteY7" fmla="*/ 2858 h 58102"/>
                        <a:gd name="connsiteX8" fmla="*/ 94297 w 99059"/>
                        <a:gd name="connsiteY8" fmla="*/ 18097 h 58102"/>
                        <a:gd name="connsiteX9" fmla="*/ 94297 w 99059"/>
                        <a:gd name="connsiteY9" fmla="*/ 18097 h 58102"/>
                        <a:gd name="connsiteX10" fmla="*/ 99060 w 99059"/>
                        <a:gd name="connsiteY10" fmla="*/ 17145 h 58102"/>
                        <a:gd name="connsiteX11" fmla="*/ 98107 w 99059"/>
                        <a:gd name="connsiteY11" fmla="*/ 16192 h 58102"/>
                        <a:gd name="connsiteX12" fmla="*/ 71438 w 99059"/>
                        <a:gd name="connsiteY12" fmla="*/ 952 h 58102"/>
                        <a:gd name="connsiteX13" fmla="*/ 70485 w 99059"/>
                        <a:gd name="connsiteY13" fmla="*/ 0 h 58102"/>
                        <a:gd name="connsiteX14" fmla="*/ 68580 w 99059"/>
                        <a:gd name="connsiteY14" fmla="*/ 0 h 58102"/>
                        <a:gd name="connsiteX15" fmla="*/ 30480 w 99059"/>
                        <a:gd name="connsiteY15" fmla="*/ 0 h 58102"/>
                        <a:gd name="connsiteX16" fmla="*/ 28575 w 99059"/>
                        <a:gd name="connsiteY16" fmla="*/ 0 h 58102"/>
                        <a:gd name="connsiteX17" fmla="*/ 27622 w 99059"/>
                        <a:gd name="connsiteY17" fmla="*/ 952 h 58102"/>
                        <a:gd name="connsiteX18" fmla="*/ 953 w 99059"/>
                        <a:gd name="connsiteY18" fmla="*/ 16192 h 58102"/>
                        <a:gd name="connsiteX19" fmla="*/ 0 w 99059"/>
                        <a:gd name="connsiteY19" fmla="*/ 17145 h 58102"/>
                        <a:gd name="connsiteX20" fmla="*/ 0 w 99059"/>
                        <a:gd name="connsiteY20" fmla="*/ 18097 h 58102"/>
                        <a:gd name="connsiteX21" fmla="*/ 0 w 99059"/>
                        <a:gd name="connsiteY21" fmla="*/ 40005 h 58102"/>
                        <a:gd name="connsiteX22" fmla="*/ 0 w 99059"/>
                        <a:gd name="connsiteY22" fmla="*/ 40958 h 58102"/>
                        <a:gd name="connsiteX23" fmla="*/ 953 w 99059"/>
                        <a:gd name="connsiteY23" fmla="*/ 41910 h 58102"/>
                        <a:gd name="connsiteX24" fmla="*/ 27622 w 99059"/>
                        <a:gd name="connsiteY24" fmla="*/ 57150 h 58102"/>
                        <a:gd name="connsiteX25" fmla="*/ 28575 w 99059"/>
                        <a:gd name="connsiteY25" fmla="*/ 58102 h 58102"/>
                        <a:gd name="connsiteX26" fmla="*/ 30480 w 99059"/>
                        <a:gd name="connsiteY26" fmla="*/ 58102 h 58102"/>
                        <a:gd name="connsiteX27" fmla="*/ 68580 w 99059"/>
                        <a:gd name="connsiteY27" fmla="*/ 58102 h 58102"/>
                        <a:gd name="connsiteX28" fmla="*/ 70485 w 99059"/>
                        <a:gd name="connsiteY28" fmla="*/ 58102 h 58102"/>
                        <a:gd name="connsiteX29" fmla="*/ 71438 w 99059"/>
                        <a:gd name="connsiteY29" fmla="*/ 57150 h 58102"/>
                        <a:gd name="connsiteX30" fmla="*/ 98107 w 99059"/>
                        <a:gd name="connsiteY30" fmla="*/ 41910 h 58102"/>
                        <a:gd name="connsiteX31" fmla="*/ 99060 w 99059"/>
                        <a:gd name="connsiteY31" fmla="*/ 40958 h 58102"/>
                        <a:gd name="connsiteX32" fmla="*/ 99060 w 99059"/>
                        <a:gd name="connsiteY32" fmla="*/ 40005 h 58102"/>
                        <a:gd name="connsiteX33" fmla="*/ 99060 w 99059"/>
                        <a:gd name="connsiteY33" fmla="*/ 18097 h 58102"/>
                        <a:gd name="connsiteX34" fmla="*/ 99060 w 99059"/>
                        <a:gd name="connsiteY34" fmla="*/ 17145 h 58102"/>
                        <a:gd name="connsiteX35" fmla="*/ 99060 w 99059"/>
                        <a:gd name="connsiteY35" fmla="*/ 1714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9059" h="58102">
                          <a:moveTo>
                            <a:pt x="94297" y="18097"/>
                          </a:moveTo>
                          <a:lnTo>
                            <a:pt x="94297" y="40005"/>
                          </a:lnTo>
                          <a:lnTo>
                            <a:pt x="67628" y="55245"/>
                          </a:lnTo>
                          <a:lnTo>
                            <a:pt x="29528" y="55245"/>
                          </a:lnTo>
                          <a:lnTo>
                            <a:pt x="2857" y="40005"/>
                          </a:lnTo>
                          <a:lnTo>
                            <a:pt x="2857" y="18097"/>
                          </a:lnTo>
                          <a:lnTo>
                            <a:pt x="29528" y="2858"/>
                          </a:lnTo>
                          <a:lnTo>
                            <a:pt x="67628" y="2858"/>
                          </a:lnTo>
                          <a:lnTo>
                            <a:pt x="94297" y="18097"/>
                          </a:lnTo>
                          <a:lnTo>
                            <a:pt x="94297" y="18097"/>
                          </a:lnTo>
                          <a:close/>
                          <a:moveTo>
                            <a:pt x="99060" y="17145"/>
                          </a:moveTo>
                          <a:lnTo>
                            <a:pt x="98107" y="16192"/>
                          </a:lnTo>
                          <a:lnTo>
                            <a:pt x="71438" y="952"/>
                          </a:lnTo>
                          <a:lnTo>
                            <a:pt x="70485" y="0"/>
                          </a:lnTo>
                          <a:lnTo>
                            <a:pt x="68580" y="0"/>
                          </a:lnTo>
                          <a:lnTo>
                            <a:pt x="30480" y="0"/>
                          </a:lnTo>
                          <a:lnTo>
                            <a:pt x="28575" y="0"/>
                          </a:lnTo>
                          <a:lnTo>
                            <a:pt x="27622" y="952"/>
                          </a:lnTo>
                          <a:lnTo>
                            <a:pt x="953" y="16192"/>
                          </a:lnTo>
                          <a:lnTo>
                            <a:pt x="0" y="17145"/>
                          </a:lnTo>
                          <a:lnTo>
                            <a:pt x="0" y="18097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7622" y="57150"/>
                          </a:lnTo>
                          <a:lnTo>
                            <a:pt x="28575" y="58102"/>
                          </a:lnTo>
                          <a:lnTo>
                            <a:pt x="30480" y="58102"/>
                          </a:lnTo>
                          <a:lnTo>
                            <a:pt x="68580" y="58102"/>
                          </a:lnTo>
                          <a:lnTo>
                            <a:pt x="70485" y="58102"/>
                          </a:lnTo>
                          <a:lnTo>
                            <a:pt x="71438" y="57150"/>
                          </a:lnTo>
                          <a:lnTo>
                            <a:pt x="98107" y="41910"/>
                          </a:lnTo>
                          <a:lnTo>
                            <a:pt x="99060" y="40958"/>
                          </a:lnTo>
                          <a:lnTo>
                            <a:pt x="99060" y="40005"/>
                          </a:lnTo>
                          <a:lnTo>
                            <a:pt x="99060" y="18097"/>
                          </a:lnTo>
                          <a:lnTo>
                            <a:pt x="99060" y="17145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6" name="Graphic 7">
                    <a:extLst>
                      <a:ext uri="{FF2B5EF4-FFF2-40B4-BE49-F238E27FC236}">
                        <a16:creationId xmlns:a16="http://schemas.microsoft.com/office/drawing/2014/main" id="{B0B6C332-138F-4CA7-9589-63C91E4C4E15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2991326"/>
                    <a:ext cx="11430" cy="11429"/>
                    <a:chOff x="10223519" y="2991326"/>
                    <a:chExt cx="11430" cy="11429"/>
                  </a:xfrm>
                </p:grpSpPr>
                <p:sp>
                  <p:nvSpPr>
                    <p:cNvPr id="3497" name="Freeform: Shape 3496">
                      <a:extLst>
                        <a:ext uri="{FF2B5EF4-FFF2-40B4-BE49-F238E27FC236}">
                          <a16:creationId xmlns:a16="http://schemas.microsoft.com/office/drawing/2014/main" id="{463B4381-9D3A-4C52-A990-D64CB7D5A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2996088"/>
                      <a:ext cx="11430" cy="6667"/>
                    </a:xfrm>
                    <a:custGeom>
                      <a:avLst/>
                      <a:gdLst>
                        <a:gd name="connsiteX0" fmla="*/ 11430 w 11430"/>
                        <a:gd name="connsiteY0" fmla="*/ 953 h 6667"/>
                        <a:gd name="connsiteX1" fmla="*/ 5715 w 11430"/>
                        <a:gd name="connsiteY1" fmla="*/ 6667 h 6667"/>
                        <a:gd name="connsiteX2" fmla="*/ 0 w 11430"/>
                        <a:gd name="connsiteY2" fmla="*/ 953 h 6667"/>
                        <a:gd name="connsiteX3" fmla="*/ 0 w 11430"/>
                        <a:gd name="connsiteY3" fmla="*/ 0 h 6667"/>
                        <a:gd name="connsiteX4" fmla="*/ 4763 w 11430"/>
                        <a:gd name="connsiteY4" fmla="*/ 3810 h 6667"/>
                        <a:gd name="connsiteX5" fmla="*/ 9525 w 11430"/>
                        <a:gd name="connsiteY5" fmla="*/ 0 h 6667"/>
                        <a:gd name="connsiteX6" fmla="*/ 11430 w 11430"/>
                        <a:gd name="connsiteY6" fmla="*/ 953 h 6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6667">
                          <a:moveTo>
                            <a:pt x="11430" y="953"/>
                          </a:moveTo>
                          <a:cubicBezTo>
                            <a:pt x="11430" y="3810"/>
                            <a:pt x="9525" y="6667"/>
                            <a:pt x="5715" y="6667"/>
                          </a:cubicBezTo>
                          <a:cubicBezTo>
                            <a:pt x="2857" y="6667"/>
                            <a:pt x="0" y="4763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1905"/>
                            <a:pt x="2857" y="3810"/>
                            <a:pt x="4763" y="3810"/>
                          </a:cubicBezTo>
                          <a:cubicBezTo>
                            <a:pt x="7620" y="3810"/>
                            <a:pt x="9525" y="1905"/>
                            <a:pt x="9525" y="0"/>
                          </a:cubicBezTo>
                          <a:cubicBezTo>
                            <a:pt x="11430" y="0"/>
                            <a:pt x="11430" y="0"/>
                            <a:pt x="1143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8" name="Freeform: Shape 3497">
                      <a:extLst>
                        <a:ext uri="{FF2B5EF4-FFF2-40B4-BE49-F238E27FC236}">
                          <a16:creationId xmlns:a16="http://schemas.microsoft.com/office/drawing/2014/main" id="{B58EAE98-E0D4-4A4E-B8D1-BE878527A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91326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6667" y="7620"/>
                            <a:pt x="4763" y="7620"/>
                          </a:cubicBezTo>
                          <a:cubicBezTo>
                            <a:pt x="1905" y="7620"/>
                            <a:pt x="0" y="5715"/>
                            <a:pt x="0" y="3810"/>
                          </a:cubicBezTo>
                          <a:cubicBezTo>
                            <a:pt x="952" y="1905"/>
                            <a:pt x="2857" y="0"/>
                            <a:pt x="4763" y="0"/>
                          </a:cubicBezTo>
                          <a:cubicBezTo>
                            <a:pt x="6667" y="0"/>
                            <a:pt x="8572" y="1905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9" name="Graphic 7">
                    <a:extLst>
                      <a:ext uri="{FF2B5EF4-FFF2-40B4-BE49-F238E27FC236}">
                        <a16:creationId xmlns:a16="http://schemas.microsoft.com/office/drawing/2014/main" id="{4D1F329F-C179-45DA-BAA2-D27D73E509D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2087" y="2983705"/>
                    <a:ext cx="9525" cy="12055"/>
                    <a:chOff x="10192087" y="2983705"/>
                    <a:chExt cx="9525" cy="12055"/>
                  </a:xfrm>
                </p:grpSpPr>
                <p:sp>
                  <p:nvSpPr>
                    <p:cNvPr id="3500" name="Freeform: Shape 3499">
                      <a:extLst>
                        <a:ext uri="{FF2B5EF4-FFF2-40B4-BE49-F238E27FC236}">
                          <a16:creationId xmlns:a16="http://schemas.microsoft.com/office/drawing/2014/main" id="{9136F2DE-1D02-4222-A41B-F5516A1F1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2087" y="2984658"/>
                      <a:ext cx="9525" cy="11103"/>
                    </a:xfrm>
                    <a:custGeom>
                      <a:avLst/>
                      <a:gdLst>
                        <a:gd name="connsiteX0" fmla="*/ 9525 w 9525"/>
                        <a:gd name="connsiteY0" fmla="*/ 9525 h 11103"/>
                        <a:gd name="connsiteX1" fmla="*/ 4763 w 9525"/>
                        <a:gd name="connsiteY1" fmla="*/ 10477 h 11103"/>
                        <a:gd name="connsiteX2" fmla="*/ 0 w 9525"/>
                        <a:gd name="connsiteY2" fmla="*/ 2858 h 11103"/>
                        <a:gd name="connsiteX3" fmla="*/ 2857 w 9525"/>
                        <a:gd name="connsiteY3" fmla="*/ 0 h 11103"/>
                        <a:gd name="connsiteX4" fmla="*/ 2857 w 9525"/>
                        <a:gd name="connsiteY4" fmla="*/ 1905 h 11103"/>
                        <a:gd name="connsiteX5" fmla="*/ 7620 w 9525"/>
                        <a:gd name="connsiteY5" fmla="*/ 9525 h 11103"/>
                        <a:gd name="connsiteX6" fmla="*/ 9525 w 9525"/>
                        <a:gd name="connsiteY6" fmla="*/ 9525 h 11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11103">
                          <a:moveTo>
                            <a:pt x="9525" y="9525"/>
                          </a:moveTo>
                          <a:cubicBezTo>
                            <a:pt x="8572" y="11430"/>
                            <a:pt x="7620" y="11430"/>
                            <a:pt x="4763" y="10477"/>
                          </a:cubicBezTo>
                          <a:cubicBezTo>
                            <a:pt x="1905" y="8572"/>
                            <a:pt x="0" y="5715"/>
                            <a:pt x="0" y="2858"/>
                          </a:cubicBezTo>
                          <a:cubicBezTo>
                            <a:pt x="0" y="952"/>
                            <a:pt x="952" y="0"/>
                            <a:pt x="2857" y="0"/>
                          </a:cubicBezTo>
                          <a:cubicBezTo>
                            <a:pt x="2857" y="0"/>
                            <a:pt x="2857" y="952"/>
                            <a:pt x="2857" y="1905"/>
                          </a:cubicBezTo>
                          <a:cubicBezTo>
                            <a:pt x="2857" y="4763"/>
                            <a:pt x="4763" y="8572"/>
                            <a:pt x="7620" y="9525"/>
                          </a:cubicBezTo>
                          <a:cubicBezTo>
                            <a:pt x="7620" y="9525"/>
                            <a:pt x="8572" y="9525"/>
                            <a:pt x="9525" y="952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1" name="Freeform: Shape 3500">
                      <a:extLst>
                        <a:ext uri="{FF2B5EF4-FFF2-40B4-BE49-F238E27FC236}">
                          <a16:creationId xmlns:a16="http://schemas.microsoft.com/office/drawing/2014/main" id="{3AE460C6-C278-4AFA-999F-E79E519D4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944" y="2983705"/>
                      <a:ext cx="6667" cy="10477"/>
                    </a:xfrm>
                    <a:custGeom>
                      <a:avLst/>
                      <a:gdLst>
                        <a:gd name="connsiteX0" fmla="*/ 6668 w 6667"/>
                        <a:gd name="connsiteY0" fmla="*/ 8573 h 10477"/>
                        <a:gd name="connsiteX1" fmla="*/ 6668 w 6667"/>
                        <a:gd name="connsiteY1" fmla="*/ 10478 h 10477"/>
                        <a:gd name="connsiteX2" fmla="*/ 4763 w 6667"/>
                        <a:gd name="connsiteY2" fmla="*/ 9525 h 10477"/>
                        <a:gd name="connsiteX3" fmla="*/ 0 w 6667"/>
                        <a:gd name="connsiteY3" fmla="*/ 1905 h 10477"/>
                        <a:gd name="connsiteX4" fmla="*/ 0 w 6667"/>
                        <a:gd name="connsiteY4" fmla="*/ 0 h 10477"/>
                        <a:gd name="connsiteX5" fmla="*/ 1905 w 6667"/>
                        <a:gd name="connsiteY5" fmla="*/ 953 h 10477"/>
                        <a:gd name="connsiteX6" fmla="*/ 6668 w 6667"/>
                        <a:gd name="connsiteY6" fmla="*/ 8573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67" h="10477">
                          <a:moveTo>
                            <a:pt x="6668" y="8573"/>
                          </a:moveTo>
                          <a:cubicBezTo>
                            <a:pt x="6668" y="9525"/>
                            <a:pt x="6668" y="9525"/>
                            <a:pt x="6668" y="10478"/>
                          </a:cubicBezTo>
                          <a:cubicBezTo>
                            <a:pt x="5715" y="10478"/>
                            <a:pt x="5715" y="10478"/>
                            <a:pt x="4763" y="9525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4763" y="1905"/>
                            <a:pt x="6668" y="5715"/>
                            <a:pt x="6668" y="857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02" name="Graphic 7">
                  <a:extLst>
                    <a:ext uri="{FF2B5EF4-FFF2-40B4-BE49-F238E27FC236}">
                      <a16:creationId xmlns:a16="http://schemas.microsoft.com/office/drawing/2014/main" id="{8E2D00D0-866D-4182-9997-2E4F28DF153B}"/>
                    </a:ext>
                  </a:extLst>
                </p:cNvPr>
                <p:cNvGrpSpPr/>
                <p:nvPr/>
              </p:nvGrpSpPr>
              <p:grpSpPr>
                <a:xfrm>
                  <a:off x="10184466" y="2896076"/>
                  <a:ext cx="89534" cy="77152"/>
                  <a:chOff x="10184466" y="2896076"/>
                  <a:chExt cx="89534" cy="77152"/>
                </a:xfrm>
              </p:grpSpPr>
              <p:grpSp>
                <p:nvGrpSpPr>
                  <p:cNvPr id="3503" name="Graphic 7">
                    <a:extLst>
                      <a:ext uri="{FF2B5EF4-FFF2-40B4-BE49-F238E27FC236}">
                        <a16:creationId xmlns:a16="http://schemas.microsoft.com/office/drawing/2014/main" id="{6261B147-2BFB-480E-80B5-EFCA06E46A2E}"/>
                      </a:ext>
                    </a:extLst>
                  </p:cNvPr>
                  <p:cNvGrpSpPr/>
                  <p:nvPr/>
                </p:nvGrpSpPr>
                <p:grpSpPr>
                  <a:xfrm>
                    <a:off x="10189229" y="2903696"/>
                    <a:ext cx="80009" cy="69532"/>
                    <a:chOff x="10189229" y="2903696"/>
                    <a:chExt cx="80009" cy="69532"/>
                  </a:xfrm>
                </p:grpSpPr>
                <p:sp>
                  <p:nvSpPr>
                    <p:cNvPr id="3504" name="Freeform: Shape 3503">
                      <a:extLst>
                        <a:ext uri="{FF2B5EF4-FFF2-40B4-BE49-F238E27FC236}">
                          <a16:creationId xmlns:a16="http://schemas.microsoft.com/office/drawing/2014/main" id="{393881ED-126B-4EAA-B020-B11CF9C26D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17030"/>
                      <a:ext cx="80009" cy="56197"/>
                    </a:xfrm>
                    <a:custGeom>
                      <a:avLst/>
                      <a:gdLst>
                        <a:gd name="connsiteX0" fmla="*/ 0 w 80009"/>
                        <a:gd name="connsiteY0" fmla="*/ 0 h 56197"/>
                        <a:gd name="connsiteX1" fmla="*/ 0 w 80009"/>
                        <a:gd name="connsiteY1" fmla="*/ 22860 h 56197"/>
                        <a:gd name="connsiteX2" fmla="*/ 0 w 80009"/>
                        <a:gd name="connsiteY2" fmla="*/ 41910 h 56197"/>
                        <a:gd name="connsiteX3" fmla="*/ 0 w 80009"/>
                        <a:gd name="connsiteY3" fmla="*/ 41910 h 56197"/>
                        <a:gd name="connsiteX4" fmla="*/ 0 w 80009"/>
                        <a:gd name="connsiteY4" fmla="*/ 41910 h 56197"/>
                        <a:gd name="connsiteX5" fmla="*/ 23813 w 80009"/>
                        <a:gd name="connsiteY5" fmla="*/ 56198 h 56197"/>
                        <a:gd name="connsiteX6" fmla="*/ 57150 w 80009"/>
                        <a:gd name="connsiteY6" fmla="*/ 56198 h 56197"/>
                        <a:gd name="connsiteX7" fmla="*/ 80010 w 80009"/>
                        <a:gd name="connsiteY7" fmla="*/ 41910 h 56197"/>
                        <a:gd name="connsiteX8" fmla="*/ 80010 w 80009"/>
                        <a:gd name="connsiteY8" fmla="*/ 22860 h 56197"/>
                        <a:gd name="connsiteX9" fmla="*/ 80010 w 80009"/>
                        <a:gd name="connsiteY9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009" h="56197">
                          <a:moveTo>
                            <a:pt x="0" y="0"/>
                          </a:moveTo>
                          <a:lnTo>
                            <a:pt x="0" y="2286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23813" y="56198"/>
                          </a:lnTo>
                          <a:lnTo>
                            <a:pt x="57150" y="56198"/>
                          </a:lnTo>
                          <a:lnTo>
                            <a:pt x="80010" y="41910"/>
                          </a:lnTo>
                          <a:lnTo>
                            <a:pt x="80010" y="22860"/>
                          </a:lnTo>
                          <a:lnTo>
                            <a:pt x="80010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5" name="Freeform: Shape 3504">
                      <a:extLst>
                        <a:ext uri="{FF2B5EF4-FFF2-40B4-BE49-F238E27FC236}">
                          <a16:creationId xmlns:a16="http://schemas.microsoft.com/office/drawing/2014/main" id="{A83FDE43-D4C6-4FEF-8983-AE5620F40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041" y="2936080"/>
                      <a:ext cx="56197" cy="37147"/>
                    </a:xfrm>
                    <a:custGeom>
                      <a:avLst/>
                      <a:gdLst>
                        <a:gd name="connsiteX0" fmla="*/ 33338 w 56197"/>
                        <a:gd name="connsiteY0" fmla="*/ 37148 h 37147"/>
                        <a:gd name="connsiteX1" fmla="*/ 0 w 56197"/>
                        <a:gd name="connsiteY1" fmla="*/ 37148 h 37147"/>
                        <a:gd name="connsiteX2" fmla="*/ 0 w 56197"/>
                        <a:gd name="connsiteY2" fmla="*/ 13335 h 37147"/>
                        <a:gd name="connsiteX3" fmla="*/ 33338 w 56197"/>
                        <a:gd name="connsiteY3" fmla="*/ 13335 h 37147"/>
                        <a:gd name="connsiteX4" fmla="*/ 56197 w 56197"/>
                        <a:gd name="connsiteY4" fmla="*/ 0 h 37147"/>
                        <a:gd name="connsiteX5" fmla="*/ 56197 w 56197"/>
                        <a:gd name="connsiteY5" fmla="*/ 22860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197" h="37147">
                          <a:moveTo>
                            <a:pt x="33338" y="37148"/>
                          </a:moveTo>
                          <a:lnTo>
                            <a:pt x="0" y="37148"/>
                          </a:lnTo>
                          <a:lnTo>
                            <a:pt x="0" y="13335"/>
                          </a:lnTo>
                          <a:lnTo>
                            <a:pt x="33338" y="13335"/>
                          </a:lnTo>
                          <a:lnTo>
                            <a:pt x="56197" y="0"/>
                          </a:lnTo>
                          <a:lnTo>
                            <a:pt x="56197" y="2286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06" name="Graphic 7">
                      <a:extLst>
                        <a:ext uri="{FF2B5EF4-FFF2-40B4-BE49-F238E27FC236}">
                          <a16:creationId xmlns:a16="http://schemas.microsoft.com/office/drawing/2014/main" id="{4703AE29-9BE8-4D6E-BA96-05404E10BA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5904" y="2950368"/>
                      <a:ext cx="7620" cy="10150"/>
                      <a:chOff x="10255904" y="2950368"/>
                      <a:chExt cx="7620" cy="10150"/>
                    </a:xfrm>
                  </p:grpSpPr>
                  <p:sp>
                    <p:nvSpPr>
                      <p:cNvPr id="3507" name="Freeform: Shape 3506">
                        <a:extLst>
                          <a:ext uri="{FF2B5EF4-FFF2-40B4-BE49-F238E27FC236}">
                            <a16:creationId xmlns:a16="http://schemas.microsoft.com/office/drawing/2014/main" id="{11234DCC-60DB-4C67-9C4D-CB25CC0138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7620" cy="10150"/>
                      </a:xfrm>
                      <a:custGeom>
                        <a:avLst/>
                        <a:gdLst>
                          <a:gd name="connsiteX0" fmla="*/ 0 w 7620"/>
                          <a:gd name="connsiteY0" fmla="*/ 8573 h 10150"/>
                          <a:gd name="connsiteX1" fmla="*/ 3810 w 7620"/>
                          <a:gd name="connsiteY1" fmla="*/ 9525 h 10150"/>
                          <a:gd name="connsiteX2" fmla="*/ 7620 w 7620"/>
                          <a:gd name="connsiteY2" fmla="*/ 2858 h 10150"/>
                          <a:gd name="connsiteX3" fmla="*/ 5715 w 7620"/>
                          <a:gd name="connsiteY3" fmla="*/ 0 h 10150"/>
                          <a:gd name="connsiteX4" fmla="*/ 5715 w 7620"/>
                          <a:gd name="connsiteY4" fmla="*/ 953 h 10150"/>
                          <a:gd name="connsiteX5" fmla="*/ 1905 w 7620"/>
                          <a:gd name="connsiteY5" fmla="*/ 7620 h 10150"/>
                          <a:gd name="connsiteX6" fmla="*/ 0 w 7620"/>
                          <a:gd name="connsiteY6" fmla="*/ 8573 h 10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20" h="10150">
                            <a:moveTo>
                              <a:pt x="0" y="8573"/>
                            </a:moveTo>
                            <a:cubicBezTo>
                              <a:pt x="953" y="10478"/>
                              <a:pt x="1905" y="10478"/>
                              <a:pt x="3810" y="9525"/>
                            </a:cubicBezTo>
                            <a:cubicBezTo>
                              <a:pt x="5715" y="8573"/>
                              <a:pt x="7620" y="4763"/>
                              <a:pt x="7620" y="2858"/>
                            </a:cubicBezTo>
                            <a:cubicBezTo>
                              <a:pt x="7620" y="953"/>
                              <a:pt x="6668" y="0"/>
                              <a:pt x="5715" y="0"/>
                            </a:cubicBezTo>
                            <a:cubicBezTo>
                              <a:pt x="5715" y="0"/>
                              <a:pt x="5715" y="953"/>
                              <a:pt x="5715" y="953"/>
                            </a:cubicBezTo>
                            <a:cubicBezTo>
                              <a:pt x="5715" y="3810"/>
                              <a:pt x="3810" y="6667"/>
                              <a:pt x="1905" y="7620"/>
                            </a:cubicBezTo>
                            <a:cubicBezTo>
                              <a:pt x="953" y="8573"/>
                              <a:pt x="0" y="8573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08" name="Freeform: Shape 3507">
                        <a:extLst>
                          <a:ext uri="{FF2B5EF4-FFF2-40B4-BE49-F238E27FC236}">
                            <a16:creationId xmlns:a16="http://schemas.microsoft.com/office/drawing/2014/main" id="{5DEFAF5B-3ACD-42F7-875D-1295842C29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5715" cy="8572"/>
                      </a:xfrm>
                      <a:custGeom>
                        <a:avLst/>
                        <a:gdLst>
                          <a:gd name="connsiteX0" fmla="*/ 0 w 5715"/>
                          <a:gd name="connsiteY0" fmla="*/ 7620 h 8572"/>
                          <a:gd name="connsiteX1" fmla="*/ 0 w 5715"/>
                          <a:gd name="connsiteY1" fmla="*/ 8573 h 8572"/>
                          <a:gd name="connsiteX2" fmla="*/ 1905 w 5715"/>
                          <a:gd name="connsiteY2" fmla="*/ 7620 h 8572"/>
                          <a:gd name="connsiteX3" fmla="*/ 5715 w 5715"/>
                          <a:gd name="connsiteY3" fmla="*/ 953 h 8572"/>
                          <a:gd name="connsiteX4" fmla="*/ 5715 w 5715"/>
                          <a:gd name="connsiteY4" fmla="*/ 0 h 8572"/>
                          <a:gd name="connsiteX5" fmla="*/ 3810 w 5715"/>
                          <a:gd name="connsiteY5" fmla="*/ 953 h 8572"/>
                          <a:gd name="connsiteX6" fmla="*/ 0 w 5715"/>
                          <a:gd name="connsiteY6" fmla="*/ 762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8572">
                            <a:moveTo>
                              <a:pt x="0" y="7620"/>
                            </a:moveTo>
                            <a:cubicBezTo>
                              <a:pt x="0" y="8573"/>
                              <a:pt x="0" y="8573"/>
                              <a:pt x="0" y="8573"/>
                            </a:cubicBezTo>
                            <a:cubicBezTo>
                              <a:pt x="953" y="8573"/>
                              <a:pt x="953" y="8573"/>
                              <a:pt x="1905" y="7620"/>
                            </a:cubicBezTo>
                            <a:cubicBezTo>
                              <a:pt x="3810" y="6667"/>
                              <a:pt x="5715" y="2858"/>
                              <a:pt x="5715" y="953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953"/>
                            </a:cubicBezTo>
                            <a:cubicBezTo>
                              <a:pt x="1905" y="1905"/>
                              <a:pt x="0" y="4763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09" name="Freeform: Shape 3508">
                      <a:extLst>
                        <a:ext uri="{FF2B5EF4-FFF2-40B4-BE49-F238E27FC236}">
                          <a16:creationId xmlns:a16="http://schemas.microsoft.com/office/drawing/2014/main" id="{9FFEFF33-A689-4278-A882-31F2896C0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03696"/>
                      <a:ext cx="80009" cy="45720"/>
                    </a:xfrm>
                    <a:custGeom>
                      <a:avLst/>
                      <a:gdLst>
                        <a:gd name="connsiteX0" fmla="*/ 80010 w 80009"/>
                        <a:gd name="connsiteY0" fmla="*/ 13335 h 45720"/>
                        <a:gd name="connsiteX1" fmla="*/ 57150 w 80009"/>
                        <a:gd name="connsiteY1" fmla="*/ 0 h 45720"/>
                        <a:gd name="connsiteX2" fmla="*/ 23813 w 80009"/>
                        <a:gd name="connsiteY2" fmla="*/ 0 h 45720"/>
                        <a:gd name="connsiteX3" fmla="*/ 0 w 80009"/>
                        <a:gd name="connsiteY3" fmla="*/ 13335 h 45720"/>
                        <a:gd name="connsiteX4" fmla="*/ 0 w 80009"/>
                        <a:gd name="connsiteY4" fmla="*/ 32385 h 45720"/>
                        <a:gd name="connsiteX5" fmla="*/ 23813 w 80009"/>
                        <a:gd name="connsiteY5" fmla="*/ 45720 h 45720"/>
                        <a:gd name="connsiteX6" fmla="*/ 57150 w 80009"/>
                        <a:gd name="connsiteY6" fmla="*/ 45720 h 45720"/>
                        <a:gd name="connsiteX7" fmla="*/ 80010 w 80009"/>
                        <a:gd name="connsiteY7" fmla="*/ 32385 h 45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0009" h="45720">
                          <a:moveTo>
                            <a:pt x="80010" y="13335"/>
                          </a:moveTo>
                          <a:lnTo>
                            <a:pt x="57150" y="0"/>
                          </a:lnTo>
                          <a:lnTo>
                            <a:pt x="23813" y="0"/>
                          </a:lnTo>
                          <a:lnTo>
                            <a:pt x="0" y="13335"/>
                          </a:lnTo>
                          <a:lnTo>
                            <a:pt x="0" y="32385"/>
                          </a:lnTo>
                          <a:lnTo>
                            <a:pt x="23813" y="45720"/>
                          </a:lnTo>
                          <a:lnTo>
                            <a:pt x="57150" y="45720"/>
                          </a:lnTo>
                          <a:lnTo>
                            <a:pt x="80010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0" name="Graphic 7">
                    <a:extLst>
                      <a:ext uri="{FF2B5EF4-FFF2-40B4-BE49-F238E27FC236}">
                        <a16:creationId xmlns:a16="http://schemas.microsoft.com/office/drawing/2014/main" id="{B9BB94BC-E3CE-4394-8BB5-390BC6A48149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896076"/>
                    <a:ext cx="89534" cy="56197"/>
                    <a:chOff x="10184466" y="2896076"/>
                    <a:chExt cx="89534" cy="56197"/>
                  </a:xfrm>
                </p:grpSpPr>
                <p:sp>
                  <p:nvSpPr>
                    <p:cNvPr id="3511" name="Freeform: Shape 3510">
                      <a:extLst>
                        <a:ext uri="{FF2B5EF4-FFF2-40B4-BE49-F238E27FC236}">
                          <a16:creationId xmlns:a16="http://schemas.microsoft.com/office/drawing/2014/main" id="{A8C476D9-341C-4FF5-9863-0D923B58C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419" y="2896076"/>
                      <a:ext cx="88582" cy="56197"/>
                    </a:xfrm>
                    <a:custGeom>
                      <a:avLst/>
                      <a:gdLst>
                        <a:gd name="connsiteX0" fmla="*/ 83820 w 88582"/>
                        <a:gd name="connsiteY0" fmla="*/ 20955 h 56197"/>
                        <a:gd name="connsiteX1" fmla="*/ 83820 w 88582"/>
                        <a:gd name="connsiteY1" fmla="*/ 37147 h 56197"/>
                        <a:gd name="connsiteX2" fmla="*/ 60007 w 88582"/>
                        <a:gd name="connsiteY2" fmla="*/ 50483 h 56197"/>
                        <a:gd name="connsiteX3" fmla="*/ 26670 w 88582"/>
                        <a:gd name="connsiteY3" fmla="*/ 50483 h 56197"/>
                        <a:gd name="connsiteX4" fmla="*/ 2857 w 88582"/>
                        <a:gd name="connsiteY4" fmla="*/ 37147 h 56197"/>
                        <a:gd name="connsiteX5" fmla="*/ 2857 w 88582"/>
                        <a:gd name="connsiteY5" fmla="*/ 20955 h 56197"/>
                        <a:gd name="connsiteX6" fmla="*/ 26670 w 88582"/>
                        <a:gd name="connsiteY6" fmla="*/ 7620 h 56197"/>
                        <a:gd name="connsiteX7" fmla="*/ 60007 w 88582"/>
                        <a:gd name="connsiteY7" fmla="*/ 7620 h 56197"/>
                        <a:gd name="connsiteX8" fmla="*/ 83820 w 88582"/>
                        <a:gd name="connsiteY8" fmla="*/ 20955 h 56197"/>
                        <a:gd name="connsiteX9" fmla="*/ 83820 w 88582"/>
                        <a:gd name="connsiteY9" fmla="*/ 20955 h 56197"/>
                        <a:gd name="connsiteX10" fmla="*/ 87630 w 88582"/>
                        <a:gd name="connsiteY10" fmla="*/ 15240 h 56197"/>
                        <a:gd name="connsiteX11" fmla="*/ 61913 w 88582"/>
                        <a:gd name="connsiteY11" fmla="*/ 0 h 56197"/>
                        <a:gd name="connsiteX12" fmla="*/ 25718 w 88582"/>
                        <a:gd name="connsiteY12" fmla="*/ 0 h 56197"/>
                        <a:gd name="connsiteX13" fmla="*/ 0 w 88582"/>
                        <a:gd name="connsiteY13" fmla="*/ 15240 h 56197"/>
                        <a:gd name="connsiteX14" fmla="*/ 0 w 88582"/>
                        <a:gd name="connsiteY14" fmla="*/ 40005 h 56197"/>
                        <a:gd name="connsiteX15" fmla="*/ 0 w 88582"/>
                        <a:gd name="connsiteY15" fmla="*/ 40958 h 56197"/>
                        <a:gd name="connsiteX16" fmla="*/ 953 w 88582"/>
                        <a:gd name="connsiteY16" fmla="*/ 41910 h 56197"/>
                        <a:gd name="connsiteX17" fmla="*/ 24765 w 88582"/>
                        <a:gd name="connsiteY17" fmla="*/ 55245 h 56197"/>
                        <a:gd name="connsiteX18" fmla="*/ 25718 w 88582"/>
                        <a:gd name="connsiteY18" fmla="*/ 56197 h 56197"/>
                        <a:gd name="connsiteX19" fmla="*/ 27622 w 88582"/>
                        <a:gd name="connsiteY19" fmla="*/ 56197 h 56197"/>
                        <a:gd name="connsiteX20" fmla="*/ 60960 w 88582"/>
                        <a:gd name="connsiteY20" fmla="*/ 56197 h 56197"/>
                        <a:gd name="connsiteX21" fmla="*/ 62865 w 88582"/>
                        <a:gd name="connsiteY21" fmla="*/ 56197 h 56197"/>
                        <a:gd name="connsiteX22" fmla="*/ 63818 w 88582"/>
                        <a:gd name="connsiteY22" fmla="*/ 55245 h 56197"/>
                        <a:gd name="connsiteX23" fmla="*/ 87630 w 88582"/>
                        <a:gd name="connsiteY23" fmla="*/ 41910 h 56197"/>
                        <a:gd name="connsiteX24" fmla="*/ 88582 w 88582"/>
                        <a:gd name="connsiteY24" fmla="*/ 40958 h 56197"/>
                        <a:gd name="connsiteX25" fmla="*/ 88582 w 88582"/>
                        <a:gd name="connsiteY25" fmla="*/ 40005 h 56197"/>
                        <a:gd name="connsiteX26" fmla="*/ 88582 w 88582"/>
                        <a:gd name="connsiteY26" fmla="*/ 1524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88582" h="56197">
                          <a:moveTo>
                            <a:pt x="83820" y="20955"/>
                          </a:moveTo>
                          <a:lnTo>
                            <a:pt x="83820" y="37147"/>
                          </a:lnTo>
                          <a:lnTo>
                            <a:pt x="60007" y="50483"/>
                          </a:lnTo>
                          <a:lnTo>
                            <a:pt x="26670" y="50483"/>
                          </a:lnTo>
                          <a:lnTo>
                            <a:pt x="2857" y="37147"/>
                          </a:lnTo>
                          <a:lnTo>
                            <a:pt x="2857" y="20955"/>
                          </a:lnTo>
                          <a:lnTo>
                            <a:pt x="26670" y="7620"/>
                          </a:lnTo>
                          <a:lnTo>
                            <a:pt x="60007" y="7620"/>
                          </a:lnTo>
                          <a:lnTo>
                            <a:pt x="83820" y="20955"/>
                          </a:lnTo>
                          <a:lnTo>
                            <a:pt x="83820" y="20955"/>
                          </a:lnTo>
                          <a:close/>
                          <a:moveTo>
                            <a:pt x="87630" y="15240"/>
                          </a:moveTo>
                          <a:lnTo>
                            <a:pt x="61913" y="0"/>
                          </a:lnTo>
                          <a:lnTo>
                            <a:pt x="25718" y="0"/>
                          </a:lnTo>
                          <a:lnTo>
                            <a:pt x="0" y="15240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4765" y="55245"/>
                          </a:lnTo>
                          <a:lnTo>
                            <a:pt x="25718" y="56197"/>
                          </a:lnTo>
                          <a:lnTo>
                            <a:pt x="27622" y="56197"/>
                          </a:lnTo>
                          <a:lnTo>
                            <a:pt x="60960" y="56197"/>
                          </a:lnTo>
                          <a:lnTo>
                            <a:pt x="62865" y="56197"/>
                          </a:lnTo>
                          <a:lnTo>
                            <a:pt x="63818" y="55245"/>
                          </a:lnTo>
                          <a:lnTo>
                            <a:pt x="87630" y="41910"/>
                          </a:lnTo>
                          <a:lnTo>
                            <a:pt x="88582" y="40958"/>
                          </a:lnTo>
                          <a:lnTo>
                            <a:pt x="88582" y="40005"/>
                          </a:lnTo>
                          <a:lnTo>
                            <a:pt x="88582" y="1524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2" name="Freeform: Shape 3511">
                      <a:extLst>
                        <a:ext uri="{FF2B5EF4-FFF2-40B4-BE49-F238E27FC236}">
                          <a16:creationId xmlns:a16="http://schemas.microsoft.com/office/drawing/2014/main" id="{59DB877E-551A-444F-ACB8-AAB11E3E2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32271"/>
                      <a:ext cx="61912" cy="20002"/>
                    </a:xfrm>
                    <a:custGeom>
                      <a:avLst/>
                      <a:gdLst>
                        <a:gd name="connsiteX0" fmla="*/ 36195 w 61912"/>
                        <a:gd name="connsiteY0" fmla="*/ 20002 h 20002"/>
                        <a:gd name="connsiteX1" fmla="*/ 0 w 61912"/>
                        <a:gd name="connsiteY1" fmla="*/ 20002 h 20002"/>
                        <a:gd name="connsiteX2" fmla="*/ 0 w 61912"/>
                        <a:gd name="connsiteY2" fmla="*/ 15240 h 20002"/>
                        <a:gd name="connsiteX3" fmla="*/ 36195 w 61912"/>
                        <a:gd name="connsiteY3" fmla="*/ 15240 h 20002"/>
                        <a:gd name="connsiteX4" fmla="*/ 61913 w 61912"/>
                        <a:gd name="connsiteY4" fmla="*/ 0 h 20002"/>
                        <a:gd name="connsiteX5" fmla="*/ 61913 w 61912"/>
                        <a:gd name="connsiteY5" fmla="*/ 4763 h 20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1912" h="20002">
                          <a:moveTo>
                            <a:pt x="36195" y="20002"/>
                          </a:moveTo>
                          <a:lnTo>
                            <a:pt x="0" y="20002"/>
                          </a:lnTo>
                          <a:lnTo>
                            <a:pt x="0" y="15240"/>
                          </a:lnTo>
                          <a:lnTo>
                            <a:pt x="36195" y="15240"/>
                          </a:lnTo>
                          <a:lnTo>
                            <a:pt x="61913" y="0"/>
                          </a:lnTo>
                          <a:lnTo>
                            <a:pt x="61913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3" name="Freeform: Shape 3512">
                      <a:extLst>
                        <a:ext uri="{FF2B5EF4-FFF2-40B4-BE49-F238E27FC236}">
                          <a16:creationId xmlns:a16="http://schemas.microsoft.com/office/drawing/2014/main" id="{74DEF51B-8AE2-42F1-B28A-E522F6752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896076"/>
                      <a:ext cx="88582" cy="51434"/>
                    </a:xfrm>
                    <a:custGeom>
                      <a:avLst/>
                      <a:gdLst>
                        <a:gd name="connsiteX0" fmla="*/ 84772 w 88582"/>
                        <a:gd name="connsiteY0" fmla="*/ 16192 h 51434"/>
                        <a:gd name="connsiteX1" fmla="*/ 84772 w 88582"/>
                        <a:gd name="connsiteY1" fmla="*/ 35242 h 51434"/>
                        <a:gd name="connsiteX2" fmla="*/ 60960 w 88582"/>
                        <a:gd name="connsiteY2" fmla="*/ 48578 h 51434"/>
                        <a:gd name="connsiteX3" fmla="*/ 27622 w 88582"/>
                        <a:gd name="connsiteY3" fmla="*/ 48578 h 51434"/>
                        <a:gd name="connsiteX4" fmla="*/ 3810 w 88582"/>
                        <a:gd name="connsiteY4" fmla="*/ 35242 h 51434"/>
                        <a:gd name="connsiteX5" fmla="*/ 3810 w 88582"/>
                        <a:gd name="connsiteY5" fmla="*/ 16192 h 51434"/>
                        <a:gd name="connsiteX6" fmla="*/ 27622 w 88582"/>
                        <a:gd name="connsiteY6" fmla="*/ 2858 h 51434"/>
                        <a:gd name="connsiteX7" fmla="*/ 60960 w 88582"/>
                        <a:gd name="connsiteY7" fmla="*/ 2858 h 51434"/>
                        <a:gd name="connsiteX8" fmla="*/ 84772 w 88582"/>
                        <a:gd name="connsiteY8" fmla="*/ 16192 h 51434"/>
                        <a:gd name="connsiteX9" fmla="*/ 84772 w 88582"/>
                        <a:gd name="connsiteY9" fmla="*/ 16192 h 51434"/>
                        <a:gd name="connsiteX10" fmla="*/ 88583 w 88582"/>
                        <a:gd name="connsiteY10" fmla="*/ 15240 h 51434"/>
                        <a:gd name="connsiteX11" fmla="*/ 87630 w 88582"/>
                        <a:gd name="connsiteY11" fmla="*/ 14288 h 51434"/>
                        <a:gd name="connsiteX12" fmla="*/ 63818 w 88582"/>
                        <a:gd name="connsiteY12" fmla="*/ 953 h 51434"/>
                        <a:gd name="connsiteX13" fmla="*/ 62865 w 88582"/>
                        <a:gd name="connsiteY13" fmla="*/ 0 h 51434"/>
                        <a:gd name="connsiteX14" fmla="*/ 60960 w 88582"/>
                        <a:gd name="connsiteY14" fmla="*/ 0 h 51434"/>
                        <a:gd name="connsiteX15" fmla="*/ 27622 w 88582"/>
                        <a:gd name="connsiteY15" fmla="*/ 0 h 51434"/>
                        <a:gd name="connsiteX16" fmla="*/ 25718 w 88582"/>
                        <a:gd name="connsiteY16" fmla="*/ 0 h 51434"/>
                        <a:gd name="connsiteX17" fmla="*/ 24765 w 88582"/>
                        <a:gd name="connsiteY17" fmla="*/ 953 h 51434"/>
                        <a:gd name="connsiteX18" fmla="*/ 953 w 88582"/>
                        <a:gd name="connsiteY18" fmla="*/ 14288 h 51434"/>
                        <a:gd name="connsiteX19" fmla="*/ 0 w 88582"/>
                        <a:gd name="connsiteY19" fmla="*/ 15240 h 51434"/>
                        <a:gd name="connsiteX20" fmla="*/ 0 w 88582"/>
                        <a:gd name="connsiteY20" fmla="*/ 16192 h 51434"/>
                        <a:gd name="connsiteX21" fmla="*/ 0 w 88582"/>
                        <a:gd name="connsiteY21" fmla="*/ 35242 h 51434"/>
                        <a:gd name="connsiteX22" fmla="*/ 0 w 88582"/>
                        <a:gd name="connsiteY22" fmla="*/ 36195 h 51434"/>
                        <a:gd name="connsiteX23" fmla="*/ 953 w 88582"/>
                        <a:gd name="connsiteY23" fmla="*/ 37147 h 51434"/>
                        <a:gd name="connsiteX24" fmla="*/ 24765 w 88582"/>
                        <a:gd name="connsiteY24" fmla="*/ 50483 h 51434"/>
                        <a:gd name="connsiteX25" fmla="*/ 25718 w 88582"/>
                        <a:gd name="connsiteY25" fmla="*/ 51435 h 51434"/>
                        <a:gd name="connsiteX26" fmla="*/ 27622 w 88582"/>
                        <a:gd name="connsiteY26" fmla="*/ 51435 h 51434"/>
                        <a:gd name="connsiteX27" fmla="*/ 60960 w 88582"/>
                        <a:gd name="connsiteY27" fmla="*/ 51435 h 51434"/>
                        <a:gd name="connsiteX28" fmla="*/ 62865 w 88582"/>
                        <a:gd name="connsiteY28" fmla="*/ 51435 h 51434"/>
                        <a:gd name="connsiteX29" fmla="*/ 63818 w 88582"/>
                        <a:gd name="connsiteY29" fmla="*/ 50483 h 51434"/>
                        <a:gd name="connsiteX30" fmla="*/ 87630 w 88582"/>
                        <a:gd name="connsiteY30" fmla="*/ 37147 h 51434"/>
                        <a:gd name="connsiteX31" fmla="*/ 88583 w 88582"/>
                        <a:gd name="connsiteY31" fmla="*/ 36195 h 51434"/>
                        <a:gd name="connsiteX32" fmla="*/ 88583 w 88582"/>
                        <a:gd name="connsiteY32" fmla="*/ 35242 h 51434"/>
                        <a:gd name="connsiteX33" fmla="*/ 88583 w 88582"/>
                        <a:gd name="connsiteY33" fmla="*/ 15240 h 51434"/>
                        <a:gd name="connsiteX34" fmla="*/ 88583 w 88582"/>
                        <a:gd name="connsiteY34" fmla="*/ 15240 h 51434"/>
                        <a:gd name="connsiteX35" fmla="*/ 88583 w 88582"/>
                        <a:gd name="connsiteY35" fmla="*/ 15240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8582" h="51434">
                          <a:moveTo>
                            <a:pt x="84772" y="16192"/>
                          </a:moveTo>
                          <a:lnTo>
                            <a:pt x="84772" y="35242"/>
                          </a:lnTo>
                          <a:lnTo>
                            <a:pt x="60960" y="48578"/>
                          </a:lnTo>
                          <a:lnTo>
                            <a:pt x="27622" y="48578"/>
                          </a:lnTo>
                          <a:lnTo>
                            <a:pt x="3810" y="35242"/>
                          </a:lnTo>
                          <a:lnTo>
                            <a:pt x="3810" y="16192"/>
                          </a:lnTo>
                          <a:lnTo>
                            <a:pt x="27622" y="2858"/>
                          </a:lnTo>
                          <a:lnTo>
                            <a:pt x="60960" y="2858"/>
                          </a:lnTo>
                          <a:lnTo>
                            <a:pt x="84772" y="16192"/>
                          </a:lnTo>
                          <a:lnTo>
                            <a:pt x="84772" y="16192"/>
                          </a:lnTo>
                          <a:close/>
                          <a:moveTo>
                            <a:pt x="88583" y="15240"/>
                          </a:moveTo>
                          <a:lnTo>
                            <a:pt x="87630" y="14288"/>
                          </a:lnTo>
                          <a:lnTo>
                            <a:pt x="63818" y="953"/>
                          </a:lnTo>
                          <a:lnTo>
                            <a:pt x="62865" y="0"/>
                          </a:lnTo>
                          <a:lnTo>
                            <a:pt x="60960" y="0"/>
                          </a:lnTo>
                          <a:lnTo>
                            <a:pt x="27622" y="0"/>
                          </a:lnTo>
                          <a:lnTo>
                            <a:pt x="25718" y="0"/>
                          </a:lnTo>
                          <a:lnTo>
                            <a:pt x="24765" y="953"/>
                          </a:lnTo>
                          <a:lnTo>
                            <a:pt x="953" y="14288"/>
                          </a:lnTo>
                          <a:lnTo>
                            <a:pt x="0" y="15240"/>
                          </a:lnTo>
                          <a:lnTo>
                            <a:pt x="0" y="16192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4765" y="50483"/>
                          </a:lnTo>
                          <a:lnTo>
                            <a:pt x="25718" y="51435"/>
                          </a:lnTo>
                          <a:lnTo>
                            <a:pt x="27622" y="51435"/>
                          </a:lnTo>
                          <a:lnTo>
                            <a:pt x="60960" y="51435"/>
                          </a:lnTo>
                          <a:lnTo>
                            <a:pt x="62865" y="51435"/>
                          </a:lnTo>
                          <a:lnTo>
                            <a:pt x="63818" y="50483"/>
                          </a:lnTo>
                          <a:lnTo>
                            <a:pt x="87630" y="37147"/>
                          </a:lnTo>
                          <a:lnTo>
                            <a:pt x="88583" y="36195"/>
                          </a:lnTo>
                          <a:lnTo>
                            <a:pt x="88583" y="35242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4" name="Graphic 7">
                    <a:extLst>
                      <a:ext uri="{FF2B5EF4-FFF2-40B4-BE49-F238E27FC236}">
                        <a16:creationId xmlns:a16="http://schemas.microsoft.com/office/drawing/2014/main" id="{5254523B-619A-44B6-986D-9D52D4385832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2957035"/>
                    <a:ext cx="9525" cy="9525"/>
                    <a:chOff x="10224472" y="2957035"/>
                    <a:chExt cx="9525" cy="9525"/>
                  </a:xfrm>
                </p:grpSpPr>
                <p:sp>
                  <p:nvSpPr>
                    <p:cNvPr id="3515" name="Freeform: Shape 3514">
                      <a:extLst>
                        <a:ext uri="{FF2B5EF4-FFF2-40B4-BE49-F238E27FC236}">
                          <a16:creationId xmlns:a16="http://schemas.microsoft.com/office/drawing/2014/main" id="{B8D2D6A9-1FE4-4312-97ED-7927C9D7B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60846"/>
                      <a:ext cx="9525" cy="5714"/>
                    </a:xfrm>
                    <a:custGeom>
                      <a:avLst/>
                      <a:gdLst>
                        <a:gd name="connsiteX0" fmla="*/ 9525 w 9525"/>
                        <a:gd name="connsiteY0" fmla="*/ 952 h 5714"/>
                        <a:gd name="connsiteX1" fmla="*/ 4763 w 9525"/>
                        <a:gd name="connsiteY1" fmla="*/ 5715 h 5714"/>
                        <a:gd name="connsiteX2" fmla="*/ 0 w 9525"/>
                        <a:gd name="connsiteY2" fmla="*/ 952 h 5714"/>
                        <a:gd name="connsiteX3" fmla="*/ 0 w 9525"/>
                        <a:gd name="connsiteY3" fmla="*/ 0 h 5714"/>
                        <a:gd name="connsiteX4" fmla="*/ 4763 w 9525"/>
                        <a:gd name="connsiteY4" fmla="*/ 3810 h 5714"/>
                        <a:gd name="connsiteX5" fmla="*/ 9525 w 9525"/>
                        <a:gd name="connsiteY5" fmla="*/ 0 h 5714"/>
                        <a:gd name="connsiteX6" fmla="*/ 9525 w 9525"/>
                        <a:gd name="connsiteY6" fmla="*/ 952 h 5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5714">
                          <a:moveTo>
                            <a:pt x="9525" y="952"/>
                          </a:moveTo>
                          <a:cubicBezTo>
                            <a:pt x="9525" y="3810"/>
                            <a:pt x="7620" y="5715"/>
                            <a:pt x="4763" y="5715"/>
                          </a:cubicBezTo>
                          <a:cubicBezTo>
                            <a:pt x="1905" y="5715"/>
                            <a:pt x="0" y="3810"/>
                            <a:pt x="0" y="952"/>
                          </a:cubicBezTo>
                          <a:cubicBezTo>
                            <a:pt x="0" y="952"/>
                            <a:pt x="0" y="0"/>
                            <a:pt x="0" y="0"/>
                          </a:cubicBezTo>
                          <a:cubicBezTo>
                            <a:pt x="953" y="1905"/>
                            <a:pt x="1905" y="3810"/>
                            <a:pt x="4763" y="3810"/>
                          </a:cubicBezTo>
                          <a:cubicBezTo>
                            <a:pt x="6667" y="3810"/>
                            <a:pt x="8572" y="1905"/>
                            <a:pt x="9525" y="0"/>
                          </a:cubicBezTo>
                          <a:cubicBezTo>
                            <a:pt x="9525" y="0"/>
                            <a:pt x="9525" y="0"/>
                            <a:pt x="9525" y="95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6" name="Freeform: Shape 3515">
                      <a:extLst>
                        <a:ext uri="{FF2B5EF4-FFF2-40B4-BE49-F238E27FC236}">
                          <a16:creationId xmlns:a16="http://schemas.microsoft.com/office/drawing/2014/main" id="{117AA071-6799-4214-8B5A-3BA974777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57035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7620" y="7620"/>
                            <a:pt x="4763" y="7620"/>
                          </a:cubicBezTo>
                          <a:cubicBezTo>
                            <a:pt x="2857" y="7620"/>
                            <a:pt x="953" y="5715"/>
                            <a:pt x="0" y="3810"/>
                          </a:cubicBezTo>
                          <a:cubicBezTo>
                            <a:pt x="953" y="1905"/>
                            <a:pt x="1905" y="0"/>
                            <a:pt x="4763" y="0"/>
                          </a:cubicBezTo>
                          <a:cubicBezTo>
                            <a:pt x="7620" y="0"/>
                            <a:pt x="9525" y="953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7" name="Graphic 7">
                    <a:extLst>
                      <a:ext uri="{FF2B5EF4-FFF2-40B4-BE49-F238E27FC236}">
                        <a16:creationId xmlns:a16="http://schemas.microsoft.com/office/drawing/2014/main" id="{EA2576E7-7B09-437B-8B82-2606348C43D8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950368"/>
                    <a:ext cx="8572" cy="10150"/>
                    <a:chOff x="10196849" y="2950368"/>
                    <a:chExt cx="8572" cy="10150"/>
                  </a:xfrm>
                </p:grpSpPr>
                <p:sp>
                  <p:nvSpPr>
                    <p:cNvPr id="3518" name="Freeform: Shape 3517">
                      <a:extLst>
                        <a:ext uri="{FF2B5EF4-FFF2-40B4-BE49-F238E27FC236}">
                          <a16:creationId xmlns:a16="http://schemas.microsoft.com/office/drawing/2014/main" id="{A34D7567-3738-4E2A-85B1-8AD253B89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950368"/>
                      <a:ext cx="7619" cy="10150"/>
                    </a:xfrm>
                    <a:custGeom>
                      <a:avLst/>
                      <a:gdLst>
                        <a:gd name="connsiteX0" fmla="*/ 7620 w 7619"/>
                        <a:gd name="connsiteY0" fmla="*/ 8573 h 10150"/>
                        <a:gd name="connsiteX1" fmla="*/ 3810 w 7619"/>
                        <a:gd name="connsiteY1" fmla="*/ 9525 h 10150"/>
                        <a:gd name="connsiteX2" fmla="*/ 0 w 7619"/>
                        <a:gd name="connsiteY2" fmla="*/ 2858 h 10150"/>
                        <a:gd name="connsiteX3" fmla="*/ 1905 w 7619"/>
                        <a:gd name="connsiteY3" fmla="*/ 0 h 10150"/>
                        <a:gd name="connsiteX4" fmla="*/ 1905 w 7619"/>
                        <a:gd name="connsiteY4" fmla="*/ 953 h 10150"/>
                        <a:gd name="connsiteX5" fmla="*/ 5715 w 7619"/>
                        <a:gd name="connsiteY5" fmla="*/ 7620 h 10150"/>
                        <a:gd name="connsiteX6" fmla="*/ 7620 w 7619"/>
                        <a:gd name="connsiteY6" fmla="*/ 8573 h 10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10150">
                          <a:moveTo>
                            <a:pt x="7620" y="8573"/>
                          </a:moveTo>
                          <a:cubicBezTo>
                            <a:pt x="6667" y="10478"/>
                            <a:pt x="5715" y="10478"/>
                            <a:pt x="3810" y="9525"/>
                          </a:cubicBezTo>
                          <a:cubicBezTo>
                            <a:pt x="1905" y="8573"/>
                            <a:pt x="0" y="4763"/>
                            <a:pt x="0" y="2858"/>
                          </a:cubicBezTo>
                          <a:cubicBezTo>
                            <a:pt x="0" y="953"/>
                            <a:pt x="952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3810"/>
                            <a:pt x="3810" y="6667"/>
                            <a:pt x="5715" y="7620"/>
                          </a:cubicBezTo>
                          <a:cubicBezTo>
                            <a:pt x="6667" y="8573"/>
                            <a:pt x="7620" y="8573"/>
                            <a:pt x="7620" y="857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9" name="Freeform: Shape 3518">
                      <a:extLst>
                        <a:ext uri="{FF2B5EF4-FFF2-40B4-BE49-F238E27FC236}">
                          <a16:creationId xmlns:a16="http://schemas.microsoft.com/office/drawing/2014/main" id="{1BF0C1AD-CF07-4DEF-9FB4-1BE8C89EA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950368"/>
                      <a:ext cx="5715" cy="8572"/>
                    </a:xfrm>
                    <a:custGeom>
                      <a:avLst/>
                      <a:gdLst>
                        <a:gd name="connsiteX0" fmla="*/ 5715 w 5715"/>
                        <a:gd name="connsiteY0" fmla="*/ 7620 h 8572"/>
                        <a:gd name="connsiteX1" fmla="*/ 5715 w 5715"/>
                        <a:gd name="connsiteY1" fmla="*/ 8573 h 8572"/>
                        <a:gd name="connsiteX2" fmla="*/ 3810 w 5715"/>
                        <a:gd name="connsiteY2" fmla="*/ 7620 h 8572"/>
                        <a:gd name="connsiteX3" fmla="*/ 0 w 5715"/>
                        <a:gd name="connsiteY3" fmla="*/ 953 h 8572"/>
                        <a:gd name="connsiteX4" fmla="*/ 0 w 5715"/>
                        <a:gd name="connsiteY4" fmla="*/ 0 h 8572"/>
                        <a:gd name="connsiteX5" fmla="*/ 1905 w 5715"/>
                        <a:gd name="connsiteY5" fmla="*/ 953 h 8572"/>
                        <a:gd name="connsiteX6" fmla="*/ 5715 w 5715"/>
                        <a:gd name="connsiteY6" fmla="*/ 7620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8572">
                          <a:moveTo>
                            <a:pt x="5715" y="7620"/>
                          </a:moveTo>
                          <a:cubicBezTo>
                            <a:pt x="5715" y="8573"/>
                            <a:pt x="5715" y="8573"/>
                            <a:pt x="5715" y="8573"/>
                          </a:cubicBezTo>
                          <a:cubicBezTo>
                            <a:pt x="4763" y="8573"/>
                            <a:pt x="4763" y="8573"/>
                            <a:pt x="3810" y="7620"/>
                          </a:cubicBezTo>
                          <a:cubicBezTo>
                            <a:pt x="1905" y="6667"/>
                            <a:pt x="0" y="2858"/>
                            <a:pt x="0" y="953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3810" y="1905"/>
                            <a:pt x="5715" y="4763"/>
                            <a:pt x="5715" y="762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20" name="Graphic 7">
                  <a:extLst>
                    <a:ext uri="{FF2B5EF4-FFF2-40B4-BE49-F238E27FC236}">
                      <a16:creationId xmlns:a16="http://schemas.microsoft.com/office/drawing/2014/main" id="{D9F5E11A-6099-4F83-9E6D-9C3686AB4D51}"/>
                    </a:ext>
                  </a:extLst>
                </p:cNvPr>
                <p:cNvGrpSpPr/>
                <p:nvPr/>
              </p:nvGrpSpPr>
              <p:grpSpPr>
                <a:xfrm>
                  <a:off x="10191134" y="2872263"/>
                  <a:ext cx="77152" cy="68579"/>
                  <a:chOff x="10191134" y="2872263"/>
                  <a:chExt cx="77152" cy="68579"/>
                </a:xfrm>
              </p:grpSpPr>
              <p:grpSp>
                <p:nvGrpSpPr>
                  <p:cNvPr id="3521" name="Graphic 7">
                    <a:extLst>
                      <a:ext uri="{FF2B5EF4-FFF2-40B4-BE49-F238E27FC236}">
                        <a16:creationId xmlns:a16="http://schemas.microsoft.com/office/drawing/2014/main" id="{14DB53F2-AA10-4B0F-B0D0-CF58C39DAB80}"/>
                      </a:ext>
                    </a:extLst>
                  </p:cNvPr>
                  <p:cNvGrpSpPr/>
                  <p:nvPr/>
                </p:nvGrpSpPr>
                <p:grpSpPr>
                  <a:xfrm>
                    <a:off x="10193991" y="2879883"/>
                    <a:ext cx="70484" cy="60959"/>
                    <a:chOff x="10193991" y="2879883"/>
                    <a:chExt cx="70484" cy="60959"/>
                  </a:xfrm>
                </p:grpSpPr>
                <p:sp>
                  <p:nvSpPr>
                    <p:cNvPr id="3522" name="Freeform: Shape 3521">
                      <a:extLst>
                        <a:ext uri="{FF2B5EF4-FFF2-40B4-BE49-F238E27FC236}">
                          <a16:creationId xmlns:a16="http://schemas.microsoft.com/office/drawing/2014/main" id="{76D160F3-EB29-48D2-8EAC-56034ED20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91313"/>
                      <a:ext cx="70484" cy="49529"/>
                    </a:xfrm>
                    <a:custGeom>
                      <a:avLst/>
                      <a:gdLst>
                        <a:gd name="connsiteX0" fmla="*/ 0 w 70484"/>
                        <a:gd name="connsiteY0" fmla="*/ 0 h 49529"/>
                        <a:gd name="connsiteX1" fmla="*/ 0 w 70484"/>
                        <a:gd name="connsiteY1" fmla="*/ 20955 h 49529"/>
                        <a:gd name="connsiteX2" fmla="*/ 0 w 70484"/>
                        <a:gd name="connsiteY2" fmla="*/ 37147 h 49529"/>
                        <a:gd name="connsiteX3" fmla="*/ 0 w 70484"/>
                        <a:gd name="connsiteY3" fmla="*/ 37147 h 49529"/>
                        <a:gd name="connsiteX4" fmla="*/ 0 w 70484"/>
                        <a:gd name="connsiteY4" fmla="*/ 37147 h 49529"/>
                        <a:gd name="connsiteX5" fmla="*/ 20955 w 70484"/>
                        <a:gd name="connsiteY5" fmla="*/ 49530 h 49529"/>
                        <a:gd name="connsiteX6" fmla="*/ 50483 w 70484"/>
                        <a:gd name="connsiteY6" fmla="*/ 49530 h 49529"/>
                        <a:gd name="connsiteX7" fmla="*/ 70485 w 70484"/>
                        <a:gd name="connsiteY7" fmla="*/ 37147 h 49529"/>
                        <a:gd name="connsiteX8" fmla="*/ 70485 w 70484"/>
                        <a:gd name="connsiteY8" fmla="*/ 20955 h 49529"/>
                        <a:gd name="connsiteX9" fmla="*/ 70485 w 70484"/>
                        <a:gd name="connsiteY9" fmla="*/ 0 h 49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0484" h="49529">
                          <a:moveTo>
                            <a:pt x="0" y="0"/>
                          </a:moveTo>
                          <a:lnTo>
                            <a:pt x="0" y="20955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20955" y="49530"/>
                          </a:lnTo>
                          <a:lnTo>
                            <a:pt x="50483" y="49530"/>
                          </a:lnTo>
                          <a:lnTo>
                            <a:pt x="70485" y="37147"/>
                          </a:lnTo>
                          <a:lnTo>
                            <a:pt x="70485" y="20955"/>
                          </a:lnTo>
                          <a:lnTo>
                            <a:pt x="7048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23" name="Freeform: Shape 3522">
                      <a:extLst>
                        <a:ext uri="{FF2B5EF4-FFF2-40B4-BE49-F238E27FC236}">
                          <a16:creationId xmlns:a16="http://schemas.microsoft.com/office/drawing/2014/main" id="{7ED274D2-37EB-4FD7-8EFA-1B78ED6B9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4947" y="2908458"/>
                      <a:ext cx="49529" cy="32384"/>
                    </a:xfrm>
                    <a:custGeom>
                      <a:avLst/>
                      <a:gdLst>
                        <a:gd name="connsiteX0" fmla="*/ 29528 w 49529"/>
                        <a:gd name="connsiteY0" fmla="*/ 32385 h 32384"/>
                        <a:gd name="connsiteX1" fmla="*/ 0 w 49529"/>
                        <a:gd name="connsiteY1" fmla="*/ 32385 h 32384"/>
                        <a:gd name="connsiteX2" fmla="*/ 0 w 49529"/>
                        <a:gd name="connsiteY2" fmla="*/ 12383 h 32384"/>
                        <a:gd name="connsiteX3" fmla="*/ 29528 w 49529"/>
                        <a:gd name="connsiteY3" fmla="*/ 12383 h 32384"/>
                        <a:gd name="connsiteX4" fmla="*/ 49530 w 49529"/>
                        <a:gd name="connsiteY4" fmla="*/ 0 h 32384"/>
                        <a:gd name="connsiteX5" fmla="*/ 49530 w 49529"/>
                        <a:gd name="connsiteY5" fmla="*/ 20002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529" h="32384">
                          <a:moveTo>
                            <a:pt x="29528" y="32385"/>
                          </a:moveTo>
                          <a:lnTo>
                            <a:pt x="0" y="32385"/>
                          </a:lnTo>
                          <a:lnTo>
                            <a:pt x="0" y="12383"/>
                          </a:lnTo>
                          <a:lnTo>
                            <a:pt x="29528" y="12383"/>
                          </a:lnTo>
                          <a:lnTo>
                            <a:pt x="49530" y="0"/>
                          </a:lnTo>
                          <a:lnTo>
                            <a:pt x="49530" y="2000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24" name="Graphic 7">
                      <a:extLst>
                        <a:ext uri="{FF2B5EF4-FFF2-40B4-BE49-F238E27FC236}">
                          <a16:creationId xmlns:a16="http://schemas.microsoft.com/office/drawing/2014/main" id="{08F771A1-7392-49A9-A401-1E712B1706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2094" y="2920841"/>
                      <a:ext cx="8572" cy="8967"/>
                      <a:chOff x="10252094" y="2920841"/>
                      <a:chExt cx="8572" cy="8967"/>
                    </a:xfrm>
                  </p:grpSpPr>
                  <p:sp>
                    <p:nvSpPr>
                      <p:cNvPr id="3525" name="Freeform: Shape 3524">
                        <a:extLst>
                          <a:ext uri="{FF2B5EF4-FFF2-40B4-BE49-F238E27FC236}">
                            <a16:creationId xmlns:a16="http://schemas.microsoft.com/office/drawing/2014/main" id="{C3B9CE4C-76A1-4828-9F6B-851BEB85AD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047" y="2920841"/>
                        <a:ext cx="7619" cy="8967"/>
                      </a:xfrm>
                      <a:custGeom>
                        <a:avLst/>
                        <a:gdLst>
                          <a:gd name="connsiteX0" fmla="*/ 0 w 7619"/>
                          <a:gd name="connsiteY0" fmla="*/ 7620 h 8967"/>
                          <a:gd name="connsiteX1" fmla="*/ 3810 w 7619"/>
                          <a:gd name="connsiteY1" fmla="*/ 8572 h 8967"/>
                          <a:gd name="connsiteX2" fmla="*/ 7620 w 7619"/>
                          <a:gd name="connsiteY2" fmla="*/ 2857 h 8967"/>
                          <a:gd name="connsiteX3" fmla="*/ 5715 w 7619"/>
                          <a:gd name="connsiteY3" fmla="*/ 0 h 8967"/>
                          <a:gd name="connsiteX4" fmla="*/ 5715 w 7619"/>
                          <a:gd name="connsiteY4" fmla="*/ 952 h 8967"/>
                          <a:gd name="connsiteX5" fmla="*/ 1905 w 7619"/>
                          <a:gd name="connsiteY5" fmla="*/ 6667 h 8967"/>
                          <a:gd name="connsiteX6" fmla="*/ 0 w 7619"/>
                          <a:gd name="connsiteY6" fmla="*/ 7620 h 8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19" h="8967">
                            <a:moveTo>
                              <a:pt x="0" y="7620"/>
                            </a:moveTo>
                            <a:cubicBezTo>
                              <a:pt x="953" y="8572"/>
                              <a:pt x="1905" y="9525"/>
                              <a:pt x="3810" y="8572"/>
                            </a:cubicBezTo>
                            <a:cubicBezTo>
                              <a:pt x="5715" y="7620"/>
                              <a:pt x="7620" y="4763"/>
                              <a:pt x="7620" y="2857"/>
                            </a:cubicBezTo>
                            <a:cubicBezTo>
                              <a:pt x="7620" y="952"/>
                              <a:pt x="6667" y="0"/>
                              <a:pt x="5715" y="0"/>
                            </a:cubicBezTo>
                            <a:cubicBezTo>
                              <a:pt x="5715" y="0"/>
                              <a:pt x="5715" y="952"/>
                              <a:pt x="5715" y="952"/>
                            </a:cubicBezTo>
                            <a:cubicBezTo>
                              <a:pt x="5715" y="2857"/>
                              <a:pt x="3810" y="5715"/>
                              <a:pt x="1905" y="6667"/>
                            </a:cubicBezTo>
                            <a:cubicBezTo>
                              <a:pt x="953" y="7620"/>
                              <a:pt x="0" y="7620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26" name="Freeform: Shape 3525">
                        <a:extLst>
                          <a:ext uri="{FF2B5EF4-FFF2-40B4-BE49-F238E27FC236}">
                            <a16:creationId xmlns:a16="http://schemas.microsoft.com/office/drawing/2014/main" id="{94B8054B-82B3-4B1A-B875-B7A39147E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2094" y="2920841"/>
                        <a:ext cx="5715" cy="7619"/>
                      </a:xfrm>
                      <a:custGeom>
                        <a:avLst/>
                        <a:gdLst>
                          <a:gd name="connsiteX0" fmla="*/ 0 w 5715"/>
                          <a:gd name="connsiteY0" fmla="*/ 6667 h 7619"/>
                          <a:gd name="connsiteX1" fmla="*/ 0 w 5715"/>
                          <a:gd name="connsiteY1" fmla="*/ 7620 h 7619"/>
                          <a:gd name="connsiteX2" fmla="*/ 1905 w 5715"/>
                          <a:gd name="connsiteY2" fmla="*/ 6667 h 7619"/>
                          <a:gd name="connsiteX3" fmla="*/ 5715 w 5715"/>
                          <a:gd name="connsiteY3" fmla="*/ 952 h 7619"/>
                          <a:gd name="connsiteX4" fmla="*/ 5715 w 5715"/>
                          <a:gd name="connsiteY4" fmla="*/ 0 h 7619"/>
                          <a:gd name="connsiteX5" fmla="*/ 3810 w 5715"/>
                          <a:gd name="connsiteY5" fmla="*/ 0 h 7619"/>
                          <a:gd name="connsiteX6" fmla="*/ 0 w 5715"/>
                          <a:gd name="connsiteY6" fmla="*/ 6667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7619">
                            <a:moveTo>
                              <a:pt x="0" y="6667"/>
                            </a:moveTo>
                            <a:cubicBezTo>
                              <a:pt x="0" y="7620"/>
                              <a:pt x="0" y="7620"/>
                              <a:pt x="0" y="7620"/>
                            </a:cubicBezTo>
                            <a:cubicBezTo>
                              <a:pt x="953" y="7620"/>
                              <a:pt x="953" y="7620"/>
                              <a:pt x="1905" y="6667"/>
                            </a:cubicBezTo>
                            <a:cubicBezTo>
                              <a:pt x="3810" y="5715"/>
                              <a:pt x="5715" y="2857"/>
                              <a:pt x="5715" y="952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0"/>
                            </a:cubicBezTo>
                            <a:cubicBezTo>
                              <a:pt x="1905" y="1905"/>
                              <a:pt x="0" y="4763"/>
                              <a:pt x="0" y="666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27" name="Freeform: Shape 3526">
                      <a:extLst>
                        <a:ext uri="{FF2B5EF4-FFF2-40B4-BE49-F238E27FC236}">
                          <a16:creationId xmlns:a16="http://schemas.microsoft.com/office/drawing/2014/main" id="{ED92D8CF-79C4-4491-BFC2-4C391B79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79883"/>
                      <a:ext cx="70484" cy="40957"/>
                    </a:xfrm>
                    <a:custGeom>
                      <a:avLst/>
                      <a:gdLst>
                        <a:gd name="connsiteX0" fmla="*/ 70485 w 70484"/>
                        <a:gd name="connsiteY0" fmla="*/ 11430 h 40957"/>
                        <a:gd name="connsiteX1" fmla="*/ 50483 w 70484"/>
                        <a:gd name="connsiteY1" fmla="*/ 0 h 40957"/>
                        <a:gd name="connsiteX2" fmla="*/ 20955 w 70484"/>
                        <a:gd name="connsiteY2" fmla="*/ 0 h 40957"/>
                        <a:gd name="connsiteX3" fmla="*/ 0 w 70484"/>
                        <a:gd name="connsiteY3" fmla="*/ 11430 h 40957"/>
                        <a:gd name="connsiteX4" fmla="*/ 0 w 70484"/>
                        <a:gd name="connsiteY4" fmla="*/ 28575 h 40957"/>
                        <a:gd name="connsiteX5" fmla="*/ 20955 w 70484"/>
                        <a:gd name="connsiteY5" fmla="*/ 40958 h 40957"/>
                        <a:gd name="connsiteX6" fmla="*/ 50483 w 70484"/>
                        <a:gd name="connsiteY6" fmla="*/ 40958 h 40957"/>
                        <a:gd name="connsiteX7" fmla="*/ 70485 w 70484"/>
                        <a:gd name="connsiteY7" fmla="*/ 2857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0484" h="40957">
                          <a:moveTo>
                            <a:pt x="70485" y="11430"/>
                          </a:moveTo>
                          <a:lnTo>
                            <a:pt x="50483" y="0"/>
                          </a:lnTo>
                          <a:lnTo>
                            <a:pt x="20955" y="0"/>
                          </a:lnTo>
                          <a:lnTo>
                            <a:pt x="0" y="11430"/>
                          </a:lnTo>
                          <a:lnTo>
                            <a:pt x="0" y="28575"/>
                          </a:lnTo>
                          <a:lnTo>
                            <a:pt x="20955" y="40958"/>
                          </a:lnTo>
                          <a:lnTo>
                            <a:pt x="50483" y="40958"/>
                          </a:lnTo>
                          <a:lnTo>
                            <a:pt x="70485" y="2857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28" name="Graphic 7">
                    <a:extLst>
                      <a:ext uri="{FF2B5EF4-FFF2-40B4-BE49-F238E27FC236}">
                        <a16:creationId xmlns:a16="http://schemas.microsoft.com/office/drawing/2014/main" id="{7E19C338-8F23-4677-91CF-6F745802C740}"/>
                      </a:ext>
                    </a:extLst>
                  </p:cNvPr>
                  <p:cNvGrpSpPr/>
                  <p:nvPr/>
                </p:nvGrpSpPr>
                <p:grpSpPr>
                  <a:xfrm>
                    <a:off x="10191134" y="2872263"/>
                    <a:ext cx="77152" cy="51434"/>
                    <a:chOff x="10191134" y="2872263"/>
                    <a:chExt cx="77152" cy="51434"/>
                  </a:xfrm>
                </p:grpSpPr>
                <p:sp>
                  <p:nvSpPr>
                    <p:cNvPr id="3529" name="Freeform: Shape 3528">
                      <a:extLst>
                        <a:ext uri="{FF2B5EF4-FFF2-40B4-BE49-F238E27FC236}">
                          <a16:creationId xmlns:a16="http://schemas.microsoft.com/office/drawing/2014/main" id="{31FEBBC7-345C-48FA-8FE6-AF70457F5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3216"/>
                      <a:ext cx="77152" cy="50482"/>
                    </a:xfrm>
                    <a:custGeom>
                      <a:avLst/>
                      <a:gdLst>
                        <a:gd name="connsiteX0" fmla="*/ 73342 w 77152"/>
                        <a:gd name="connsiteY0" fmla="*/ 18097 h 50482"/>
                        <a:gd name="connsiteX1" fmla="*/ 73342 w 77152"/>
                        <a:gd name="connsiteY1" fmla="*/ 32385 h 50482"/>
                        <a:gd name="connsiteX2" fmla="*/ 52388 w 77152"/>
                        <a:gd name="connsiteY2" fmla="*/ 44767 h 50482"/>
                        <a:gd name="connsiteX3" fmla="*/ 22860 w 77152"/>
                        <a:gd name="connsiteY3" fmla="*/ 44767 h 50482"/>
                        <a:gd name="connsiteX4" fmla="*/ 1905 w 77152"/>
                        <a:gd name="connsiteY4" fmla="*/ 32385 h 50482"/>
                        <a:gd name="connsiteX5" fmla="*/ 1905 w 77152"/>
                        <a:gd name="connsiteY5" fmla="*/ 18097 h 50482"/>
                        <a:gd name="connsiteX6" fmla="*/ 22860 w 77152"/>
                        <a:gd name="connsiteY6" fmla="*/ 5715 h 50482"/>
                        <a:gd name="connsiteX7" fmla="*/ 52388 w 77152"/>
                        <a:gd name="connsiteY7" fmla="*/ 5715 h 50482"/>
                        <a:gd name="connsiteX8" fmla="*/ 73342 w 77152"/>
                        <a:gd name="connsiteY8" fmla="*/ 18097 h 50482"/>
                        <a:gd name="connsiteX9" fmla="*/ 73342 w 77152"/>
                        <a:gd name="connsiteY9" fmla="*/ 18097 h 50482"/>
                        <a:gd name="connsiteX10" fmla="*/ 77153 w 77152"/>
                        <a:gd name="connsiteY10" fmla="*/ 13335 h 50482"/>
                        <a:gd name="connsiteX11" fmla="*/ 54292 w 77152"/>
                        <a:gd name="connsiteY11" fmla="*/ 0 h 50482"/>
                        <a:gd name="connsiteX12" fmla="*/ 22860 w 77152"/>
                        <a:gd name="connsiteY12" fmla="*/ 0 h 50482"/>
                        <a:gd name="connsiteX13" fmla="*/ 0 w 77152"/>
                        <a:gd name="connsiteY13" fmla="*/ 13335 h 50482"/>
                        <a:gd name="connsiteX14" fmla="*/ 0 w 77152"/>
                        <a:gd name="connsiteY14" fmla="*/ 35242 h 50482"/>
                        <a:gd name="connsiteX15" fmla="*/ 0 w 77152"/>
                        <a:gd name="connsiteY15" fmla="*/ 36195 h 50482"/>
                        <a:gd name="connsiteX16" fmla="*/ 953 w 77152"/>
                        <a:gd name="connsiteY16" fmla="*/ 37147 h 50482"/>
                        <a:gd name="connsiteX17" fmla="*/ 21907 w 77152"/>
                        <a:gd name="connsiteY17" fmla="*/ 49530 h 50482"/>
                        <a:gd name="connsiteX18" fmla="*/ 22860 w 77152"/>
                        <a:gd name="connsiteY18" fmla="*/ 50482 h 50482"/>
                        <a:gd name="connsiteX19" fmla="*/ 23813 w 77152"/>
                        <a:gd name="connsiteY19" fmla="*/ 50482 h 50482"/>
                        <a:gd name="connsiteX20" fmla="*/ 53340 w 77152"/>
                        <a:gd name="connsiteY20" fmla="*/ 50482 h 50482"/>
                        <a:gd name="connsiteX21" fmla="*/ 54292 w 77152"/>
                        <a:gd name="connsiteY21" fmla="*/ 50482 h 50482"/>
                        <a:gd name="connsiteX22" fmla="*/ 55245 w 77152"/>
                        <a:gd name="connsiteY22" fmla="*/ 49530 h 50482"/>
                        <a:gd name="connsiteX23" fmla="*/ 76200 w 77152"/>
                        <a:gd name="connsiteY23" fmla="*/ 37147 h 50482"/>
                        <a:gd name="connsiteX24" fmla="*/ 77153 w 77152"/>
                        <a:gd name="connsiteY24" fmla="*/ 36195 h 50482"/>
                        <a:gd name="connsiteX25" fmla="*/ 77153 w 77152"/>
                        <a:gd name="connsiteY25" fmla="*/ 35242 h 50482"/>
                        <a:gd name="connsiteX26" fmla="*/ 77153 w 77152"/>
                        <a:gd name="connsiteY26" fmla="*/ 13335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7152" h="50482">
                          <a:moveTo>
                            <a:pt x="73342" y="18097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8097"/>
                          </a:lnTo>
                          <a:lnTo>
                            <a:pt x="22860" y="5715"/>
                          </a:lnTo>
                          <a:lnTo>
                            <a:pt x="52388" y="5715"/>
                          </a:lnTo>
                          <a:lnTo>
                            <a:pt x="73342" y="18097"/>
                          </a:lnTo>
                          <a:lnTo>
                            <a:pt x="73342" y="18097"/>
                          </a:lnTo>
                          <a:close/>
                          <a:moveTo>
                            <a:pt x="77153" y="13335"/>
                          </a:moveTo>
                          <a:lnTo>
                            <a:pt x="54292" y="0"/>
                          </a:lnTo>
                          <a:lnTo>
                            <a:pt x="22860" y="0"/>
                          </a:lnTo>
                          <a:lnTo>
                            <a:pt x="0" y="13335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1907" y="49530"/>
                          </a:lnTo>
                          <a:lnTo>
                            <a:pt x="22860" y="50482"/>
                          </a:lnTo>
                          <a:lnTo>
                            <a:pt x="23813" y="50482"/>
                          </a:lnTo>
                          <a:lnTo>
                            <a:pt x="53340" y="50482"/>
                          </a:lnTo>
                          <a:lnTo>
                            <a:pt x="54292" y="50482"/>
                          </a:lnTo>
                          <a:lnTo>
                            <a:pt x="55245" y="49530"/>
                          </a:lnTo>
                          <a:lnTo>
                            <a:pt x="76200" y="37147"/>
                          </a:lnTo>
                          <a:lnTo>
                            <a:pt x="77153" y="36195"/>
                          </a:lnTo>
                          <a:lnTo>
                            <a:pt x="77153" y="35242"/>
                          </a:lnTo>
                          <a:lnTo>
                            <a:pt x="77153" y="1333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0" name="Freeform: Shape 3529">
                      <a:extLst>
                        <a:ext uri="{FF2B5EF4-FFF2-40B4-BE49-F238E27FC236}">
                          <a16:creationId xmlns:a16="http://schemas.microsoft.com/office/drawing/2014/main" id="{6DE72E49-2665-4005-A4ED-723BE3FC1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994" y="2905601"/>
                      <a:ext cx="54292" cy="17145"/>
                    </a:xfrm>
                    <a:custGeom>
                      <a:avLst/>
                      <a:gdLst>
                        <a:gd name="connsiteX0" fmla="*/ 31432 w 54292"/>
                        <a:gd name="connsiteY0" fmla="*/ 17145 h 17145"/>
                        <a:gd name="connsiteX1" fmla="*/ 0 w 54292"/>
                        <a:gd name="connsiteY1" fmla="*/ 17145 h 17145"/>
                        <a:gd name="connsiteX2" fmla="*/ 0 w 54292"/>
                        <a:gd name="connsiteY2" fmla="*/ 12383 h 17145"/>
                        <a:gd name="connsiteX3" fmla="*/ 31432 w 54292"/>
                        <a:gd name="connsiteY3" fmla="*/ 12383 h 17145"/>
                        <a:gd name="connsiteX4" fmla="*/ 54293 w 54292"/>
                        <a:gd name="connsiteY4" fmla="*/ 0 h 17145"/>
                        <a:gd name="connsiteX5" fmla="*/ 54293 w 54292"/>
                        <a:gd name="connsiteY5" fmla="*/ 3810 h 1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292" h="17145">
                          <a:moveTo>
                            <a:pt x="31432" y="17145"/>
                          </a:moveTo>
                          <a:lnTo>
                            <a:pt x="0" y="17145"/>
                          </a:lnTo>
                          <a:lnTo>
                            <a:pt x="0" y="12383"/>
                          </a:lnTo>
                          <a:lnTo>
                            <a:pt x="31432" y="12383"/>
                          </a:lnTo>
                          <a:lnTo>
                            <a:pt x="54293" y="0"/>
                          </a:lnTo>
                          <a:lnTo>
                            <a:pt x="54293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1" name="Freeform: Shape 3530">
                      <a:extLst>
                        <a:ext uri="{FF2B5EF4-FFF2-40B4-BE49-F238E27FC236}">
                          <a16:creationId xmlns:a16="http://schemas.microsoft.com/office/drawing/2014/main" id="{3EF9C0F8-6672-47C4-A5EE-89C2D5BC8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2263"/>
                      <a:ext cx="77152" cy="47625"/>
                    </a:xfrm>
                    <a:custGeom>
                      <a:avLst/>
                      <a:gdLst>
                        <a:gd name="connsiteX0" fmla="*/ 73342 w 77152"/>
                        <a:gd name="connsiteY0" fmla="*/ 15240 h 47625"/>
                        <a:gd name="connsiteX1" fmla="*/ 73342 w 77152"/>
                        <a:gd name="connsiteY1" fmla="*/ 32385 h 47625"/>
                        <a:gd name="connsiteX2" fmla="*/ 52388 w 77152"/>
                        <a:gd name="connsiteY2" fmla="*/ 44767 h 47625"/>
                        <a:gd name="connsiteX3" fmla="*/ 22860 w 77152"/>
                        <a:gd name="connsiteY3" fmla="*/ 44767 h 47625"/>
                        <a:gd name="connsiteX4" fmla="*/ 1905 w 77152"/>
                        <a:gd name="connsiteY4" fmla="*/ 32385 h 47625"/>
                        <a:gd name="connsiteX5" fmla="*/ 1905 w 77152"/>
                        <a:gd name="connsiteY5" fmla="*/ 15240 h 47625"/>
                        <a:gd name="connsiteX6" fmla="*/ 22860 w 77152"/>
                        <a:gd name="connsiteY6" fmla="*/ 2858 h 47625"/>
                        <a:gd name="connsiteX7" fmla="*/ 52388 w 77152"/>
                        <a:gd name="connsiteY7" fmla="*/ 2858 h 47625"/>
                        <a:gd name="connsiteX8" fmla="*/ 73342 w 77152"/>
                        <a:gd name="connsiteY8" fmla="*/ 15240 h 47625"/>
                        <a:gd name="connsiteX9" fmla="*/ 73342 w 77152"/>
                        <a:gd name="connsiteY9" fmla="*/ 15240 h 47625"/>
                        <a:gd name="connsiteX10" fmla="*/ 77153 w 77152"/>
                        <a:gd name="connsiteY10" fmla="*/ 14288 h 47625"/>
                        <a:gd name="connsiteX11" fmla="*/ 76200 w 77152"/>
                        <a:gd name="connsiteY11" fmla="*/ 13335 h 47625"/>
                        <a:gd name="connsiteX12" fmla="*/ 55245 w 77152"/>
                        <a:gd name="connsiteY12" fmla="*/ 953 h 47625"/>
                        <a:gd name="connsiteX13" fmla="*/ 54292 w 77152"/>
                        <a:gd name="connsiteY13" fmla="*/ 0 h 47625"/>
                        <a:gd name="connsiteX14" fmla="*/ 53340 w 77152"/>
                        <a:gd name="connsiteY14" fmla="*/ 0 h 47625"/>
                        <a:gd name="connsiteX15" fmla="*/ 23813 w 77152"/>
                        <a:gd name="connsiteY15" fmla="*/ 0 h 47625"/>
                        <a:gd name="connsiteX16" fmla="*/ 22860 w 77152"/>
                        <a:gd name="connsiteY16" fmla="*/ 0 h 47625"/>
                        <a:gd name="connsiteX17" fmla="*/ 21907 w 77152"/>
                        <a:gd name="connsiteY17" fmla="*/ 953 h 47625"/>
                        <a:gd name="connsiteX18" fmla="*/ 953 w 77152"/>
                        <a:gd name="connsiteY18" fmla="*/ 13335 h 47625"/>
                        <a:gd name="connsiteX19" fmla="*/ 0 w 77152"/>
                        <a:gd name="connsiteY19" fmla="*/ 14288 h 47625"/>
                        <a:gd name="connsiteX20" fmla="*/ 0 w 77152"/>
                        <a:gd name="connsiteY20" fmla="*/ 15240 h 47625"/>
                        <a:gd name="connsiteX21" fmla="*/ 0 w 77152"/>
                        <a:gd name="connsiteY21" fmla="*/ 32385 h 47625"/>
                        <a:gd name="connsiteX22" fmla="*/ 0 w 77152"/>
                        <a:gd name="connsiteY22" fmla="*/ 33338 h 47625"/>
                        <a:gd name="connsiteX23" fmla="*/ 953 w 77152"/>
                        <a:gd name="connsiteY23" fmla="*/ 34290 h 47625"/>
                        <a:gd name="connsiteX24" fmla="*/ 21907 w 77152"/>
                        <a:gd name="connsiteY24" fmla="*/ 46672 h 47625"/>
                        <a:gd name="connsiteX25" fmla="*/ 22860 w 77152"/>
                        <a:gd name="connsiteY25" fmla="*/ 47625 h 47625"/>
                        <a:gd name="connsiteX26" fmla="*/ 23813 w 77152"/>
                        <a:gd name="connsiteY26" fmla="*/ 47625 h 47625"/>
                        <a:gd name="connsiteX27" fmla="*/ 53340 w 77152"/>
                        <a:gd name="connsiteY27" fmla="*/ 47625 h 47625"/>
                        <a:gd name="connsiteX28" fmla="*/ 54292 w 77152"/>
                        <a:gd name="connsiteY28" fmla="*/ 47625 h 47625"/>
                        <a:gd name="connsiteX29" fmla="*/ 55245 w 77152"/>
                        <a:gd name="connsiteY29" fmla="*/ 46672 h 47625"/>
                        <a:gd name="connsiteX30" fmla="*/ 76200 w 77152"/>
                        <a:gd name="connsiteY30" fmla="*/ 34290 h 47625"/>
                        <a:gd name="connsiteX31" fmla="*/ 77153 w 77152"/>
                        <a:gd name="connsiteY31" fmla="*/ 33338 h 47625"/>
                        <a:gd name="connsiteX32" fmla="*/ 77153 w 77152"/>
                        <a:gd name="connsiteY32" fmla="*/ 32385 h 47625"/>
                        <a:gd name="connsiteX33" fmla="*/ 77153 w 77152"/>
                        <a:gd name="connsiteY33" fmla="*/ 14288 h 47625"/>
                        <a:gd name="connsiteX34" fmla="*/ 77153 w 77152"/>
                        <a:gd name="connsiteY34" fmla="*/ 14288 h 47625"/>
                        <a:gd name="connsiteX35" fmla="*/ 77153 w 77152"/>
                        <a:gd name="connsiteY35" fmla="*/ 14288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7152" h="47625">
                          <a:moveTo>
                            <a:pt x="73342" y="15240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5240"/>
                          </a:lnTo>
                          <a:lnTo>
                            <a:pt x="22860" y="2858"/>
                          </a:lnTo>
                          <a:lnTo>
                            <a:pt x="52388" y="2858"/>
                          </a:lnTo>
                          <a:lnTo>
                            <a:pt x="73342" y="15240"/>
                          </a:lnTo>
                          <a:lnTo>
                            <a:pt x="73342" y="15240"/>
                          </a:lnTo>
                          <a:close/>
                          <a:moveTo>
                            <a:pt x="77153" y="14288"/>
                          </a:moveTo>
                          <a:lnTo>
                            <a:pt x="76200" y="13335"/>
                          </a:lnTo>
                          <a:lnTo>
                            <a:pt x="55245" y="953"/>
                          </a:lnTo>
                          <a:lnTo>
                            <a:pt x="54292" y="0"/>
                          </a:lnTo>
                          <a:lnTo>
                            <a:pt x="53340" y="0"/>
                          </a:lnTo>
                          <a:lnTo>
                            <a:pt x="23813" y="0"/>
                          </a:lnTo>
                          <a:lnTo>
                            <a:pt x="22860" y="0"/>
                          </a:lnTo>
                          <a:lnTo>
                            <a:pt x="21907" y="953"/>
                          </a:lnTo>
                          <a:lnTo>
                            <a:pt x="953" y="13335"/>
                          </a:lnTo>
                          <a:lnTo>
                            <a:pt x="0" y="14288"/>
                          </a:lnTo>
                          <a:lnTo>
                            <a:pt x="0" y="15240"/>
                          </a:lnTo>
                          <a:lnTo>
                            <a:pt x="0" y="32385"/>
                          </a:lnTo>
                          <a:lnTo>
                            <a:pt x="0" y="33338"/>
                          </a:lnTo>
                          <a:lnTo>
                            <a:pt x="953" y="34290"/>
                          </a:lnTo>
                          <a:lnTo>
                            <a:pt x="21907" y="46672"/>
                          </a:lnTo>
                          <a:lnTo>
                            <a:pt x="22860" y="47625"/>
                          </a:lnTo>
                          <a:lnTo>
                            <a:pt x="23813" y="47625"/>
                          </a:lnTo>
                          <a:lnTo>
                            <a:pt x="53340" y="47625"/>
                          </a:lnTo>
                          <a:lnTo>
                            <a:pt x="54292" y="47625"/>
                          </a:lnTo>
                          <a:lnTo>
                            <a:pt x="55245" y="46672"/>
                          </a:lnTo>
                          <a:lnTo>
                            <a:pt x="76200" y="34290"/>
                          </a:lnTo>
                          <a:lnTo>
                            <a:pt x="77153" y="33338"/>
                          </a:lnTo>
                          <a:lnTo>
                            <a:pt x="77153" y="32385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32" name="Graphic 7">
                    <a:extLst>
                      <a:ext uri="{FF2B5EF4-FFF2-40B4-BE49-F238E27FC236}">
                        <a16:creationId xmlns:a16="http://schemas.microsoft.com/office/drawing/2014/main" id="{4B2DF3E9-7A46-4AF3-9272-C8002239356E}"/>
                      </a:ext>
                    </a:extLst>
                  </p:cNvPr>
                  <p:cNvGrpSpPr/>
                  <p:nvPr/>
                </p:nvGrpSpPr>
                <p:grpSpPr>
                  <a:xfrm>
                    <a:off x="10226376" y="2926555"/>
                    <a:ext cx="7620" cy="7620"/>
                    <a:chOff x="10226376" y="2926555"/>
                    <a:chExt cx="7620" cy="7620"/>
                  </a:xfrm>
                </p:grpSpPr>
                <p:sp>
                  <p:nvSpPr>
                    <p:cNvPr id="3533" name="Freeform: Shape 3532">
                      <a:extLst>
                        <a:ext uri="{FF2B5EF4-FFF2-40B4-BE49-F238E27FC236}">
                          <a16:creationId xmlns:a16="http://schemas.microsoft.com/office/drawing/2014/main" id="{AE1078D2-6DEC-42E2-B0E3-77D527C3F5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9413"/>
                      <a:ext cx="7620" cy="4762"/>
                    </a:xfrm>
                    <a:custGeom>
                      <a:avLst/>
                      <a:gdLst>
                        <a:gd name="connsiteX0" fmla="*/ 7620 w 7620"/>
                        <a:gd name="connsiteY0" fmla="*/ 953 h 4762"/>
                        <a:gd name="connsiteX1" fmla="*/ 3810 w 7620"/>
                        <a:gd name="connsiteY1" fmla="*/ 4763 h 4762"/>
                        <a:gd name="connsiteX2" fmla="*/ 0 w 7620"/>
                        <a:gd name="connsiteY2" fmla="*/ 953 h 4762"/>
                        <a:gd name="connsiteX3" fmla="*/ 0 w 7620"/>
                        <a:gd name="connsiteY3" fmla="*/ 0 h 4762"/>
                        <a:gd name="connsiteX4" fmla="*/ 3810 w 7620"/>
                        <a:gd name="connsiteY4" fmla="*/ 2858 h 4762"/>
                        <a:gd name="connsiteX5" fmla="*/ 7620 w 7620"/>
                        <a:gd name="connsiteY5" fmla="*/ 0 h 4762"/>
                        <a:gd name="connsiteX6" fmla="*/ 7620 w 7620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20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0"/>
                          </a:cubicBezTo>
                          <a:cubicBezTo>
                            <a:pt x="7620" y="953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4" name="Freeform: Shape 3533">
                      <a:extLst>
                        <a:ext uri="{FF2B5EF4-FFF2-40B4-BE49-F238E27FC236}">
                          <a16:creationId xmlns:a16="http://schemas.microsoft.com/office/drawing/2014/main" id="{E6972B7E-B16F-4A65-AD18-357533434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6555"/>
                      <a:ext cx="7620" cy="5715"/>
                    </a:xfrm>
                    <a:custGeom>
                      <a:avLst/>
                      <a:gdLst>
                        <a:gd name="connsiteX0" fmla="*/ 7620 w 7620"/>
                        <a:gd name="connsiteY0" fmla="*/ 2858 h 5715"/>
                        <a:gd name="connsiteX1" fmla="*/ 3810 w 7620"/>
                        <a:gd name="connsiteY1" fmla="*/ 5715 h 5715"/>
                        <a:gd name="connsiteX2" fmla="*/ 0 w 7620"/>
                        <a:gd name="connsiteY2" fmla="*/ 2858 h 5715"/>
                        <a:gd name="connsiteX3" fmla="*/ 3810 w 7620"/>
                        <a:gd name="connsiteY3" fmla="*/ 0 h 5715"/>
                        <a:gd name="connsiteX4" fmla="*/ 7620 w 7620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0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4763" y="0"/>
                            <a:pt x="6668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35" name="Graphic 7">
                    <a:extLst>
                      <a:ext uri="{FF2B5EF4-FFF2-40B4-BE49-F238E27FC236}">
                        <a16:creationId xmlns:a16="http://schemas.microsoft.com/office/drawing/2014/main" id="{1EF33FE7-28CD-4315-93C4-BB7E62A53416}"/>
                      </a:ext>
                    </a:extLst>
                  </p:cNvPr>
                  <p:cNvGrpSpPr/>
                  <p:nvPr/>
                </p:nvGrpSpPr>
                <p:grpSpPr>
                  <a:xfrm>
                    <a:off x="10200659" y="2920841"/>
                    <a:ext cx="7619" cy="8967"/>
                    <a:chOff x="10200659" y="2920841"/>
                    <a:chExt cx="7619" cy="8967"/>
                  </a:xfrm>
                </p:grpSpPr>
                <p:sp>
                  <p:nvSpPr>
                    <p:cNvPr id="3536" name="Freeform: Shape 3535">
                      <a:extLst>
                        <a:ext uri="{FF2B5EF4-FFF2-40B4-BE49-F238E27FC236}">
                          <a16:creationId xmlns:a16="http://schemas.microsoft.com/office/drawing/2014/main" id="{59156E1E-8506-41F8-B26D-4365B24FFC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2920841"/>
                      <a:ext cx="7619" cy="8967"/>
                    </a:xfrm>
                    <a:custGeom>
                      <a:avLst/>
                      <a:gdLst>
                        <a:gd name="connsiteX0" fmla="*/ 7620 w 7619"/>
                        <a:gd name="connsiteY0" fmla="*/ 7620 h 8967"/>
                        <a:gd name="connsiteX1" fmla="*/ 3810 w 7619"/>
                        <a:gd name="connsiteY1" fmla="*/ 8572 h 8967"/>
                        <a:gd name="connsiteX2" fmla="*/ 0 w 7619"/>
                        <a:gd name="connsiteY2" fmla="*/ 2857 h 8967"/>
                        <a:gd name="connsiteX3" fmla="*/ 1905 w 7619"/>
                        <a:gd name="connsiteY3" fmla="*/ 0 h 8967"/>
                        <a:gd name="connsiteX4" fmla="*/ 1905 w 7619"/>
                        <a:gd name="connsiteY4" fmla="*/ 952 h 8967"/>
                        <a:gd name="connsiteX5" fmla="*/ 5715 w 7619"/>
                        <a:gd name="connsiteY5" fmla="*/ 6667 h 8967"/>
                        <a:gd name="connsiteX6" fmla="*/ 7620 w 7619"/>
                        <a:gd name="connsiteY6" fmla="*/ 7620 h 8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8967">
                          <a:moveTo>
                            <a:pt x="7620" y="7620"/>
                          </a:moveTo>
                          <a:cubicBezTo>
                            <a:pt x="6667" y="8572"/>
                            <a:pt x="5715" y="9525"/>
                            <a:pt x="3810" y="8572"/>
                          </a:cubicBezTo>
                          <a:cubicBezTo>
                            <a:pt x="1905" y="7620"/>
                            <a:pt x="0" y="4763"/>
                            <a:pt x="0" y="2857"/>
                          </a:cubicBezTo>
                          <a:cubicBezTo>
                            <a:pt x="0" y="952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2"/>
                            <a:pt x="1905" y="952"/>
                          </a:cubicBezTo>
                          <a:cubicBezTo>
                            <a:pt x="1905" y="2857"/>
                            <a:pt x="3810" y="5715"/>
                            <a:pt x="5715" y="6667"/>
                          </a:cubicBezTo>
                          <a:cubicBezTo>
                            <a:pt x="5715" y="7620"/>
                            <a:pt x="6667" y="7620"/>
                            <a:pt x="7620" y="762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7" name="Freeform: Shape 3536">
                      <a:extLst>
                        <a:ext uri="{FF2B5EF4-FFF2-40B4-BE49-F238E27FC236}">
                          <a16:creationId xmlns:a16="http://schemas.microsoft.com/office/drawing/2014/main" id="{64ECD536-3E6E-4F1C-88D8-1FC7AF03D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2920841"/>
                      <a:ext cx="5715" cy="7619"/>
                    </a:xfrm>
                    <a:custGeom>
                      <a:avLst/>
                      <a:gdLst>
                        <a:gd name="connsiteX0" fmla="*/ 5715 w 5715"/>
                        <a:gd name="connsiteY0" fmla="*/ 6667 h 7619"/>
                        <a:gd name="connsiteX1" fmla="*/ 5715 w 5715"/>
                        <a:gd name="connsiteY1" fmla="*/ 7620 h 7619"/>
                        <a:gd name="connsiteX2" fmla="*/ 3810 w 5715"/>
                        <a:gd name="connsiteY2" fmla="*/ 6667 h 7619"/>
                        <a:gd name="connsiteX3" fmla="*/ 0 w 5715"/>
                        <a:gd name="connsiteY3" fmla="*/ 952 h 7619"/>
                        <a:gd name="connsiteX4" fmla="*/ 0 w 5715"/>
                        <a:gd name="connsiteY4" fmla="*/ 0 h 7619"/>
                        <a:gd name="connsiteX5" fmla="*/ 1905 w 5715"/>
                        <a:gd name="connsiteY5" fmla="*/ 0 h 7619"/>
                        <a:gd name="connsiteX6" fmla="*/ 5715 w 5715"/>
                        <a:gd name="connsiteY6" fmla="*/ 6667 h 7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619">
                          <a:moveTo>
                            <a:pt x="5715" y="6667"/>
                          </a:moveTo>
                          <a:cubicBezTo>
                            <a:pt x="5715" y="7620"/>
                            <a:pt x="5715" y="7620"/>
                            <a:pt x="5715" y="7620"/>
                          </a:cubicBezTo>
                          <a:cubicBezTo>
                            <a:pt x="4763" y="7620"/>
                            <a:pt x="4763" y="7620"/>
                            <a:pt x="3810" y="6667"/>
                          </a:cubicBezTo>
                          <a:cubicBezTo>
                            <a:pt x="1905" y="5715"/>
                            <a:pt x="0" y="2857"/>
                            <a:pt x="0" y="952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0"/>
                          </a:cubicBezTo>
                          <a:cubicBezTo>
                            <a:pt x="3810" y="1905"/>
                            <a:pt x="5715" y="4763"/>
                            <a:pt x="5715" y="666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38" name="Graphic 7">
                  <a:extLst>
                    <a:ext uri="{FF2B5EF4-FFF2-40B4-BE49-F238E27FC236}">
                      <a16:creationId xmlns:a16="http://schemas.microsoft.com/office/drawing/2014/main" id="{62D56F83-096E-4F1B-84EA-81E6AFC6F34C}"/>
                    </a:ext>
                  </a:extLst>
                </p:cNvPr>
                <p:cNvGrpSpPr/>
                <p:nvPr/>
              </p:nvGrpSpPr>
              <p:grpSpPr>
                <a:xfrm>
                  <a:off x="10197801" y="2855118"/>
                  <a:ext cx="64770" cy="57150"/>
                  <a:chOff x="10197801" y="2855118"/>
                  <a:chExt cx="64770" cy="57150"/>
                </a:xfrm>
              </p:grpSpPr>
              <p:grpSp>
                <p:nvGrpSpPr>
                  <p:cNvPr id="3539" name="Graphic 7">
                    <a:extLst>
                      <a:ext uri="{FF2B5EF4-FFF2-40B4-BE49-F238E27FC236}">
                        <a16:creationId xmlns:a16="http://schemas.microsoft.com/office/drawing/2014/main" id="{64FB96B7-5607-4E2A-BD5F-C372DA98AF0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9707" y="2859880"/>
                    <a:ext cx="60007" cy="52387"/>
                    <a:chOff x="10199707" y="2859880"/>
                    <a:chExt cx="60007" cy="52387"/>
                  </a:xfrm>
                </p:grpSpPr>
                <p:sp>
                  <p:nvSpPr>
                    <p:cNvPr id="3540" name="Freeform: Shape 3539">
                      <a:extLst>
                        <a:ext uri="{FF2B5EF4-FFF2-40B4-BE49-F238E27FC236}">
                          <a16:creationId xmlns:a16="http://schemas.microsoft.com/office/drawing/2014/main" id="{5CCEE100-9C79-4A4D-AA8B-70F2454C0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70358"/>
                      <a:ext cx="60007" cy="41909"/>
                    </a:xfrm>
                    <a:custGeom>
                      <a:avLst/>
                      <a:gdLst>
                        <a:gd name="connsiteX0" fmla="*/ 0 w 60007"/>
                        <a:gd name="connsiteY0" fmla="*/ 0 h 41909"/>
                        <a:gd name="connsiteX1" fmla="*/ 0 w 60007"/>
                        <a:gd name="connsiteY1" fmla="*/ 17145 h 41909"/>
                        <a:gd name="connsiteX2" fmla="*/ 0 w 60007"/>
                        <a:gd name="connsiteY2" fmla="*/ 31433 h 41909"/>
                        <a:gd name="connsiteX3" fmla="*/ 0 w 60007"/>
                        <a:gd name="connsiteY3" fmla="*/ 31433 h 41909"/>
                        <a:gd name="connsiteX4" fmla="*/ 0 w 60007"/>
                        <a:gd name="connsiteY4" fmla="*/ 31433 h 41909"/>
                        <a:gd name="connsiteX5" fmla="*/ 17145 w 60007"/>
                        <a:gd name="connsiteY5" fmla="*/ 41910 h 41909"/>
                        <a:gd name="connsiteX6" fmla="*/ 41910 w 60007"/>
                        <a:gd name="connsiteY6" fmla="*/ 41910 h 41909"/>
                        <a:gd name="connsiteX7" fmla="*/ 60007 w 60007"/>
                        <a:gd name="connsiteY7" fmla="*/ 31433 h 41909"/>
                        <a:gd name="connsiteX8" fmla="*/ 60007 w 60007"/>
                        <a:gd name="connsiteY8" fmla="*/ 17145 h 41909"/>
                        <a:gd name="connsiteX9" fmla="*/ 60007 w 60007"/>
                        <a:gd name="connsiteY9" fmla="*/ 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007" h="41909">
                          <a:moveTo>
                            <a:pt x="0" y="0"/>
                          </a:moveTo>
                          <a:lnTo>
                            <a:pt x="0" y="17145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17145" y="41910"/>
                          </a:lnTo>
                          <a:lnTo>
                            <a:pt x="41910" y="41910"/>
                          </a:lnTo>
                          <a:lnTo>
                            <a:pt x="60007" y="31433"/>
                          </a:lnTo>
                          <a:lnTo>
                            <a:pt x="60007" y="17145"/>
                          </a:lnTo>
                          <a:lnTo>
                            <a:pt x="60007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1" name="Freeform: Shape 3540">
                      <a:extLst>
                        <a:ext uri="{FF2B5EF4-FFF2-40B4-BE49-F238E27FC236}">
                          <a16:creationId xmlns:a16="http://schemas.microsoft.com/office/drawing/2014/main" id="{DFE15F50-353F-49DB-9C45-9BF3C7E1C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6851" y="2884646"/>
                      <a:ext cx="42862" cy="27622"/>
                    </a:xfrm>
                    <a:custGeom>
                      <a:avLst/>
                      <a:gdLst>
                        <a:gd name="connsiteX0" fmla="*/ 24765 w 42862"/>
                        <a:gd name="connsiteY0" fmla="*/ 27622 h 27622"/>
                        <a:gd name="connsiteX1" fmla="*/ 0 w 42862"/>
                        <a:gd name="connsiteY1" fmla="*/ 27622 h 27622"/>
                        <a:gd name="connsiteX2" fmla="*/ 0 w 42862"/>
                        <a:gd name="connsiteY2" fmla="*/ 10477 h 27622"/>
                        <a:gd name="connsiteX3" fmla="*/ 24765 w 42862"/>
                        <a:gd name="connsiteY3" fmla="*/ 10477 h 27622"/>
                        <a:gd name="connsiteX4" fmla="*/ 42863 w 42862"/>
                        <a:gd name="connsiteY4" fmla="*/ 0 h 27622"/>
                        <a:gd name="connsiteX5" fmla="*/ 42863 w 42862"/>
                        <a:gd name="connsiteY5" fmla="*/ 17145 h 27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862" h="27622">
                          <a:moveTo>
                            <a:pt x="24765" y="27622"/>
                          </a:moveTo>
                          <a:lnTo>
                            <a:pt x="0" y="27622"/>
                          </a:lnTo>
                          <a:lnTo>
                            <a:pt x="0" y="10477"/>
                          </a:lnTo>
                          <a:lnTo>
                            <a:pt x="24765" y="10477"/>
                          </a:lnTo>
                          <a:lnTo>
                            <a:pt x="42863" y="0"/>
                          </a:lnTo>
                          <a:lnTo>
                            <a:pt x="42863" y="17145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42" name="Graphic 7">
                      <a:extLst>
                        <a:ext uri="{FF2B5EF4-FFF2-40B4-BE49-F238E27FC236}">
                          <a16:creationId xmlns:a16="http://schemas.microsoft.com/office/drawing/2014/main" id="{5657FB7D-4CA1-4CB7-8035-2573B3463C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49237" y="2896076"/>
                      <a:ext cx="5714" cy="7062"/>
                      <a:chOff x="10249237" y="2896076"/>
                      <a:chExt cx="5714" cy="7062"/>
                    </a:xfrm>
                  </p:grpSpPr>
                  <p:sp>
                    <p:nvSpPr>
                      <p:cNvPr id="3543" name="Freeform: Shape 3542">
                        <a:extLst>
                          <a:ext uri="{FF2B5EF4-FFF2-40B4-BE49-F238E27FC236}">
                            <a16:creationId xmlns:a16="http://schemas.microsoft.com/office/drawing/2014/main" id="{54C324AB-951B-41CD-8DD9-47CA2D485A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5714" cy="7062"/>
                      </a:xfrm>
                      <a:custGeom>
                        <a:avLst/>
                        <a:gdLst>
                          <a:gd name="connsiteX0" fmla="*/ 0 w 5714"/>
                          <a:gd name="connsiteY0" fmla="*/ 5715 h 7062"/>
                          <a:gd name="connsiteX1" fmla="*/ 2857 w 5714"/>
                          <a:gd name="connsiteY1" fmla="*/ 6667 h 7062"/>
                          <a:gd name="connsiteX2" fmla="*/ 5715 w 5714"/>
                          <a:gd name="connsiteY2" fmla="*/ 1905 h 7062"/>
                          <a:gd name="connsiteX3" fmla="*/ 3810 w 5714"/>
                          <a:gd name="connsiteY3" fmla="*/ 0 h 7062"/>
                          <a:gd name="connsiteX4" fmla="*/ 3810 w 5714"/>
                          <a:gd name="connsiteY4" fmla="*/ 953 h 7062"/>
                          <a:gd name="connsiteX5" fmla="*/ 952 w 5714"/>
                          <a:gd name="connsiteY5" fmla="*/ 5715 h 7062"/>
                          <a:gd name="connsiteX6" fmla="*/ 0 w 5714"/>
                          <a:gd name="connsiteY6" fmla="*/ 5715 h 7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4" h="7062">
                            <a:moveTo>
                              <a:pt x="0" y="5715"/>
                            </a:moveTo>
                            <a:cubicBezTo>
                              <a:pt x="0" y="6667"/>
                              <a:pt x="1905" y="7620"/>
                              <a:pt x="2857" y="6667"/>
                            </a:cubicBezTo>
                            <a:cubicBezTo>
                              <a:pt x="4763" y="5715"/>
                              <a:pt x="5715" y="3810"/>
                              <a:pt x="5715" y="1905"/>
                            </a:cubicBezTo>
                            <a:cubicBezTo>
                              <a:pt x="5715" y="953"/>
                              <a:pt x="4763" y="0"/>
                              <a:pt x="3810" y="0"/>
                            </a:cubicBezTo>
                            <a:cubicBezTo>
                              <a:pt x="3810" y="0"/>
                              <a:pt x="3810" y="953"/>
                              <a:pt x="3810" y="953"/>
                            </a:cubicBezTo>
                            <a:cubicBezTo>
                              <a:pt x="3810" y="2858"/>
                              <a:pt x="2857" y="4763"/>
                              <a:pt x="952" y="5715"/>
                            </a:cubicBezTo>
                            <a:cubicBezTo>
                              <a:pt x="952" y="5715"/>
                              <a:pt x="0" y="5715"/>
                              <a:pt x="0" y="571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4" name="Freeform: Shape 3543">
                        <a:extLst>
                          <a:ext uri="{FF2B5EF4-FFF2-40B4-BE49-F238E27FC236}">
                            <a16:creationId xmlns:a16="http://schemas.microsoft.com/office/drawing/2014/main" id="{6868852C-38A5-48B1-BE53-5A1EB3B12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4763 h 5715"/>
                          <a:gd name="connsiteX1" fmla="*/ 0 w 4762"/>
                          <a:gd name="connsiteY1" fmla="*/ 5715 h 5715"/>
                          <a:gd name="connsiteX2" fmla="*/ 1905 w 4762"/>
                          <a:gd name="connsiteY2" fmla="*/ 5715 h 5715"/>
                          <a:gd name="connsiteX3" fmla="*/ 4763 w 4762"/>
                          <a:gd name="connsiteY3" fmla="*/ 953 h 5715"/>
                          <a:gd name="connsiteX4" fmla="*/ 4763 w 4762"/>
                          <a:gd name="connsiteY4" fmla="*/ 0 h 5715"/>
                          <a:gd name="connsiteX5" fmla="*/ 2857 w 4762"/>
                          <a:gd name="connsiteY5" fmla="*/ 0 h 5715"/>
                          <a:gd name="connsiteX6" fmla="*/ 0 w 4762"/>
                          <a:gd name="connsiteY6" fmla="*/ 4763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4763"/>
                            </a:moveTo>
                            <a:cubicBezTo>
                              <a:pt x="0" y="4763"/>
                              <a:pt x="0" y="5715"/>
                              <a:pt x="0" y="5715"/>
                            </a:cubicBezTo>
                            <a:cubicBezTo>
                              <a:pt x="0" y="5715"/>
                              <a:pt x="952" y="5715"/>
                              <a:pt x="1905" y="5715"/>
                            </a:cubicBezTo>
                            <a:cubicBezTo>
                              <a:pt x="3810" y="4763"/>
                              <a:pt x="4763" y="2858"/>
                              <a:pt x="4763" y="953"/>
                            </a:cubicBezTo>
                            <a:cubicBezTo>
                              <a:pt x="4763" y="953"/>
                              <a:pt x="4763" y="0"/>
                              <a:pt x="4763" y="0"/>
                            </a:cubicBezTo>
                            <a:cubicBezTo>
                              <a:pt x="4763" y="0"/>
                              <a:pt x="3810" y="0"/>
                              <a:pt x="2857" y="0"/>
                            </a:cubicBezTo>
                            <a:cubicBezTo>
                              <a:pt x="952" y="953"/>
                              <a:pt x="0" y="2858"/>
                              <a:pt x="0" y="476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45" name="Freeform: Shape 3544">
                      <a:extLst>
                        <a:ext uri="{FF2B5EF4-FFF2-40B4-BE49-F238E27FC236}">
                          <a16:creationId xmlns:a16="http://schemas.microsoft.com/office/drawing/2014/main" id="{FA6CC095-2326-473D-93C1-BF6E687EE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59880"/>
                      <a:ext cx="60007" cy="35242"/>
                    </a:xfrm>
                    <a:custGeom>
                      <a:avLst/>
                      <a:gdLst>
                        <a:gd name="connsiteX0" fmla="*/ 60007 w 60007"/>
                        <a:gd name="connsiteY0" fmla="*/ 10478 h 35242"/>
                        <a:gd name="connsiteX1" fmla="*/ 41910 w 60007"/>
                        <a:gd name="connsiteY1" fmla="*/ 0 h 35242"/>
                        <a:gd name="connsiteX2" fmla="*/ 17145 w 60007"/>
                        <a:gd name="connsiteY2" fmla="*/ 0 h 35242"/>
                        <a:gd name="connsiteX3" fmla="*/ 0 w 60007"/>
                        <a:gd name="connsiteY3" fmla="*/ 10478 h 35242"/>
                        <a:gd name="connsiteX4" fmla="*/ 0 w 60007"/>
                        <a:gd name="connsiteY4" fmla="*/ 24765 h 35242"/>
                        <a:gd name="connsiteX5" fmla="*/ 17145 w 60007"/>
                        <a:gd name="connsiteY5" fmla="*/ 35242 h 35242"/>
                        <a:gd name="connsiteX6" fmla="*/ 41910 w 60007"/>
                        <a:gd name="connsiteY6" fmla="*/ 35242 h 35242"/>
                        <a:gd name="connsiteX7" fmla="*/ 60007 w 60007"/>
                        <a:gd name="connsiteY7" fmla="*/ 24765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0007" h="35242">
                          <a:moveTo>
                            <a:pt x="60007" y="10478"/>
                          </a:moveTo>
                          <a:lnTo>
                            <a:pt x="41910" y="0"/>
                          </a:lnTo>
                          <a:lnTo>
                            <a:pt x="17145" y="0"/>
                          </a:lnTo>
                          <a:lnTo>
                            <a:pt x="0" y="10478"/>
                          </a:lnTo>
                          <a:lnTo>
                            <a:pt x="0" y="24765"/>
                          </a:lnTo>
                          <a:lnTo>
                            <a:pt x="17145" y="35242"/>
                          </a:lnTo>
                          <a:lnTo>
                            <a:pt x="41910" y="35242"/>
                          </a:lnTo>
                          <a:lnTo>
                            <a:pt x="60007" y="2476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46" name="Graphic 7">
                    <a:extLst>
                      <a:ext uri="{FF2B5EF4-FFF2-40B4-BE49-F238E27FC236}">
                        <a16:creationId xmlns:a16="http://schemas.microsoft.com/office/drawing/2014/main" id="{D987FE21-9645-43C4-B602-84D95F01AF93}"/>
                      </a:ext>
                    </a:extLst>
                  </p:cNvPr>
                  <p:cNvGrpSpPr/>
                  <p:nvPr/>
                </p:nvGrpSpPr>
                <p:grpSpPr>
                  <a:xfrm>
                    <a:off x="10197801" y="2855118"/>
                    <a:ext cx="64770" cy="40957"/>
                    <a:chOff x="10197801" y="2855118"/>
                    <a:chExt cx="64770" cy="40957"/>
                  </a:xfrm>
                </p:grpSpPr>
                <p:sp>
                  <p:nvSpPr>
                    <p:cNvPr id="3547" name="Freeform: Shape 3546">
                      <a:extLst>
                        <a:ext uri="{FF2B5EF4-FFF2-40B4-BE49-F238E27FC236}">
                          <a16:creationId xmlns:a16="http://schemas.microsoft.com/office/drawing/2014/main" id="{D3C80446-E418-4AF1-8ACB-12812B2AC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5118"/>
                      <a:ext cx="64770" cy="40957"/>
                    </a:xfrm>
                    <a:custGeom>
                      <a:avLst/>
                      <a:gdLst>
                        <a:gd name="connsiteX0" fmla="*/ 61913 w 64770"/>
                        <a:gd name="connsiteY0" fmla="*/ 15240 h 40957"/>
                        <a:gd name="connsiteX1" fmla="*/ 61913 w 64770"/>
                        <a:gd name="connsiteY1" fmla="*/ 27623 h 40957"/>
                        <a:gd name="connsiteX2" fmla="*/ 44768 w 64770"/>
                        <a:gd name="connsiteY2" fmla="*/ 38100 h 40957"/>
                        <a:gd name="connsiteX3" fmla="*/ 20003 w 64770"/>
                        <a:gd name="connsiteY3" fmla="*/ 38100 h 40957"/>
                        <a:gd name="connsiteX4" fmla="*/ 2858 w 64770"/>
                        <a:gd name="connsiteY4" fmla="*/ 27623 h 40957"/>
                        <a:gd name="connsiteX5" fmla="*/ 2858 w 64770"/>
                        <a:gd name="connsiteY5" fmla="*/ 15240 h 40957"/>
                        <a:gd name="connsiteX6" fmla="*/ 20003 w 64770"/>
                        <a:gd name="connsiteY6" fmla="*/ 4763 h 40957"/>
                        <a:gd name="connsiteX7" fmla="*/ 44768 w 64770"/>
                        <a:gd name="connsiteY7" fmla="*/ 4763 h 40957"/>
                        <a:gd name="connsiteX8" fmla="*/ 61913 w 64770"/>
                        <a:gd name="connsiteY8" fmla="*/ 15240 h 40957"/>
                        <a:gd name="connsiteX9" fmla="*/ 61913 w 64770"/>
                        <a:gd name="connsiteY9" fmla="*/ 15240 h 40957"/>
                        <a:gd name="connsiteX10" fmla="*/ 64770 w 64770"/>
                        <a:gd name="connsiteY10" fmla="*/ 11430 h 40957"/>
                        <a:gd name="connsiteX11" fmla="*/ 45720 w 64770"/>
                        <a:gd name="connsiteY11" fmla="*/ 0 h 40957"/>
                        <a:gd name="connsiteX12" fmla="*/ 19050 w 64770"/>
                        <a:gd name="connsiteY12" fmla="*/ 0 h 40957"/>
                        <a:gd name="connsiteX13" fmla="*/ 0 w 64770"/>
                        <a:gd name="connsiteY13" fmla="*/ 11430 h 40957"/>
                        <a:gd name="connsiteX14" fmla="*/ 0 w 64770"/>
                        <a:gd name="connsiteY14" fmla="*/ 29528 h 40957"/>
                        <a:gd name="connsiteX15" fmla="*/ 0 w 64770"/>
                        <a:gd name="connsiteY15" fmla="*/ 30480 h 40957"/>
                        <a:gd name="connsiteX16" fmla="*/ 953 w 64770"/>
                        <a:gd name="connsiteY16" fmla="*/ 30480 h 40957"/>
                        <a:gd name="connsiteX17" fmla="*/ 18098 w 64770"/>
                        <a:gd name="connsiteY17" fmla="*/ 40958 h 40957"/>
                        <a:gd name="connsiteX18" fmla="*/ 19050 w 64770"/>
                        <a:gd name="connsiteY18" fmla="*/ 40958 h 40957"/>
                        <a:gd name="connsiteX19" fmla="*/ 20003 w 64770"/>
                        <a:gd name="connsiteY19" fmla="*/ 40958 h 40957"/>
                        <a:gd name="connsiteX20" fmla="*/ 44768 w 64770"/>
                        <a:gd name="connsiteY20" fmla="*/ 40958 h 40957"/>
                        <a:gd name="connsiteX21" fmla="*/ 45720 w 64770"/>
                        <a:gd name="connsiteY21" fmla="*/ 40958 h 40957"/>
                        <a:gd name="connsiteX22" fmla="*/ 46673 w 64770"/>
                        <a:gd name="connsiteY22" fmla="*/ 40958 h 40957"/>
                        <a:gd name="connsiteX23" fmla="*/ 63818 w 64770"/>
                        <a:gd name="connsiteY23" fmla="*/ 30480 h 40957"/>
                        <a:gd name="connsiteX24" fmla="*/ 64770 w 64770"/>
                        <a:gd name="connsiteY24" fmla="*/ 30480 h 40957"/>
                        <a:gd name="connsiteX25" fmla="*/ 64770 w 64770"/>
                        <a:gd name="connsiteY25" fmla="*/ 29528 h 40957"/>
                        <a:gd name="connsiteX26" fmla="*/ 64770 w 64770"/>
                        <a:gd name="connsiteY26" fmla="*/ 11430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64770" h="40957">
                          <a:moveTo>
                            <a:pt x="61913" y="15240"/>
                          </a:moveTo>
                          <a:lnTo>
                            <a:pt x="61913" y="27623"/>
                          </a:lnTo>
                          <a:lnTo>
                            <a:pt x="44768" y="38100"/>
                          </a:lnTo>
                          <a:lnTo>
                            <a:pt x="20003" y="38100"/>
                          </a:lnTo>
                          <a:lnTo>
                            <a:pt x="2858" y="27623"/>
                          </a:lnTo>
                          <a:lnTo>
                            <a:pt x="2858" y="15240"/>
                          </a:lnTo>
                          <a:lnTo>
                            <a:pt x="20003" y="4763"/>
                          </a:lnTo>
                          <a:lnTo>
                            <a:pt x="44768" y="4763"/>
                          </a:lnTo>
                          <a:lnTo>
                            <a:pt x="61913" y="15240"/>
                          </a:lnTo>
                          <a:lnTo>
                            <a:pt x="61913" y="15240"/>
                          </a:lnTo>
                          <a:close/>
                          <a:moveTo>
                            <a:pt x="64770" y="11430"/>
                          </a:moveTo>
                          <a:lnTo>
                            <a:pt x="45720" y="0"/>
                          </a:lnTo>
                          <a:lnTo>
                            <a:pt x="19050" y="0"/>
                          </a:lnTo>
                          <a:lnTo>
                            <a:pt x="0" y="11430"/>
                          </a:lnTo>
                          <a:lnTo>
                            <a:pt x="0" y="29528"/>
                          </a:lnTo>
                          <a:lnTo>
                            <a:pt x="0" y="30480"/>
                          </a:lnTo>
                          <a:lnTo>
                            <a:pt x="953" y="30480"/>
                          </a:lnTo>
                          <a:lnTo>
                            <a:pt x="18098" y="40958"/>
                          </a:lnTo>
                          <a:lnTo>
                            <a:pt x="19050" y="40958"/>
                          </a:lnTo>
                          <a:lnTo>
                            <a:pt x="20003" y="40958"/>
                          </a:lnTo>
                          <a:lnTo>
                            <a:pt x="44768" y="40958"/>
                          </a:lnTo>
                          <a:lnTo>
                            <a:pt x="45720" y="40958"/>
                          </a:lnTo>
                          <a:lnTo>
                            <a:pt x="46673" y="40958"/>
                          </a:lnTo>
                          <a:lnTo>
                            <a:pt x="63818" y="30480"/>
                          </a:lnTo>
                          <a:lnTo>
                            <a:pt x="64770" y="30480"/>
                          </a:lnTo>
                          <a:lnTo>
                            <a:pt x="64770" y="29528"/>
                          </a:lnTo>
                          <a:lnTo>
                            <a:pt x="64770" y="114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8" name="Freeform: Shape 3547">
                      <a:extLst>
                        <a:ext uri="{FF2B5EF4-FFF2-40B4-BE49-F238E27FC236}">
                          <a16:creationId xmlns:a16="http://schemas.microsoft.com/office/drawing/2014/main" id="{F267E476-19E0-4885-B9A2-5BE8D9980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5899" y="2881788"/>
                      <a:ext cx="46672" cy="14287"/>
                    </a:xfrm>
                    <a:custGeom>
                      <a:avLst/>
                      <a:gdLst>
                        <a:gd name="connsiteX0" fmla="*/ 27622 w 46672"/>
                        <a:gd name="connsiteY0" fmla="*/ 14288 h 14287"/>
                        <a:gd name="connsiteX1" fmla="*/ 0 w 46672"/>
                        <a:gd name="connsiteY1" fmla="*/ 14288 h 14287"/>
                        <a:gd name="connsiteX2" fmla="*/ 0 w 46672"/>
                        <a:gd name="connsiteY2" fmla="*/ 11430 h 14287"/>
                        <a:gd name="connsiteX3" fmla="*/ 27622 w 46672"/>
                        <a:gd name="connsiteY3" fmla="*/ 11430 h 14287"/>
                        <a:gd name="connsiteX4" fmla="*/ 46672 w 46672"/>
                        <a:gd name="connsiteY4" fmla="*/ 0 h 14287"/>
                        <a:gd name="connsiteX5" fmla="*/ 46672 w 46672"/>
                        <a:gd name="connsiteY5" fmla="*/ 3810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672" h="14287">
                          <a:moveTo>
                            <a:pt x="27622" y="14288"/>
                          </a:moveTo>
                          <a:lnTo>
                            <a:pt x="0" y="14288"/>
                          </a:lnTo>
                          <a:lnTo>
                            <a:pt x="0" y="11430"/>
                          </a:lnTo>
                          <a:lnTo>
                            <a:pt x="27622" y="11430"/>
                          </a:lnTo>
                          <a:lnTo>
                            <a:pt x="46672" y="0"/>
                          </a:lnTo>
                          <a:lnTo>
                            <a:pt x="46672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9" name="Freeform: Shape 3548">
                      <a:extLst>
                        <a:ext uri="{FF2B5EF4-FFF2-40B4-BE49-F238E27FC236}">
                          <a16:creationId xmlns:a16="http://schemas.microsoft.com/office/drawing/2014/main" id="{879832AC-A5FF-4DBC-BCDE-301CEA9637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6071"/>
                      <a:ext cx="64770" cy="37147"/>
                    </a:xfrm>
                    <a:custGeom>
                      <a:avLst/>
                      <a:gdLst>
                        <a:gd name="connsiteX0" fmla="*/ 61913 w 64770"/>
                        <a:gd name="connsiteY0" fmla="*/ 10477 h 37147"/>
                        <a:gd name="connsiteX1" fmla="*/ 61913 w 64770"/>
                        <a:gd name="connsiteY1" fmla="*/ 24765 h 37147"/>
                        <a:gd name="connsiteX2" fmla="*/ 44768 w 64770"/>
                        <a:gd name="connsiteY2" fmla="*/ 35242 h 37147"/>
                        <a:gd name="connsiteX3" fmla="*/ 20003 w 64770"/>
                        <a:gd name="connsiteY3" fmla="*/ 35242 h 37147"/>
                        <a:gd name="connsiteX4" fmla="*/ 2858 w 64770"/>
                        <a:gd name="connsiteY4" fmla="*/ 24765 h 37147"/>
                        <a:gd name="connsiteX5" fmla="*/ 2858 w 64770"/>
                        <a:gd name="connsiteY5" fmla="*/ 10477 h 37147"/>
                        <a:gd name="connsiteX6" fmla="*/ 20003 w 64770"/>
                        <a:gd name="connsiteY6" fmla="*/ 0 h 37147"/>
                        <a:gd name="connsiteX7" fmla="*/ 44768 w 64770"/>
                        <a:gd name="connsiteY7" fmla="*/ 0 h 37147"/>
                        <a:gd name="connsiteX8" fmla="*/ 61913 w 64770"/>
                        <a:gd name="connsiteY8" fmla="*/ 10477 h 37147"/>
                        <a:gd name="connsiteX9" fmla="*/ 61913 w 64770"/>
                        <a:gd name="connsiteY9" fmla="*/ 10477 h 37147"/>
                        <a:gd name="connsiteX10" fmla="*/ 64770 w 64770"/>
                        <a:gd name="connsiteY10" fmla="*/ 10477 h 37147"/>
                        <a:gd name="connsiteX11" fmla="*/ 64770 w 64770"/>
                        <a:gd name="connsiteY11" fmla="*/ 10477 h 37147"/>
                        <a:gd name="connsiteX12" fmla="*/ 46673 w 64770"/>
                        <a:gd name="connsiteY12" fmla="*/ 0 h 37147"/>
                        <a:gd name="connsiteX13" fmla="*/ 45720 w 64770"/>
                        <a:gd name="connsiteY13" fmla="*/ 0 h 37147"/>
                        <a:gd name="connsiteX14" fmla="*/ 44768 w 64770"/>
                        <a:gd name="connsiteY14" fmla="*/ 0 h 37147"/>
                        <a:gd name="connsiteX15" fmla="*/ 20003 w 64770"/>
                        <a:gd name="connsiteY15" fmla="*/ 0 h 37147"/>
                        <a:gd name="connsiteX16" fmla="*/ 19050 w 64770"/>
                        <a:gd name="connsiteY16" fmla="*/ 0 h 37147"/>
                        <a:gd name="connsiteX17" fmla="*/ 18098 w 64770"/>
                        <a:gd name="connsiteY17" fmla="*/ 0 h 37147"/>
                        <a:gd name="connsiteX18" fmla="*/ 953 w 64770"/>
                        <a:gd name="connsiteY18" fmla="*/ 10477 h 37147"/>
                        <a:gd name="connsiteX19" fmla="*/ 0 w 64770"/>
                        <a:gd name="connsiteY19" fmla="*/ 10477 h 37147"/>
                        <a:gd name="connsiteX20" fmla="*/ 0 w 64770"/>
                        <a:gd name="connsiteY20" fmla="*/ 11430 h 37147"/>
                        <a:gd name="connsiteX21" fmla="*/ 0 w 64770"/>
                        <a:gd name="connsiteY21" fmla="*/ 25717 h 37147"/>
                        <a:gd name="connsiteX22" fmla="*/ 0 w 64770"/>
                        <a:gd name="connsiteY22" fmla="*/ 26670 h 37147"/>
                        <a:gd name="connsiteX23" fmla="*/ 953 w 64770"/>
                        <a:gd name="connsiteY23" fmla="*/ 26670 h 37147"/>
                        <a:gd name="connsiteX24" fmla="*/ 18098 w 64770"/>
                        <a:gd name="connsiteY24" fmla="*/ 37147 h 37147"/>
                        <a:gd name="connsiteX25" fmla="*/ 19050 w 64770"/>
                        <a:gd name="connsiteY25" fmla="*/ 37147 h 37147"/>
                        <a:gd name="connsiteX26" fmla="*/ 20003 w 64770"/>
                        <a:gd name="connsiteY26" fmla="*/ 37147 h 37147"/>
                        <a:gd name="connsiteX27" fmla="*/ 44768 w 64770"/>
                        <a:gd name="connsiteY27" fmla="*/ 37147 h 37147"/>
                        <a:gd name="connsiteX28" fmla="*/ 45720 w 64770"/>
                        <a:gd name="connsiteY28" fmla="*/ 37147 h 37147"/>
                        <a:gd name="connsiteX29" fmla="*/ 46673 w 64770"/>
                        <a:gd name="connsiteY29" fmla="*/ 37147 h 37147"/>
                        <a:gd name="connsiteX30" fmla="*/ 63818 w 64770"/>
                        <a:gd name="connsiteY30" fmla="*/ 26670 h 37147"/>
                        <a:gd name="connsiteX31" fmla="*/ 64770 w 64770"/>
                        <a:gd name="connsiteY31" fmla="*/ 26670 h 37147"/>
                        <a:gd name="connsiteX32" fmla="*/ 64770 w 64770"/>
                        <a:gd name="connsiteY32" fmla="*/ 25717 h 37147"/>
                        <a:gd name="connsiteX33" fmla="*/ 64770 w 64770"/>
                        <a:gd name="connsiteY33" fmla="*/ 10477 h 37147"/>
                        <a:gd name="connsiteX34" fmla="*/ 64770 w 64770"/>
                        <a:gd name="connsiteY34" fmla="*/ 10477 h 37147"/>
                        <a:gd name="connsiteX35" fmla="*/ 64770 w 64770"/>
                        <a:gd name="connsiteY35" fmla="*/ 10477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64770" h="37147">
                          <a:moveTo>
                            <a:pt x="61913" y="10477"/>
                          </a:moveTo>
                          <a:lnTo>
                            <a:pt x="61913" y="24765"/>
                          </a:lnTo>
                          <a:lnTo>
                            <a:pt x="44768" y="35242"/>
                          </a:lnTo>
                          <a:lnTo>
                            <a:pt x="20003" y="35242"/>
                          </a:lnTo>
                          <a:lnTo>
                            <a:pt x="2858" y="24765"/>
                          </a:lnTo>
                          <a:lnTo>
                            <a:pt x="2858" y="10477"/>
                          </a:lnTo>
                          <a:lnTo>
                            <a:pt x="20003" y="0"/>
                          </a:lnTo>
                          <a:lnTo>
                            <a:pt x="44768" y="0"/>
                          </a:lnTo>
                          <a:lnTo>
                            <a:pt x="61913" y="10477"/>
                          </a:lnTo>
                          <a:lnTo>
                            <a:pt x="61913" y="10477"/>
                          </a:lnTo>
                          <a:close/>
                          <a:moveTo>
                            <a:pt x="64770" y="10477"/>
                          </a:moveTo>
                          <a:lnTo>
                            <a:pt x="64770" y="10477"/>
                          </a:lnTo>
                          <a:lnTo>
                            <a:pt x="46673" y="0"/>
                          </a:lnTo>
                          <a:lnTo>
                            <a:pt x="45720" y="0"/>
                          </a:lnTo>
                          <a:lnTo>
                            <a:pt x="44768" y="0"/>
                          </a:lnTo>
                          <a:lnTo>
                            <a:pt x="20003" y="0"/>
                          </a:lnTo>
                          <a:lnTo>
                            <a:pt x="19050" y="0"/>
                          </a:lnTo>
                          <a:lnTo>
                            <a:pt x="18098" y="0"/>
                          </a:lnTo>
                          <a:lnTo>
                            <a:pt x="953" y="10477"/>
                          </a:lnTo>
                          <a:lnTo>
                            <a:pt x="0" y="10477"/>
                          </a:lnTo>
                          <a:lnTo>
                            <a:pt x="0" y="11430"/>
                          </a:lnTo>
                          <a:lnTo>
                            <a:pt x="0" y="25717"/>
                          </a:lnTo>
                          <a:lnTo>
                            <a:pt x="0" y="26670"/>
                          </a:lnTo>
                          <a:lnTo>
                            <a:pt x="953" y="26670"/>
                          </a:lnTo>
                          <a:lnTo>
                            <a:pt x="18098" y="37147"/>
                          </a:lnTo>
                          <a:lnTo>
                            <a:pt x="19050" y="37147"/>
                          </a:lnTo>
                          <a:lnTo>
                            <a:pt x="20003" y="37147"/>
                          </a:lnTo>
                          <a:lnTo>
                            <a:pt x="44768" y="37147"/>
                          </a:lnTo>
                          <a:lnTo>
                            <a:pt x="45720" y="37147"/>
                          </a:lnTo>
                          <a:lnTo>
                            <a:pt x="46673" y="37147"/>
                          </a:lnTo>
                          <a:lnTo>
                            <a:pt x="63818" y="26670"/>
                          </a:lnTo>
                          <a:lnTo>
                            <a:pt x="64770" y="26670"/>
                          </a:lnTo>
                          <a:lnTo>
                            <a:pt x="64770" y="2571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50" name="Graphic 7">
                    <a:extLst>
                      <a:ext uri="{FF2B5EF4-FFF2-40B4-BE49-F238E27FC236}">
                        <a16:creationId xmlns:a16="http://schemas.microsoft.com/office/drawing/2014/main" id="{2801160A-0148-4DAA-AA78-506B38CFDF7E}"/>
                      </a:ext>
                    </a:extLst>
                  </p:cNvPr>
                  <p:cNvGrpSpPr/>
                  <p:nvPr/>
                </p:nvGrpSpPr>
                <p:grpSpPr>
                  <a:xfrm>
                    <a:off x="10225424" y="2899885"/>
                    <a:ext cx="7619" cy="7620"/>
                    <a:chOff x="10225424" y="2899885"/>
                    <a:chExt cx="7619" cy="7620"/>
                  </a:xfrm>
                </p:grpSpPr>
                <p:sp>
                  <p:nvSpPr>
                    <p:cNvPr id="3551" name="Freeform: Shape 3550">
                      <a:extLst>
                        <a:ext uri="{FF2B5EF4-FFF2-40B4-BE49-F238E27FC236}">
                          <a16:creationId xmlns:a16="http://schemas.microsoft.com/office/drawing/2014/main" id="{EAD2A5DE-5131-429C-B4FA-AD2B72D7D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02743"/>
                      <a:ext cx="7619" cy="4762"/>
                    </a:xfrm>
                    <a:custGeom>
                      <a:avLst/>
                      <a:gdLst>
                        <a:gd name="connsiteX0" fmla="*/ 7620 w 7619"/>
                        <a:gd name="connsiteY0" fmla="*/ 953 h 4762"/>
                        <a:gd name="connsiteX1" fmla="*/ 3810 w 7619"/>
                        <a:gd name="connsiteY1" fmla="*/ 4763 h 4762"/>
                        <a:gd name="connsiteX2" fmla="*/ 0 w 7619"/>
                        <a:gd name="connsiteY2" fmla="*/ 953 h 4762"/>
                        <a:gd name="connsiteX3" fmla="*/ 0 w 7619"/>
                        <a:gd name="connsiteY3" fmla="*/ 0 h 4762"/>
                        <a:gd name="connsiteX4" fmla="*/ 3810 w 7619"/>
                        <a:gd name="connsiteY4" fmla="*/ 2858 h 4762"/>
                        <a:gd name="connsiteX5" fmla="*/ 7620 w 7619"/>
                        <a:gd name="connsiteY5" fmla="*/ 953 h 4762"/>
                        <a:gd name="connsiteX6" fmla="*/ 7620 w 7619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953"/>
                          </a:cubicBezTo>
                          <a:cubicBezTo>
                            <a:pt x="7620" y="0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2" name="Freeform: Shape 3551">
                      <a:extLst>
                        <a:ext uri="{FF2B5EF4-FFF2-40B4-BE49-F238E27FC236}">
                          <a16:creationId xmlns:a16="http://schemas.microsoft.com/office/drawing/2014/main" id="{2802AB87-8E9B-49EE-BDF8-4CE5ACD1A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899885"/>
                      <a:ext cx="7619" cy="5715"/>
                    </a:xfrm>
                    <a:custGeom>
                      <a:avLst/>
                      <a:gdLst>
                        <a:gd name="connsiteX0" fmla="*/ 7620 w 7619"/>
                        <a:gd name="connsiteY0" fmla="*/ 2858 h 5715"/>
                        <a:gd name="connsiteX1" fmla="*/ 3810 w 7619"/>
                        <a:gd name="connsiteY1" fmla="*/ 5715 h 5715"/>
                        <a:gd name="connsiteX2" fmla="*/ 0 w 7619"/>
                        <a:gd name="connsiteY2" fmla="*/ 2858 h 5715"/>
                        <a:gd name="connsiteX3" fmla="*/ 3810 w 7619"/>
                        <a:gd name="connsiteY3" fmla="*/ 0 h 5715"/>
                        <a:gd name="connsiteX4" fmla="*/ 7620 w 7619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952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5715" y="0"/>
                            <a:pt x="7620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53" name="Graphic 7">
                    <a:extLst>
                      <a:ext uri="{FF2B5EF4-FFF2-40B4-BE49-F238E27FC236}">
                        <a16:creationId xmlns:a16="http://schemas.microsoft.com/office/drawing/2014/main" id="{4EAACCDB-7B7A-4552-B0D8-4A55D6EC455C}"/>
                      </a:ext>
                    </a:extLst>
                  </p:cNvPr>
                  <p:cNvGrpSpPr/>
                  <p:nvPr/>
                </p:nvGrpSpPr>
                <p:grpSpPr>
                  <a:xfrm>
                    <a:off x="10205422" y="2896076"/>
                    <a:ext cx="5715" cy="7062"/>
                    <a:chOff x="10205422" y="2896076"/>
                    <a:chExt cx="5715" cy="7062"/>
                  </a:xfrm>
                </p:grpSpPr>
                <p:sp>
                  <p:nvSpPr>
                    <p:cNvPr id="3554" name="Freeform: Shape 3553">
                      <a:extLst>
                        <a:ext uri="{FF2B5EF4-FFF2-40B4-BE49-F238E27FC236}">
                          <a16:creationId xmlns:a16="http://schemas.microsoft.com/office/drawing/2014/main" id="{D2EF81A3-C44E-4C32-985F-3D52046A8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896076"/>
                      <a:ext cx="5715" cy="7062"/>
                    </a:xfrm>
                    <a:custGeom>
                      <a:avLst/>
                      <a:gdLst>
                        <a:gd name="connsiteX0" fmla="*/ 5715 w 5715"/>
                        <a:gd name="connsiteY0" fmla="*/ 5715 h 7062"/>
                        <a:gd name="connsiteX1" fmla="*/ 2857 w 5715"/>
                        <a:gd name="connsiteY1" fmla="*/ 6667 h 7062"/>
                        <a:gd name="connsiteX2" fmla="*/ 0 w 5715"/>
                        <a:gd name="connsiteY2" fmla="*/ 1905 h 7062"/>
                        <a:gd name="connsiteX3" fmla="*/ 1905 w 5715"/>
                        <a:gd name="connsiteY3" fmla="*/ 0 h 7062"/>
                        <a:gd name="connsiteX4" fmla="*/ 1905 w 5715"/>
                        <a:gd name="connsiteY4" fmla="*/ 953 h 7062"/>
                        <a:gd name="connsiteX5" fmla="*/ 4763 w 5715"/>
                        <a:gd name="connsiteY5" fmla="*/ 5715 h 7062"/>
                        <a:gd name="connsiteX6" fmla="*/ 5715 w 5715"/>
                        <a:gd name="connsiteY6" fmla="*/ 5715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062">
                          <a:moveTo>
                            <a:pt x="5715" y="5715"/>
                          </a:moveTo>
                          <a:cubicBezTo>
                            <a:pt x="5715" y="6667"/>
                            <a:pt x="3810" y="7620"/>
                            <a:pt x="2857" y="6667"/>
                          </a:cubicBezTo>
                          <a:cubicBezTo>
                            <a:pt x="953" y="5715"/>
                            <a:pt x="0" y="3810"/>
                            <a:pt x="0" y="1905"/>
                          </a:cubicBezTo>
                          <a:cubicBezTo>
                            <a:pt x="0" y="953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2858"/>
                            <a:pt x="2857" y="4763"/>
                            <a:pt x="4763" y="5715"/>
                          </a:cubicBezTo>
                          <a:cubicBezTo>
                            <a:pt x="4763" y="5715"/>
                            <a:pt x="5715" y="5715"/>
                            <a:pt x="5715" y="571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5" name="Freeform: Shape 3554">
                      <a:extLst>
                        <a:ext uri="{FF2B5EF4-FFF2-40B4-BE49-F238E27FC236}">
                          <a16:creationId xmlns:a16="http://schemas.microsoft.com/office/drawing/2014/main" id="{3A80D302-D0B1-4F89-8B66-C5E5EF466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6374" y="2896076"/>
                      <a:ext cx="4762" cy="5715"/>
                    </a:xfrm>
                    <a:custGeom>
                      <a:avLst/>
                      <a:gdLst>
                        <a:gd name="connsiteX0" fmla="*/ 4763 w 4762"/>
                        <a:gd name="connsiteY0" fmla="*/ 4763 h 5715"/>
                        <a:gd name="connsiteX1" fmla="*/ 4763 w 4762"/>
                        <a:gd name="connsiteY1" fmla="*/ 5715 h 5715"/>
                        <a:gd name="connsiteX2" fmla="*/ 2857 w 4762"/>
                        <a:gd name="connsiteY2" fmla="*/ 5715 h 5715"/>
                        <a:gd name="connsiteX3" fmla="*/ 0 w 4762"/>
                        <a:gd name="connsiteY3" fmla="*/ 953 h 5715"/>
                        <a:gd name="connsiteX4" fmla="*/ 0 w 4762"/>
                        <a:gd name="connsiteY4" fmla="*/ 0 h 5715"/>
                        <a:gd name="connsiteX5" fmla="*/ 1905 w 4762"/>
                        <a:gd name="connsiteY5" fmla="*/ 0 h 5715"/>
                        <a:gd name="connsiteX6" fmla="*/ 4763 w 4762"/>
                        <a:gd name="connsiteY6" fmla="*/ 4763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4763" y="4763"/>
                          </a:moveTo>
                          <a:cubicBezTo>
                            <a:pt x="4763" y="4763"/>
                            <a:pt x="4763" y="5715"/>
                            <a:pt x="4763" y="5715"/>
                          </a:cubicBezTo>
                          <a:cubicBezTo>
                            <a:pt x="4763" y="5715"/>
                            <a:pt x="3810" y="5715"/>
                            <a:pt x="2857" y="5715"/>
                          </a:cubicBezTo>
                          <a:cubicBezTo>
                            <a:pt x="952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0"/>
                            <a:pt x="952" y="0"/>
                            <a:pt x="1905" y="0"/>
                          </a:cubicBezTo>
                          <a:cubicBezTo>
                            <a:pt x="3810" y="953"/>
                            <a:pt x="4763" y="2858"/>
                            <a:pt x="4763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3556" name="Graphic 7">
                <a:extLst>
                  <a:ext uri="{FF2B5EF4-FFF2-40B4-BE49-F238E27FC236}">
                    <a16:creationId xmlns:a16="http://schemas.microsoft.com/office/drawing/2014/main" id="{EDA503BE-3AAE-40F8-8B12-4EB3C2BDDD81}"/>
                  </a:ext>
                </a:extLst>
              </p:cNvPr>
              <p:cNvGrpSpPr/>
              <p:nvPr/>
            </p:nvGrpSpPr>
            <p:grpSpPr>
              <a:xfrm>
                <a:off x="10437832" y="3158013"/>
                <a:ext cx="137159" cy="114300"/>
                <a:chOff x="10437832" y="3158013"/>
                <a:chExt cx="137159" cy="114300"/>
              </a:xfrm>
            </p:grpSpPr>
            <p:sp>
              <p:nvSpPr>
                <p:cNvPr id="3557" name="Freeform: Shape 3556">
                  <a:extLst>
                    <a:ext uri="{FF2B5EF4-FFF2-40B4-BE49-F238E27FC236}">
                      <a16:creationId xmlns:a16="http://schemas.microsoft.com/office/drawing/2014/main" id="{175474EA-4E2B-4F2E-9CC9-1693A6F9552F}"/>
                    </a:ext>
                  </a:extLst>
                </p:cNvPr>
                <p:cNvSpPr/>
                <p:nvPr/>
              </p:nvSpPr>
              <p:spPr>
                <a:xfrm>
                  <a:off x="10463549" y="3208496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2 h 63817"/>
                    <a:gd name="connsiteX2" fmla="*/ 75247 w 111442"/>
                    <a:gd name="connsiteY2" fmla="*/ 27622 h 63817"/>
                    <a:gd name="connsiteX3" fmla="*/ 111442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7 h 63817"/>
                    <a:gd name="connsiteX7" fmla="*/ 58102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7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2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7 w 111442"/>
                    <a:gd name="connsiteY21" fmla="*/ 46672 h 63817"/>
                    <a:gd name="connsiteX22" fmla="*/ 60007 w 111442"/>
                    <a:gd name="connsiteY22" fmla="*/ 63817 h 63817"/>
                    <a:gd name="connsiteX23" fmla="*/ 58102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7"/>
                        <a:pt x="100965" y="27622"/>
                      </a:cubicBezTo>
                      <a:cubicBezTo>
                        <a:pt x="91440" y="28575"/>
                        <a:pt x="82867" y="28575"/>
                        <a:pt x="75247" y="27622"/>
                      </a:cubicBezTo>
                      <a:cubicBezTo>
                        <a:pt x="91440" y="22860"/>
                        <a:pt x="107632" y="17145"/>
                        <a:pt x="111442" y="14288"/>
                      </a:cubicBezTo>
                      <a:cubicBezTo>
                        <a:pt x="90488" y="20002"/>
                        <a:pt x="75247" y="20955"/>
                        <a:pt x="62865" y="23813"/>
                      </a:cubicBezTo>
                      <a:cubicBezTo>
                        <a:pt x="70485" y="18097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7"/>
                      </a:cubicBezTo>
                      <a:cubicBezTo>
                        <a:pt x="60960" y="11430"/>
                        <a:pt x="60007" y="3810"/>
                        <a:pt x="58102" y="0"/>
                      </a:cubicBezTo>
                      <a:cubicBezTo>
                        <a:pt x="56197" y="7620"/>
                        <a:pt x="48577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2" y="15240"/>
                        <a:pt x="35242" y="8572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7"/>
                        <a:pt x="23813" y="15240"/>
                        <a:pt x="20955" y="14288"/>
                      </a:cubicBezTo>
                      <a:cubicBezTo>
                        <a:pt x="24765" y="18097"/>
                        <a:pt x="27622" y="21908"/>
                        <a:pt x="28575" y="25717"/>
                      </a:cubicBezTo>
                      <a:cubicBezTo>
                        <a:pt x="16192" y="29527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7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7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2" y="55245"/>
                        <a:pt x="38100" y="49530"/>
                        <a:pt x="39052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7" y="57150"/>
                        <a:pt x="48577" y="52388"/>
                        <a:pt x="48577" y="46672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2" y="44767"/>
                      </a:cubicBezTo>
                      <a:cubicBezTo>
                        <a:pt x="61913" y="46672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2"/>
                        <a:pt x="103822" y="52388"/>
                      </a:cubicBezTo>
                      <a:cubicBezTo>
                        <a:pt x="99060" y="43815"/>
                        <a:pt x="82867" y="36195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8" name="Graphic 7">
                  <a:extLst>
                    <a:ext uri="{FF2B5EF4-FFF2-40B4-BE49-F238E27FC236}">
                      <a16:creationId xmlns:a16="http://schemas.microsoft.com/office/drawing/2014/main" id="{BC24B526-3C50-4236-B784-F7CDF15F2813}"/>
                    </a:ext>
                  </a:extLst>
                </p:cNvPr>
                <p:cNvGrpSpPr/>
                <p:nvPr/>
              </p:nvGrpSpPr>
              <p:grpSpPr>
                <a:xfrm>
                  <a:off x="10498289" y="3158013"/>
                  <a:ext cx="40507" cy="70195"/>
                  <a:chOff x="10498289" y="3158013"/>
                  <a:chExt cx="40507" cy="70195"/>
                </a:xfrm>
              </p:grpSpPr>
              <p:sp>
                <p:nvSpPr>
                  <p:cNvPr id="3559" name="Freeform: Shape 3558">
                    <a:extLst>
                      <a:ext uri="{FF2B5EF4-FFF2-40B4-BE49-F238E27FC236}">
                        <a16:creationId xmlns:a16="http://schemas.microsoft.com/office/drawing/2014/main" id="{D3CBBD4B-1E47-459E-9870-AF93982997B7}"/>
                      </a:ext>
                    </a:extLst>
                  </p:cNvPr>
                  <p:cNvSpPr/>
                  <p:nvPr/>
                </p:nvSpPr>
                <p:spPr>
                  <a:xfrm>
                    <a:off x="10498289" y="3158013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0" name="Freeform: Shape 3559">
                    <a:extLst>
                      <a:ext uri="{FF2B5EF4-FFF2-40B4-BE49-F238E27FC236}">
                        <a16:creationId xmlns:a16="http://schemas.microsoft.com/office/drawing/2014/main" id="{75B01F8B-6391-48DB-A047-B54F4C714ECA}"/>
                      </a:ext>
                    </a:extLst>
                  </p:cNvPr>
                  <p:cNvSpPr/>
                  <p:nvPr/>
                </p:nvSpPr>
                <p:spPr>
                  <a:xfrm>
                    <a:off x="10505126" y="3159918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1" name="Graphic 7">
                  <a:extLst>
                    <a:ext uri="{FF2B5EF4-FFF2-40B4-BE49-F238E27FC236}">
                      <a16:creationId xmlns:a16="http://schemas.microsoft.com/office/drawing/2014/main" id="{37C8441F-B8CF-4A39-8267-D84E0EB86D34}"/>
                    </a:ext>
                  </a:extLst>
                </p:cNvPr>
                <p:cNvGrpSpPr/>
                <p:nvPr/>
              </p:nvGrpSpPr>
              <p:grpSpPr>
                <a:xfrm>
                  <a:off x="10447357" y="3219266"/>
                  <a:ext cx="59447" cy="12231"/>
                  <a:chOff x="10447357" y="3219266"/>
                  <a:chExt cx="59447" cy="12231"/>
                </a:xfrm>
              </p:grpSpPr>
              <p:sp>
                <p:nvSpPr>
                  <p:cNvPr id="3562" name="Freeform: Shape 3561">
                    <a:extLst>
                      <a:ext uri="{FF2B5EF4-FFF2-40B4-BE49-F238E27FC236}">
                        <a16:creationId xmlns:a16="http://schemas.microsoft.com/office/drawing/2014/main" id="{695F4468-A81D-4DFD-A49E-67F5266E7B7A}"/>
                      </a:ext>
                    </a:extLst>
                  </p:cNvPr>
                  <p:cNvSpPr/>
                  <p:nvPr/>
                </p:nvSpPr>
                <p:spPr>
                  <a:xfrm>
                    <a:off x="10447357" y="3219266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7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7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3" name="Freeform: Shape 3562">
                    <a:extLst>
                      <a:ext uri="{FF2B5EF4-FFF2-40B4-BE49-F238E27FC236}">
                        <a16:creationId xmlns:a16="http://schemas.microsoft.com/office/drawing/2014/main" id="{13FFC00F-B26E-4614-88C5-5BD150F06AC2}"/>
                      </a:ext>
                    </a:extLst>
                  </p:cNvPr>
                  <p:cNvSpPr/>
                  <p:nvPr/>
                </p:nvSpPr>
                <p:spPr>
                  <a:xfrm>
                    <a:off x="10449262" y="3220804"/>
                    <a:ext cx="52512" cy="8707"/>
                  </a:xfrm>
                  <a:custGeom>
                    <a:avLst/>
                    <a:gdLst>
                      <a:gd name="connsiteX0" fmla="*/ 52388 w 52512"/>
                      <a:gd name="connsiteY0" fmla="*/ 8646 h 8707"/>
                      <a:gd name="connsiteX1" fmla="*/ 0 w 52512"/>
                      <a:gd name="connsiteY1" fmla="*/ 74 h 8707"/>
                      <a:gd name="connsiteX2" fmla="*/ 52388 w 52512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707">
                        <a:moveTo>
                          <a:pt x="52388" y="8646"/>
                        </a:moveTo>
                        <a:cubicBezTo>
                          <a:pt x="54292" y="7694"/>
                          <a:pt x="34290" y="-879"/>
                          <a:pt x="0" y="74"/>
                        </a:cubicBezTo>
                        <a:cubicBezTo>
                          <a:pt x="30480" y="-879"/>
                          <a:pt x="50482" y="9599"/>
                          <a:pt x="52388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4" name="Graphic 7">
                  <a:extLst>
                    <a:ext uri="{FF2B5EF4-FFF2-40B4-BE49-F238E27FC236}">
                      <a16:creationId xmlns:a16="http://schemas.microsoft.com/office/drawing/2014/main" id="{365A3617-69EA-470A-8AEC-1C44A58F8E69}"/>
                    </a:ext>
                  </a:extLst>
                </p:cNvPr>
                <p:cNvGrpSpPr/>
                <p:nvPr/>
              </p:nvGrpSpPr>
              <p:grpSpPr>
                <a:xfrm>
                  <a:off x="10458787" y="3195160"/>
                  <a:ext cx="41341" cy="25743"/>
                  <a:chOff x="10458787" y="3195160"/>
                  <a:chExt cx="41341" cy="25743"/>
                </a:xfrm>
              </p:grpSpPr>
              <p:sp>
                <p:nvSpPr>
                  <p:cNvPr id="3565" name="Freeform: Shape 3564">
                    <a:extLst>
                      <a:ext uri="{FF2B5EF4-FFF2-40B4-BE49-F238E27FC236}">
                        <a16:creationId xmlns:a16="http://schemas.microsoft.com/office/drawing/2014/main" id="{9967B509-4AD9-4846-9D9D-9199F40152AC}"/>
                      </a:ext>
                    </a:extLst>
                  </p:cNvPr>
                  <p:cNvSpPr/>
                  <p:nvPr/>
                </p:nvSpPr>
                <p:spPr>
                  <a:xfrm>
                    <a:off x="10458787" y="3195160"/>
                    <a:ext cx="41341" cy="25743"/>
                  </a:xfrm>
                  <a:custGeom>
                    <a:avLst/>
                    <a:gdLst>
                      <a:gd name="connsiteX0" fmla="*/ 0 w 41341"/>
                      <a:gd name="connsiteY0" fmla="*/ 0 h 25743"/>
                      <a:gd name="connsiteX1" fmla="*/ 38100 w 41341"/>
                      <a:gd name="connsiteY1" fmla="*/ 25718 h 25743"/>
                      <a:gd name="connsiteX2" fmla="*/ 0 w 41341"/>
                      <a:gd name="connsiteY2" fmla="*/ 0 h 2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3">
                        <a:moveTo>
                          <a:pt x="0" y="0"/>
                        </a:moveTo>
                        <a:cubicBezTo>
                          <a:pt x="20002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7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6" name="Freeform: Shape 3565">
                    <a:extLst>
                      <a:ext uri="{FF2B5EF4-FFF2-40B4-BE49-F238E27FC236}">
                        <a16:creationId xmlns:a16="http://schemas.microsoft.com/office/drawing/2014/main" id="{3C75CCAE-DB65-4D39-88B3-70C61C7A18B7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96113"/>
                    <a:ext cx="34494" cy="23812"/>
                  </a:xfrm>
                  <a:custGeom>
                    <a:avLst/>
                    <a:gdLst>
                      <a:gd name="connsiteX0" fmla="*/ 34290 w 34494"/>
                      <a:gd name="connsiteY0" fmla="*/ 23813 h 23812"/>
                      <a:gd name="connsiteX1" fmla="*/ 0 w 34494"/>
                      <a:gd name="connsiteY1" fmla="*/ 0 h 23812"/>
                      <a:gd name="connsiteX2" fmla="*/ 34290 w 34494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4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2385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7" name="Graphic 7">
                  <a:extLst>
                    <a:ext uri="{FF2B5EF4-FFF2-40B4-BE49-F238E27FC236}">
                      <a16:creationId xmlns:a16="http://schemas.microsoft.com/office/drawing/2014/main" id="{FA65EA4D-D397-4258-AAFB-D8D879F52D70}"/>
                    </a:ext>
                  </a:extLst>
                </p:cNvPr>
                <p:cNvGrpSpPr/>
                <p:nvPr/>
              </p:nvGrpSpPr>
              <p:grpSpPr>
                <a:xfrm>
                  <a:off x="10452119" y="3227802"/>
                  <a:ext cx="55588" cy="9806"/>
                  <a:chOff x="10452119" y="3227802"/>
                  <a:chExt cx="55588" cy="9806"/>
                </a:xfrm>
              </p:grpSpPr>
              <p:sp>
                <p:nvSpPr>
                  <p:cNvPr id="3568" name="Freeform: Shape 3567">
                    <a:extLst>
                      <a:ext uri="{FF2B5EF4-FFF2-40B4-BE49-F238E27FC236}">
                        <a16:creationId xmlns:a16="http://schemas.microsoft.com/office/drawing/2014/main" id="{1E865F09-4B19-4B3D-8638-663F3FF819C3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227802"/>
                    <a:ext cx="55588" cy="9806"/>
                  </a:xfrm>
                  <a:custGeom>
                    <a:avLst/>
                    <a:gdLst>
                      <a:gd name="connsiteX0" fmla="*/ 0 w 55588"/>
                      <a:gd name="connsiteY0" fmla="*/ 8316 h 9806"/>
                      <a:gd name="connsiteX1" fmla="*/ 53340 w 55588"/>
                      <a:gd name="connsiteY1" fmla="*/ 5458 h 9806"/>
                      <a:gd name="connsiteX2" fmla="*/ 0 w 5558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88" h="9806">
                        <a:moveTo>
                          <a:pt x="0" y="8316"/>
                        </a:moveTo>
                        <a:cubicBezTo>
                          <a:pt x="27622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9" name="Freeform: Shape 3568">
                    <a:extLst>
                      <a:ext uri="{FF2B5EF4-FFF2-40B4-BE49-F238E27FC236}">
                        <a16:creationId xmlns:a16="http://schemas.microsoft.com/office/drawing/2014/main" id="{17DE1CBC-49E9-4ABF-AB43-0AF5FD6A67CC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230917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3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6673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0" name="Graphic 7">
                  <a:extLst>
                    <a:ext uri="{FF2B5EF4-FFF2-40B4-BE49-F238E27FC236}">
                      <a16:creationId xmlns:a16="http://schemas.microsoft.com/office/drawing/2014/main" id="{5E4DBB2B-98F7-436C-AE8C-B91A9AB4E56B}"/>
                    </a:ext>
                  </a:extLst>
                </p:cNvPr>
                <p:cNvGrpSpPr/>
                <p:nvPr/>
              </p:nvGrpSpPr>
              <p:grpSpPr>
                <a:xfrm>
                  <a:off x="10468312" y="3220659"/>
                  <a:ext cx="43525" cy="35461"/>
                  <a:chOff x="10468312" y="3220659"/>
                  <a:chExt cx="43525" cy="35461"/>
                </a:xfrm>
              </p:grpSpPr>
              <p:sp>
                <p:nvSpPr>
                  <p:cNvPr id="3571" name="Freeform: Shape 3570">
                    <a:extLst>
                      <a:ext uri="{FF2B5EF4-FFF2-40B4-BE49-F238E27FC236}">
                        <a16:creationId xmlns:a16="http://schemas.microsoft.com/office/drawing/2014/main" id="{841CD0FE-45B0-4602-A000-F8FC690FA23F}"/>
                      </a:ext>
                    </a:extLst>
                  </p:cNvPr>
                  <p:cNvSpPr/>
                  <p:nvPr/>
                </p:nvSpPr>
                <p:spPr>
                  <a:xfrm>
                    <a:off x="10468312" y="3220659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2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2" name="Freeform: Shape 3571">
                    <a:extLst>
                      <a:ext uri="{FF2B5EF4-FFF2-40B4-BE49-F238E27FC236}">
                        <a16:creationId xmlns:a16="http://schemas.microsoft.com/office/drawing/2014/main" id="{8265CB73-B958-4F41-99C1-72521F589092}"/>
                      </a:ext>
                    </a:extLst>
                  </p:cNvPr>
                  <p:cNvSpPr/>
                  <p:nvPr/>
                </p:nvSpPr>
                <p:spPr>
                  <a:xfrm>
                    <a:off x="10469264" y="3225360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8" y="-1625"/>
                          <a:pt x="21908" y="5995"/>
                          <a:pt x="0" y="28855"/>
                        </a:cubicBezTo>
                        <a:cubicBezTo>
                          <a:pt x="19050" y="8853"/>
                          <a:pt x="40005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3" name="Graphic 7">
                  <a:extLst>
                    <a:ext uri="{FF2B5EF4-FFF2-40B4-BE49-F238E27FC236}">
                      <a16:creationId xmlns:a16="http://schemas.microsoft.com/office/drawing/2014/main" id="{41BBAD41-4AC7-4268-B62D-ECCB9C8DA3E5}"/>
                    </a:ext>
                  </a:extLst>
                </p:cNvPr>
                <p:cNvGrpSpPr/>
                <p:nvPr/>
              </p:nvGrpSpPr>
              <p:grpSpPr>
                <a:xfrm>
                  <a:off x="10505142" y="3190398"/>
                  <a:ext cx="49846" cy="31453"/>
                  <a:chOff x="10505142" y="3190398"/>
                  <a:chExt cx="49846" cy="31453"/>
                </a:xfrm>
              </p:grpSpPr>
              <p:sp>
                <p:nvSpPr>
                  <p:cNvPr id="3574" name="Freeform: Shape 3573">
                    <a:extLst>
                      <a:ext uri="{FF2B5EF4-FFF2-40B4-BE49-F238E27FC236}">
                        <a16:creationId xmlns:a16="http://schemas.microsoft.com/office/drawing/2014/main" id="{850202F4-778B-4E37-BCBA-C7411A12AF30}"/>
                      </a:ext>
                    </a:extLst>
                  </p:cNvPr>
                  <p:cNvSpPr/>
                  <p:nvPr/>
                </p:nvSpPr>
                <p:spPr>
                  <a:xfrm>
                    <a:off x="10505142" y="3190398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4" y="29528"/>
                          <a:pt x="4127" y="31433"/>
                        </a:cubicBezTo>
                        <a:cubicBezTo>
                          <a:pt x="-14923" y="32385"/>
                          <a:pt x="37464" y="0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Freeform: Shape 3574">
                    <a:extLst>
                      <a:ext uri="{FF2B5EF4-FFF2-40B4-BE49-F238E27FC236}">
                        <a16:creationId xmlns:a16="http://schemas.microsoft.com/office/drawing/2014/main" id="{DF1FD81A-5C1D-4339-99E8-820AA2A36245}"/>
                      </a:ext>
                    </a:extLst>
                  </p:cNvPr>
                  <p:cNvSpPr/>
                  <p:nvPr/>
                </p:nvSpPr>
                <p:spPr>
                  <a:xfrm>
                    <a:off x="10510043" y="3190398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2383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6" name="Graphic 7">
                  <a:extLst>
                    <a:ext uri="{FF2B5EF4-FFF2-40B4-BE49-F238E27FC236}">
                      <a16:creationId xmlns:a16="http://schemas.microsoft.com/office/drawing/2014/main" id="{8D54F536-17A2-4E73-BD17-DB17EE109B86}"/>
                    </a:ext>
                  </a:extLst>
                </p:cNvPr>
                <p:cNvGrpSpPr/>
                <p:nvPr/>
              </p:nvGrpSpPr>
              <p:grpSpPr>
                <a:xfrm>
                  <a:off x="10496951" y="3228925"/>
                  <a:ext cx="42797" cy="18623"/>
                  <a:chOff x="10496951" y="3228925"/>
                  <a:chExt cx="42797" cy="18623"/>
                </a:xfrm>
              </p:grpSpPr>
              <p:sp>
                <p:nvSpPr>
                  <p:cNvPr id="3577" name="Freeform: Shape 3576">
                    <a:extLst>
                      <a:ext uri="{FF2B5EF4-FFF2-40B4-BE49-F238E27FC236}">
                        <a16:creationId xmlns:a16="http://schemas.microsoft.com/office/drawing/2014/main" id="{F1C2F62B-733F-4CA3-866F-6414CCBA1382}"/>
                      </a:ext>
                    </a:extLst>
                  </p:cNvPr>
                  <p:cNvSpPr/>
                  <p:nvPr/>
                </p:nvSpPr>
                <p:spPr>
                  <a:xfrm>
                    <a:off x="10496951" y="3228925"/>
                    <a:ext cx="42797" cy="18623"/>
                  </a:xfrm>
                  <a:custGeom>
                    <a:avLst/>
                    <a:gdLst>
                      <a:gd name="connsiteX0" fmla="*/ 42798 w 42797"/>
                      <a:gd name="connsiteY0" fmla="*/ 18623 h 18623"/>
                      <a:gd name="connsiteX1" fmla="*/ 1840 w 42797"/>
                      <a:gd name="connsiteY1" fmla="*/ 2431 h 18623"/>
                      <a:gd name="connsiteX2" fmla="*/ 42798 w 42797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797" h="18623">
                        <a:moveTo>
                          <a:pt x="42798" y="18623"/>
                        </a:moveTo>
                        <a:cubicBezTo>
                          <a:pt x="35178" y="10051"/>
                          <a:pt x="12318" y="-6142"/>
                          <a:pt x="1840" y="2431"/>
                        </a:cubicBezTo>
                        <a:cubicBezTo>
                          <a:pt x="-7685" y="9098"/>
                          <a:pt x="21843" y="7193"/>
                          <a:pt x="42798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8" name="Freeform: Shape 3577">
                    <a:extLst>
                      <a:ext uri="{FF2B5EF4-FFF2-40B4-BE49-F238E27FC236}">
                        <a16:creationId xmlns:a16="http://schemas.microsoft.com/office/drawing/2014/main" id="{EF861681-9FF1-45ED-9441-386705075F01}"/>
                      </a:ext>
                    </a:extLst>
                  </p:cNvPr>
                  <p:cNvSpPr/>
                  <p:nvPr/>
                </p:nvSpPr>
                <p:spPr>
                  <a:xfrm>
                    <a:off x="10499710" y="3231027"/>
                    <a:ext cx="40039" cy="16521"/>
                  </a:xfrm>
                  <a:custGeom>
                    <a:avLst/>
                    <a:gdLst>
                      <a:gd name="connsiteX0" fmla="*/ 34 w 40039"/>
                      <a:gd name="connsiteY0" fmla="*/ 329 h 16521"/>
                      <a:gd name="connsiteX1" fmla="*/ 40039 w 40039"/>
                      <a:gd name="connsiteY1" fmla="*/ 16521 h 16521"/>
                      <a:gd name="connsiteX2" fmla="*/ 34 w 40039"/>
                      <a:gd name="connsiteY2" fmla="*/ 329 h 16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521">
                        <a:moveTo>
                          <a:pt x="34" y="329"/>
                        </a:moveTo>
                        <a:cubicBezTo>
                          <a:pt x="-918" y="1281"/>
                          <a:pt x="18132" y="-624"/>
                          <a:pt x="40039" y="16521"/>
                        </a:cubicBezTo>
                        <a:cubicBezTo>
                          <a:pt x="17179" y="-624"/>
                          <a:pt x="987" y="-624"/>
                          <a:pt x="34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9" name="Graphic 7">
                  <a:extLst>
                    <a:ext uri="{FF2B5EF4-FFF2-40B4-BE49-F238E27FC236}">
                      <a16:creationId xmlns:a16="http://schemas.microsoft.com/office/drawing/2014/main" id="{60DAE0BB-7F98-43D1-8478-B5C30D88B25F}"/>
                    </a:ext>
                  </a:extLst>
                </p:cNvPr>
                <p:cNvGrpSpPr/>
                <p:nvPr/>
              </p:nvGrpSpPr>
              <p:grpSpPr>
                <a:xfrm>
                  <a:off x="10497311" y="3225499"/>
                  <a:ext cx="57677" cy="10013"/>
                  <a:chOff x="10497311" y="3225499"/>
                  <a:chExt cx="57677" cy="10013"/>
                </a:xfrm>
              </p:grpSpPr>
              <p:sp>
                <p:nvSpPr>
                  <p:cNvPr id="3580" name="Freeform: Shape 3579">
                    <a:extLst>
                      <a:ext uri="{FF2B5EF4-FFF2-40B4-BE49-F238E27FC236}">
                        <a16:creationId xmlns:a16="http://schemas.microsoft.com/office/drawing/2014/main" id="{322D783C-0902-468F-A946-1B5300C7B3E9}"/>
                      </a:ext>
                    </a:extLst>
                  </p:cNvPr>
                  <p:cNvSpPr/>
                  <p:nvPr/>
                </p:nvSpPr>
                <p:spPr>
                  <a:xfrm>
                    <a:off x="10497311" y="3225499"/>
                    <a:ext cx="57677" cy="10013"/>
                  </a:xfrm>
                  <a:custGeom>
                    <a:avLst/>
                    <a:gdLst>
                      <a:gd name="connsiteX0" fmla="*/ 57678 w 57677"/>
                      <a:gd name="connsiteY0" fmla="*/ 9667 h 10013"/>
                      <a:gd name="connsiteX1" fmla="*/ 2433 w 57677"/>
                      <a:gd name="connsiteY1" fmla="*/ 4904 h 10013"/>
                      <a:gd name="connsiteX2" fmla="*/ 57678 w 57677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013">
                        <a:moveTo>
                          <a:pt x="57678" y="9667"/>
                        </a:moveTo>
                        <a:cubicBezTo>
                          <a:pt x="29103" y="5857"/>
                          <a:pt x="17673" y="15382"/>
                          <a:pt x="2433" y="4904"/>
                        </a:cubicBezTo>
                        <a:cubicBezTo>
                          <a:pt x="-12807" y="-5573"/>
                          <a:pt x="48153" y="2999"/>
                          <a:pt x="57678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1" name="Freeform: Shape 3580">
                    <a:extLst>
                      <a:ext uri="{FF2B5EF4-FFF2-40B4-BE49-F238E27FC236}">
                        <a16:creationId xmlns:a16="http://schemas.microsoft.com/office/drawing/2014/main" id="{23F039D8-E404-4B5C-A2F5-C460754D3056}"/>
                      </a:ext>
                    </a:extLst>
                  </p:cNvPr>
                  <p:cNvSpPr/>
                  <p:nvPr/>
                </p:nvSpPr>
                <p:spPr>
                  <a:xfrm>
                    <a:off x="10501529" y="3228736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1072" y="3572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2" name="Graphic 7">
                  <a:extLst>
                    <a:ext uri="{FF2B5EF4-FFF2-40B4-BE49-F238E27FC236}">
                      <a16:creationId xmlns:a16="http://schemas.microsoft.com/office/drawing/2014/main" id="{B7874082-291B-40BE-A161-5E104398D010}"/>
                    </a:ext>
                  </a:extLst>
                </p:cNvPr>
                <p:cNvGrpSpPr/>
                <p:nvPr/>
              </p:nvGrpSpPr>
              <p:grpSpPr>
                <a:xfrm>
                  <a:off x="10501120" y="3169443"/>
                  <a:ext cx="11146" cy="53471"/>
                  <a:chOff x="10501120" y="3169443"/>
                  <a:chExt cx="11146" cy="53471"/>
                </a:xfrm>
              </p:grpSpPr>
              <p:sp>
                <p:nvSpPr>
                  <p:cNvPr id="3583" name="Freeform: Shape 3582">
                    <a:extLst>
                      <a:ext uri="{FF2B5EF4-FFF2-40B4-BE49-F238E27FC236}">
                        <a16:creationId xmlns:a16="http://schemas.microsoft.com/office/drawing/2014/main" id="{09130B45-7734-44C7-AB58-81589F31EEB9}"/>
                      </a:ext>
                    </a:extLst>
                  </p:cNvPr>
                  <p:cNvSpPr/>
                  <p:nvPr/>
                </p:nvSpPr>
                <p:spPr>
                  <a:xfrm>
                    <a:off x="10501120" y="3169443"/>
                    <a:ext cx="11146" cy="53471"/>
                  </a:xfrm>
                  <a:custGeom>
                    <a:avLst/>
                    <a:gdLst>
                      <a:gd name="connsiteX0" fmla="*/ 11007 w 11146"/>
                      <a:gd name="connsiteY0" fmla="*/ 0 h 53471"/>
                      <a:gd name="connsiteX1" fmla="*/ 5292 w 11146"/>
                      <a:gd name="connsiteY1" fmla="*/ 52388 h 53471"/>
                      <a:gd name="connsiteX2" fmla="*/ 11007 w 11146"/>
                      <a:gd name="connsiteY2" fmla="*/ 0 h 53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3471">
                        <a:moveTo>
                          <a:pt x="11007" y="0"/>
                        </a:moveTo>
                        <a:cubicBezTo>
                          <a:pt x="7197" y="26670"/>
                          <a:pt x="16722" y="41910"/>
                          <a:pt x="5292" y="52388"/>
                        </a:cubicBezTo>
                        <a:cubicBezTo>
                          <a:pt x="-6138" y="61913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4" name="Freeform: Shape 3583">
                    <a:extLst>
                      <a:ext uri="{FF2B5EF4-FFF2-40B4-BE49-F238E27FC236}">
                        <a16:creationId xmlns:a16="http://schemas.microsoft.com/office/drawing/2014/main" id="{3D7FBF17-80D2-4A66-88E9-C985ACA45F86}"/>
                      </a:ext>
                    </a:extLst>
                  </p:cNvPr>
                  <p:cNvSpPr/>
                  <p:nvPr/>
                </p:nvSpPr>
                <p:spPr>
                  <a:xfrm>
                    <a:off x="10504855" y="3171348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8 h 48607"/>
                      <a:gd name="connsiteX1" fmla="*/ 6319 w 6318"/>
                      <a:gd name="connsiteY1" fmla="*/ 0 h 48607"/>
                      <a:gd name="connsiteX2" fmla="*/ 1556 w 6318"/>
                      <a:gd name="connsiteY2" fmla="*/ 48578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8"/>
                        </a:moveTo>
                        <a:cubicBezTo>
                          <a:pt x="604" y="49530"/>
                          <a:pt x="-3206" y="27623"/>
                          <a:pt x="6319" y="0"/>
                        </a:cubicBezTo>
                        <a:cubicBezTo>
                          <a:pt x="-2254" y="23813"/>
                          <a:pt x="2508" y="47625"/>
                          <a:pt x="1556" y="485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5" name="Graphic 7">
                  <a:extLst>
                    <a:ext uri="{FF2B5EF4-FFF2-40B4-BE49-F238E27FC236}">
                      <a16:creationId xmlns:a16="http://schemas.microsoft.com/office/drawing/2014/main" id="{5A15E0D1-4369-428F-ABD9-3249EE2B8F3E}"/>
                    </a:ext>
                  </a:extLst>
                </p:cNvPr>
                <p:cNvGrpSpPr/>
                <p:nvPr/>
              </p:nvGrpSpPr>
              <p:grpSpPr>
                <a:xfrm>
                  <a:off x="10461644" y="3164680"/>
                  <a:ext cx="45294" cy="64486"/>
                  <a:chOff x="10461644" y="3164680"/>
                  <a:chExt cx="45294" cy="64486"/>
                </a:xfrm>
              </p:grpSpPr>
              <p:sp>
                <p:nvSpPr>
                  <p:cNvPr id="3586" name="Freeform: Shape 3585">
                    <a:extLst>
                      <a:ext uri="{FF2B5EF4-FFF2-40B4-BE49-F238E27FC236}">
                        <a16:creationId xmlns:a16="http://schemas.microsoft.com/office/drawing/2014/main" id="{CF0B4FED-8219-4169-A280-93D9EE43FD07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5294" cy="64486"/>
                  </a:xfrm>
                  <a:custGeom>
                    <a:avLst/>
                    <a:gdLst>
                      <a:gd name="connsiteX0" fmla="*/ 0 w 45294"/>
                      <a:gd name="connsiteY0" fmla="*/ 0 h 64486"/>
                      <a:gd name="connsiteX1" fmla="*/ 40957 w 45294"/>
                      <a:gd name="connsiteY1" fmla="*/ 63817 h 64486"/>
                      <a:gd name="connsiteX2" fmla="*/ 0 w 45294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4" h="64486">
                        <a:moveTo>
                          <a:pt x="0" y="0"/>
                        </a:moveTo>
                        <a:cubicBezTo>
                          <a:pt x="22860" y="25717"/>
                          <a:pt x="27622" y="70485"/>
                          <a:pt x="40957" y="63817"/>
                        </a:cubicBezTo>
                        <a:cubicBezTo>
                          <a:pt x="56197" y="51435"/>
                          <a:pt x="28575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7" name="Freeform: Shape 3586">
                    <a:extLst>
                      <a:ext uri="{FF2B5EF4-FFF2-40B4-BE49-F238E27FC236}">
                        <a16:creationId xmlns:a16="http://schemas.microsoft.com/office/drawing/2014/main" id="{A86FF843-A1BB-4DAA-9913-E1BF8F06001F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7622" y="15240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8" name="Graphic 7">
                  <a:extLst>
                    <a:ext uri="{FF2B5EF4-FFF2-40B4-BE49-F238E27FC236}">
                      <a16:creationId xmlns:a16="http://schemas.microsoft.com/office/drawing/2014/main" id="{273E5198-D7B8-4A27-83DD-6B38A42D332C}"/>
                    </a:ext>
                  </a:extLst>
                </p:cNvPr>
                <p:cNvGrpSpPr/>
                <p:nvPr/>
              </p:nvGrpSpPr>
              <p:grpSpPr>
                <a:xfrm>
                  <a:off x="10503098" y="3208882"/>
                  <a:ext cx="65225" cy="23962"/>
                  <a:chOff x="10503098" y="3208882"/>
                  <a:chExt cx="65225" cy="23962"/>
                </a:xfrm>
              </p:grpSpPr>
              <p:sp>
                <p:nvSpPr>
                  <p:cNvPr id="3589" name="Freeform: Shape 3588">
                    <a:extLst>
                      <a:ext uri="{FF2B5EF4-FFF2-40B4-BE49-F238E27FC236}">
                        <a16:creationId xmlns:a16="http://schemas.microsoft.com/office/drawing/2014/main" id="{1A2C65EF-1016-4BB4-A2E7-D60707838B2A}"/>
                      </a:ext>
                    </a:extLst>
                  </p:cNvPr>
                  <p:cNvSpPr/>
                  <p:nvPr/>
                </p:nvSpPr>
                <p:spPr>
                  <a:xfrm>
                    <a:off x="10503098" y="3208882"/>
                    <a:ext cx="65225" cy="23962"/>
                  </a:xfrm>
                  <a:custGeom>
                    <a:avLst/>
                    <a:gdLst>
                      <a:gd name="connsiteX0" fmla="*/ 65226 w 65225"/>
                      <a:gd name="connsiteY0" fmla="*/ 1518 h 23962"/>
                      <a:gd name="connsiteX1" fmla="*/ 455 w 65225"/>
                      <a:gd name="connsiteY1" fmla="*/ 18663 h 23962"/>
                      <a:gd name="connsiteX2" fmla="*/ 65226 w 65225"/>
                      <a:gd name="connsiteY2" fmla="*/ 1518 h 23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25" h="23962">
                        <a:moveTo>
                          <a:pt x="65226" y="1518"/>
                        </a:moveTo>
                        <a:cubicBezTo>
                          <a:pt x="48080" y="-1339"/>
                          <a:pt x="5218" y="-2292"/>
                          <a:pt x="455" y="18663"/>
                        </a:cubicBezTo>
                        <a:cubicBezTo>
                          <a:pt x="-4307" y="35808"/>
                          <a:pt x="29030" y="6281"/>
                          <a:pt x="65226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0" name="Freeform: Shape 3589">
                    <a:extLst>
                      <a:ext uri="{FF2B5EF4-FFF2-40B4-BE49-F238E27FC236}">
                        <a16:creationId xmlns:a16="http://schemas.microsoft.com/office/drawing/2014/main" id="{F88730E4-E0DD-4E72-A6C2-52F63A05788A}"/>
                      </a:ext>
                    </a:extLst>
                  </p:cNvPr>
                  <p:cNvSpPr/>
                  <p:nvPr/>
                </p:nvSpPr>
                <p:spPr>
                  <a:xfrm>
                    <a:off x="10504507" y="3210272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7" y="-1777"/>
                          <a:pt x="62865" y="128"/>
                        </a:cubicBezTo>
                        <a:cubicBezTo>
                          <a:pt x="20955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91" name="Graphic 7">
                  <a:extLst>
                    <a:ext uri="{FF2B5EF4-FFF2-40B4-BE49-F238E27FC236}">
                      <a16:creationId xmlns:a16="http://schemas.microsoft.com/office/drawing/2014/main" id="{BF4F3AD2-2686-4986-BD81-1501F1CF1CE1}"/>
                    </a:ext>
                  </a:extLst>
                </p:cNvPr>
                <p:cNvGrpSpPr/>
                <p:nvPr/>
              </p:nvGrpSpPr>
              <p:grpSpPr>
                <a:xfrm>
                  <a:off x="10437832" y="3206025"/>
                  <a:ext cx="66882" cy="26575"/>
                  <a:chOff x="10437832" y="3206025"/>
                  <a:chExt cx="66882" cy="26575"/>
                </a:xfrm>
              </p:grpSpPr>
              <p:sp>
                <p:nvSpPr>
                  <p:cNvPr id="3592" name="Freeform: Shape 3591">
                    <a:extLst>
                      <a:ext uri="{FF2B5EF4-FFF2-40B4-BE49-F238E27FC236}">
                        <a16:creationId xmlns:a16="http://schemas.microsoft.com/office/drawing/2014/main" id="{F10DCC7A-F8CF-4D2D-9430-970D147D5791}"/>
                      </a:ext>
                    </a:extLst>
                  </p:cNvPr>
                  <p:cNvSpPr/>
                  <p:nvPr/>
                </p:nvSpPr>
                <p:spPr>
                  <a:xfrm>
                    <a:off x="10437832" y="3206025"/>
                    <a:ext cx="66882" cy="26575"/>
                  </a:xfrm>
                  <a:custGeom>
                    <a:avLst/>
                    <a:gdLst>
                      <a:gd name="connsiteX0" fmla="*/ 0 w 66882"/>
                      <a:gd name="connsiteY0" fmla="*/ 1518 h 26575"/>
                      <a:gd name="connsiteX1" fmla="*/ 63818 w 66882"/>
                      <a:gd name="connsiteY1" fmla="*/ 18663 h 26575"/>
                      <a:gd name="connsiteX2" fmla="*/ 0 w 66882"/>
                      <a:gd name="connsiteY2" fmla="*/ 1518 h 26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82" h="26575">
                        <a:moveTo>
                          <a:pt x="0" y="1518"/>
                        </a:moveTo>
                        <a:cubicBezTo>
                          <a:pt x="12382" y="-1339"/>
                          <a:pt x="48578" y="-2292"/>
                          <a:pt x="63818" y="18663"/>
                        </a:cubicBezTo>
                        <a:cubicBezTo>
                          <a:pt x="78105" y="40571"/>
                          <a:pt x="40005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Freeform: Shape 3592">
                    <a:extLst>
                      <a:ext uri="{FF2B5EF4-FFF2-40B4-BE49-F238E27FC236}">
                        <a16:creationId xmlns:a16="http://schemas.microsoft.com/office/drawing/2014/main" id="{94F71079-C46E-45B4-AF74-334C34BD2586}"/>
                      </a:ext>
                    </a:extLst>
                  </p:cNvPr>
                  <p:cNvSpPr/>
                  <p:nvPr/>
                </p:nvSpPr>
                <p:spPr>
                  <a:xfrm>
                    <a:off x="10440689" y="3208496"/>
                    <a:ext cx="60051" cy="18270"/>
                  </a:xfrm>
                  <a:custGeom>
                    <a:avLst/>
                    <a:gdLst>
                      <a:gd name="connsiteX0" fmla="*/ 60008 w 60051"/>
                      <a:gd name="connsiteY0" fmla="*/ 18097 h 18270"/>
                      <a:gd name="connsiteX1" fmla="*/ 0 w 60051"/>
                      <a:gd name="connsiteY1" fmla="*/ 0 h 18270"/>
                      <a:gd name="connsiteX2" fmla="*/ 60008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8" y="18097"/>
                        </a:moveTo>
                        <a:cubicBezTo>
                          <a:pt x="60960" y="20002"/>
                          <a:pt x="46673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94" name="Graphic 7">
                <a:extLst>
                  <a:ext uri="{FF2B5EF4-FFF2-40B4-BE49-F238E27FC236}">
                    <a16:creationId xmlns:a16="http://schemas.microsoft.com/office/drawing/2014/main" id="{ECAE8524-87B5-4922-AA5B-692659455E3D}"/>
                  </a:ext>
                </a:extLst>
              </p:cNvPr>
              <p:cNvGrpSpPr/>
              <p:nvPr/>
            </p:nvGrpSpPr>
            <p:grpSpPr>
              <a:xfrm>
                <a:off x="10596899" y="2945605"/>
                <a:ext cx="371237" cy="257413"/>
                <a:chOff x="10596899" y="2945605"/>
                <a:chExt cx="371237" cy="257413"/>
              </a:xfrm>
            </p:grpSpPr>
            <p:grpSp>
              <p:nvGrpSpPr>
                <p:cNvPr id="3595" name="Graphic 7">
                  <a:extLst>
                    <a:ext uri="{FF2B5EF4-FFF2-40B4-BE49-F238E27FC236}">
                      <a16:creationId xmlns:a16="http://schemas.microsoft.com/office/drawing/2014/main" id="{B421585F-ADB3-419E-8103-1BBCAE695469}"/>
                    </a:ext>
                  </a:extLst>
                </p:cNvPr>
                <p:cNvGrpSpPr/>
                <p:nvPr/>
              </p:nvGrpSpPr>
              <p:grpSpPr>
                <a:xfrm>
                  <a:off x="10843597" y="2945605"/>
                  <a:ext cx="124539" cy="85725"/>
                  <a:chOff x="10843597" y="2945605"/>
                  <a:chExt cx="124539" cy="85725"/>
                </a:xfrm>
              </p:grpSpPr>
              <p:sp>
                <p:nvSpPr>
                  <p:cNvPr id="3596" name="Freeform: Shape 3595">
                    <a:extLst>
                      <a:ext uri="{FF2B5EF4-FFF2-40B4-BE49-F238E27FC236}">
                        <a16:creationId xmlns:a16="http://schemas.microsoft.com/office/drawing/2014/main" id="{4653602C-A3ED-4304-9B7F-EEDEA5DB9270}"/>
                      </a:ext>
                    </a:extLst>
                  </p:cNvPr>
                  <p:cNvSpPr/>
                  <p:nvPr/>
                </p:nvSpPr>
                <p:spPr>
                  <a:xfrm>
                    <a:off x="10864790" y="2971323"/>
                    <a:ext cx="103346" cy="60007"/>
                  </a:xfrm>
                  <a:custGeom>
                    <a:avLst/>
                    <a:gdLst>
                      <a:gd name="connsiteX0" fmla="*/ 88345 w 103346"/>
                      <a:gd name="connsiteY0" fmla="*/ 51435 h 60007"/>
                      <a:gd name="connsiteX1" fmla="*/ 15002 w 103346"/>
                      <a:gd name="connsiteY1" fmla="*/ 51435 h 60007"/>
                      <a:gd name="connsiteX2" fmla="*/ 15002 w 103346"/>
                      <a:gd name="connsiteY2" fmla="*/ 8572 h 60007"/>
                      <a:gd name="connsiteX3" fmla="*/ 88345 w 103346"/>
                      <a:gd name="connsiteY3" fmla="*/ 8572 h 60007"/>
                      <a:gd name="connsiteX4" fmla="*/ 88345 w 103346"/>
                      <a:gd name="connsiteY4" fmla="*/ 5143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346" h="60007">
                        <a:moveTo>
                          <a:pt x="88345" y="51435"/>
                        </a:moveTo>
                        <a:cubicBezTo>
                          <a:pt x="68342" y="62865"/>
                          <a:pt x="35004" y="62865"/>
                          <a:pt x="15002" y="51435"/>
                        </a:cubicBezTo>
                        <a:cubicBezTo>
                          <a:pt x="-5001" y="40005"/>
                          <a:pt x="-5001" y="20955"/>
                          <a:pt x="15002" y="8572"/>
                        </a:cubicBezTo>
                        <a:cubicBezTo>
                          <a:pt x="35004" y="-2857"/>
                          <a:pt x="68342" y="-2857"/>
                          <a:pt x="88345" y="8572"/>
                        </a:cubicBezTo>
                        <a:cubicBezTo>
                          <a:pt x="108347" y="20955"/>
                          <a:pt x="108347" y="40005"/>
                          <a:pt x="88345" y="5143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7" name="Freeform: Shape 3596">
                    <a:extLst>
                      <a:ext uri="{FF2B5EF4-FFF2-40B4-BE49-F238E27FC236}">
                        <a16:creationId xmlns:a16="http://schemas.microsoft.com/office/drawing/2014/main" id="{086D3AFD-969A-42AA-8FB6-92C051820B03}"/>
                      </a:ext>
                    </a:extLst>
                  </p:cNvPr>
                  <p:cNvSpPr/>
                  <p:nvPr/>
                </p:nvSpPr>
                <p:spPr>
                  <a:xfrm>
                    <a:off x="10843597" y="2975133"/>
                    <a:ext cx="102869" cy="51434"/>
                  </a:xfrm>
                  <a:custGeom>
                    <a:avLst/>
                    <a:gdLst>
                      <a:gd name="connsiteX0" fmla="*/ 102870 w 102869"/>
                      <a:gd name="connsiteY0" fmla="*/ 0 h 51434"/>
                      <a:gd name="connsiteX1" fmla="*/ 51435 w 102869"/>
                      <a:gd name="connsiteY1" fmla="*/ 51435 h 51434"/>
                      <a:gd name="connsiteX2" fmla="*/ 0 w 102869"/>
                      <a:gd name="connsiteY2" fmla="*/ 0 h 51434"/>
                      <a:gd name="connsiteX3" fmla="*/ 102870 w 102869"/>
                      <a:gd name="connsiteY3" fmla="*/ 0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69" h="51434">
                        <a:moveTo>
                          <a:pt x="102870" y="0"/>
                        </a:moveTo>
                        <a:cubicBezTo>
                          <a:pt x="102870" y="28575"/>
                          <a:pt x="80010" y="51435"/>
                          <a:pt x="51435" y="51435"/>
                        </a:cubicBezTo>
                        <a:cubicBezTo>
                          <a:pt x="22860" y="51435"/>
                          <a:pt x="0" y="28575"/>
                          <a:pt x="0" y="0"/>
                        </a:cubicBezTo>
                        <a:lnTo>
                          <a:pt x="10287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8" name="Freeform: Shape 3597">
                    <a:extLst>
                      <a:ext uri="{FF2B5EF4-FFF2-40B4-BE49-F238E27FC236}">
                        <a16:creationId xmlns:a16="http://schemas.microsoft.com/office/drawing/2014/main" id="{595FEAA3-5349-41CF-8C41-37729FEB3A54}"/>
                      </a:ext>
                    </a:extLst>
                  </p:cNvPr>
                  <p:cNvSpPr/>
                  <p:nvPr/>
                </p:nvSpPr>
                <p:spPr>
                  <a:xfrm>
                    <a:off x="10843835" y="2945605"/>
                    <a:ext cx="102393" cy="59055"/>
                  </a:xfrm>
                  <a:custGeom>
                    <a:avLst/>
                    <a:gdLst>
                      <a:gd name="connsiteX0" fmla="*/ 87392 w 102393"/>
                      <a:gd name="connsiteY0" fmla="*/ 50483 h 59055"/>
                      <a:gd name="connsiteX1" fmla="*/ 15002 w 102393"/>
                      <a:gd name="connsiteY1" fmla="*/ 50483 h 59055"/>
                      <a:gd name="connsiteX2" fmla="*/ 15002 w 102393"/>
                      <a:gd name="connsiteY2" fmla="*/ 8573 h 59055"/>
                      <a:gd name="connsiteX3" fmla="*/ 87392 w 102393"/>
                      <a:gd name="connsiteY3" fmla="*/ 8573 h 59055"/>
                      <a:gd name="connsiteX4" fmla="*/ 87392 w 102393"/>
                      <a:gd name="connsiteY4" fmla="*/ 50483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393" h="59055">
                        <a:moveTo>
                          <a:pt x="87392" y="50483"/>
                        </a:moveTo>
                        <a:cubicBezTo>
                          <a:pt x="67389" y="61913"/>
                          <a:pt x="35004" y="61913"/>
                          <a:pt x="15002" y="50483"/>
                        </a:cubicBezTo>
                        <a:cubicBezTo>
                          <a:pt x="-5001" y="39053"/>
                          <a:pt x="-5001" y="20003"/>
                          <a:pt x="15002" y="8573"/>
                        </a:cubicBezTo>
                        <a:cubicBezTo>
                          <a:pt x="35004" y="-2858"/>
                          <a:pt x="67389" y="-2858"/>
                          <a:pt x="87392" y="8573"/>
                        </a:cubicBezTo>
                        <a:cubicBezTo>
                          <a:pt x="107394" y="20003"/>
                          <a:pt x="107394" y="39053"/>
                          <a:pt x="87392" y="504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9" name="Freeform: Shape 3598">
                    <a:extLst>
                      <a:ext uri="{FF2B5EF4-FFF2-40B4-BE49-F238E27FC236}">
                        <a16:creationId xmlns:a16="http://schemas.microsoft.com/office/drawing/2014/main" id="{61FEB553-37D4-467A-9420-1BC1BAAB8D15}"/>
                      </a:ext>
                    </a:extLst>
                  </p:cNvPr>
                  <p:cNvSpPr/>
                  <p:nvPr/>
                </p:nvSpPr>
                <p:spPr>
                  <a:xfrm>
                    <a:off x="10848057" y="2947272"/>
                    <a:ext cx="93656" cy="38338"/>
                  </a:xfrm>
                  <a:custGeom>
                    <a:avLst/>
                    <a:gdLst>
                      <a:gd name="connsiteX0" fmla="*/ 88884 w 93656"/>
                      <a:gd name="connsiteY0" fmla="*/ 38338 h 38338"/>
                      <a:gd name="connsiteX1" fmla="*/ 79359 w 93656"/>
                      <a:gd name="connsiteY1" fmla="*/ 30718 h 38338"/>
                      <a:gd name="connsiteX2" fmla="*/ 13637 w 93656"/>
                      <a:gd name="connsiteY2" fmla="*/ 30718 h 38338"/>
                      <a:gd name="connsiteX3" fmla="*/ 4112 w 93656"/>
                      <a:gd name="connsiteY3" fmla="*/ 38338 h 38338"/>
                      <a:gd name="connsiteX4" fmla="*/ 13637 w 93656"/>
                      <a:gd name="connsiteY4" fmla="*/ 7858 h 38338"/>
                      <a:gd name="connsiteX5" fmla="*/ 79359 w 93656"/>
                      <a:gd name="connsiteY5" fmla="*/ 7858 h 38338"/>
                      <a:gd name="connsiteX6" fmla="*/ 88884 w 93656"/>
                      <a:gd name="connsiteY6" fmla="*/ 38338 h 38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656" h="38338">
                        <a:moveTo>
                          <a:pt x="88884" y="38338"/>
                        </a:moveTo>
                        <a:cubicBezTo>
                          <a:pt x="86979" y="35481"/>
                          <a:pt x="83169" y="32623"/>
                          <a:pt x="79359" y="30718"/>
                        </a:cubicBezTo>
                        <a:cubicBezTo>
                          <a:pt x="61262" y="20241"/>
                          <a:pt x="31734" y="20241"/>
                          <a:pt x="13637" y="30718"/>
                        </a:cubicBezTo>
                        <a:cubicBezTo>
                          <a:pt x="9827" y="32623"/>
                          <a:pt x="6969" y="35481"/>
                          <a:pt x="4112" y="38338"/>
                        </a:cubicBezTo>
                        <a:cubicBezTo>
                          <a:pt x="-3508" y="28813"/>
                          <a:pt x="-651" y="16431"/>
                          <a:pt x="13637" y="7858"/>
                        </a:cubicBezTo>
                        <a:cubicBezTo>
                          <a:pt x="31734" y="-2619"/>
                          <a:pt x="61262" y="-2619"/>
                          <a:pt x="79359" y="7858"/>
                        </a:cubicBezTo>
                        <a:cubicBezTo>
                          <a:pt x="94599" y="16431"/>
                          <a:pt x="97456" y="28813"/>
                          <a:pt x="88884" y="38338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0" name="Freeform: Shape 3599">
                    <a:extLst>
                      <a:ext uri="{FF2B5EF4-FFF2-40B4-BE49-F238E27FC236}">
                        <a16:creationId xmlns:a16="http://schemas.microsoft.com/office/drawing/2014/main" id="{00172A0A-B7CE-4130-B446-3BCF3146A803}"/>
                      </a:ext>
                    </a:extLst>
                  </p:cNvPr>
                  <p:cNvSpPr/>
                  <p:nvPr/>
                </p:nvSpPr>
                <p:spPr>
                  <a:xfrm>
                    <a:off x="10852169" y="2970132"/>
                    <a:ext cx="84772" cy="30956"/>
                  </a:xfrm>
                  <a:custGeom>
                    <a:avLst/>
                    <a:gdLst>
                      <a:gd name="connsiteX0" fmla="*/ 84772 w 84772"/>
                      <a:gd name="connsiteY0" fmla="*/ 15478 h 30956"/>
                      <a:gd name="connsiteX1" fmla="*/ 75247 w 84772"/>
                      <a:gd name="connsiteY1" fmla="*/ 23098 h 30956"/>
                      <a:gd name="connsiteX2" fmla="*/ 9525 w 84772"/>
                      <a:gd name="connsiteY2" fmla="*/ 23098 h 30956"/>
                      <a:gd name="connsiteX3" fmla="*/ 0 w 84772"/>
                      <a:gd name="connsiteY3" fmla="*/ 15478 h 30956"/>
                      <a:gd name="connsiteX4" fmla="*/ 9525 w 84772"/>
                      <a:gd name="connsiteY4" fmla="*/ 7858 h 30956"/>
                      <a:gd name="connsiteX5" fmla="*/ 75247 w 84772"/>
                      <a:gd name="connsiteY5" fmla="*/ 7858 h 30956"/>
                      <a:gd name="connsiteX6" fmla="*/ 84772 w 84772"/>
                      <a:gd name="connsiteY6" fmla="*/ 15478 h 3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772" h="30956">
                        <a:moveTo>
                          <a:pt x="84772" y="15478"/>
                        </a:moveTo>
                        <a:cubicBezTo>
                          <a:pt x="82868" y="18336"/>
                          <a:pt x="79057" y="21193"/>
                          <a:pt x="75247" y="23098"/>
                        </a:cubicBezTo>
                        <a:cubicBezTo>
                          <a:pt x="57150" y="33576"/>
                          <a:pt x="27622" y="33576"/>
                          <a:pt x="9525" y="23098"/>
                        </a:cubicBezTo>
                        <a:cubicBezTo>
                          <a:pt x="5715" y="21193"/>
                          <a:pt x="2857" y="18336"/>
                          <a:pt x="0" y="15478"/>
                        </a:cubicBezTo>
                        <a:cubicBezTo>
                          <a:pt x="1905" y="12621"/>
                          <a:pt x="5715" y="9763"/>
                          <a:pt x="9525" y="7858"/>
                        </a:cubicBezTo>
                        <a:cubicBezTo>
                          <a:pt x="27622" y="-2619"/>
                          <a:pt x="57150" y="-2619"/>
                          <a:pt x="75247" y="7858"/>
                        </a:cubicBezTo>
                        <a:cubicBezTo>
                          <a:pt x="80010" y="10716"/>
                          <a:pt x="82868" y="12621"/>
                          <a:pt x="84772" y="15478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1" name="Graphic 7">
                  <a:extLst>
                    <a:ext uri="{FF2B5EF4-FFF2-40B4-BE49-F238E27FC236}">
                      <a16:creationId xmlns:a16="http://schemas.microsoft.com/office/drawing/2014/main" id="{5D5ED820-3558-4611-A9BE-C8D4B0D9CED4}"/>
                    </a:ext>
                  </a:extLst>
                </p:cNvPr>
                <p:cNvGrpSpPr/>
                <p:nvPr/>
              </p:nvGrpSpPr>
              <p:grpSpPr>
                <a:xfrm>
                  <a:off x="10596899" y="2994897"/>
                  <a:ext cx="346709" cy="208121"/>
                  <a:chOff x="10596899" y="2994897"/>
                  <a:chExt cx="346709" cy="208121"/>
                </a:xfrm>
              </p:grpSpPr>
              <p:sp>
                <p:nvSpPr>
                  <p:cNvPr id="3602" name="Freeform: Shape 3601">
                    <a:extLst>
                      <a:ext uri="{FF2B5EF4-FFF2-40B4-BE49-F238E27FC236}">
                        <a16:creationId xmlns:a16="http://schemas.microsoft.com/office/drawing/2014/main" id="{142F7D53-953E-4795-BB09-BFE6C9A7F434}"/>
                      </a:ext>
                    </a:extLst>
                  </p:cNvPr>
                  <p:cNvSpPr/>
                  <p:nvPr/>
                </p:nvSpPr>
                <p:spPr>
                  <a:xfrm>
                    <a:off x="10613092" y="3012995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7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7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3" name="Freeform: Shape 3602">
                    <a:extLst>
                      <a:ext uri="{FF2B5EF4-FFF2-40B4-BE49-F238E27FC236}">
                        <a16:creationId xmlns:a16="http://schemas.microsoft.com/office/drawing/2014/main" id="{C7C89A86-39FC-4E0A-B959-E34D1CB521EB}"/>
                      </a:ext>
                    </a:extLst>
                  </p:cNvPr>
                  <p:cNvSpPr/>
                  <p:nvPr/>
                </p:nvSpPr>
                <p:spPr>
                  <a:xfrm>
                    <a:off x="10597851" y="3089433"/>
                    <a:ext cx="330517" cy="104060"/>
                  </a:xfrm>
                  <a:custGeom>
                    <a:avLst/>
                    <a:gdLst>
                      <a:gd name="connsiteX0" fmla="*/ 329565 w 330517"/>
                      <a:gd name="connsiteY0" fmla="*/ 952 h 104060"/>
                      <a:gd name="connsiteX1" fmla="*/ 0 w 330517"/>
                      <a:gd name="connsiteY1" fmla="*/ 0 h 104060"/>
                      <a:gd name="connsiteX2" fmla="*/ 0 w 330517"/>
                      <a:gd name="connsiteY2" fmla="*/ 8572 h 104060"/>
                      <a:gd name="connsiteX3" fmla="*/ 0 w 330517"/>
                      <a:gd name="connsiteY3" fmla="*/ 8572 h 104060"/>
                      <a:gd name="connsiteX4" fmla="*/ 48578 w 330517"/>
                      <a:gd name="connsiteY4" fmla="*/ 76200 h 104060"/>
                      <a:gd name="connsiteX5" fmla="*/ 281940 w 330517"/>
                      <a:gd name="connsiteY5" fmla="*/ 76200 h 104060"/>
                      <a:gd name="connsiteX6" fmla="*/ 330518 w 330517"/>
                      <a:gd name="connsiteY6" fmla="*/ 8572 h 104060"/>
                      <a:gd name="connsiteX7" fmla="*/ 330518 w 330517"/>
                      <a:gd name="connsiteY7" fmla="*/ 8572 h 104060"/>
                      <a:gd name="connsiteX8" fmla="*/ 330518 w 330517"/>
                      <a:gd name="connsiteY8" fmla="*/ 952 h 104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517" h="104060">
                        <a:moveTo>
                          <a:pt x="329565" y="952"/>
                        </a:moveTo>
                        <a:lnTo>
                          <a:pt x="0" y="0"/>
                        </a:lnTo>
                        <a:lnTo>
                          <a:pt x="0" y="8572"/>
                        </a:lnTo>
                        <a:lnTo>
                          <a:pt x="0" y="8572"/>
                        </a:lnTo>
                        <a:cubicBezTo>
                          <a:pt x="0" y="33338"/>
                          <a:pt x="16193" y="57150"/>
                          <a:pt x="48578" y="76200"/>
                        </a:cubicBezTo>
                        <a:cubicBezTo>
                          <a:pt x="113348" y="113347"/>
                          <a:pt x="217170" y="113347"/>
                          <a:pt x="281940" y="76200"/>
                        </a:cubicBezTo>
                        <a:cubicBezTo>
                          <a:pt x="314325" y="57150"/>
                          <a:pt x="330518" y="33338"/>
                          <a:pt x="330518" y="8572"/>
                        </a:cubicBezTo>
                        <a:lnTo>
                          <a:pt x="330518" y="8572"/>
                        </a:lnTo>
                        <a:lnTo>
                          <a:pt x="330518" y="95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4" name="Freeform: Shape 3603">
                    <a:extLst>
                      <a:ext uri="{FF2B5EF4-FFF2-40B4-BE49-F238E27FC236}">
                        <a16:creationId xmlns:a16="http://schemas.microsoft.com/office/drawing/2014/main" id="{B709E41F-3365-41E8-BB49-BA8E9751C256}"/>
                      </a:ext>
                    </a:extLst>
                  </p:cNvPr>
                  <p:cNvSpPr/>
                  <p:nvPr/>
                </p:nvSpPr>
                <p:spPr>
                  <a:xfrm>
                    <a:off x="10596899" y="2994897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8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8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5" name="Freeform: Shape 3604">
                    <a:extLst>
                      <a:ext uri="{FF2B5EF4-FFF2-40B4-BE49-F238E27FC236}">
                        <a16:creationId xmlns:a16="http://schemas.microsoft.com/office/drawing/2014/main" id="{4E7A9F87-AB26-4660-A072-086824EC67A4}"/>
                      </a:ext>
                    </a:extLst>
                  </p:cNvPr>
                  <p:cNvSpPr/>
                  <p:nvPr/>
                </p:nvSpPr>
                <p:spPr>
                  <a:xfrm>
                    <a:off x="10638758" y="3017281"/>
                    <a:ext cx="247752" cy="74056"/>
                  </a:xfrm>
                  <a:custGeom>
                    <a:avLst/>
                    <a:gdLst>
                      <a:gd name="connsiteX0" fmla="*/ 247701 w 247752"/>
                      <a:gd name="connsiteY0" fmla="*/ 74057 h 74056"/>
                      <a:gd name="connsiteX1" fmla="*/ 211506 w 247752"/>
                      <a:gd name="connsiteY1" fmla="*/ 25479 h 74056"/>
                      <a:gd name="connsiteX2" fmla="*/ 36246 w 247752"/>
                      <a:gd name="connsiteY2" fmla="*/ 25479 h 74056"/>
                      <a:gd name="connsiteX3" fmla="*/ 51 w 247752"/>
                      <a:gd name="connsiteY3" fmla="*/ 74057 h 74056"/>
                      <a:gd name="connsiteX4" fmla="*/ 36246 w 247752"/>
                      <a:gd name="connsiteY4" fmla="*/ 20717 h 74056"/>
                      <a:gd name="connsiteX5" fmla="*/ 211506 w 247752"/>
                      <a:gd name="connsiteY5" fmla="*/ 20717 h 74056"/>
                      <a:gd name="connsiteX6" fmla="*/ 247701 w 247752"/>
                      <a:gd name="connsiteY6" fmla="*/ 74057 h 74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752" h="74056">
                        <a:moveTo>
                          <a:pt x="247701" y="74057"/>
                        </a:moveTo>
                        <a:cubicBezTo>
                          <a:pt x="246749" y="56912"/>
                          <a:pt x="234366" y="38814"/>
                          <a:pt x="211506" y="25479"/>
                        </a:cubicBezTo>
                        <a:cubicBezTo>
                          <a:pt x="162929" y="-2143"/>
                          <a:pt x="83871" y="-2143"/>
                          <a:pt x="36246" y="25479"/>
                        </a:cubicBezTo>
                        <a:cubicBezTo>
                          <a:pt x="13386" y="38814"/>
                          <a:pt x="1004" y="55959"/>
                          <a:pt x="51" y="74057"/>
                        </a:cubicBezTo>
                        <a:cubicBezTo>
                          <a:pt x="-901" y="55007"/>
                          <a:pt x="11481" y="35957"/>
                          <a:pt x="36246" y="20717"/>
                        </a:cubicBezTo>
                        <a:cubicBezTo>
                          <a:pt x="84824" y="-6906"/>
                          <a:pt x="162929" y="-6906"/>
                          <a:pt x="211506" y="20717"/>
                        </a:cubicBezTo>
                        <a:cubicBezTo>
                          <a:pt x="236271" y="35004"/>
                          <a:pt x="248654" y="54054"/>
                          <a:pt x="247701" y="74057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6" name="Freeform: Shape 3605">
                    <a:extLst>
                      <a:ext uri="{FF2B5EF4-FFF2-40B4-BE49-F238E27FC236}">
                        <a16:creationId xmlns:a16="http://schemas.microsoft.com/office/drawing/2014/main" id="{0BCF85E1-2AB2-4F54-AE2F-D839C82AFA3C}"/>
                      </a:ext>
                    </a:extLst>
                  </p:cNvPr>
                  <p:cNvSpPr/>
                  <p:nvPr/>
                </p:nvSpPr>
                <p:spPr>
                  <a:xfrm>
                    <a:off x="10638809" y="3022044"/>
                    <a:ext cx="247650" cy="138588"/>
                  </a:xfrm>
                  <a:custGeom>
                    <a:avLst/>
                    <a:gdLst>
                      <a:gd name="connsiteX0" fmla="*/ 247650 w 247650"/>
                      <a:gd name="connsiteY0" fmla="*/ 69294 h 138588"/>
                      <a:gd name="connsiteX1" fmla="*/ 211455 w 247650"/>
                      <a:gd name="connsiteY1" fmla="*/ 117872 h 138588"/>
                      <a:gd name="connsiteX2" fmla="*/ 36195 w 247650"/>
                      <a:gd name="connsiteY2" fmla="*/ 117872 h 138588"/>
                      <a:gd name="connsiteX3" fmla="*/ 0 w 247650"/>
                      <a:gd name="connsiteY3" fmla="*/ 69294 h 138588"/>
                      <a:gd name="connsiteX4" fmla="*/ 36195 w 247650"/>
                      <a:gd name="connsiteY4" fmla="*/ 20717 h 138588"/>
                      <a:gd name="connsiteX5" fmla="*/ 211455 w 247650"/>
                      <a:gd name="connsiteY5" fmla="*/ 20717 h 138588"/>
                      <a:gd name="connsiteX6" fmla="*/ 247650 w 247650"/>
                      <a:gd name="connsiteY6" fmla="*/ 69294 h 13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650" h="138588">
                        <a:moveTo>
                          <a:pt x="247650" y="69294"/>
                        </a:moveTo>
                        <a:cubicBezTo>
                          <a:pt x="246697" y="86439"/>
                          <a:pt x="234315" y="104537"/>
                          <a:pt x="211455" y="117872"/>
                        </a:cubicBezTo>
                        <a:cubicBezTo>
                          <a:pt x="162878" y="145494"/>
                          <a:pt x="83820" y="145494"/>
                          <a:pt x="36195" y="117872"/>
                        </a:cubicBezTo>
                        <a:cubicBezTo>
                          <a:pt x="13335" y="104537"/>
                          <a:pt x="953" y="87392"/>
                          <a:pt x="0" y="69294"/>
                        </a:cubicBezTo>
                        <a:cubicBezTo>
                          <a:pt x="953" y="52149"/>
                          <a:pt x="13335" y="34052"/>
                          <a:pt x="36195" y="20717"/>
                        </a:cubicBezTo>
                        <a:cubicBezTo>
                          <a:pt x="84772" y="-6906"/>
                          <a:pt x="162878" y="-6906"/>
                          <a:pt x="211455" y="20717"/>
                        </a:cubicBezTo>
                        <a:cubicBezTo>
                          <a:pt x="234315" y="34052"/>
                          <a:pt x="246697" y="51197"/>
                          <a:pt x="247650" y="69294"/>
                        </a:cubicBez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7" name="Graphic 7">
                  <a:extLst>
                    <a:ext uri="{FF2B5EF4-FFF2-40B4-BE49-F238E27FC236}">
                      <a16:creationId xmlns:a16="http://schemas.microsoft.com/office/drawing/2014/main" id="{AAA5020B-C0F9-4ACE-94A5-664F8F40B4C7}"/>
                    </a:ext>
                  </a:extLst>
                </p:cNvPr>
                <p:cNvGrpSpPr/>
                <p:nvPr/>
              </p:nvGrpSpPr>
              <p:grpSpPr>
                <a:xfrm>
                  <a:off x="10762634" y="3007479"/>
                  <a:ext cx="145732" cy="89612"/>
                  <a:chOff x="10762634" y="3007479"/>
                  <a:chExt cx="145732" cy="89612"/>
                </a:xfrm>
              </p:grpSpPr>
              <p:sp>
                <p:nvSpPr>
                  <p:cNvPr id="3608" name="Freeform: Shape 3607">
                    <a:extLst>
                      <a:ext uri="{FF2B5EF4-FFF2-40B4-BE49-F238E27FC236}">
                        <a16:creationId xmlns:a16="http://schemas.microsoft.com/office/drawing/2014/main" id="{9234FF47-8F58-4118-B6C0-0D5FF949D1E3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9609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1252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9" name="Freeform: Shape 3608">
                    <a:extLst>
                      <a:ext uri="{FF2B5EF4-FFF2-40B4-BE49-F238E27FC236}">
                        <a16:creationId xmlns:a16="http://schemas.microsoft.com/office/drawing/2014/main" id="{F790ADF2-8263-4506-BDA6-F0D7EE669A05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7479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0" name="Freeform: Shape 3609">
                    <a:extLst>
                      <a:ext uri="{FF2B5EF4-FFF2-40B4-BE49-F238E27FC236}">
                        <a16:creationId xmlns:a16="http://schemas.microsoft.com/office/drawing/2014/main" id="{6A33047B-C839-4DA9-A4AF-E657A7DF0FE9}"/>
                      </a:ext>
                    </a:extLst>
                  </p:cNvPr>
                  <p:cNvSpPr/>
                  <p:nvPr/>
                </p:nvSpPr>
                <p:spPr>
                  <a:xfrm>
                    <a:off x="10882649" y="3076812"/>
                    <a:ext cx="25717" cy="17383"/>
                  </a:xfrm>
                  <a:custGeom>
                    <a:avLst/>
                    <a:gdLst>
                      <a:gd name="connsiteX0" fmla="*/ 25717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2 w 25717"/>
                      <a:gd name="connsiteY3" fmla="*/ 2143 h 17383"/>
                      <a:gd name="connsiteX4" fmla="*/ 25717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7" y="2143"/>
                        </a:moveTo>
                        <a:cubicBezTo>
                          <a:pt x="25717" y="5001"/>
                          <a:pt x="20955" y="10716"/>
                          <a:pt x="13335" y="14526"/>
                        </a:cubicBezTo>
                        <a:cubicBezTo>
                          <a:pt x="5715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2" y="2143"/>
                        </a:cubicBezTo>
                        <a:cubicBezTo>
                          <a:pt x="20002" y="-714"/>
                          <a:pt x="25717" y="-714"/>
                          <a:pt x="25717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1" name="Freeform: Shape 3610">
                    <a:extLst>
                      <a:ext uri="{FF2B5EF4-FFF2-40B4-BE49-F238E27FC236}">
                        <a16:creationId xmlns:a16="http://schemas.microsoft.com/office/drawing/2014/main" id="{E3E4FEA1-2203-4470-AF30-8C1C7ACCE714}"/>
                      </a:ext>
                    </a:extLst>
                  </p:cNvPr>
                  <p:cNvSpPr/>
                  <p:nvPr/>
                </p:nvSpPr>
                <p:spPr>
                  <a:xfrm>
                    <a:off x="10819784" y="303281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2" name="Freeform: Shape 3611">
                    <a:extLst>
                      <a:ext uri="{FF2B5EF4-FFF2-40B4-BE49-F238E27FC236}">
                        <a16:creationId xmlns:a16="http://schemas.microsoft.com/office/drawing/2014/main" id="{7E185AB7-EFD0-4763-AAA4-3FA30575BA98}"/>
                      </a:ext>
                    </a:extLst>
                  </p:cNvPr>
                  <p:cNvSpPr/>
                  <p:nvPr/>
                </p:nvSpPr>
                <p:spPr>
                  <a:xfrm>
                    <a:off x="10875982" y="308276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3" name="Freeform: Shape 3612">
                    <a:extLst>
                      <a:ext uri="{FF2B5EF4-FFF2-40B4-BE49-F238E27FC236}">
                        <a16:creationId xmlns:a16="http://schemas.microsoft.com/office/drawing/2014/main" id="{1764DDE4-387F-4323-9724-F7E4C32DB923}"/>
                      </a:ext>
                    </a:extLst>
                  </p:cNvPr>
                  <p:cNvSpPr/>
                  <p:nvPr/>
                </p:nvSpPr>
                <p:spPr>
                  <a:xfrm>
                    <a:off x="10851216" y="30613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4" name="Freeform: Shape 3613">
                    <a:extLst>
                      <a:ext uri="{FF2B5EF4-FFF2-40B4-BE49-F238E27FC236}">
                        <a16:creationId xmlns:a16="http://schemas.microsoft.com/office/drawing/2014/main" id="{019FA2B2-D8B9-4522-BF71-E2115843D0D1}"/>
                      </a:ext>
                    </a:extLst>
                  </p:cNvPr>
                  <p:cNvSpPr/>
                  <p:nvPr/>
                </p:nvSpPr>
                <p:spPr>
                  <a:xfrm>
                    <a:off x="10820737" y="304710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5" name="Freeform: Shape 3614">
                    <a:extLst>
                      <a:ext uri="{FF2B5EF4-FFF2-40B4-BE49-F238E27FC236}">
                        <a16:creationId xmlns:a16="http://schemas.microsoft.com/office/drawing/2014/main" id="{1AEE9366-9BB7-4D95-9339-DEF447928D97}"/>
                      </a:ext>
                    </a:extLst>
                  </p:cNvPr>
                  <p:cNvSpPr/>
                  <p:nvPr/>
                </p:nvSpPr>
                <p:spPr>
                  <a:xfrm>
                    <a:off x="10855026" y="307091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6" name="Freeform: Shape 3615">
                    <a:extLst>
                      <a:ext uri="{FF2B5EF4-FFF2-40B4-BE49-F238E27FC236}">
                        <a16:creationId xmlns:a16="http://schemas.microsoft.com/office/drawing/2014/main" id="{C7ECD163-7474-4EEF-B376-B1CB8C20CAFE}"/>
                      </a:ext>
                    </a:extLst>
                  </p:cNvPr>
                  <p:cNvSpPr/>
                  <p:nvPr/>
                </p:nvSpPr>
                <p:spPr>
                  <a:xfrm>
                    <a:off x="10861694" y="305472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7" name="Freeform: Shape 3616">
                    <a:extLst>
                      <a:ext uri="{FF2B5EF4-FFF2-40B4-BE49-F238E27FC236}">
                        <a16:creationId xmlns:a16="http://schemas.microsoft.com/office/drawing/2014/main" id="{84984B0C-1569-4F8F-BD31-FE949962D260}"/>
                      </a:ext>
                    </a:extLst>
                  </p:cNvPr>
                  <p:cNvSpPr/>
                  <p:nvPr/>
                </p:nvSpPr>
                <p:spPr>
                  <a:xfrm>
                    <a:off x="10830262" y="303990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8" name="Freeform: Shape 3617">
                    <a:extLst>
                      <a:ext uri="{FF2B5EF4-FFF2-40B4-BE49-F238E27FC236}">
                        <a16:creationId xmlns:a16="http://schemas.microsoft.com/office/drawing/2014/main" id="{CD2218CA-F87F-4892-AE98-8FC5197AB734}"/>
                      </a:ext>
                    </a:extLst>
                  </p:cNvPr>
                  <p:cNvSpPr/>
                  <p:nvPr/>
                </p:nvSpPr>
                <p:spPr>
                  <a:xfrm>
                    <a:off x="10811212" y="302847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9" name="Freeform: Shape 3618">
                    <a:extLst>
                      <a:ext uri="{FF2B5EF4-FFF2-40B4-BE49-F238E27FC236}">
                        <a16:creationId xmlns:a16="http://schemas.microsoft.com/office/drawing/2014/main" id="{B7585B96-32A8-4845-9D99-2945EE0178D5}"/>
                      </a:ext>
                    </a:extLst>
                  </p:cNvPr>
                  <p:cNvSpPr/>
                  <p:nvPr/>
                </p:nvSpPr>
                <p:spPr>
                  <a:xfrm>
                    <a:off x="10799782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0" name="Freeform: Shape 3619">
                    <a:extLst>
                      <a:ext uri="{FF2B5EF4-FFF2-40B4-BE49-F238E27FC236}">
                        <a16:creationId xmlns:a16="http://schemas.microsoft.com/office/drawing/2014/main" id="{327EB7F0-5EB2-4422-BB52-51861987210E}"/>
                      </a:ext>
                    </a:extLst>
                  </p:cNvPr>
                  <p:cNvSpPr/>
                  <p:nvPr/>
                </p:nvSpPr>
                <p:spPr>
                  <a:xfrm>
                    <a:off x="10833119" y="304995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1" name="Freeform: Shape 3620">
                    <a:extLst>
                      <a:ext uri="{FF2B5EF4-FFF2-40B4-BE49-F238E27FC236}">
                        <a16:creationId xmlns:a16="http://schemas.microsoft.com/office/drawing/2014/main" id="{F9D8E93A-E501-4D19-8668-6A637BF7FE3A}"/>
                      </a:ext>
                    </a:extLst>
                  </p:cNvPr>
                  <p:cNvSpPr/>
                  <p:nvPr/>
                </p:nvSpPr>
                <p:spPr>
                  <a:xfrm>
                    <a:off x="10806449" y="30389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2" name="Freeform: Shape 3621">
                    <a:extLst>
                      <a:ext uri="{FF2B5EF4-FFF2-40B4-BE49-F238E27FC236}">
                        <a16:creationId xmlns:a16="http://schemas.microsoft.com/office/drawing/2014/main" id="{3A3B1744-4D82-4EA9-8FD9-3ABD31308DC6}"/>
                      </a:ext>
                    </a:extLst>
                  </p:cNvPr>
                  <p:cNvSpPr/>
                  <p:nvPr/>
                </p:nvSpPr>
                <p:spPr>
                  <a:xfrm>
                    <a:off x="10891222" y="307419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3" name="Freeform: Shape 3622">
                    <a:extLst>
                      <a:ext uri="{FF2B5EF4-FFF2-40B4-BE49-F238E27FC236}">
                        <a16:creationId xmlns:a16="http://schemas.microsoft.com/office/drawing/2014/main" id="{A4701C5E-D0A0-45F3-9A28-4350F34D04D7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4" name="Freeform: Shape 3623">
                    <a:extLst>
                      <a:ext uri="{FF2B5EF4-FFF2-40B4-BE49-F238E27FC236}">
                        <a16:creationId xmlns:a16="http://schemas.microsoft.com/office/drawing/2014/main" id="{A6A7DBFF-70D8-42B4-A3F8-2C8AE456E314}"/>
                      </a:ext>
                    </a:extLst>
                  </p:cNvPr>
                  <p:cNvSpPr/>
                  <p:nvPr/>
                </p:nvSpPr>
                <p:spPr>
                  <a:xfrm>
                    <a:off x="10780732" y="301852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5" name="Freeform: Shape 3624">
                    <a:extLst>
                      <a:ext uri="{FF2B5EF4-FFF2-40B4-BE49-F238E27FC236}">
                        <a16:creationId xmlns:a16="http://schemas.microsoft.com/office/drawing/2014/main" id="{BA296504-C2B7-4438-BD07-9BC16F29910A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0995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6" name="Freeform: Shape 3625">
                    <a:extLst>
                      <a:ext uri="{FF2B5EF4-FFF2-40B4-BE49-F238E27FC236}">
                        <a16:creationId xmlns:a16="http://schemas.microsoft.com/office/drawing/2014/main" id="{3FB17DA5-3CEC-4A4A-9194-174D1CD48B78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06234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7" name="Freeform: Shape 3626">
                    <a:extLst>
                      <a:ext uri="{FF2B5EF4-FFF2-40B4-BE49-F238E27FC236}">
                        <a16:creationId xmlns:a16="http://schemas.microsoft.com/office/drawing/2014/main" id="{BC85F646-77F7-46B7-AAF3-2AD49137A3EE}"/>
                      </a:ext>
                    </a:extLst>
                  </p:cNvPr>
                  <p:cNvSpPr/>
                  <p:nvPr/>
                </p:nvSpPr>
                <p:spPr>
                  <a:xfrm>
                    <a:off x="10839787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8" name="Freeform: Shape 3627">
                    <a:extLst>
                      <a:ext uri="{FF2B5EF4-FFF2-40B4-BE49-F238E27FC236}">
                        <a16:creationId xmlns:a16="http://schemas.microsoft.com/office/drawing/2014/main" id="{6C4ABD45-E6E4-4FC2-81A8-942BAA1F989A}"/>
                      </a:ext>
                    </a:extLst>
                  </p:cNvPr>
                  <p:cNvSpPr/>
                  <p:nvPr/>
                </p:nvSpPr>
                <p:spPr>
                  <a:xfrm>
                    <a:off x="10874076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9" name="Freeform: Shape 3628">
                    <a:extLst>
                      <a:ext uri="{FF2B5EF4-FFF2-40B4-BE49-F238E27FC236}">
                        <a16:creationId xmlns:a16="http://schemas.microsoft.com/office/drawing/2014/main" id="{1DAF0806-0EB0-44A4-A6CF-8E97198466CF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322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0" name="Freeform: Shape 3629">
                    <a:extLst>
                      <a:ext uri="{FF2B5EF4-FFF2-40B4-BE49-F238E27FC236}">
                        <a16:creationId xmlns:a16="http://schemas.microsoft.com/office/drawing/2014/main" id="{014ECB3A-4B13-41C8-86D0-B0EC99131921}"/>
                      </a:ext>
                    </a:extLst>
                  </p:cNvPr>
                  <p:cNvSpPr/>
                  <p:nvPr/>
                </p:nvSpPr>
                <p:spPr>
                  <a:xfrm>
                    <a:off x="10788351" y="301662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1" name="Freeform: Shape 3630">
                    <a:extLst>
                      <a:ext uri="{FF2B5EF4-FFF2-40B4-BE49-F238E27FC236}">
                        <a16:creationId xmlns:a16="http://schemas.microsoft.com/office/drawing/2014/main" id="{B61CC765-11E9-4D0D-A762-350838DE6D56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179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2" name="Freeform: Shape 3631">
                    <a:extLst>
                      <a:ext uri="{FF2B5EF4-FFF2-40B4-BE49-F238E27FC236}">
                        <a16:creationId xmlns:a16="http://schemas.microsoft.com/office/drawing/2014/main" id="{1E1BAEE0-956C-4149-ABD9-CFD7616AEC3E}"/>
                      </a:ext>
                    </a:extLst>
                  </p:cNvPr>
                  <p:cNvSpPr/>
                  <p:nvPr/>
                </p:nvSpPr>
                <p:spPr>
                  <a:xfrm>
                    <a:off x="10771207" y="30227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3" name="Freeform: Shape 3632">
                    <a:extLst>
                      <a:ext uri="{FF2B5EF4-FFF2-40B4-BE49-F238E27FC236}">
                        <a16:creationId xmlns:a16="http://schemas.microsoft.com/office/drawing/2014/main" id="{DFBB7D00-B8D8-4F58-A2F6-7A437CA9FA4F}"/>
                      </a:ext>
                    </a:extLst>
                  </p:cNvPr>
                  <p:cNvSpPr/>
                  <p:nvPr/>
                </p:nvSpPr>
                <p:spPr>
                  <a:xfrm>
                    <a:off x="10817879" y="30513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4" name="Freeform: Shape 3633">
                    <a:extLst>
                      <a:ext uri="{FF2B5EF4-FFF2-40B4-BE49-F238E27FC236}">
                        <a16:creationId xmlns:a16="http://schemas.microsoft.com/office/drawing/2014/main" id="{98E95D38-C746-496F-9033-C8DCBC6AD10D}"/>
                      </a:ext>
                    </a:extLst>
                  </p:cNvPr>
                  <p:cNvSpPr/>
                  <p:nvPr/>
                </p:nvSpPr>
                <p:spPr>
                  <a:xfrm>
                    <a:off x="10842644" y="304466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5" name="Freeform: Shape 3634">
                    <a:extLst>
                      <a:ext uri="{FF2B5EF4-FFF2-40B4-BE49-F238E27FC236}">
                        <a16:creationId xmlns:a16="http://schemas.microsoft.com/office/drawing/2014/main" id="{12BD5F2A-2C7F-4172-B6B8-20DC7998DC34}"/>
                      </a:ext>
                    </a:extLst>
                  </p:cNvPr>
                  <p:cNvSpPr/>
                  <p:nvPr/>
                </p:nvSpPr>
                <p:spPr>
                  <a:xfrm>
                    <a:off x="10860741" y="306466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6" name="Freeform: Shape 3635">
                    <a:extLst>
                      <a:ext uri="{FF2B5EF4-FFF2-40B4-BE49-F238E27FC236}">
                        <a16:creationId xmlns:a16="http://schemas.microsoft.com/office/drawing/2014/main" id="{8CAA081B-B12D-44D1-BD35-B1F24FAF09EF}"/>
                      </a:ext>
                    </a:extLst>
                  </p:cNvPr>
                  <p:cNvSpPr/>
                  <p:nvPr/>
                </p:nvSpPr>
                <p:spPr>
                  <a:xfrm>
                    <a:off x="10873124" y="30675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7" name="Freeform: Shape 3636">
                    <a:extLst>
                      <a:ext uri="{FF2B5EF4-FFF2-40B4-BE49-F238E27FC236}">
                        <a16:creationId xmlns:a16="http://schemas.microsoft.com/office/drawing/2014/main" id="{B7383755-1046-4E8C-BA37-F00923EB3DBD}"/>
                      </a:ext>
                    </a:extLst>
                  </p:cNvPr>
                  <p:cNvSpPr/>
                  <p:nvPr/>
                </p:nvSpPr>
                <p:spPr>
                  <a:xfrm>
                    <a:off x="10870266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8" name="Freeform: Shape 3637">
                    <a:extLst>
                      <a:ext uri="{FF2B5EF4-FFF2-40B4-BE49-F238E27FC236}">
                        <a16:creationId xmlns:a16="http://schemas.microsoft.com/office/drawing/2014/main" id="{E8BF8450-21A3-4CCB-99C7-AAEDF47D715E}"/>
                      </a:ext>
                    </a:extLst>
                  </p:cNvPr>
                  <p:cNvSpPr/>
                  <p:nvPr/>
                </p:nvSpPr>
                <p:spPr>
                  <a:xfrm>
                    <a:off x="10841691" y="304942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39" name="Graphic 7">
                  <a:extLst>
                    <a:ext uri="{FF2B5EF4-FFF2-40B4-BE49-F238E27FC236}">
                      <a16:creationId xmlns:a16="http://schemas.microsoft.com/office/drawing/2014/main" id="{6ED1FC42-1EC4-4D6F-95C4-3F880FC504E7}"/>
                    </a:ext>
                  </a:extLst>
                </p:cNvPr>
                <p:cNvGrpSpPr/>
                <p:nvPr/>
              </p:nvGrpSpPr>
              <p:grpSpPr>
                <a:xfrm>
                  <a:off x="10715962" y="3033197"/>
                  <a:ext cx="145732" cy="89612"/>
                  <a:chOff x="10715962" y="3033197"/>
                  <a:chExt cx="145732" cy="89612"/>
                </a:xfrm>
              </p:grpSpPr>
              <p:sp>
                <p:nvSpPr>
                  <p:cNvPr id="3640" name="Freeform: Shape 3639">
                    <a:extLst>
                      <a:ext uri="{FF2B5EF4-FFF2-40B4-BE49-F238E27FC236}">
                        <a16:creationId xmlns:a16="http://schemas.microsoft.com/office/drawing/2014/main" id="{C09B81BA-D907-4E9D-8C04-861EC753F540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532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2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7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2" y="17912"/>
                          <a:pt x="952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7" y="75062"/>
                          <a:pt x="143827" y="72204"/>
                        </a:cubicBezTo>
                        <a:cubicBezTo>
                          <a:pt x="142875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1" name="Freeform: Shape 3640">
                    <a:extLst>
                      <a:ext uri="{FF2B5EF4-FFF2-40B4-BE49-F238E27FC236}">
                        <a16:creationId xmlns:a16="http://schemas.microsoft.com/office/drawing/2014/main" id="{802422A3-7B51-47CC-A9DC-1574F7EDD95B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3197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2 w 144779"/>
                      <a:gd name="connsiteY4" fmla="*/ 17184 h 86716"/>
                      <a:gd name="connsiteX5" fmla="*/ 952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2" y="17184"/>
                          <a:pt x="952" y="17184"/>
                        </a:cubicBezTo>
                        <a:lnTo>
                          <a:pt x="952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2" name="Freeform: Shape 3641">
                    <a:extLst>
                      <a:ext uri="{FF2B5EF4-FFF2-40B4-BE49-F238E27FC236}">
                        <a16:creationId xmlns:a16="http://schemas.microsoft.com/office/drawing/2014/main" id="{81BB43C9-A80E-4CEE-ADED-681198581F64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102530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3" name="Freeform: Shape 3642">
                    <a:extLst>
                      <a:ext uri="{FF2B5EF4-FFF2-40B4-BE49-F238E27FC236}">
                        <a16:creationId xmlns:a16="http://schemas.microsoft.com/office/drawing/2014/main" id="{B876FEAA-DA54-4817-9262-2324A731CA02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5853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4" name="Freeform: Shape 3643">
                    <a:extLst>
                      <a:ext uri="{FF2B5EF4-FFF2-40B4-BE49-F238E27FC236}">
                        <a16:creationId xmlns:a16="http://schemas.microsoft.com/office/drawing/2014/main" id="{CD355BE4-815C-4214-A8C7-747A3FE2D930}"/>
                      </a:ext>
                    </a:extLst>
                  </p:cNvPr>
                  <p:cNvSpPr/>
                  <p:nvPr/>
                </p:nvSpPr>
                <p:spPr>
                  <a:xfrm>
                    <a:off x="10828357" y="310806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5" name="Freeform: Shape 3644">
                    <a:extLst>
                      <a:ext uri="{FF2B5EF4-FFF2-40B4-BE49-F238E27FC236}">
                        <a16:creationId xmlns:a16="http://schemas.microsoft.com/office/drawing/2014/main" id="{3E03A31C-6A55-4037-9F74-1DA90DF1B257}"/>
                      </a:ext>
                    </a:extLst>
                  </p:cNvPr>
                  <p:cNvSpPr/>
                  <p:nvPr/>
                </p:nvSpPr>
                <p:spPr>
                  <a:xfrm>
                    <a:off x="10803591" y="30865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6" name="Freeform: Shape 3645">
                    <a:extLst>
                      <a:ext uri="{FF2B5EF4-FFF2-40B4-BE49-F238E27FC236}">
                        <a16:creationId xmlns:a16="http://schemas.microsoft.com/office/drawing/2014/main" id="{D5016A3E-6335-4FF1-8B8C-1D16E07AA0BD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7" name="Freeform: Shape 3646">
                    <a:extLst>
                      <a:ext uri="{FF2B5EF4-FFF2-40B4-BE49-F238E27FC236}">
                        <a16:creationId xmlns:a16="http://schemas.microsoft.com/office/drawing/2014/main" id="{96B3E03D-9B14-4C4C-B01D-264FFFC01D83}"/>
                      </a:ext>
                    </a:extLst>
                  </p:cNvPr>
                  <p:cNvSpPr/>
                  <p:nvPr/>
                </p:nvSpPr>
                <p:spPr>
                  <a:xfrm>
                    <a:off x="10808354" y="309663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8" name="Freeform: Shape 3647">
                    <a:extLst>
                      <a:ext uri="{FF2B5EF4-FFF2-40B4-BE49-F238E27FC236}">
                        <a16:creationId xmlns:a16="http://schemas.microsoft.com/office/drawing/2014/main" id="{C34664D0-982E-4562-8E67-BA5282FBAD9C}"/>
                      </a:ext>
                    </a:extLst>
                  </p:cNvPr>
                  <p:cNvSpPr/>
                  <p:nvPr/>
                </p:nvSpPr>
                <p:spPr>
                  <a:xfrm>
                    <a:off x="10815022" y="30799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9" name="Freeform: Shape 3648">
                    <a:extLst>
                      <a:ext uri="{FF2B5EF4-FFF2-40B4-BE49-F238E27FC236}">
                        <a16:creationId xmlns:a16="http://schemas.microsoft.com/office/drawing/2014/main" id="{307899EA-00F0-41A4-A84F-685C96AC1F68}"/>
                      </a:ext>
                    </a:extLst>
                  </p:cNvPr>
                  <p:cNvSpPr/>
                  <p:nvPr/>
                </p:nvSpPr>
                <p:spPr>
                  <a:xfrm>
                    <a:off x="10783589" y="30656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0" name="Freeform: Shape 3649">
                    <a:extLst>
                      <a:ext uri="{FF2B5EF4-FFF2-40B4-BE49-F238E27FC236}">
                        <a16:creationId xmlns:a16="http://schemas.microsoft.com/office/drawing/2014/main" id="{2521BA2F-9F0A-4307-AED4-FA7D9488C836}"/>
                      </a:ext>
                    </a:extLst>
                  </p:cNvPr>
                  <p:cNvSpPr/>
                  <p:nvPr/>
                </p:nvSpPr>
                <p:spPr>
                  <a:xfrm>
                    <a:off x="10764539" y="3054191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0 h 2328"/>
                      <a:gd name="connsiteX1" fmla="*/ 2858 w 2857"/>
                      <a:gd name="connsiteY1" fmla="*/ 1905 h 2328"/>
                      <a:gd name="connsiteX2" fmla="*/ 953 w 2857"/>
                      <a:gd name="connsiteY2" fmla="*/ 1905 h 2328"/>
                      <a:gd name="connsiteX3" fmla="*/ 0 w 2857"/>
                      <a:gd name="connsiteY3" fmla="*/ 952 h 2328"/>
                      <a:gd name="connsiteX4" fmla="*/ 1905 w 2857"/>
                      <a:gd name="connsiteY4" fmla="*/ 0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2857"/>
                          <a:pt x="953" y="1905"/>
                        </a:cubicBezTo>
                        <a:cubicBezTo>
                          <a:pt x="0" y="1905"/>
                          <a:pt x="0" y="952"/>
                          <a:pt x="0" y="952"/>
                        </a:cubicBezTo>
                        <a:cubicBezTo>
                          <a:pt x="0" y="952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1" name="Freeform: Shape 3650">
                    <a:extLst>
                      <a:ext uri="{FF2B5EF4-FFF2-40B4-BE49-F238E27FC236}">
                        <a16:creationId xmlns:a16="http://schemas.microsoft.com/office/drawing/2014/main" id="{9CA0031F-C326-4CA7-85B4-E8B2F0EA1190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2" name="Freeform: Shape 3651">
                    <a:extLst>
                      <a:ext uri="{FF2B5EF4-FFF2-40B4-BE49-F238E27FC236}">
                        <a16:creationId xmlns:a16="http://schemas.microsoft.com/office/drawing/2014/main" id="{3D410B79-D692-4FE8-8A99-819B78ABB777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07514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3" name="Freeform: Shape 3652">
                    <a:extLst>
                      <a:ext uri="{FF2B5EF4-FFF2-40B4-BE49-F238E27FC236}">
                        <a16:creationId xmlns:a16="http://schemas.microsoft.com/office/drawing/2014/main" id="{017C01A2-6973-4E1B-95BA-DEA07DA4390C}"/>
                      </a:ext>
                    </a:extLst>
                  </p:cNvPr>
                  <p:cNvSpPr/>
                  <p:nvPr/>
                </p:nvSpPr>
                <p:spPr>
                  <a:xfrm>
                    <a:off x="10759776" y="30646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4" name="Freeform: Shape 3653">
                    <a:extLst>
                      <a:ext uri="{FF2B5EF4-FFF2-40B4-BE49-F238E27FC236}">
                        <a16:creationId xmlns:a16="http://schemas.microsoft.com/office/drawing/2014/main" id="{52C090B7-ABFC-4431-A1A0-D6A65BE7D0B6}"/>
                      </a:ext>
                    </a:extLst>
                  </p:cNvPr>
                  <p:cNvSpPr/>
                  <p:nvPr/>
                </p:nvSpPr>
                <p:spPr>
                  <a:xfrm>
                    <a:off x="10844549" y="30994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5" name="Freeform: Shape 3654">
                    <a:extLst>
                      <a:ext uri="{FF2B5EF4-FFF2-40B4-BE49-F238E27FC236}">
                        <a16:creationId xmlns:a16="http://schemas.microsoft.com/office/drawing/2014/main" id="{70AAC3C6-3F38-4308-BFDC-661C5EF5E1FE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6" name="Freeform: Shape 3655">
                    <a:extLst>
                      <a:ext uri="{FF2B5EF4-FFF2-40B4-BE49-F238E27FC236}">
                        <a16:creationId xmlns:a16="http://schemas.microsoft.com/office/drawing/2014/main" id="{4E4202DA-6D8E-44B0-BB9B-619D325674F8}"/>
                      </a:ext>
                    </a:extLst>
                  </p:cNvPr>
                  <p:cNvSpPr/>
                  <p:nvPr/>
                </p:nvSpPr>
                <p:spPr>
                  <a:xfrm>
                    <a:off x="10734059" y="304371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7" name="Freeform: Shape 3656">
                    <a:extLst>
                      <a:ext uri="{FF2B5EF4-FFF2-40B4-BE49-F238E27FC236}">
                        <a16:creationId xmlns:a16="http://schemas.microsoft.com/office/drawing/2014/main" id="{0D3540EE-65EE-4803-9DBA-623A89576E17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3514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8" name="Freeform: Shape 3657">
                    <a:extLst>
                      <a:ext uri="{FF2B5EF4-FFF2-40B4-BE49-F238E27FC236}">
                        <a16:creationId xmlns:a16="http://schemas.microsoft.com/office/drawing/2014/main" id="{209A1EBA-CBBA-4F50-B8C0-A4AEB0298689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8805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9" name="Freeform: Shape 3658">
                    <a:extLst>
                      <a:ext uri="{FF2B5EF4-FFF2-40B4-BE49-F238E27FC236}">
                        <a16:creationId xmlns:a16="http://schemas.microsoft.com/office/drawing/2014/main" id="{D8BDCA1C-4B54-4984-81A0-5DC366C8FC92}"/>
                      </a:ext>
                    </a:extLst>
                  </p:cNvPr>
                  <p:cNvSpPr/>
                  <p:nvPr/>
                </p:nvSpPr>
                <p:spPr>
                  <a:xfrm>
                    <a:off x="10792162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0" name="Freeform: Shape 3659">
                    <a:extLst>
                      <a:ext uri="{FF2B5EF4-FFF2-40B4-BE49-F238E27FC236}">
                        <a16:creationId xmlns:a16="http://schemas.microsoft.com/office/drawing/2014/main" id="{2367EE7C-6848-4C9A-931E-47F419377C6C}"/>
                      </a:ext>
                    </a:extLst>
                  </p:cNvPr>
                  <p:cNvSpPr/>
                  <p:nvPr/>
                </p:nvSpPr>
                <p:spPr>
                  <a:xfrm>
                    <a:off x="10827404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1" name="Freeform: Shape 3660">
                    <a:extLst>
                      <a:ext uri="{FF2B5EF4-FFF2-40B4-BE49-F238E27FC236}">
                        <a16:creationId xmlns:a16="http://schemas.microsoft.com/office/drawing/2014/main" id="{24BC9D37-42F1-45B0-9FE6-6DE8BF31DFC5}"/>
                      </a:ext>
                    </a:extLst>
                  </p:cNvPr>
                  <p:cNvSpPr/>
                  <p:nvPr/>
                </p:nvSpPr>
                <p:spPr>
                  <a:xfrm>
                    <a:off x="10742632" y="305800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2" name="Freeform: Shape 3661">
                    <a:extLst>
                      <a:ext uri="{FF2B5EF4-FFF2-40B4-BE49-F238E27FC236}">
                        <a16:creationId xmlns:a16="http://schemas.microsoft.com/office/drawing/2014/main" id="{725C2269-57F1-49DD-80E6-26CA113CEAD2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41808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3" name="Freeform: Shape 3662">
                    <a:extLst>
                      <a:ext uri="{FF2B5EF4-FFF2-40B4-BE49-F238E27FC236}">
                        <a16:creationId xmlns:a16="http://schemas.microsoft.com/office/drawing/2014/main" id="{3312D0F5-6ABF-4370-9815-CC63F7065C59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04371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4" name="Freeform: Shape 3663">
                    <a:extLst>
                      <a:ext uri="{FF2B5EF4-FFF2-40B4-BE49-F238E27FC236}">
                        <a16:creationId xmlns:a16="http://schemas.microsoft.com/office/drawing/2014/main" id="{8289EA33-5708-441F-8484-1A494075B0ED}"/>
                      </a:ext>
                    </a:extLst>
                  </p:cNvPr>
                  <p:cNvSpPr/>
                  <p:nvPr/>
                </p:nvSpPr>
                <p:spPr>
                  <a:xfrm>
                    <a:off x="10724534" y="304847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5" name="Freeform: Shape 3664">
                    <a:extLst>
                      <a:ext uri="{FF2B5EF4-FFF2-40B4-BE49-F238E27FC236}">
                        <a16:creationId xmlns:a16="http://schemas.microsoft.com/office/drawing/2014/main" id="{D6535C32-E7CE-4E07-AEF3-D2281BB45F39}"/>
                      </a:ext>
                    </a:extLst>
                  </p:cNvPr>
                  <p:cNvSpPr/>
                  <p:nvPr/>
                </p:nvSpPr>
                <p:spPr>
                  <a:xfrm>
                    <a:off x="10770254" y="307705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6" name="Freeform: Shape 3665">
                    <a:extLst>
                      <a:ext uri="{FF2B5EF4-FFF2-40B4-BE49-F238E27FC236}">
                        <a16:creationId xmlns:a16="http://schemas.microsoft.com/office/drawing/2014/main" id="{3292301C-4C8E-43F0-A31B-CB18CC7401E8}"/>
                      </a:ext>
                    </a:extLst>
                  </p:cNvPr>
                  <p:cNvSpPr/>
                  <p:nvPr/>
                </p:nvSpPr>
                <p:spPr>
                  <a:xfrm>
                    <a:off x="10795972" y="30703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7" name="Freeform: Shape 3666">
                    <a:extLst>
                      <a:ext uri="{FF2B5EF4-FFF2-40B4-BE49-F238E27FC236}">
                        <a16:creationId xmlns:a16="http://schemas.microsoft.com/office/drawing/2014/main" id="{F311CD92-6882-43BB-B4AB-BCDF0238EF85}"/>
                      </a:ext>
                    </a:extLst>
                  </p:cNvPr>
                  <p:cNvSpPr/>
                  <p:nvPr/>
                </p:nvSpPr>
                <p:spPr>
                  <a:xfrm>
                    <a:off x="10814069" y="30894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8" name="Freeform: Shape 3667">
                    <a:extLst>
                      <a:ext uri="{FF2B5EF4-FFF2-40B4-BE49-F238E27FC236}">
                        <a16:creationId xmlns:a16="http://schemas.microsoft.com/office/drawing/2014/main" id="{002EA1CC-B532-419E-A563-75947C428332}"/>
                      </a:ext>
                    </a:extLst>
                  </p:cNvPr>
                  <p:cNvSpPr/>
                  <p:nvPr/>
                </p:nvSpPr>
                <p:spPr>
                  <a:xfrm>
                    <a:off x="10825499" y="309324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9" name="Freeform: Shape 3668">
                    <a:extLst>
                      <a:ext uri="{FF2B5EF4-FFF2-40B4-BE49-F238E27FC236}">
                        <a16:creationId xmlns:a16="http://schemas.microsoft.com/office/drawing/2014/main" id="{A35E21A0-184A-4237-9426-DDF9984D5A4F}"/>
                      </a:ext>
                    </a:extLst>
                  </p:cNvPr>
                  <p:cNvSpPr/>
                  <p:nvPr/>
                </p:nvSpPr>
                <p:spPr>
                  <a:xfrm>
                    <a:off x="10823594" y="309991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0" name="Freeform: Shape 3669">
                    <a:extLst>
                      <a:ext uri="{FF2B5EF4-FFF2-40B4-BE49-F238E27FC236}">
                        <a16:creationId xmlns:a16="http://schemas.microsoft.com/office/drawing/2014/main" id="{F0DF7FBD-12FA-43A5-8030-3DF6CB17285A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1" name="Graphic 7">
                  <a:extLst>
                    <a:ext uri="{FF2B5EF4-FFF2-40B4-BE49-F238E27FC236}">
                      <a16:creationId xmlns:a16="http://schemas.microsoft.com/office/drawing/2014/main" id="{5B6782C0-7BB0-4497-8A80-CA5F3C02B83D}"/>
                    </a:ext>
                  </a:extLst>
                </p:cNvPr>
                <p:cNvGrpSpPr/>
                <p:nvPr/>
              </p:nvGrpSpPr>
              <p:grpSpPr>
                <a:xfrm>
                  <a:off x="10674051" y="3061772"/>
                  <a:ext cx="145732" cy="89612"/>
                  <a:chOff x="10674051" y="3061772"/>
                  <a:chExt cx="145732" cy="89612"/>
                </a:xfrm>
              </p:grpSpPr>
              <p:sp>
                <p:nvSpPr>
                  <p:cNvPr id="3672" name="Freeform: Shape 3671">
                    <a:extLst>
                      <a:ext uri="{FF2B5EF4-FFF2-40B4-BE49-F238E27FC236}">
                        <a16:creationId xmlns:a16="http://schemas.microsoft.com/office/drawing/2014/main" id="{E10C228D-DEEC-4ADC-8352-C603AB42FAB9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3901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3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3" y="70299"/>
                          <a:pt x="141923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8" y="767"/>
                          <a:pt x="12383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3" name="Freeform: Shape 3672">
                    <a:extLst>
                      <a:ext uri="{FF2B5EF4-FFF2-40B4-BE49-F238E27FC236}">
                        <a16:creationId xmlns:a16="http://schemas.microsoft.com/office/drawing/2014/main" id="{86DABA35-A622-44F6-8D78-E340DA561B3E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1772"/>
                    <a:ext cx="144780" cy="86716"/>
                  </a:xfrm>
                  <a:custGeom>
                    <a:avLst/>
                    <a:gdLst>
                      <a:gd name="connsiteX0" fmla="*/ 24765 w 144780"/>
                      <a:gd name="connsiteY0" fmla="*/ 991 h 86716"/>
                      <a:gd name="connsiteX1" fmla="*/ 24765 w 144780"/>
                      <a:gd name="connsiteY1" fmla="*/ 991 h 86716"/>
                      <a:gd name="connsiteX2" fmla="*/ 12383 w 144780"/>
                      <a:gd name="connsiteY2" fmla="*/ 2896 h 86716"/>
                      <a:gd name="connsiteX3" fmla="*/ 0 w 144780"/>
                      <a:gd name="connsiteY3" fmla="*/ 15279 h 86716"/>
                      <a:gd name="connsiteX4" fmla="*/ 953 w 144780"/>
                      <a:gd name="connsiteY4" fmla="*/ 17184 h 86716"/>
                      <a:gd name="connsiteX5" fmla="*/ 953 w 144780"/>
                      <a:gd name="connsiteY5" fmla="*/ 17184 h 86716"/>
                      <a:gd name="connsiteX6" fmla="*/ 120968 w 144780"/>
                      <a:gd name="connsiteY6" fmla="*/ 86716 h 86716"/>
                      <a:gd name="connsiteX7" fmla="*/ 144780 w 144780"/>
                      <a:gd name="connsiteY7" fmla="*/ 70524 h 86716"/>
                      <a:gd name="connsiteX8" fmla="*/ 24765 w 144780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80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8" y="39"/>
                          <a:pt x="12383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8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4" name="Freeform: Shape 3673">
                    <a:extLst>
                      <a:ext uri="{FF2B5EF4-FFF2-40B4-BE49-F238E27FC236}">
                        <a16:creationId xmlns:a16="http://schemas.microsoft.com/office/drawing/2014/main" id="{8D8A14FF-CBE2-4F5E-96CF-8946FB3C749B}"/>
                      </a:ext>
                    </a:extLst>
                  </p:cNvPr>
                  <p:cNvSpPr/>
                  <p:nvPr/>
                </p:nvSpPr>
                <p:spPr>
                  <a:xfrm>
                    <a:off x="10794066" y="3131105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0716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5" name="Freeform: Shape 3674">
                    <a:extLst>
                      <a:ext uri="{FF2B5EF4-FFF2-40B4-BE49-F238E27FC236}">
                        <a16:creationId xmlns:a16="http://schemas.microsoft.com/office/drawing/2014/main" id="{03F4A0B6-1ED3-49E1-8951-BB7D3D1DCED3}"/>
                      </a:ext>
                    </a:extLst>
                  </p:cNvPr>
                  <p:cNvSpPr/>
                  <p:nvPr/>
                </p:nvSpPr>
                <p:spPr>
                  <a:xfrm>
                    <a:off x="10731201" y="308710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6" name="Freeform: Shape 3675">
                    <a:extLst>
                      <a:ext uri="{FF2B5EF4-FFF2-40B4-BE49-F238E27FC236}">
                        <a16:creationId xmlns:a16="http://schemas.microsoft.com/office/drawing/2014/main" id="{4A4964ED-FA9F-4E03-8497-2532E675D6E0}"/>
                      </a:ext>
                    </a:extLst>
                  </p:cNvPr>
                  <p:cNvSpPr/>
                  <p:nvPr/>
                </p:nvSpPr>
                <p:spPr>
                  <a:xfrm>
                    <a:off x="10786447" y="313663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7" name="Freeform: Shape 3676">
                    <a:extLst>
                      <a:ext uri="{FF2B5EF4-FFF2-40B4-BE49-F238E27FC236}">
                        <a16:creationId xmlns:a16="http://schemas.microsoft.com/office/drawing/2014/main" id="{27DB60D2-4B74-486B-8A68-0EC8A0396898}"/>
                      </a:ext>
                    </a:extLst>
                  </p:cNvPr>
                  <p:cNvSpPr/>
                  <p:nvPr/>
                </p:nvSpPr>
                <p:spPr>
                  <a:xfrm>
                    <a:off x="10761682" y="31151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8" name="Freeform: Shape 3677">
                    <a:extLst>
                      <a:ext uri="{FF2B5EF4-FFF2-40B4-BE49-F238E27FC236}">
                        <a16:creationId xmlns:a16="http://schemas.microsoft.com/office/drawing/2014/main" id="{BFCF9429-1F45-46D0-882B-CC5510D79BDC}"/>
                      </a:ext>
                    </a:extLst>
                  </p:cNvPr>
                  <p:cNvSpPr/>
                  <p:nvPr/>
                </p:nvSpPr>
                <p:spPr>
                  <a:xfrm>
                    <a:off x="10732154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9" name="Freeform: Shape 3678">
                    <a:extLst>
                      <a:ext uri="{FF2B5EF4-FFF2-40B4-BE49-F238E27FC236}">
                        <a16:creationId xmlns:a16="http://schemas.microsoft.com/office/drawing/2014/main" id="{A09B29FA-0590-45F2-B517-B5AAF74E271C}"/>
                      </a:ext>
                    </a:extLst>
                  </p:cNvPr>
                  <p:cNvSpPr/>
                  <p:nvPr/>
                </p:nvSpPr>
                <p:spPr>
                  <a:xfrm>
                    <a:off x="10766444" y="31246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0" name="Freeform: Shape 3679">
                    <a:extLst>
                      <a:ext uri="{FF2B5EF4-FFF2-40B4-BE49-F238E27FC236}">
                        <a16:creationId xmlns:a16="http://schemas.microsoft.com/office/drawing/2014/main" id="{30E6BECE-76EC-4AB8-957A-89EA8203B241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1" name="Freeform: Shape 3680">
                    <a:extLst>
                      <a:ext uri="{FF2B5EF4-FFF2-40B4-BE49-F238E27FC236}">
                        <a16:creationId xmlns:a16="http://schemas.microsoft.com/office/drawing/2014/main" id="{C77132BE-7CB7-4C7F-86FC-5C34F5AAA861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9419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2" name="Freeform: Shape 3681">
                    <a:extLst>
                      <a:ext uri="{FF2B5EF4-FFF2-40B4-BE49-F238E27FC236}">
                        <a16:creationId xmlns:a16="http://schemas.microsoft.com/office/drawing/2014/main" id="{7E24B8AE-42A0-4CB9-900D-29305649FFA8}"/>
                      </a:ext>
                    </a:extLst>
                  </p:cNvPr>
                  <p:cNvSpPr/>
                  <p:nvPr/>
                </p:nvSpPr>
                <p:spPr>
                  <a:xfrm>
                    <a:off x="10722629" y="308234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3" name="Freeform: Shape 3682">
                    <a:extLst>
                      <a:ext uri="{FF2B5EF4-FFF2-40B4-BE49-F238E27FC236}">
                        <a16:creationId xmlns:a16="http://schemas.microsoft.com/office/drawing/2014/main" id="{A288FB4F-EE5E-403A-AD15-F1B1DFDACEBC}"/>
                      </a:ext>
                    </a:extLst>
                  </p:cNvPr>
                  <p:cNvSpPr/>
                  <p:nvPr/>
                </p:nvSpPr>
                <p:spPr>
                  <a:xfrm>
                    <a:off x="10711199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4" name="Freeform: Shape 3683">
                    <a:extLst>
                      <a:ext uri="{FF2B5EF4-FFF2-40B4-BE49-F238E27FC236}">
                        <a16:creationId xmlns:a16="http://schemas.microsoft.com/office/drawing/2014/main" id="{35B4416F-A178-4158-A545-15413AC2879C}"/>
                      </a:ext>
                    </a:extLst>
                  </p:cNvPr>
                  <p:cNvSpPr/>
                  <p:nvPr/>
                </p:nvSpPr>
                <p:spPr>
                  <a:xfrm>
                    <a:off x="10744537" y="31037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5" name="Freeform: Shape 3684">
                    <a:extLst>
                      <a:ext uri="{FF2B5EF4-FFF2-40B4-BE49-F238E27FC236}">
                        <a16:creationId xmlns:a16="http://schemas.microsoft.com/office/drawing/2014/main" id="{072E2957-5CCD-48D7-AC1F-45BCCE043120}"/>
                      </a:ext>
                    </a:extLst>
                  </p:cNvPr>
                  <p:cNvSpPr/>
                  <p:nvPr/>
                </p:nvSpPr>
                <p:spPr>
                  <a:xfrm>
                    <a:off x="10717866" y="309324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6" name="Freeform: Shape 3685">
                    <a:extLst>
                      <a:ext uri="{FF2B5EF4-FFF2-40B4-BE49-F238E27FC236}">
                        <a16:creationId xmlns:a16="http://schemas.microsoft.com/office/drawing/2014/main" id="{D88CEBAE-20EE-4E31-B2DA-6B769068FEDB}"/>
                      </a:ext>
                    </a:extLst>
                  </p:cNvPr>
                  <p:cNvSpPr/>
                  <p:nvPr/>
                </p:nvSpPr>
                <p:spPr>
                  <a:xfrm>
                    <a:off x="10802639" y="312806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7" name="Freeform: Shape 3686">
                    <a:extLst>
                      <a:ext uri="{FF2B5EF4-FFF2-40B4-BE49-F238E27FC236}">
                        <a16:creationId xmlns:a16="http://schemas.microsoft.com/office/drawing/2014/main" id="{7B8E8364-1458-491C-9753-D454867C94B6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8" name="Freeform: Shape 3687">
                    <a:extLst>
                      <a:ext uri="{FF2B5EF4-FFF2-40B4-BE49-F238E27FC236}">
                        <a16:creationId xmlns:a16="http://schemas.microsoft.com/office/drawing/2014/main" id="{EAE9B6A2-BA28-4FFE-B7E8-E1B473E4CC72}"/>
                      </a:ext>
                    </a:extLst>
                  </p:cNvPr>
                  <p:cNvSpPr/>
                  <p:nvPr/>
                </p:nvSpPr>
                <p:spPr>
                  <a:xfrm>
                    <a:off x="10692149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9" name="Freeform: Shape 3688">
                    <a:extLst>
                      <a:ext uri="{FF2B5EF4-FFF2-40B4-BE49-F238E27FC236}">
                        <a16:creationId xmlns:a16="http://schemas.microsoft.com/office/drawing/2014/main" id="{EDA34DE5-584D-496A-9D81-118A329B5B0D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6371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0" name="Freeform: Shape 3689">
                    <a:extLst>
                      <a:ext uri="{FF2B5EF4-FFF2-40B4-BE49-F238E27FC236}">
                        <a16:creationId xmlns:a16="http://schemas.microsoft.com/office/drawing/2014/main" id="{F43BB40E-54EE-4B50-ACCB-A10998277E7F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11610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1" name="Freeform: Shape 3690">
                    <a:extLst>
                      <a:ext uri="{FF2B5EF4-FFF2-40B4-BE49-F238E27FC236}">
                        <a16:creationId xmlns:a16="http://schemas.microsoft.com/office/drawing/2014/main" id="{E17FC8BF-7DEB-4632-8B63-73AE6E8FF42C}"/>
                      </a:ext>
                    </a:extLst>
                  </p:cNvPr>
                  <p:cNvSpPr/>
                  <p:nvPr/>
                </p:nvSpPr>
                <p:spPr>
                  <a:xfrm>
                    <a:off x="10750251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2" name="Freeform: Shape 3691">
                    <a:extLst>
                      <a:ext uri="{FF2B5EF4-FFF2-40B4-BE49-F238E27FC236}">
                        <a16:creationId xmlns:a16="http://schemas.microsoft.com/office/drawing/2014/main" id="{FF60E825-D46F-4E46-A0A2-7676D8FD8327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3" name="Freeform: Shape 3692">
                    <a:extLst>
                      <a:ext uri="{FF2B5EF4-FFF2-40B4-BE49-F238E27FC236}">
                        <a16:creationId xmlns:a16="http://schemas.microsoft.com/office/drawing/2014/main" id="{D41D6950-8AF7-4CC5-B0B8-59BB74E1E9AE}"/>
                      </a:ext>
                    </a:extLst>
                  </p:cNvPr>
                  <p:cNvSpPr/>
                  <p:nvPr/>
                </p:nvSpPr>
                <p:spPr>
                  <a:xfrm>
                    <a:off x="10700722" y="308615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4" name="Freeform: Shape 3693">
                    <a:extLst>
                      <a:ext uri="{FF2B5EF4-FFF2-40B4-BE49-F238E27FC236}">
                        <a16:creationId xmlns:a16="http://schemas.microsoft.com/office/drawing/2014/main" id="{9E36FD95-93CF-4347-AF63-42A9B0B075C6}"/>
                      </a:ext>
                    </a:extLst>
                  </p:cNvPr>
                  <p:cNvSpPr/>
                  <p:nvPr/>
                </p:nvSpPr>
                <p:spPr>
                  <a:xfrm>
                    <a:off x="10699769" y="30703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5" name="Freeform: Shape 3694">
                    <a:extLst>
                      <a:ext uri="{FF2B5EF4-FFF2-40B4-BE49-F238E27FC236}">
                        <a16:creationId xmlns:a16="http://schemas.microsoft.com/office/drawing/2014/main" id="{C41DBAEC-C640-4FE1-924D-5D4A8937756A}"/>
                      </a:ext>
                    </a:extLst>
                  </p:cNvPr>
                  <p:cNvSpPr/>
                  <p:nvPr/>
                </p:nvSpPr>
                <p:spPr>
                  <a:xfrm>
                    <a:off x="10706437" y="307228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6" name="Freeform: Shape 3695">
                    <a:extLst>
                      <a:ext uri="{FF2B5EF4-FFF2-40B4-BE49-F238E27FC236}">
                        <a16:creationId xmlns:a16="http://schemas.microsoft.com/office/drawing/2014/main" id="{B9BCD2A3-ECEC-4839-BED6-6855FB82C00A}"/>
                      </a:ext>
                    </a:extLst>
                  </p:cNvPr>
                  <p:cNvSpPr/>
                  <p:nvPr/>
                </p:nvSpPr>
                <p:spPr>
                  <a:xfrm>
                    <a:off x="10682624" y="307609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7" name="Freeform: Shape 3696">
                    <a:extLst>
                      <a:ext uri="{FF2B5EF4-FFF2-40B4-BE49-F238E27FC236}">
                        <a16:creationId xmlns:a16="http://schemas.microsoft.com/office/drawing/2014/main" id="{90525D57-AE0A-4C6C-BC45-9D62D97530D3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056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8" name="Freeform: Shape 3697">
                    <a:extLst>
                      <a:ext uri="{FF2B5EF4-FFF2-40B4-BE49-F238E27FC236}">
                        <a16:creationId xmlns:a16="http://schemas.microsoft.com/office/drawing/2014/main" id="{558857CC-218C-412C-AA85-1BF49171A21D}"/>
                      </a:ext>
                    </a:extLst>
                  </p:cNvPr>
                  <p:cNvSpPr/>
                  <p:nvPr/>
                </p:nvSpPr>
                <p:spPr>
                  <a:xfrm>
                    <a:off x="10754062" y="30989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2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9" name="Freeform: Shape 3698">
                    <a:extLst>
                      <a:ext uri="{FF2B5EF4-FFF2-40B4-BE49-F238E27FC236}">
                        <a16:creationId xmlns:a16="http://schemas.microsoft.com/office/drawing/2014/main" id="{3AABA4F0-FD62-47DD-B924-0F3D81EB7BC8}"/>
                      </a:ext>
                    </a:extLst>
                  </p:cNvPr>
                  <p:cNvSpPr/>
                  <p:nvPr/>
                </p:nvSpPr>
                <p:spPr>
                  <a:xfrm>
                    <a:off x="10772159" y="311800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0" name="Freeform: Shape 3699">
                    <a:extLst>
                      <a:ext uri="{FF2B5EF4-FFF2-40B4-BE49-F238E27FC236}">
                        <a16:creationId xmlns:a16="http://schemas.microsoft.com/office/drawing/2014/main" id="{E09AFC91-7B95-4529-A254-D793610AB728}"/>
                      </a:ext>
                    </a:extLst>
                  </p:cNvPr>
                  <p:cNvSpPr/>
                  <p:nvPr/>
                </p:nvSpPr>
                <p:spPr>
                  <a:xfrm>
                    <a:off x="10784541" y="312181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1" name="Freeform: Shape 3700">
                    <a:extLst>
                      <a:ext uri="{FF2B5EF4-FFF2-40B4-BE49-F238E27FC236}">
                        <a16:creationId xmlns:a16="http://schemas.microsoft.com/office/drawing/2014/main" id="{802F36D3-FB34-4C66-90BF-A5941F30412B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128485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2" name="Freeform: Shape 3701">
                    <a:extLst>
                      <a:ext uri="{FF2B5EF4-FFF2-40B4-BE49-F238E27FC236}">
                        <a16:creationId xmlns:a16="http://schemas.microsoft.com/office/drawing/2014/main" id="{BA45378E-624F-4D8E-A3DE-232C7755E99D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10372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3" name="Graphic 7">
                  <a:extLst>
                    <a:ext uri="{FF2B5EF4-FFF2-40B4-BE49-F238E27FC236}">
                      <a16:creationId xmlns:a16="http://schemas.microsoft.com/office/drawing/2014/main" id="{83255F51-74F0-4A7F-9E2F-C02E7A7793AE}"/>
                    </a:ext>
                  </a:extLst>
                </p:cNvPr>
                <p:cNvGrpSpPr/>
                <p:nvPr/>
              </p:nvGrpSpPr>
              <p:grpSpPr>
                <a:xfrm>
                  <a:off x="10628332" y="3089394"/>
                  <a:ext cx="146684" cy="90564"/>
                  <a:chOff x="10628332" y="3089394"/>
                  <a:chExt cx="146684" cy="90564"/>
                </a:xfrm>
              </p:grpSpPr>
              <p:sp>
                <p:nvSpPr>
                  <p:cNvPr id="3704" name="Freeform: Shape 3703">
                    <a:extLst>
                      <a:ext uri="{FF2B5EF4-FFF2-40B4-BE49-F238E27FC236}">
                        <a16:creationId xmlns:a16="http://schemas.microsoft.com/office/drawing/2014/main" id="{104873F0-5B97-4D5D-BCEF-45EEE30D63B0}"/>
                      </a:ext>
                    </a:extLst>
                  </p:cNvPr>
                  <p:cNvSpPr/>
                  <p:nvPr/>
                </p:nvSpPr>
                <p:spPr>
                  <a:xfrm>
                    <a:off x="10628332" y="309247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2875" y="69347"/>
                          <a:pt x="142875" y="69347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4763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0299"/>
                          <a:pt x="143828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5" name="Freeform: Shape 3704">
                    <a:extLst>
                      <a:ext uri="{FF2B5EF4-FFF2-40B4-BE49-F238E27FC236}">
                        <a16:creationId xmlns:a16="http://schemas.microsoft.com/office/drawing/2014/main" id="{AF9830AB-8396-4FE2-8D7A-382B0E63CC18}"/>
                      </a:ext>
                    </a:extLst>
                  </p:cNvPr>
                  <p:cNvSpPr/>
                  <p:nvPr/>
                </p:nvSpPr>
                <p:spPr>
                  <a:xfrm>
                    <a:off x="10629284" y="3089394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6" name="Freeform: Shape 3705">
                    <a:extLst>
                      <a:ext uri="{FF2B5EF4-FFF2-40B4-BE49-F238E27FC236}">
                        <a16:creationId xmlns:a16="http://schemas.microsoft.com/office/drawing/2014/main" id="{A3AE6819-BBCA-4D02-BA0B-7FC5E87D31D0}"/>
                      </a:ext>
                    </a:extLst>
                  </p:cNvPr>
                  <p:cNvSpPr/>
                  <p:nvPr/>
                </p:nvSpPr>
                <p:spPr>
                  <a:xfrm>
                    <a:off x="10749299" y="3158965"/>
                    <a:ext cx="25717" cy="18097"/>
                  </a:xfrm>
                  <a:custGeom>
                    <a:avLst/>
                    <a:gdLst>
                      <a:gd name="connsiteX0" fmla="*/ 25717 w 25717"/>
                      <a:gd name="connsiteY0" fmla="*/ 2857 h 18097"/>
                      <a:gd name="connsiteX1" fmla="*/ 13335 w 25717"/>
                      <a:gd name="connsiteY1" fmla="*/ 15240 h 18097"/>
                      <a:gd name="connsiteX2" fmla="*/ 0 w 25717"/>
                      <a:gd name="connsiteY2" fmla="*/ 15240 h 18097"/>
                      <a:gd name="connsiteX3" fmla="*/ 12382 w 25717"/>
                      <a:gd name="connsiteY3" fmla="*/ 2857 h 18097"/>
                      <a:gd name="connsiteX4" fmla="*/ 25717 w 25717"/>
                      <a:gd name="connsiteY4" fmla="*/ 285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8097">
                        <a:moveTo>
                          <a:pt x="25717" y="2857"/>
                        </a:moveTo>
                        <a:cubicBezTo>
                          <a:pt x="25717" y="5715"/>
                          <a:pt x="20955" y="11430"/>
                          <a:pt x="13335" y="15240"/>
                        </a:cubicBezTo>
                        <a:cubicBezTo>
                          <a:pt x="5715" y="19050"/>
                          <a:pt x="0" y="19050"/>
                          <a:pt x="0" y="15240"/>
                        </a:cubicBezTo>
                        <a:cubicBezTo>
                          <a:pt x="0" y="12382"/>
                          <a:pt x="4763" y="6668"/>
                          <a:pt x="12382" y="2857"/>
                        </a:cubicBezTo>
                        <a:cubicBezTo>
                          <a:pt x="19050" y="-952"/>
                          <a:pt x="25717" y="-952"/>
                          <a:pt x="25717" y="2857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7" name="Freeform: Shape 3706">
                    <a:extLst>
                      <a:ext uri="{FF2B5EF4-FFF2-40B4-BE49-F238E27FC236}">
                        <a16:creationId xmlns:a16="http://schemas.microsoft.com/office/drawing/2014/main" id="{ABF48764-5C75-4DFD-9037-C7AC4F5B8A8F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1515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8" name="Freeform: Shape 3707">
                    <a:extLst>
                      <a:ext uri="{FF2B5EF4-FFF2-40B4-BE49-F238E27FC236}">
                        <a16:creationId xmlns:a16="http://schemas.microsoft.com/office/drawing/2014/main" id="{9BCCFE73-CA21-44E3-90E9-BD39AF605E69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164680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9" name="Freeform: Shape 3708">
                    <a:extLst>
                      <a:ext uri="{FF2B5EF4-FFF2-40B4-BE49-F238E27FC236}">
                        <a16:creationId xmlns:a16="http://schemas.microsoft.com/office/drawing/2014/main" id="{830D7F48-957E-4458-B6AC-7597E4D4731B}"/>
                      </a:ext>
                    </a:extLst>
                  </p:cNvPr>
                  <p:cNvSpPr/>
                  <p:nvPr/>
                </p:nvSpPr>
                <p:spPr>
                  <a:xfrm>
                    <a:off x="10716914" y="314372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0" name="Freeform: Shape 3709">
                    <a:extLst>
                      <a:ext uri="{FF2B5EF4-FFF2-40B4-BE49-F238E27FC236}">
                        <a16:creationId xmlns:a16="http://schemas.microsoft.com/office/drawing/2014/main" id="{FF58ADA4-AD8A-459E-A28A-C94EFDE43E7B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2901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1" name="Freeform: Shape 3710">
                    <a:extLst>
                      <a:ext uri="{FF2B5EF4-FFF2-40B4-BE49-F238E27FC236}">
                        <a16:creationId xmlns:a16="http://schemas.microsoft.com/office/drawing/2014/main" id="{5A9A4B83-BC71-4BF2-B472-59828C4BB92A}"/>
                      </a:ext>
                    </a:extLst>
                  </p:cNvPr>
                  <p:cNvSpPr/>
                  <p:nvPr/>
                </p:nvSpPr>
                <p:spPr>
                  <a:xfrm>
                    <a:off x="10721676" y="31532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2" name="Freeform: Shape 3711">
                    <a:extLst>
                      <a:ext uri="{FF2B5EF4-FFF2-40B4-BE49-F238E27FC236}">
                        <a16:creationId xmlns:a16="http://schemas.microsoft.com/office/drawing/2014/main" id="{29834485-0900-4F36-A271-C81E0EB3FBC7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3705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3" name="Freeform: Shape 3712">
                    <a:extLst>
                      <a:ext uri="{FF2B5EF4-FFF2-40B4-BE49-F238E27FC236}">
                        <a16:creationId xmlns:a16="http://schemas.microsoft.com/office/drawing/2014/main" id="{0543A64C-328C-4E97-A2FA-1379BB2CE40A}"/>
                      </a:ext>
                    </a:extLst>
                  </p:cNvPr>
                  <p:cNvSpPr/>
                  <p:nvPr/>
                </p:nvSpPr>
                <p:spPr>
                  <a:xfrm>
                    <a:off x="10696912" y="312234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4" name="Freeform: Shape 3713">
                    <a:extLst>
                      <a:ext uri="{FF2B5EF4-FFF2-40B4-BE49-F238E27FC236}">
                        <a16:creationId xmlns:a16="http://schemas.microsoft.com/office/drawing/2014/main" id="{DD5F69DB-E1BF-4CF8-B533-6F0F0F08104D}"/>
                      </a:ext>
                    </a:extLst>
                  </p:cNvPr>
                  <p:cNvSpPr/>
                  <p:nvPr/>
                </p:nvSpPr>
                <p:spPr>
                  <a:xfrm>
                    <a:off x="10677862" y="31103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5" name="Freeform: Shape 3714">
                    <a:extLst>
                      <a:ext uri="{FF2B5EF4-FFF2-40B4-BE49-F238E27FC236}">
                        <a16:creationId xmlns:a16="http://schemas.microsoft.com/office/drawing/2014/main" id="{ED2742B8-8543-47EA-AE23-5D90638238E0}"/>
                      </a:ext>
                    </a:extLst>
                  </p:cNvPr>
                  <p:cNvSpPr/>
                  <p:nvPr/>
                </p:nvSpPr>
                <p:spPr>
                  <a:xfrm>
                    <a:off x="1066643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6" name="Freeform: Shape 3715">
                    <a:extLst>
                      <a:ext uri="{FF2B5EF4-FFF2-40B4-BE49-F238E27FC236}">
                        <a16:creationId xmlns:a16="http://schemas.microsoft.com/office/drawing/2014/main" id="{EC56F485-BB57-4781-A2FE-E54796112361}"/>
                      </a:ext>
                    </a:extLst>
                  </p:cNvPr>
                  <p:cNvSpPr/>
                  <p:nvPr/>
                </p:nvSpPr>
                <p:spPr>
                  <a:xfrm>
                    <a:off x="10698816" y="313187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7" name="Freeform: Shape 3716">
                    <a:extLst>
                      <a:ext uri="{FF2B5EF4-FFF2-40B4-BE49-F238E27FC236}">
                        <a16:creationId xmlns:a16="http://schemas.microsoft.com/office/drawing/2014/main" id="{47EB4979-48E1-445B-A409-935B46E09864}"/>
                      </a:ext>
                    </a:extLst>
                  </p:cNvPr>
                  <p:cNvSpPr/>
                  <p:nvPr/>
                </p:nvSpPr>
                <p:spPr>
                  <a:xfrm>
                    <a:off x="10673099" y="312139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8" name="Freeform: Shape 3717">
                    <a:extLst>
                      <a:ext uri="{FF2B5EF4-FFF2-40B4-BE49-F238E27FC236}">
                        <a16:creationId xmlns:a16="http://schemas.microsoft.com/office/drawing/2014/main" id="{78C497D2-D149-418E-92B9-7C1F3B7E7FEB}"/>
                      </a:ext>
                    </a:extLst>
                  </p:cNvPr>
                  <p:cNvSpPr/>
                  <p:nvPr/>
                </p:nvSpPr>
                <p:spPr>
                  <a:xfrm>
                    <a:off x="10757872" y="31561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9" name="Freeform: Shape 3718">
                    <a:extLst>
                      <a:ext uri="{FF2B5EF4-FFF2-40B4-BE49-F238E27FC236}">
                        <a16:creationId xmlns:a16="http://schemas.microsoft.com/office/drawing/2014/main" id="{8E0E662B-EDAF-474D-8001-C886BA0E250D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0" name="Freeform: Shape 3719">
                    <a:extLst>
                      <a:ext uri="{FF2B5EF4-FFF2-40B4-BE49-F238E27FC236}">
                        <a16:creationId xmlns:a16="http://schemas.microsoft.com/office/drawing/2014/main" id="{5E860149-5DD8-4E55-9DAD-EC0D6614B762}"/>
                      </a:ext>
                    </a:extLst>
                  </p:cNvPr>
                  <p:cNvSpPr/>
                  <p:nvPr/>
                </p:nvSpPr>
                <p:spPr>
                  <a:xfrm>
                    <a:off x="10647382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1" name="Freeform: Shape 3720">
                    <a:extLst>
                      <a:ext uri="{FF2B5EF4-FFF2-40B4-BE49-F238E27FC236}">
                        <a16:creationId xmlns:a16="http://schemas.microsoft.com/office/drawing/2014/main" id="{06F901E9-D133-4A09-B35F-292E509654EF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09229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2" name="Freeform: Shape 3721">
                    <a:extLst>
                      <a:ext uri="{FF2B5EF4-FFF2-40B4-BE49-F238E27FC236}">
                        <a16:creationId xmlns:a16="http://schemas.microsoft.com/office/drawing/2014/main" id="{DF5800D1-651A-471E-B3A4-997500F7EF2F}"/>
                      </a:ext>
                    </a:extLst>
                  </p:cNvPr>
                  <p:cNvSpPr/>
                  <p:nvPr/>
                </p:nvSpPr>
                <p:spPr>
                  <a:xfrm>
                    <a:off x="10701674" y="314425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3" name="Freeform: Shape 3722">
                    <a:extLst>
                      <a:ext uri="{FF2B5EF4-FFF2-40B4-BE49-F238E27FC236}">
                        <a16:creationId xmlns:a16="http://schemas.microsoft.com/office/drawing/2014/main" id="{C20BEF6A-1FA0-41A0-9E18-79CDDDE1AEE4}"/>
                      </a:ext>
                    </a:extLst>
                  </p:cNvPr>
                  <p:cNvSpPr/>
                  <p:nvPr/>
                </p:nvSpPr>
                <p:spPr>
                  <a:xfrm>
                    <a:off x="10705484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4" name="Freeform: Shape 3723">
                    <a:extLst>
                      <a:ext uri="{FF2B5EF4-FFF2-40B4-BE49-F238E27FC236}">
                        <a16:creationId xmlns:a16="http://schemas.microsoft.com/office/drawing/2014/main" id="{08BA99AC-A6EE-46CD-B3C4-E1B9827C53A3}"/>
                      </a:ext>
                    </a:extLst>
                  </p:cNvPr>
                  <p:cNvSpPr/>
                  <p:nvPr/>
                </p:nvSpPr>
                <p:spPr>
                  <a:xfrm>
                    <a:off x="10740726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3"/>
                          <a:pt x="2858" y="953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5" name="Freeform: Shape 3724">
                    <a:extLst>
                      <a:ext uri="{FF2B5EF4-FFF2-40B4-BE49-F238E27FC236}">
                        <a16:creationId xmlns:a16="http://schemas.microsoft.com/office/drawing/2014/main" id="{C7D4A99B-529E-4AAF-B0AB-75FA392AF3B1}"/>
                      </a:ext>
                    </a:extLst>
                  </p:cNvPr>
                  <p:cNvSpPr/>
                  <p:nvPr/>
                </p:nvSpPr>
                <p:spPr>
                  <a:xfrm>
                    <a:off x="10655954" y="311472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" name="Freeform: Shape 3725">
                    <a:extLst>
                      <a:ext uri="{FF2B5EF4-FFF2-40B4-BE49-F238E27FC236}">
                        <a16:creationId xmlns:a16="http://schemas.microsoft.com/office/drawing/2014/main" id="{8C119BED-8772-49BA-939C-A0B2236D84EC}"/>
                      </a:ext>
                    </a:extLst>
                  </p:cNvPr>
                  <p:cNvSpPr/>
                  <p:nvPr/>
                </p:nvSpPr>
                <p:spPr>
                  <a:xfrm>
                    <a:off x="10655001" y="309853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" name="Freeform: Shape 3726">
                    <a:extLst>
                      <a:ext uri="{FF2B5EF4-FFF2-40B4-BE49-F238E27FC236}">
                        <a16:creationId xmlns:a16="http://schemas.microsoft.com/office/drawing/2014/main" id="{79BDFA35-5423-4AE9-AC54-04C0C235B1EF}"/>
                      </a:ext>
                    </a:extLst>
                  </p:cNvPr>
                  <p:cNvSpPr/>
                  <p:nvPr/>
                </p:nvSpPr>
                <p:spPr>
                  <a:xfrm>
                    <a:off x="10660716" y="310086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" name="Freeform: Shape 3727">
                    <a:extLst>
                      <a:ext uri="{FF2B5EF4-FFF2-40B4-BE49-F238E27FC236}">
                        <a16:creationId xmlns:a16="http://schemas.microsoft.com/office/drawing/2014/main" id="{CE5A01D8-1969-4472-B94C-F28199A65AB8}"/>
                      </a:ext>
                    </a:extLst>
                  </p:cNvPr>
                  <p:cNvSpPr/>
                  <p:nvPr/>
                </p:nvSpPr>
                <p:spPr>
                  <a:xfrm>
                    <a:off x="10637857" y="310467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9" name="Freeform: Shape 3728">
                    <a:extLst>
                      <a:ext uri="{FF2B5EF4-FFF2-40B4-BE49-F238E27FC236}">
                        <a16:creationId xmlns:a16="http://schemas.microsoft.com/office/drawing/2014/main" id="{0E51EF0C-B2F2-4D0D-A605-A770DAB65053}"/>
                      </a:ext>
                    </a:extLst>
                  </p:cNvPr>
                  <p:cNvSpPr/>
                  <p:nvPr/>
                </p:nvSpPr>
                <p:spPr>
                  <a:xfrm>
                    <a:off x="10683576" y="313324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0" name="Freeform: Shape 3729">
                    <a:extLst>
                      <a:ext uri="{FF2B5EF4-FFF2-40B4-BE49-F238E27FC236}">
                        <a16:creationId xmlns:a16="http://schemas.microsoft.com/office/drawing/2014/main" id="{3F3CE1E5-27FD-4576-9226-20E598FF66C0}"/>
                      </a:ext>
                    </a:extLst>
                  </p:cNvPr>
                  <p:cNvSpPr/>
                  <p:nvPr/>
                </p:nvSpPr>
                <p:spPr>
                  <a:xfrm>
                    <a:off x="10709294" y="31275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1" name="Freeform: Shape 3730">
                    <a:extLst>
                      <a:ext uri="{FF2B5EF4-FFF2-40B4-BE49-F238E27FC236}">
                        <a16:creationId xmlns:a16="http://schemas.microsoft.com/office/drawing/2014/main" id="{6CA01921-C530-4CCF-B39C-63BB338219FC}"/>
                      </a:ext>
                    </a:extLst>
                  </p:cNvPr>
                  <p:cNvSpPr/>
                  <p:nvPr/>
                </p:nvSpPr>
                <p:spPr>
                  <a:xfrm>
                    <a:off x="10727391" y="31465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2" name="Freeform: Shape 3731">
                    <a:extLst>
                      <a:ext uri="{FF2B5EF4-FFF2-40B4-BE49-F238E27FC236}">
                        <a16:creationId xmlns:a16="http://schemas.microsoft.com/office/drawing/2014/main" id="{484A9D10-4D77-4CBD-A68C-259414FB93FD}"/>
                      </a:ext>
                    </a:extLst>
                  </p:cNvPr>
                  <p:cNvSpPr/>
                  <p:nvPr/>
                </p:nvSpPr>
                <p:spPr>
                  <a:xfrm>
                    <a:off x="10738822" y="314944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3" name="Freeform: Shape 3732">
                    <a:extLst>
                      <a:ext uri="{FF2B5EF4-FFF2-40B4-BE49-F238E27FC236}">
                        <a16:creationId xmlns:a16="http://schemas.microsoft.com/office/drawing/2014/main" id="{69AC2710-ED8C-4220-8183-60154A7556FC}"/>
                      </a:ext>
                    </a:extLst>
                  </p:cNvPr>
                  <p:cNvSpPr/>
                  <p:nvPr/>
                </p:nvSpPr>
                <p:spPr>
                  <a:xfrm>
                    <a:off x="10736916" y="315706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4" name="Freeform: Shape 3733">
                    <a:extLst>
                      <a:ext uri="{FF2B5EF4-FFF2-40B4-BE49-F238E27FC236}">
                        <a16:creationId xmlns:a16="http://schemas.microsoft.com/office/drawing/2014/main" id="{A2FB212C-5AA6-4B58-A392-F26E89B0FE01}"/>
                      </a:ext>
                    </a:extLst>
                  </p:cNvPr>
                  <p:cNvSpPr/>
                  <p:nvPr/>
                </p:nvSpPr>
                <p:spPr>
                  <a:xfrm>
                    <a:off x="10708341" y="31322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8E623D-09FB-4886-B68C-52E91D1BEBCA}"/>
                </a:ext>
              </a:extLst>
            </p:cNvPr>
            <p:cNvGrpSpPr/>
            <p:nvPr/>
          </p:nvGrpSpPr>
          <p:grpSpPr>
            <a:xfrm>
              <a:off x="7165701" y="3678801"/>
              <a:ext cx="4339150" cy="2692296"/>
              <a:chOff x="14739897" y="2678321"/>
              <a:chExt cx="4339150" cy="2692296"/>
            </a:xfrm>
          </p:grpSpPr>
          <p:grpSp>
            <p:nvGrpSpPr>
              <p:cNvPr id="3760" name="Graphic 7">
                <a:extLst>
                  <a:ext uri="{FF2B5EF4-FFF2-40B4-BE49-F238E27FC236}">
                    <a16:creationId xmlns:a16="http://schemas.microsoft.com/office/drawing/2014/main" id="{664D02ED-F477-459A-ADA9-AE3EB8B38ED2}"/>
                  </a:ext>
                </a:extLst>
              </p:cNvPr>
              <p:cNvGrpSpPr/>
              <p:nvPr/>
            </p:nvGrpSpPr>
            <p:grpSpPr>
              <a:xfrm>
                <a:off x="15728814" y="4833480"/>
                <a:ext cx="595547" cy="399309"/>
                <a:chOff x="8223269" y="5167788"/>
                <a:chExt cx="516254" cy="342900"/>
              </a:xfrm>
            </p:grpSpPr>
            <p:sp>
              <p:nvSpPr>
                <p:cNvPr id="3761" name="Freeform: Shape 3760">
                  <a:extLst>
                    <a:ext uri="{FF2B5EF4-FFF2-40B4-BE49-F238E27FC236}">
                      <a16:creationId xmlns:a16="http://schemas.microsoft.com/office/drawing/2014/main" id="{0F48A8D0-2734-404D-BED4-DD3C47DD0E33}"/>
                    </a:ext>
                  </a:extLst>
                </p:cNvPr>
                <p:cNvSpPr/>
                <p:nvPr/>
              </p:nvSpPr>
              <p:spPr>
                <a:xfrm>
                  <a:off x="8229936" y="5223985"/>
                  <a:ext cx="495300" cy="286702"/>
                </a:xfrm>
                <a:custGeom>
                  <a:avLst/>
                  <a:gdLst>
                    <a:gd name="connsiteX0" fmla="*/ 375285 w 495300"/>
                    <a:gd name="connsiteY0" fmla="*/ 158115 h 286702"/>
                    <a:gd name="connsiteX1" fmla="*/ 221933 w 495300"/>
                    <a:gd name="connsiteY1" fmla="*/ 69533 h 286702"/>
                    <a:gd name="connsiteX2" fmla="*/ 0 w 495300"/>
                    <a:gd name="connsiteY2" fmla="*/ 0 h 286702"/>
                    <a:gd name="connsiteX3" fmla="*/ 120015 w 495300"/>
                    <a:gd name="connsiteY3" fmla="*/ 128588 h 286702"/>
                    <a:gd name="connsiteX4" fmla="*/ 273367 w 495300"/>
                    <a:gd name="connsiteY4" fmla="*/ 217170 h 286702"/>
                    <a:gd name="connsiteX5" fmla="*/ 495300 w 495300"/>
                    <a:gd name="connsiteY5" fmla="*/ 286703 h 286702"/>
                    <a:gd name="connsiteX6" fmla="*/ 375285 w 495300"/>
                    <a:gd name="connsiteY6" fmla="*/ 158115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375285" y="158115"/>
                      </a:moveTo>
                      <a:lnTo>
                        <a:pt x="221933" y="69533"/>
                      </a:lnTo>
                      <a:cubicBezTo>
                        <a:pt x="159067" y="33338"/>
                        <a:pt x="0" y="0"/>
                        <a:pt x="0" y="0"/>
                      </a:cubicBezTo>
                      <a:cubicBezTo>
                        <a:pt x="0" y="0"/>
                        <a:pt x="58103" y="92393"/>
                        <a:pt x="120015" y="128588"/>
                      </a:cubicBezTo>
                      <a:lnTo>
                        <a:pt x="273367" y="217170"/>
                      </a:lnTo>
                      <a:cubicBezTo>
                        <a:pt x="336233" y="253365"/>
                        <a:pt x="495300" y="286703"/>
                        <a:pt x="495300" y="286703"/>
                      </a:cubicBezTo>
                      <a:cubicBezTo>
                        <a:pt x="495300" y="286703"/>
                        <a:pt x="438150" y="194310"/>
                        <a:pt x="375285" y="1581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2" name="Freeform: Shape 3761">
                  <a:extLst>
                    <a:ext uri="{FF2B5EF4-FFF2-40B4-BE49-F238E27FC236}">
                      <a16:creationId xmlns:a16="http://schemas.microsoft.com/office/drawing/2014/main" id="{E212844D-A9A0-418C-B86D-D2C9329663A1}"/>
                    </a:ext>
                  </a:extLst>
                </p:cNvPr>
                <p:cNvSpPr/>
                <p:nvPr/>
              </p:nvSpPr>
              <p:spPr>
                <a:xfrm>
                  <a:off x="8224221" y="5167788"/>
                  <a:ext cx="514350" cy="298132"/>
                </a:xfrm>
                <a:custGeom>
                  <a:avLst/>
                  <a:gdLst>
                    <a:gd name="connsiteX0" fmla="*/ 514350 w 514350"/>
                    <a:gd name="connsiteY0" fmla="*/ 298132 h 298132"/>
                    <a:gd name="connsiteX1" fmla="*/ 473393 w 514350"/>
                    <a:gd name="connsiteY1" fmla="*/ 288607 h 298132"/>
                    <a:gd name="connsiteX2" fmla="*/ 379095 w 514350"/>
                    <a:gd name="connsiteY2" fmla="*/ 198120 h 298132"/>
                    <a:gd name="connsiteX3" fmla="*/ 220027 w 514350"/>
                    <a:gd name="connsiteY3" fmla="*/ 105728 h 298132"/>
                    <a:gd name="connsiteX4" fmla="*/ 30480 w 514350"/>
                    <a:gd name="connsiteY4" fmla="*/ 42863 h 298132"/>
                    <a:gd name="connsiteX5" fmla="*/ 0 w 514350"/>
                    <a:gd name="connsiteY5" fmla="*/ 0 h 298132"/>
                    <a:gd name="connsiteX6" fmla="*/ 231457 w 514350"/>
                    <a:gd name="connsiteY6" fmla="*/ 72390 h 298132"/>
                    <a:gd name="connsiteX7" fmla="*/ 390525 w 514350"/>
                    <a:gd name="connsiteY7" fmla="*/ 164782 h 298132"/>
                    <a:gd name="connsiteX8" fmla="*/ 51435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514350" y="298132"/>
                      </a:moveTo>
                      <a:cubicBezTo>
                        <a:pt x="514350" y="298132"/>
                        <a:pt x="497205" y="294322"/>
                        <a:pt x="473393" y="288607"/>
                      </a:cubicBezTo>
                      <a:cubicBezTo>
                        <a:pt x="449580" y="258128"/>
                        <a:pt x="415290" y="219075"/>
                        <a:pt x="379095" y="198120"/>
                      </a:cubicBezTo>
                      <a:lnTo>
                        <a:pt x="220027" y="105728"/>
                      </a:lnTo>
                      <a:cubicBezTo>
                        <a:pt x="175260" y="80010"/>
                        <a:pt x="83820" y="55245"/>
                        <a:pt x="30480" y="42863"/>
                      </a:cubicBezTo>
                      <a:cubicBezTo>
                        <a:pt x="12383" y="19050"/>
                        <a:pt x="0" y="953"/>
                        <a:pt x="0" y="0"/>
                      </a:cubicBezTo>
                      <a:cubicBezTo>
                        <a:pt x="952" y="0"/>
                        <a:pt x="166688" y="34290"/>
                        <a:pt x="231457" y="72390"/>
                      </a:cubicBezTo>
                      <a:lnTo>
                        <a:pt x="390525" y="164782"/>
                      </a:lnTo>
                      <a:cubicBezTo>
                        <a:pt x="454343" y="201930"/>
                        <a:pt x="513398" y="296228"/>
                        <a:pt x="51435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3" name="Freeform: Shape 3762">
                  <a:extLst>
                    <a:ext uri="{FF2B5EF4-FFF2-40B4-BE49-F238E27FC236}">
                      <a16:creationId xmlns:a16="http://schemas.microsoft.com/office/drawing/2014/main" id="{A3A9C603-E9FA-4501-80B5-DAEC167230BA}"/>
                    </a:ext>
                  </a:extLst>
                </p:cNvPr>
                <p:cNvSpPr/>
                <p:nvPr/>
              </p:nvSpPr>
              <p:spPr>
                <a:xfrm>
                  <a:off x="8254702" y="5210651"/>
                  <a:ext cx="442912" cy="245744"/>
                </a:xfrm>
                <a:custGeom>
                  <a:avLst/>
                  <a:gdLst>
                    <a:gd name="connsiteX0" fmla="*/ 442913 w 442912"/>
                    <a:gd name="connsiteY0" fmla="*/ 245745 h 245744"/>
                    <a:gd name="connsiteX1" fmla="*/ 253365 w 442912"/>
                    <a:gd name="connsiteY1" fmla="*/ 182880 h 245744"/>
                    <a:gd name="connsiteX2" fmla="*/ 94297 w 442912"/>
                    <a:gd name="connsiteY2" fmla="*/ 90488 h 245744"/>
                    <a:gd name="connsiteX3" fmla="*/ 0 w 442912"/>
                    <a:gd name="connsiteY3" fmla="*/ 0 h 245744"/>
                    <a:gd name="connsiteX4" fmla="*/ 189547 w 442912"/>
                    <a:gd name="connsiteY4" fmla="*/ 62865 h 245744"/>
                    <a:gd name="connsiteX5" fmla="*/ 348615 w 442912"/>
                    <a:gd name="connsiteY5" fmla="*/ 155257 h 245744"/>
                    <a:gd name="connsiteX6" fmla="*/ 442913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442913" y="245745"/>
                      </a:moveTo>
                      <a:cubicBezTo>
                        <a:pt x="389572" y="233363"/>
                        <a:pt x="297180" y="208597"/>
                        <a:pt x="253365" y="182880"/>
                      </a:cubicBezTo>
                      <a:lnTo>
                        <a:pt x="94297" y="90488"/>
                      </a:lnTo>
                      <a:cubicBezTo>
                        <a:pt x="58102" y="69532"/>
                        <a:pt x="23813" y="30480"/>
                        <a:pt x="0" y="0"/>
                      </a:cubicBezTo>
                      <a:cubicBezTo>
                        <a:pt x="53340" y="12382"/>
                        <a:pt x="145733" y="37147"/>
                        <a:pt x="189547" y="62865"/>
                      </a:cubicBezTo>
                      <a:lnTo>
                        <a:pt x="348615" y="155257"/>
                      </a:lnTo>
                      <a:cubicBezTo>
                        <a:pt x="384810" y="176213"/>
                        <a:pt x="419100" y="215265"/>
                        <a:pt x="442913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4" name="Freeform: Shape 3763">
                  <a:extLst>
                    <a:ext uri="{FF2B5EF4-FFF2-40B4-BE49-F238E27FC236}">
                      <a16:creationId xmlns:a16="http://schemas.microsoft.com/office/drawing/2014/main" id="{9BBF6D92-0345-48DE-B326-A59D84E9B64B}"/>
                    </a:ext>
                  </a:extLst>
                </p:cNvPr>
                <p:cNvSpPr/>
                <p:nvPr/>
              </p:nvSpPr>
              <p:spPr>
                <a:xfrm>
                  <a:off x="8223269" y="5167788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298132 h 298132"/>
                    <a:gd name="connsiteX1" fmla="*/ 390525 w 515302"/>
                    <a:gd name="connsiteY1" fmla="*/ 164782 h 298132"/>
                    <a:gd name="connsiteX2" fmla="*/ 231458 w 515302"/>
                    <a:gd name="connsiteY2" fmla="*/ 72390 h 298132"/>
                    <a:gd name="connsiteX3" fmla="*/ 0 w 515302"/>
                    <a:gd name="connsiteY3" fmla="*/ 0 h 298132"/>
                    <a:gd name="connsiteX4" fmla="*/ 8573 w 515302"/>
                    <a:gd name="connsiteY4" fmla="*/ 5715 h 298132"/>
                    <a:gd name="connsiteX5" fmla="*/ 228600 w 515302"/>
                    <a:gd name="connsiteY5" fmla="*/ 75247 h 298132"/>
                    <a:gd name="connsiteX6" fmla="*/ 387667 w 515302"/>
                    <a:gd name="connsiteY6" fmla="*/ 167640 h 298132"/>
                    <a:gd name="connsiteX7" fmla="*/ 505778 w 515302"/>
                    <a:gd name="connsiteY7" fmla="*/ 291465 h 298132"/>
                    <a:gd name="connsiteX8" fmla="*/ 515303 w 515302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515303" y="298132"/>
                      </a:moveTo>
                      <a:cubicBezTo>
                        <a:pt x="515303" y="298132"/>
                        <a:pt x="455295" y="201930"/>
                        <a:pt x="390525" y="164782"/>
                      </a:cubicBezTo>
                      <a:lnTo>
                        <a:pt x="231458" y="72390"/>
                      </a:lnTo>
                      <a:cubicBezTo>
                        <a:pt x="166688" y="35243"/>
                        <a:pt x="0" y="0"/>
                        <a:pt x="0" y="0"/>
                      </a:cubicBezTo>
                      <a:lnTo>
                        <a:pt x="8573" y="5715"/>
                      </a:lnTo>
                      <a:cubicBezTo>
                        <a:pt x="44767" y="13335"/>
                        <a:pt x="174308" y="43815"/>
                        <a:pt x="228600" y="75247"/>
                      </a:cubicBezTo>
                      <a:lnTo>
                        <a:pt x="387667" y="167640"/>
                      </a:lnTo>
                      <a:cubicBezTo>
                        <a:pt x="440055" y="198120"/>
                        <a:pt x="489585" y="267653"/>
                        <a:pt x="505778" y="291465"/>
                      </a:cubicBezTo>
                      <a:lnTo>
                        <a:pt x="515303" y="298132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65" name="Graphic 7">
                  <a:extLst>
                    <a:ext uri="{FF2B5EF4-FFF2-40B4-BE49-F238E27FC236}">
                      <a16:creationId xmlns:a16="http://schemas.microsoft.com/office/drawing/2014/main" id="{4B92AEBD-A3EE-4F19-B474-A6F891CD333F}"/>
                    </a:ext>
                  </a:extLst>
                </p:cNvPr>
                <p:cNvGrpSpPr/>
                <p:nvPr/>
              </p:nvGrpSpPr>
              <p:grpSpPr>
                <a:xfrm>
                  <a:off x="8324234" y="5239226"/>
                  <a:ext cx="129539" cy="79057"/>
                  <a:chOff x="8324234" y="5239226"/>
                  <a:chExt cx="129539" cy="79057"/>
                </a:xfrm>
              </p:grpSpPr>
              <p:sp>
                <p:nvSpPr>
                  <p:cNvPr id="3766" name="Freeform: Shape 3765">
                    <a:extLst>
                      <a:ext uri="{FF2B5EF4-FFF2-40B4-BE49-F238E27FC236}">
                        <a16:creationId xmlns:a16="http://schemas.microsoft.com/office/drawing/2014/main" id="{AACB3E47-B238-430E-9BD5-EB56726BBE84}"/>
                      </a:ext>
                    </a:extLst>
                  </p:cNvPr>
                  <p:cNvSpPr/>
                  <p:nvPr/>
                </p:nvSpPr>
                <p:spPr>
                  <a:xfrm>
                    <a:off x="8352809" y="5255418"/>
                    <a:ext cx="100964" cy="62864"/>
                  </a:xfrm>
                  <a:custGeom>
                    <a:avLst/>
                    <a:gdLst>
                      <a:gd name="connsiteX0" fmla="*/ 0 w 100964"/>
                      <a:gd name="connsiteY0" fmla="*/ 62865 h 62864"/>
                      <a:gd name="connsiteX1" fmla="*/ 100965 w 100964"/>
                      <a:gd name="connsiteY1" fmla="*/ 5715 h 62864"/>
                      <a:gd name="connsiteX2" fmla="*/ 100965 w 100964"/>
                      <a:gd name="connsiteY2" fmla="*/ 0 h 62864"/>
                      <a:gd name="connsiteX3" fmla="*/ 0 w 100964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964" h="62864">
                        <a:moveTo>
                          <a:pt x="0" y="62865"/>
                        </a:moveTo>
                        <a:lnTo>
                          <a:pt x="100965" y="5715"/>
                        </a:lnTo>
                        <a:lnTo>
                          <a:pt x="100965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7" name="Freeform: Shape 3766">
                    <a:extLst>
                      <a:ext uri="{FF2B5EF4-FFF2-40B4-BE49-F238E27FC236}">
                        <a16:creationId xmlns:a16="http://schemas.microsoft.com/office/drawing/2014/main" id="{99B19078-17DC-4565-9F79-2144BF69DC05}"/>
                      </a:ext>
                    </a:extLst>
                  </p:cNvPr>
                  <p:cNvSpPr/>
                  <p:nvPr/>
                </p:nvSpPr>
                <p:spPr>
                  <a:xfrm>
                    <a:off x="8324234" y="5239226"/>
                    <a:ext cx="129539" cy="74294"/>
                  </a:xfrm>
                  <a:custGeom>
                    <a:avLst/>
                    <a:gdLst>
                      <a:gd name="connsiteX0" fmla="*/ 28575 w 129539"/>
                      <a:gd name="connsiteY0" fmla="*/ 74295 h 74294"/>
                      <a:gd name="connsiteX1" fmla="*/ 129540 w 129539"/>
                      <a:gd name="connsiteY1" fmla="*/ 16193 h 74294"/>
                      <a:gd name="connsiteX2" fmla="*/ 100013 w 129539"/>
                      <a:gd name="connsiteY2" fmla="*/ 0 h 74294"/>
                      <a:gd name="connsiteX3" fmla="*/ 0 w 129539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39" h="74294">
                        <a:moveTo>
                          <a:pt x="28575" y="74295"/>
                        </a:moveTo>
                        <a:lnTo>
                          <a:pt x="129540" y="16193"/>
                        </a:lnTo>
                        <a:lnTo>
                          <a:pt x="100013" y="0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68" name="Graphic 7">
                  <a:extLst>
                    <a:ext uri="{FF2B5EF4-FFF2-40B4-BE49-F238E27FC236}">
                      <a16:creationId xmlns:a16="http://schemas.microsoft.com/office/drawing/2014/main" id="{8CA14131-3D8A-4CDC-B7DF-1B6679183CBB}"/>
                    </a:ext>
                  </a:extLst>
                </p:cNvPr>
                <p:cNvGrpSpPr/>
                <p:nvPr/>
              </p:nvGrpSpPr>
              <p:grpSpPr>
                <a:xfrm>
                  <a:off x="8387099" y="5170645"/>
                  <a:ext cx="147637" cy="211570"/>
                  <a:chOff x="8387099" y="5170645"/>
                  <a:chExt cx="147637" cy="211570"/>
                </a:xfrm>
              </p:grpSpPr>
              <p:sp>
                <p:nvSpPr>
                  <p:cNvPr id="3769" name="Freeform: Shape 3768">
                    <a:extLst>
                      <a:ext uri="{FF2B5EF4-FFF2-40B4-BE49-F238E27FC236}">
                        <a16:creationId xmlns:a16="http://schemas.microsoft.com/office/drawing/2014/main" id="{B7EAD056-CCC1-4F8B-AB5F-44C32C01FA1A}"/>
                      </a:ext>
                    </a:extLst>
                  </p:cNvPr>
                  <p:cNvSpPr/>
                  <p:nvPr/>
                </p:nvSpPr>
                <p:spPr>
                  <a:xfrm>
                    <a:off x="8415390" y="5296376"/>
                    <a:ext cx="119346" cy="85839"/>
                  </a:xfrm>
                  <a:custGeom>
                    <a:avLst/>
                    <a:gdLst>
                      <a:gd name="connsiteX0" fmla="*/ 119347 w 119346"/>
                      <a:gd name="connsiteY0" fmla="*/ 30480 h 85839"/>
                      <a:gd name="connsiteX1" fmla="*/ 97439 w 119346"/>
                      <a:gd name="connsiteY1" fmla="*/ 50482 h 85839"/>
                      <a:gd name="connsiteX2" fmla="*/ 106012 w 119346"/>
                      <a:gd name="connsiteY2" fmla="*/ 77153 h 85839"/>
                      <a:gd name="connsiteX3" fmla="*/ 77437 w 119346"/>
                      <a:gd name="connsiteY3" fmla="*/ 59055 h 85839"/>
                      <a:gd name="connsiteX4" fmla="*/ 60292 w 119346"/>
                      <a:gd name="connsiteY4" fmla="*/ 64770 h 85839"/>
                      <a:gd name="connsiteX5" fmla="*/ 58387 w 119346"/>
                      <a:gd name="connsiteY5" fmla="*/ 84772 h 85839"/>
                      <a:gd name="connsiteX6" fmla="*/ 14572 w 119346"/>
                      <a:gd name="connsiteY6" fmla="*/ 70485 h 85839"/>
                      <a:gd name="connsiteX7" fmla="*/ 5999 w 119346"/>
                      <a:gd name="connsiteY7" fmla="*/ 13335 h 85839"/>
                      <a:gd name="connsiteX8" fmla="*/ 47909 w 119346"/>
                      <a:gd name="connsiteY8" fmla="*/ 0 h 85839"/>
                      <a:gd name="connsiteX9" fmla="*/ 114584 w 119346"/>
                      <a:gd name="connsiteY9" fmla="*/ 26670 h 85839"/>
                      <a:gd name="connsiteX10" fmla="*/ 119347 w 119346"/>
                      <a:gd name="connsiteY10" fmla="*/ 30480 h 85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346" h="85839">
                        <a:moveTo>
                          <a:pt x="119347" y="30480"/>
                        </a:moveTo>
                        <a:cubicBezTo>
                          <a:pt x="119347" y="30480"/>
                          <a:pt x="106012" y="45720"/>
                          <a:pt x="97439" y="50482"/>
                        </a:cubicBezTo>
                        <a:cubicBezTo>
                          <a:pt x="104107" y="54293"/>
                          <a:pt x="110774" y="74295"/>
                          <a:pt x="106012" y="77153"/>
                        </a:cubicBezTo>
                        <a:cubicBezTo>
                          <a:pt x="101249" y="80010"/>
                          <a:pt x="85057" y="60960"/>
                          <a:pt x="77437" y="59055"/>
                        </a:cubicBezTo>
                        <a:cubicBezTo>
                          <a:pt x="69817" y="57150"/>
                          <a:pt x="63149" y="60960"/>
                          <a:pt x="60292" y="64770"/>
                        </a:cubicBezTo>
                        <a:cubicBezTo>
                          <a:pt x="58387" y="68580"/>
                          <a:pt x="63149" y="80963"/>
                          <a:pt x="58387" y="84772"/>
                        </a:cubicBezTo>
                        <a:cubicBezTo>
                          <a:pt x="50767" y="90488"/>
                          <a:pt x="33622" y="71438"/>
                          <a:pt x="14572" y="70485"/>
                        </a:cubicBezTo>
                        <a:cubicBezTo>
                          <a:pt x="-12098" y="65722"/>
                          <a:pt x="5999" y="13335"/>
                          <a:pt x="5999" y="13335"/>
                        </a:cubicBezTo>
                        <a:lnTo>
                          <a:pt x="47909" y="0"/>
                        </a:lnTo>
                        <a:lnTo>
                          <a:pt x="114584" y="26670"/>
                        </a:lnTo>
                        <a:lnTo>
                          <a:pt x="119347" y="3048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0" name="Freeform: Shape 3769">
                    <a:extLst>
                      <a:ext uri="{FF2B5EF4-FFF2-40B4-BE49-F238E27FC236}">
                        <a16:creationId xmlns:a16="http://schemas.microsoft.com/office/drawing/2014/main" id="{ADCFD17D-10FF-4B6E-9288-D1402F7C5981}"/>
                      </a:ext>
                    </a:extLst>
                  </p:cNvPr>
                  <p:cNvSpPr/>
                  <p:nvPr/>
                </p:nvSpPr>
                <p:spPr>
                  <a:xfrm>
                    <a:off x="8488064" y="5259150"/>
                    <a:ext cx="14046" cy="17222"/>
                  </a:xfrm>
                  <a:custGeom>
                    <a:avLst/>
                    <a:gdLst>
                      <a:gd name="connsiteX0" fmla="*/ 9525 w 14046"/>
                      <a:gd name="connsiteY0" fmla="*/ 17223 h 17222"/>
                      <a:gd name="connsiteX1" fmla="*/ 13335 w 14046"/>
                      <a:gd name="connsiteY1" fmla="*/ 3888 h 17222"/>
                      <a:gd name="connsiteX2" fmla="*/ 5715 w 14046"/>
                      <a:gd name="connsiteY2" fmla="*/ 78 h 17222"/>
                      <a:gd name="connsiteX3" fmla="*/ 0 w 14046"/>
                      <a:gd name="connsiteY3" fmla="*/ 7698 h 17222"/>
                      <a:gd name="connsiteX4" fmla="*/ 9525 w 14046"/>
                      <a:gd name="connsiteY4" fmla="*/ 17223 h 1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6" h="17222">
                        <a:moveTo>
                          <a:pt x="9525" y="17223"/>
                        </a:moveTo>
                        <a:cubicBezTo>
                          <a:pt x="9525" y="17223"/>
                          <a:pt x="16192" y="15318"/>
                          <a:pt x="13335" y="3888"/>
                        </a:cubicBezTo>
                        <a:cubicBezTo>
                          <a:pt x="12383" y="-875"/>
                          <a:pt x="5715" y="78"/>
                          <a:pt x="5715" y="78"/>
                        </a:cubicBezTo>
                        <a:lnTo>
                          <a:pt x="0" y="7698"/>
                        </a:lnTo>
                        <a:lnTo>
                          <a:pt x="9525" y="172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1" name="Freeform: Shape 3770">
                    <a:extLst>
                      <a:ext uri="{FF2B5EF4-FFF2-40B4-BE49-F238E27FC236}">
                        <a16:creationId xmlns:a16="http://schemas.microsoft.com/office/drawing/2014/main" id="{0E1D754F-F3D6-40D2-8612-F72516A9BD8B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13134"/>
                    <a:ext cx="44767" cy="63239"/>
                  </a:xfrm>
                  <a:custGeom>
                    <a:avLst/>
                    <a:gdLst>
                      <a:gd name="connsiteX0" fmla="*/ 11430 w 44767"/>
                      <a:gd name="connsiteY0" fmla="*/ 2279 h 63239"/>
                      <a:gd name="connsiteX1" fmla="*/ 35242 w 44767"/>
                      <a:gd name="connsiteY1" fmla="*/ 47047 h 63239"/>
                      <a:gd name="connsiteX2" fmla="*/ 40957 w 44767"/>
                      <a:gd name="connsiteY2" fmla="*/ 46094 h 63239"/>
                      <a:gd name="connsiteX3" fmla="*/ 44767 w 44767"/>
                      <a:gd name="connsiteY3" fmla="*/ 63239 h 63239"/>
                      <a:gd name="connsiteX4" fmla="*/ 27622 w 44767"/>
                      <a:gd name="connsiteY4" fmla="*/ 60382 h 63239"/>
                      <a:gd name="connsiteX5" fmla="*/ 11430 w 44767"/>
                      <a:gd name="connsiteY5" fmla="*/ 37522 h 63239"/>
                      <a:gd name="connsiteX6" fmla="*/ 4763 w 44767"/>
                      <a:gd name="connsiteY6" fmla="*/ 12757 h 63239"/>
                      <a:gd name="connsiteX7" fmla="*/ 0 w 44767"/>
                      <a:gd name="connsiteY7" fmla="*/ 1327 h 63239"/>
                      <a:gd name="connsiteX8" fmla="*/ 11430 w 44767"/>
                      <a:gd name="connsiteY8" fmla="*/ 2279 h 63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767" h="63239">
                        <a:moveTo>
                          <a:pt x="11430" y="2279"/>
                        </a:moveTo>
                        <a:cubicBezTo>
                          <a:pt x="20955" y="6089"/>
                          <a:pt x="20002" y="20377"/>
                          <a:pt x="35242" y="47047"/>
                        </a:cubicBezTo>
                        <a:cubicBezTo>
                          <a:pt x="36195" y="47047"/>
                          <a:pt x="40005" y="46094"/>
                          <a:pt x="40957" y="46094"/>
                        </a:cubicBezTo>
                        <a:cubicBezTo>
                          <a:pt x="37147" y="53714"/>
                          <a:pt x="44767" y="63239"/>
                          <a:pt x="44767" y="63239"/>
                        </a:cubicBezTo>
                        <a:cubicBezTo>
                          <a:pt x="44767" y="63239"/>
                          <a:pt x="31432" y="63239"/>
                          <a:pt x="27622" y="60382"/>
                        </a:cubicBezTo>
                        <a:cubicBezTo>
                          <a:pt x="23813" y="57524"/>
                          <a:pt x="11430" y="37522"/>
                          <a:pt x="11430" y="37522"/>
                        </a:cubicBezTo>
                        <a:lnTo>
                          <a:pt x="4763" y="12757"/>
                        </a:lnTo>
                        <a:lnTo>
                          <a:pt x="0" y="1327"/>
                        </a:lnTo>
                        <a:cubicBezTo>
                          <a:pt x="0" y="374"/>
                          <a:pt x="1905" y="-1531"/>
                          <a:pt x="11430" y="2279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2" name="Freeform: Shape 3771">
                    <a:extLst>
                      <a:ext uri="{FF2B5EF4-FFF2-40B4-BE49-F238E27FC236}">
                        <a16:creationId xmlns:a16="http://schemas.microsoft.com/office/drawing/2014/main" id="{E1435768-E519-4C10-A0DA-8D1570D44164}"/>
                      </a:ext>
                    </a:extLst>
                  </p:cNvPr>
                  <p:cNvSpPr/>
                  <p:nvPr/>
                </p:nvSpPr>
                <p:spPr>
                  <a:xfrm>
                    <a:off x="8427104" y="5210557"/>
                    <a:ext cx="36195" cy="42003"/>
                  </a:xfrm>
                  <a:custGeom>
                    <a:avLst/>
                    <a:gdLst>
                      <a:gd name="connsiteX0" fmla="*/ 0 w 36195"/>
                      <a:gd name="connsiteY0" fmla="*/ 10571 h 42003"/>
                      <a:gd name="connsiteX1" fmla="*/ 10478 w 36195"/>
                      <a:gd name="connsiteY1" fmla="*/ 30573 h 42003"/>
                      <a:gd name="connsiteX2" fmla="*/ 23813 w 36195"/>
                      <a:gd name="connsiteY2" fmla="*/ 42003 h 42003"/>
                      <a:gd name="connsiteX3" fmla="*/ 36195 w 36195"/>
                      <a:gd name="connsiteY3" fmla="*/ 37241 h 42003"/>
                      <a:gd name="connsiteX4" fmla="*/ 36195 w 36195"/>
                      <a:gd name="connsiteY4" fmla="*/ 19143 h 42003"/>
                      <a:gd name="connsiteX5" fmla="*/ 23813 w 36195"/>
                      <a:gd name="connsiteY5" fmla="*/ 5808 h 42003"/>
                      <a:gd name="connsiteX6" fmla="*/ 5715 w 36195"/>
                      <a:gd name="connsiteY6" fmla="*/ 93 h 42003"/>
                      <a:gd name="connsiteX7" fmla="*/ 0 w 36195"/>
                      <a:gd name="connsiteY7" fmla="*/ 10571 h 42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195" h="42003">
                        <a:moveTo>
                          <a:pt x="0" y="10571"/>
                        </a:moveTo>
                        <a:lnTo>
                          <a:pt x="10478" y="30573"/>
                        </a:lnTo>
                        <a:lnTo>
                          <a:pt x="23813" y="42003"/>
                        </a:lnTo>
                        <a:lnTo>
                          <a:pt x="36195" y="37241"/>
                        </a:lnTo>
                        <a:lnTo>
                          <a:pt x="36195" y="19143"/>
                        </a:lnTo>
                        <a:lnTo>
                          <a:pt x="23813" y="5808"/>
                        </a:lnTo>
                        <a:cubicBezTo>
                          <a:pt x="23813" y="5808"/>
                          <a:pt x="4763" y="-859"/>
                          <a:pt x="5715" y="93"/>
                        </a:cubicBezTo>
                        <a:cubicBezTo>
                          <a:pt x="5715" y="5808"/>
                          <a:pt x="0" y="10571"/>
                          <a:pt x="0" y="10571"/>
                        </a:cubicBezTo>
                        <a:close/>
                      </a:path>
                    </a:pathLst>
                  </a:custGeom>
                  <a:solidFill>
                    <a:srgbClr val="C7A4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3" name="Freeform: Shape 3772">
                    <a:extLst>
                      <a:ext uri="{FF2B5EF4-FFF2-40B4-BE49-F238E27FC236}">
                        <a16:creationId xmlns:a16="http://schemas.microsoft.com/office/drawing/2014/main" id="{42D8B846-62CC-4C70-A6E0-1D3EBDCA060F}"/>
                      </a:ext>
                    </a:extLst>
                  </p:cNvPr>
                  <p:cNvSpPr/>
                  <p:nvPr/>
                </p:nvSpPr>
                <p:spPr>
                  <a:xfrm>
                    <a:off x="8459489" y="5352573"/>
                    <a:ext cx="15239" cy="27622"/>
                  </a:xfrm>
                  <a:custGeom>
                    <a:avLst/>
                    <a:gdLst>
                      <a:gd name="connsiteX0" fmla="*/ 12383 w 15239"/>
                      <a:gd name="connsiteY0" fmla="*/ 2858 h 27622"/>
                      <a:gd name="connsiteX1" fmla="*/ 15240 w 15239"/>
                      <a:gd name="connsiteY1" fmla="*/ 25718 h 27622"/>
                      <a:gd name="connsiteX2" fmla="*/ 11430 w 15239"/>
                      <a:gd name="connsiteY2" fmla="*/ 27622 h 27622"/>
                      <a:gd name="connsiteX3" fmla="*/ 0 w 15239"/>
                      <a:gd name="connsiteY3" fmla="*/ 7620 h 27622"/>
                      <a:gd name="connsiteX4" fmla="*/ 6667 w 15239"/>
                      <a:gd name="connsiteY4" fmla="*/ 0 h 27622"/>
                      <a:gd name="connsiteX5" fmla="*/ 12383 w 15239"/>
                      <a:gd name="connsiteY5" fmla="*/ 2858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39" h="27622">
                        <a:moveTo>
                          <a:pt x="12383" y="2858"/>
                        </a:moveTo>
                        <a:cubicBezTo>
                          <a:pt x="10477" y="17145"/>
                          <a:pt x="15240" y="24765"/>
                          <a:pt x="15240" y="25718"/>
                        </a:cubicBezTo>
                        <a:cubicBezTo>
                          <a:pt x="15240" y="26670"/>
                          <a:pt x="13335" y="27622"/>
                          <a:pt x="11430" y="27622"/>
                        </a:cubicBezTo>
                        <a:cubicBezTo>
                          <a:pt x="7620" y="26670"/>
                          <a:pt x="0" y="7620"/>
                          <a:pt x="0" y="7620"/>
                        </a:cubicBezTo>
                        <a:lnTo>
                          <a:pt x="6667" y="0"/>
                        </a:lnTo>
                        <a:cubicBezTo>
                          <a:pt x="6667" y="953"/>
                          <a:pt x="10477" y="953"/>
                          <a:pt x="12383" y="2858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4" name="Freeform: Shape 3773">
                    <a:extLst>
                      <a:ext uri="{FF2B5EF4-FFF2-40B4-BE49-F238E27FC236}">
                        <a16:creationId xmlns:a16="http://schemas.microsoft.com/office/drawing/2014/main" id="{EB2B988E-CB9A-4286-9FE7-CAF42991D68A}"/>
                      </a:ext>
                    </a:extLst>
                  </p:cNvPr>
                  <p:cNvSpPr/>
                  <p:nvPr/>
                </p:nvSpPr>
                <p:spPr>
                  <a:xfrm>
                    <a:off x="8463299" y="5325903"/>
                    <a:ext cx="35242" cy="24765"/>
                  </a:xfrm>
                  <a:custGeom>
                    <a:avLst/>
                    <a:gdLst>
                      <a:gd name="connsiteX0" fmla="*/ 25717 w 35242"/>
                      <a:gd name="connsiteY0" fmla="*/ 0 h 24765"/>
                      <a:gd name="connsiteX1" fmla="*/ 0 w 35242"/>
                      <a:gd name="connsiteY1" fmla="*/ 12382 h 24765"/>
                      <a:gd name="connsiteX2" fmla="*/ 5715 w 35242"/>
                      <a:gd name="connsiteY2" fmla="*/ 24765 h 24765"/>
                      <a:gd name="connsiteX3" fmla="*/ 35242 w 35242"/>
                      <a:gd name="connsiteY3" fmla="*/ 15240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242" h="24765">
                        <a:moveTo>
                          <a:pt x="25717" y="0"/>
                        </a:moveTo>
                        <a:lnTo>
                          <a:pt x="0" y="12382"/>
                        </a:lnTo>
                        <a:lnTo>
                          <a:pt x="5715" y="24765"/>
                        </a:lnTo>
                        <a:lnTo>
                          <a:pt x="35242" y="152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5" name="Freeform: Shape 3774">
                    <a:extLst>
                      <a:ext uri="{FF2B5EF4-FFF2-40B4-BE49-F238E27FC236}">
                        <a16:creationId xmlns:a16="http://schemas.microsoft.com/office/drawing/2014/main" id="{C800A0CF-83D7-4664-9FB7-8DAFDFE2196D}"/>
                      </a:ext>
                    </a:extLst>
                  </p:cNvPr>
                  <p:cNvSpPr/>
                  <p:nvPr/>
                </p:nvSpPr>
                <p:spPr>
                  <a:xfrm>
                    <a:off x="8466912" y="5332570"/>
                    <a:ext cx="26867" cy="11430"/>
                  </a:xfrm>
                  <a:custGeom>
                    <a:avLst/>
                    <a:gdLst>
                      <a:gd name="connsiteX0" fmla="*/ 197 w 26867"/>
                      <a:gd name="connsiteY0" fmla="*/ 6668 h 11430"/>
                      <a:gd name="connsiteX1" fmla="*/ 24962 w 26867"/>
                      <a:gd name="connsiteY1" fmla="*/ 0 h 11430"/>
                      <a:gd name="connsiteX2" fmla="*/ 26867 w 26867"/>
                      <a:gd name="connsiteY2" fmla="*/ 3810 h 11430"/>
                      <a:gd name="connsiteX3" fmla="*/ 13532 w 26867"/>
                      <a:gd name="connsiteY3" fmla="*/ 11430 h 11430"/>
                      <a:gd name="connsiteX4" fmla="*/ 1150 w 26867"/>
                      <a:gd name="connsiteY4" fmla="*/ 11430 h 11430"/>
                      <a:gd name="connsiteX5" fmla="*/ 197 w 26867"/>
                      <a:gd name="connsiteY5" fmla="*/ 6668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67" h="11430">
                        <a:moveTo>
                          <a:pt x="197" y="6668"/>
                        </a:moveTo>
                        <a:cubicBezTo>
                          <a:pt x="18295" y="5715"/>
                          <a:pt x="24962" y="0"/>
                          <a:pt x="24962" y="0"/>
                        </a:cubicBezTo>
                        <a:lnTo>
                          <a:pt x="26867" y="3810"/>
                        </a:lnTo>
                        <a:lnTo>
                          <a:pt x="13532" y="11430"/>
                        </a:lnTo>
                        <a:lnTo>
                          <a:pt x="1150" y="11430"/>
                        </a:lnTo>
                        <a:cubicBezTo>
                          <a:pt x="2102" y="11430"/>
                          <a:pt x="-755" y="8573"/>
                          <a:pt x="197" y="666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6" name="Freeform: Shape 3775">
                    <a:extLst>
                      <a:ext uri="{FF2B5EF4-FFF2-40B4-BE49-F238E27FC236}">
                        <a16:creationId xmlns:a16="http://schemas.microsoft.com/office/drawing/2014/main" id="{F883C624-D46C-4218-9E9C-ACD6C2BB5819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92190"/>
                    <a:ext cx="80308" cy="50279"/>
                  </a:xfrm>
                  <a:custGeom>
                    <a:avLst/>
                    <a:gdLst>
                      <a:gd name="connsiteX0" fmla="*/ 12382 w 80308"/>
                      <a:gd name="connsiteY0" fmla="*/ 376 h 50279"/>
                      <a:gd name="connsiteX1" fmla="*/ 79057 w 80308"/>
                      <a:gd name="connsiteY1" fmla="*/ 14663 h 50279"/>
                      <a:gd name="connsiteX2" fmla="*/ 77152 w 80308"/>
                      <a:gd name="connsiteY2" fmla="*/ 32761 h 50279"/>
                      <a:gd name="connsiteX3" fmla="*/ 48577 w 80308"/>
                      <a:gd name="connsiteY3" fmla="*/ 49906 h 50279"/>
                      <a:gd name="connsiteX4" fmla="*/ 36195 w 80308"/>
                      <a:gd name="connsiteY4" fmla="*/ 32761 h 50279"/>
                      <a:gd name="connsiteX5" fmla="*/ 0 w 80308"/>
                      <a:gd name="connsiteY5" fmla="*/ 30856 h 50279"/>
                      <a:gd name="connsiteX6" fmla="*/ 12382 w 80308"/>
                      <a:gd name="connsiteY6" fmla="*/ 376 h 50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308" h="50279">
                        <a:moveTo>
                          <a:pt x="12382" y="376"/>
                        </a:moveTo>
                        <a:cubicBezTo>
                          <a:pt x="29527" y="-2482"/>
                          <a:pt x="77152" y="11806"/>
                          <a:pt x="79057" y="14663"/>
                        </a:cubicBezTo>
                        <a:cubicBezTo>
                          <a:pt x="80963" y="17521"/>
                          <a:pt x="80963" y="29903"/>
                          <a:pt x="77152" y="32761"/>
                        </a:cubicBezTo>
                        <a:cubicBezTo>
                          <a:pt x="68580" y="38476"/>
                          <a:pt x="60960" y="52763"/>
                          <a:pt x="48577" y="49906"/>
                        </a:cubicBezTo>
                        <a:cubicBezTo>
                          <a:pt x="41910" y="48953"/>
                          <a:pt x="36195" y="34666"/>
                          <a:pt x="36195" y="32761"/>
                        </a:cubicBezTo>
                        <a:cubicBezTo>
                          <a:pt x="28575" y="29903"/>
                          <a:pt x="0" y="30856"/>
                          <a:pt x="0" y="30856"/>
                        </a:cubicBezTo>
                        <a:cubicBezTo>
                          <a:pt x="0" y="30856"/>
                          <a:pt x="7620" y="376"/>
                          <a:pt x="12382" y="376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7" name="Freeform: Shape 3776">
                    <a:extLst>
                      <a:ext uri="{FF2B5EF4-FFF2-40B4-BE49-F238E27FC236}">
                        <a16:creationId xmlns:a16="http://schemas.microsoft.com/office/drawing/2014/main" id="{44081156-2FFD-49B3-B3BA-61BFF03B0E6E}"/>
                      </a:ext>
                    </a:extLst>
                  </p:cNvPr>
                  <p:cNvSpPr/>
                  <p:nvPr/>
                </p:nvSpPr>
                <p:spPr>
                  <a:xfrm>
                    <a:off x="8489969" y="5331511"/>
                    <a:ext cx="32433" cy="37507"/>
                  </a:xfrm>
                  <a:custGeom>
                    <a:avLst/>
                    <a:gdLst>
                      <a:gd name="connsiteX0" fmla="*/ 13335 w 32433"/>
                      <a:gd name="connsiteY0" fmla="*/ 25824 h 37507"/>
                      <a:gd name="connsiteX1" fmla="*/ 26670 w 32433"/>
                      <a:gd name="connsiteY1" fmla="*/ 37255 h 37507"/>
                      <a:gd name="connsiteX2" fmla="*/ 32385 w 32433"/>
                      <a:gd name="connsiteY2" fmla="*/ 34397 h 37507"/>
                      <a:gd name="connsiteX3" fmla="*/ 20003 w 32433"/>
                      <a:gd name="connsiteY3" fmla="*/ 15347 h 37507"/>
                      <a:gd name="connsiteX4" fmla="*/ 17145 w 32433"/>
                      <a:gd name="connsiteY4" fmla="*/ 13442 h 37507"/>
                      <a:gd name="connsiteX5" fmla="*/ 18097 w 32433"/>
                      <a:gd name="connsiteY5" fmla="*/ 10584 h 37507"/>
                      <a:gd name="connsiteX6" fmla="*/ 11430 w 32433"/>
                      <a:gd name="connsiteY6" fmla="*/ 107 h 37507"/>
                      <a:gd name="connsiteX7" fmla="*/ 0 w 32433"/>
                      <a:gd name="connsiteY7" fmla="*/ 4870 h 37507"/>
                      <a:gd name="connsiteX8" fmla="*/ 953 w 32433"/>
                      <a:gd name="connsiteY8" fmla="*/ 12489 h 37507"/>
                      <a:gd name="connsiteX9" fmla="*/ 11430 w 32433"/>
                      <a:gd name="connsiteY9" fmla="*/ 18205 h 37507"/>
                      <a:gd name="connsiteX10" fmla="*/ 13335 w 32433"/>
                      <a:gd name="connsiteY10" fmla="*/ 25824 h 37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433" h="37507">
                        <a:moveTo>
                          <a:pt x="13335" y="25824"/>
                        </a:moveTo>
                        <a:cubicBezTo>
                          <a:pt x="20003" y="28682"/>
                          <a:pt x="22860" y="35349"/>
                          <a:pt x="26670" y="37255"/>
                        </a:cubicBezTo>
                        <a:cubicBezTo>
                          <a:pt x="28575" y="38207"/>
                          <a:pt x="31433" y="36302"/>
                          <a:pt x="32385" y="34397"/>
                        </a:cubicBezTo>
                        <a:cubicBezTo>
                          <a:pt x="33338" y="25824"/>
                          <a:pt x="20003" y="15347"/>
                          <a:pt x="20003" y="15347"/>
                        </a:cubicBezTo>
                        <a:lnTo>
                          <a:pt x="17145" y="13442"/>
                        </a:lnTo>
                        <a:lnTo>
                          <a:pt x="18097" y="10584"/>
                        </a:lnTo>
                        <a:cubicBezTo>
                          <a:pt x="18097" y="10584"/>
                          <a:pt x="17145" y="2012"/>
                          <a:pt x="11430" y="107"/>
                        </a:cubicBezTo>
                        <a:cubicBezTo>
                          <a:pt x="6667" y="-845"/>
                          <a:pt x="0" y="4870"/>
                          <a:pt x="0" y="4870"/>
                        </a:cubicBezTo>
                        <a:lnTo>
                          <a:pt x="953" y="12489"/>
                        </a:lnTo>
                        <a:lnTo>
                          <a:pt x="11430" y="18205"/>
                        </a:lnTo>
                        <a:cubicBezTo>
                          <a:pt x="11430" y="17252"/>
                          <a:pt x="11430" y="24872"/>
                          <a:pt x="13335" y="25824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8" name="Freeform: Shape 3777">
                    <a:extLst>
                      <a:ext uri="{FF2B5EF4-FFF2-40B4-BE49-F238E27FC236}">
                        <a16:creationId xmlns:a16="http://schemas.microsoft.com/office/drawing/2014/main" id="{639950BF-7EDD-43B6-82A7-32D4EBC46D98}"/>
                      </a:ext>
                    </a:extLst>
                  </p:cNvPr>
                  <p:cNvSpPr/>
                  <p:nvPr/>
                </p:nvSpPr>
                <p:spPr>
                  <a:xfrm>
                    <a:off x="8466109" y="5335428"/>
                    <a:ext cx="42909" cy="21907"/>
                  </a:xfrm>
                  <a:custGeom>
                    <a:avLst/>
                    <a:gdLst>
                      <a:gd name="connsiteX0" fmla="*/ 47 w 42909"/>
                      <a:gd name="connsiteY0" fmla="*/ 4763 h 21907"/>
                      <a:gd name="connsiteX1" fmla="*/ 23860 w 42909"/>
                      <a:gd name="connsiteY1" fmla="*/ 0 h 21907"/>
                      <a:gd name="connsiteX2" fmla="*/ 41957 w 42909"/>
                      <a:gd name="connsiteY2" fmla="*/ 5715 h 21907"/>
                      <a:gd name="connsiteX3" fmla="*/ 42910 w 42909"/>
                      <a:gd name="connsiteY3" fmla="*/ 10478 h 21907"/>
                      <a:gd name="connsiteX4" fmla="*/ 37194 w 42909"/>
                      <a:gd name="connsiteY4" fmla="*/ 21907 h 21907"/>
                      <a:gd name="connsiteX5" fmla="*/ 5762 w 42909"/>
                      <a:gd name="connsiteY5" fmla="*/ 20955 h 21907"/>
                      <a:gd name="connsiteX6" fmla="*/ 47 w 42909"/>
                      <a:gd name="connsiteY6" fmla="*/ 4763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909" h="21907">
                        <a:moveTo>
                          <a:pt x="47" y="4763"/>
                        </a:moveTo>
                        <a:cubicBezTo>
                          <a:pt x="47" y="4763"/>
                          <a:pt x="11477" y="4763"/>
                          <a:pt x="23860" y="0"/>
                        </a:cubicBezTo>
                        <a:cubicBezTo>
                          <a:pt x="31480" y="5715"/>
                          <a:pt x="36242" y="0"/>
                          <a:pt x="41957" y="5715"/>
                        </a:cubicBezTo>
                        <a:cubicBezTo>
                          <a:pt x="42910" y="7620"/>
                          <a:pt x="42910" y="8572"/>
                          <a:pt x="42910" y="10478"/>
                        </a:cubicBezTo>
                        <a:cubicBezTo>
                          <a:pt x="37194" y="10478"/>
                          <a:pt x="37194" y="21907"/>
                          <a:pt x="37194" y="21907"/>
                        </a:cubicBezTo>
                        <a:cubicBezTo>
                          <a:pt x="37194" y="21907"/>
                          <a:pt x="29575" y="8572"/>
                          <a:pt x="5762" y="20955"/>
                        </a:cubicBezTo>
                        <a:cubicBezTo>
                          <a:pt x="-906" y="20003"/>
                          <a:pt x="47" y="4763"/>
                          <a:pt x="47" y="476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9" name="Freeform: Shape 3778">
                    <a:extLst>
                      <a:ext uri="{FF2B5EF4-FFF2-40B4-BE49-F238E27FC236}">
                        <a16:creationId xmlns:a16="http://schemas.microsoft.com/office/drawing/2014/main" id="{5F724517-50E4-4A37-9646-80AFC09E8A96}"/>
                      </a:ext>
                    </a:extLst>
                  </p:cNvPr>
                  <p:cNvSpPr/>
                  <p:nvPr/>
                </p:nvSpPr>
                <p:spPr>
                  <a:xfrm>
                    <a:off x="8419832" y="5292566"/>
                    <a:ext cx="52039" cy="72456"/>
                  </a:xfrm>
                  <a:custGeom>
                    <a:avLst/>
                    <a:gdLst>
                      <a:gd name="connsiteX0" fmla="*/ 1557 w 52039"/>
                      <a:gd name="connsiteY0" fmla="*/ 10478 h 72456"/>
                      <a:gd name="connsiteX1" fmla="*/ 3462 w 52039"/>
                      <a:gd name="connsiteY1" fmla="*/ 60960 h 72456"/>
                      <a:gd name="connsiteX2" fmla="*/ 20607 w 52039"/>
                      <a:gd name="connsiteY2" fmla="*/ 71438 h 72456"/>
                      <a:gd name="connsiteX3" fmla="*/ 47277 w 52039"/>
                      <a:gd name="connsiteY3" fmla="*/ 69532 h 72456"/>
                      <a:gd name="connsiteX4" fmla="*/ 52040 w 52039"/>
                      <a:gd name="connsiteY4" fmla="*/ 58103 h 72456"/>
                      <a:gd name="connsiteX5" fmla="*/ 45372 w 52039"/>
                      <a:gd name="connsiteY5" fmla="*/ 45720 h 72456"/>
                      <a:gd name="connsiteX6" fmla="*/ 27275 w 52039"/>
                      <a:gd name="connsiteY6" fmla="*/ 49530 h 72456"/>
                      <a:gd name="connsiteX7" fmla="*/ 33942 w 52039"/>
                      <a:gd name="connsiteY7" fmla="*/ 32385 h 72456"/>
                      <a:gd name="connsiteX8" fmla="*/ 45372 w 52039"/>
                      <a:gd name="connsiteY8" fmla="*/ 0 h 72456"/>
                      <a:gd name="connsiteX9" fmla="*/ 1557 w 52039"/>
                      <a:gd name="connsiteY9" fmla="*/ 10478 h 72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039" h="72456">
                        <a:moveTo>
                          <a:pt x="1557" y="10478"/>
                        </a:moveTo>
                        <a:cubicBezTo>
                          <a:pt x="3462" y="15240"/>
                          <a:pt x="-4158" y="32385"/>
                          <a:pt x="3462" y="60960"/>
                        </a:cubicBezTo>
                        <a:cubicBezTo>
                          <a:pt x="5367" y="67628"/>
                          <a:pt x="12035" y="75247"/>
                          <a:pt x="20607" y="71438"/>
                        </a:cubicBezTo>
                        <a:cubicBezTo>
                          <a:pt x="29180" y="67628"/>
                          <a:pt x="43467" y="70485"/>
                          <a:pt x="47277" y="69532"/>
                        </a:cubicBezTo>
                        <a:cubicBezTo>
                          <a:pt x="50135" y="68580"/>
                          <a:pt x="52040" y="67628"/>
                          <a:pt x="52040" y="58103"/>
                        </a:cubicBezTo>
                        <a:cubicBezTo>
                          <a:pt x="52040" y="48578"/>
                          <a:pt x="50135" y="47625"/>
                          <a:pt x="45372" y="45720"/>
                        </a:cubicBezTo>
                        <a:cubicBezTo>
                          <a:pt x="41562" y="43815"/>
                          <a:pt x="27275" y="49530"/>
                          <a:pt x="27275" y="49530"/>
                        </a:cubicBezTo>
                        <a:cubicBezTo>
                          <a:pt x="27275" y="49530"/>
                          <a:pt x="29180" y="37147"/>
                          <a:pt x="33942" y="32385"/>
                        </a:cubicBezTo>
                        <a:cubicBezTo>
                          <a:pt x="45372" y="22860"/>
                          <a:pt x="45372" y="0"/>
                          <a:pt x="45372" y="0"/>
                        </a:cubicBezTo>
                        <a:cubicBezTo>
                          <a:pt x="45372" y="0"/>
                          <a:pt x="20607" y="13335"/>
                          <a:pt x="1557" y="1047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0" name="Freeform: Shape 3779">
                    <a:extLst>
                      <a:ext uri="{FF2B5EF4-FFF2-40B4-BE49-F238E27FC236}">
                        <a16:creationId xmlns:a16="http://schemas.microsoft.com/office/drawing/2014/main" id="{71067229-2119-493C-A4B9-16A0CD86ACB0}"/>
                      </a:ext>
                    </a:extLst>
                  </p:cNvPr>
                  <p:cNvSpPr/>
                  <p:nvPr/>
                </p:nvSpPr>
                <p:spPr>
                  <a:xfrm>
                    <a:off x="8421389" y="5285898"/>
                    <a:ext cx="43814" cy="20955"/>
                  </a:xfrm>
                  <a:custGeom>
                    <a:avLst/>
                    <a:gdLst>
                      <a:gd name="connsiteX0" fmla="*/ 0 w 43814"/>
                      <a:gd name="connsiteY0" fmla="*/ 10478 h 20955"/>
                      <a:gd name="connsiteX1" fmla="*/ 0 w 43814"/>
                      <a:gd name="connsiteY1" fmla="*/ 17145 h 20955"/>
                      <a:gd name="connsiteX2" fmla="*/ 15240 w 43814"/>
                      <a:gd name="connsiteY2" fmla="*/ 20955 h 20955"/>
                      <a:gd name="connsiteX3" fmla="*/ 43815 w 43814"/>
                      <a:gd name="connsiteY3" fmla="*/ 6668 h 20955"/>
                      <a:gd name="connsiteX4" fmla="*/ 42863 w 43814"/>
                      <a:gd name="connsiteY4" fmla="*/ 0 h 20955"/>
                      <a:gd name="connsiteX5" fmla="*/ 0 w 43814"/>
                      <a:gd name="connsiteY5" fmla="*/ 10478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14" h="20955">
                        <a:moveTo>
                          <a:pt x="0" y="10478"/>
                        </a:moveTo>
                        <a:lnTo>
                          <a:pt x="0" y="17145"/>
                        </a:lnTo>
                        <a:cubicBezTo>
                          <a:pt x="0" y="17145"/>
                          <a:pt x="8572" y="20955"/>
                          <a:pt x="15240" y="20955"/>
                        </a:cubicBezTo>
                        <a:cubicBezTo>
                          <a:pt x="35242" y="20955"/>
                          <a:pt x="43815" y="6668"/>
                          <a:pt x="43815" y="6668"/>
                        </a:cubicBezTo>
                        <a:lnTo>
                          <a:pt x="42863" y="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1" name="Freeform: Shape 3780">
                    <a:extLst>
                      <a:ext uri="{FF2B5EF4-FFF2-40B4-BE49-F238E27FC236}">
                        <a16:creationId xmlns:a16="http://schemas.microsoft.com/office/drawing/2014/main" id="{31242781-CFE3-4DBC-B1BB-4520086C8314}"/>
                      </a:ext>
                    </a:extLst>
                  </p:cNvPr>
                  <p:cNvSpPr/>
                  <p:nvPr/>
                </p:nvSpPr>
                <p:spPr>
                  <a:xfrm>
                    <a:off x="8409007" y="5214460"/>
                    <a:ext cx="58810" cy="86733"/>
                  </a:xfrm>
                  <a:custGeom>
                    <a:avLst/>
                    <a:gdLst>
                      <a:gd name="connsiteX0" fmla="*/ 5715 w 58810"/>
                      <a:gd name="connsiteY0" fmla="*/ 40958 h 86733"/>
                      <a:gd name="connsiteX1" fmla="*/ 15240 w 58810"/>
                      <a:gd name="connsiteY1" fmla="*/ 65722 h 86733"/>
                      <a:gd name="connsiteX2" fmla="*/ 12383 w 58810"/>
                      <a:gd name="connsiteY2" fmla="*/ 80010 h 86733"/>
                      <a:gd name="connsiteX3" fmla="*/ 24765 w 58810"/>
                      <a:gd name="connsiteY3" fmla="*/ 86678 h 86733"/>
                      <a:gd name="connsiteX4" fmla="*/ 56197 w 58810"/>
                      <a:gd name="connsiteY4" fmla="*/ 72390 h 86733"/>
                      <a:gd name="connsiteX5" fmla="*/ 56197 w 58810"/>
                      <a:gd name="connsiteY5" fmla="*/ 58103 h 86733"/>
                      <a:gd name="connsiteX6" fmla="*/ 57150 w 58810"/>
                      <a:gd name="connsiteY6" fmla="*/ 14288 h 86733"/>
                      <a:gd name="connsiteX7" fmla="*/ 45720 w 58810"/>
                      <a:gd name="connsiteY7" fmla="*/ 0 h 86733"/>
                      <a:gd name="connsiteX8" fmla="*/ 45720 w 58810"/>
                      <a:gd name="connsiteY8" fmla="*/ 29528 h 86733"/>
                      <a:gd name="connsiteX9" fmla="*/ 17145 w 58810"/>
                      <a:gd name="connsiteY9" fmla="*/ 5715 h 86733"/>
                      <a:gd name="connsiteX10" fmla="*/ 0 w 58810"/>
                      <a:gd name="connsiteY10" fmla="*/ 20003 h 86733"/>
                      <a:gd name="connsiteX11" fmla="*/ 5715 w 58810"/>
                      <a:gd name="connsiteY11" fmla="*/ 40958 h 8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8810" h="86733">
                        <a:moveTo>
                          <a:pt x="5715" y="40958"/>
                        </a:moveTo>
                        <a:cubicBezTo>
                          <a:pt x="5715" y="49530"/>
                          <a:pt x="15240" y="60960"/>
                          <a:pt x="15240" y="65722"/>
                        </a:cubicBezTo>
                        <a:cubicBezTo>
                          <a:pt x="15240" y="71438"/>
                          <a:pt x="12383" y="76200"/>
                          <a:pt x="12383" y="80010"/>
                        </a:cubicBezTo>
                        <a:cubicBezTo>
                          <a:pt x="12383" y="83820"/>
                          <a:pt x="16192" y="85725"/>
                          <a:pt x="24765" y="86678"/>
                        </a:cubicBezTo>
                        <a:cubicBezTo>
                          <a:pt x="33338" y="87630"/>
                          <a:pt x="55245" y="76200"/>
                          <a:pt x="56197" y="72390"/>
                        </a:cubicBezTo>
                        <a:cubicBezTo>
                          <a:pt x="56197" y="71438"/>
                          <a:pt x="55245" y="65722"/>
                          <a:pt x="56197" y="58103"/>
                        </a:cubicBezTo>
                        <a:cubicBezTo>
                          <a:pt x="57150" y="44768"/>
                          <a:pt x="60960" y="28575"/>
                          <a:pt x="57150" y="14288"/>
                        </a:cubicBezTo>
                        <a:cubicBezTo>
                          <a:pt x="54292" y="5715"/>
                          <a:pt x="45720" y="0"/>
                          <a:pt x="45720" y="0"/>
                        </a:cubicBezTo>
                        <a:cubicBezTo>
                          <a:pt x="45720" y="0"/>
                          <a:pt x="48578" y="26670"/>
                          <a:pt x="45720" y="29528"/>
                        </a:cubicBezTo>
                        <a:cubicBezTo>
                          <a:pt x="37147" y="18097"/>
                          <a:pt x="17145" y="5715"/>
                          <a:pt x="17145" y="5715"/>
                        </a:cubicBezTo>
                        <a:lnTo>
                          <a:pt x="0" y="20003"/>
                        </a:lnTo>
                        <a:cubicBezTo>
                          <a:pt x="0" y="20955"/>
                          <a:pt x="5715" y="32385"/>
                          <a:pt x="5715" y="4095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2" name="Freeform: Shape 3781">
                    <a:extLst>
                      <a:ext uri="{FF2B5EF4-FFF2-40B4-BE49-F238E27FC236}">
                        <a16:creationId xmlns:a16="http://schemas.microsoft.com/office/drawing/2014/main" id="{E3F0D388-3C51-4060-BB68-9EB65FF4B1C7}"/>
                      </a:ext>
                    </a:extLst>
                  </p:cNvPr>
                  <p:cNvSpPr/>
                  <p:nvPr/>
                </p:nvSpPr>
                <p:spPr>
                  <a:xfrm>
                    <a:off x="8428057" y="5244941"/>
                    <a:ext cx="26670" cy="56197"/>
                  </a:xfrm>
                  <a:custGeom>
                    <a:avLst/>
                    <a:gdLst>
                      <a:gd name="connsiteX0" fmla="*/ 26670 w 26670"/>
                      <a:gd name="connsiteY0" fmla="*/ 0 h 56197"/>
                      <a:gd name="connsiteX1" fmla="*/ 0 w 26670"/>
                      <a:gd name="connsiteY1" fmla="*/ 56197 h 56197"/>
                      <a:gd name="connsiteX2" fmla="*/ 26670 w 26670"/>
                      <a:gd name="connsiteY2" fmla="*/ 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670" h="56197">
                        <a:moveTo>
                          <a:pt x="26670" y="0"/>
                        </a:moveTo>
                        <a:cubicBezTo>
                          <a:pt x="23813" y="40005"/>
                          <a:pt x="0" y="56197"/>
                          <a:pt x="0" y="56197"/>
                        </a:cubicBezTo>
                        <a:cubicBezTo>
                          <a:pt x="0" y="56197"/>
                          <a:pt x="20003" y="37147"/>
                          <a:pt x="2667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783" name="Graphic 7">
                    <a:extLst>
                      <a:ext uri="{FF2B5EF4-FFF2-40B4-BE49-F238E27FC236}">
                        <a16:creationId xmlns:a16="http://schemas.microsoft.com/office/drawing/2014/main" id="{B3EC356E-90E3-444D-B7FE-93CAD73BB23C}"/>
                      </a:ext>
                    </a:extLst>
                  </p:cNvPr>
                  <p:cNvGrpSpPr/>
                  <p:nvPr/>
                </p:nvGrpSpPr>
                <p:grpSpPr>
                  <a:xfrm>
                    <a:off x="8411388" y="5170645"/>
                    <a:ext cx="69416" cy="74295"/>
                    <a:chOff x="8411388" y="5170645"/>
                    <a:chExt cx="69416" cy="74295"/>
                  </a:xfrm>
                </p:grpSpPr>
                <p:sp>
                  <p:nvSpPr>
                    <p:cNvPr id="3784" name="Freeform: Shape 3783">
                      <a:extLst>
                        <a:ext uri="{FF2B5EF4-FFF2-40B4-BE49-F238E27FC236}">
                          <a16:creationId xmlns:a16="http://schemas.microsoft.com/office/drawing/2014/main" id="{E28A82BB-B187-4AC5-8E3C-B0A72B05A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1866" y="5210651"/>
                      <a:ext cx="27622" cy="17144"/>
                    </a:xfrm>
                    <a:custGeom>
                      <a:avLst/>
                      <a:gdLst>
                        <a:gd name="connsiteX0" fmla="*/ 27623 w 27622"/>
                        <a:gd name="connsiteY0" fmla="*/ 0 h 17144"/>
                        <a:gd name="connsiteX1" fmla="*/ 26670 w 27622"/>
                        <a:gd name="connsiteY1" fmla="*/ 14288 h 17144"/>
                        <a:gd name="connsiteX2" fmla="*/ 20003 w 27622"/>
                        <a:gd name="connsiteY2" fmla="*/ 17145 h 17144"/>
                        <a:gd name="connsiteX3" fmla="*/ 0 w 27622"/>
                        <a:gd name="connsiteY3" fmla="*/ 2857 h 17144"/>
                        <a:gd name="connsiteX4" fmla="*/ 27623 w 27622"/>
                        <a:gd name="connsiteY4" fmla="*/ 0 h 17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622" h="17144">
                          <a:moveTo>
                            <a:pt x="27623" y="0"/>
                          </a:moveTo>
                          <a:cubicBezTo>
                            <a:pt x="27623" y="0"/>
                            <a:pt x="27623" y="12382"/>
                            <a:pt x="26670" y="14288"/>
                          </a:cubicBezTo>
                          <a:cubicBezTo>
                            <a:pt x="25718" y="16193"/>
                            <a:pt x="20955" y="17145"/>
                            <a:pt x="20003" y="17145"/>
                          </a:cubicBezTo>
                          <a:cubicBezTo>
                            <a:pt x="10478" y="15240"/>
                            <a:pt x="0" y="2857"/>
                            <a:pt x="0" y="2857"/>
                          </a:cubicBezTo>
                          <a:lnTo>
                            <a:pt x="27623" y="0"/>
                          </a:lnTo>
                          <a:close/>
                        </a:path>
                      </a:pathLst>
                    </a:custGeom>
                    <a:solidFill>
                      <a:srgbClr val="F0C6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5" name="Freeform: Shape 3784">
                      <a:extLst>
                        <a:ext uri="{FF2B5EF4-FFF2-40B4-BE49-F238E27FC236}">
                          <a16:creationId xmlns:a16="http://schemas.microsoft.com/office/drawing/2014/main" id="{F2414EFA-7C5F-406E-8C6A-E8A14819A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5049" y="5215413"/>
                      <a:ext cx="17748" cy="29527"/>
                    </a:xfrm>
                    <a:custGeom>
                      <a:avLst/>
                      <a:gdLst>
                        <a:gd name="connsiteX0" fmla="*/ 153 w 17748"/>
                        <a:gd name="connsiteY0" fmla="*/ 0 h 29527"/>
                        <a:gd name="connsiteX1" fmla="*/ 7773 w 17748"/>
                        <a:gd name="connsiteY1" fmla="*/ 6668 h 29527"/>
                        <a:gd name="connsiteX2" fmla="*/ 11583 w 17748"/>
                        <a:gd name="connsiteY2" fmla="*/ 4763 h 29527"/>
                        <a:gd name="connsiteX3" fmla="*/ 17298 w 17748"/>
                        <a:gd name="connsiteY3" fmla="*/ 20955 h 29527"/>
                        <a:gd name="connsiteX4" fmla="*/ 16345 w 17748"/>
                        <a:gd name="connsiteY4" fmla="*/ 20955 h 29527"/>
                        <a:gd name="connsiteX5" fmla="*/ 16345 w 17748"/>
                        <a:gd name="connsiteY5" fmla="*/ 25718 h 29527"/>
                        <a:gd name="connsiteX6" fmla="*/ 14440 w 17748"/>
                        <a:gd name="connsiteY6" fmla="*/ 29528 h 29527"/>
                        <a:gd name="connsiteX7" fmla="*/ 11583 w 17748"/>
                        <a:gd name="connsiteY7" fmla="*/ 27622 h 29527"/>
                        <a:gd name="connsiteX8" fmla="*/ 11583 w 17748"/>
                        <a:gd name="connsiteY8" fmla="*/ 28575 h 29527"/>
                        <a:gd name="connsiteX9" fmla="*/ 3010 w 17748"/>
                        <a:gd name="connsiteY9" fmla="*/ 11430 h 29527"/>
                        <a:gd name="connsiteX10" fmla="*/ 153 w 17748"/>
                        <a:gd name="connsiteY10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748" h="29527">
                          <a:moveTo>
                            <a:pt x="153" y="0"/>
                          </a:moveTo>
                          <a:cubicBezTo>
                            <a:pt x="1105" y="6668"/>
                            <a:pt x="3010" y="5715"/>
                            <a:pt x="7773" y="6668"/>
                          </a:cubicBezTo>
                          <a:cubicBezTo>
                            <a:pt x="9678" y="5715"/>
                            <a:pt x="9678" y="4763"/>
                            <a:pt x="11583" y="4763"/>
                          </a:cubicBezTo>
                          <a:cubicBezTo>
                            <a:pt x="18250" y="1905"/>
                            <a:pt x="18250" y="17145"/>
                            <a:pt x="17298" y="20955"/>
                          </a:cubicBezTo>
                          <a:cubicBezTo>
                            <a:pt x="17298" y="20003"/>
                            <a:pt x="16345" y="20955"/>
                            <a:pt x="16345" y="20955"/>
                          </a:cubicBezTo>
                          <a:cubicBezTo>
                            <a:pt x="16345" y="20955"/>
                            <a:pt x="18250" y="23813"/>
                            <a:pt x="16345" y="25718"/>
                          </a:cubicBezTo>
                          <a:cubicBezTo>
                            <a:pt x="16345" y="28575"/>
                            <a:pt x="14440" y="29528"/>
                            <a:pt x="14440" y="29528"/>
                          </a:cubicBezTo>
                          <a:cubicBezTo>
                            <a:pt x="14440" y="28575"/>
                            <a:pt x="11583" y="27622"/>
                            <a:pt x="11583" y="27622"/>
                          </a:cubicBezTo>
                          <a:cubicBezTo>
                            <a:pt x="11583" y="27622"/>
                            <a:pt x="10630" y="27622"/>
                            <a:pt x="11583" y="28575"/>
                          </a:cubicBezTo>
                          <a:cubicBezTo>
                            <a:pt x="1105" y="20003"/>
                            <a:pt x="3010" y="11430"/>
                            <a:pt x="3010" y="11430"/>
                          </a:cubicBezTo>
                          <a:cubicBezTo>
                            <a:pt x="3010" y="11430"/>
                            <a:pt x="-800" y="0"/>
                            <a:pt x="153" y="0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6" name="Freeform: Shape 3785">
                      <a:extLst>
                        <a:ext uri="{FF2B5EF4-FFF2-40B4-BE49-F238E27FC236}">
                          <a16:creationId xmlns:a16="http://schemas.microsoft.com/office/drawing/2014/main" id="{1FD9BD35-0058-4063-A035-2373B5C07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5620" y="5210651"/>
                      <a:ext cx="13391" cy="15240"/>
                    </a:xfrm>
                    <a:custGeom>
                      <a:avLst/>
                      <a:gdLst>
                        <a:gd name="connsiteX0" fmla="*/ 10534 w 13391"/>
                        <a:gd name="connsiteY0" fmla="*/ 4763 h 15240"/>
                        <a:gd name="connsiteX1" fmla="*/ 13391 w 13391"/>
                        <a:gd name="connsiteY1" fmla="*/ 15240 h 15240"/>
                        <a:gd name="connsiteX2" fmla="*/ 3866 w 13391"/>
                        <a:gd name="connsiteY2" fmla="*/ 8572 h 15240"/>
                        <a:gd name="connsiteX3" fmla="*/ 56 w 13391"/>
                        <a:gd name="connsiteY3" fmla="*/ 0 h 15240"/>
                        <a:gd name="connsiteX4" fmla="*/ 10534 w 13391"/>
                        <a:gd name="connsiteY4" fmla="*/ 4763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91" h="15240">
                          <a:moveTo>
                            <a:pt x="10534" y="4763"/>
                          </a:moveTo>
                          <a:cubicBezTo>
                            <a:pt x="10534" y="4763"/>
                            <a:pt x="10534" y="8572"/>
                            <a:pt x="13391" y="15240"/>
                          </a:cubicBezTo>
                          <a:cubicBezTo>
                            <a:pt x="6724" y="12382"/>
                            <a:pt x="3866" y="8572"/>
                            <a:pt x="3866" y="8572"/>
                          </a:cubicBezTo>
                          <a:cubicBezTo>
                            <a:pt x="3866" y="8572"/>
                            <a:pt x="56" y="4763"/>
                            <a:pt x="56" y="0"/>
                          </a:cubicBezTo>
                          <a:cubicBezTo>
                            <a:pt x="-896" y="953"/>
                            <a:pt x="10534" y="4763"/>
                            <a:pt x="10534" y="4763"/>
                          </a:cubicBezTo>
                          <a:close/>
                        </a:path>
                      </a:pathLst>
                    </a:custGeom>
                    <a:solidFill>
                      <a:srgbClr val="26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7" name="Freeform: Shape 3786">
                      <a:extLst>
                        <a:ext uri="{FF2B5EF4-FFF2-40B4-BE49-F238E27FC236}">
                          <a16:creationId xmlns:a16="http://schemas.microsoft.com/office/drawing/2014/main" id="{1EDB705D-CE57-4A60-9D0C-68BA07747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388" y="5170645"/>
                      <a:ext cx="69416" cy="46672"/>
                    </a:xfrm>
                    <a:custGeom>
                      <a:avLst/>
                      <a:gdLst>
                        <a:gd name="connsiteX0" fmla="*/ 59531 w 69416"/>
                        <a:gd name="connsiteY0" fmla="*/ 13335 h 46672"/>
                        <a:gd name="connsiteX1" fmla="*/ 59531 w 69416"/>
                        <a:gd name="connsiteY1" fmla="*/ 13335 h 46672"/>
                        <a:gd name="connsiteX2" fmla="*/ 59531 w 69416"/>
                        <a:gd name="connsiteY2" fmla="*/ 13335 h 46672"/>
                        <a:gd name="connsiteX3" fmla="*/ 34766 w 69416"/>
                        <a:gd name="connsiteY3" fmla="*/ 0 h 46672"/>
                        <a:gd name="connsiteX4" fmla="*/ 10001 w 69416"/>
                        <a:gd name="connsiteY4" fmla="*/ 13335 h 46672"/>
                        <a:gd name="connsiteX5" fmla="*/ 10001 w 69416"/>
                        <a:gd name="connsiteY5" fmla="*/ 40958 h 46672"/>
                        <a:gd name="connsiteX6" fmla="*/ 58579 w 69416"/>
                        <a:gd name="connsiteY6" fmla="*/ 40958 h 46672"/>
                        <a:gd name="connsiteX7" fmla="*/ 59531 w 69416"/>
                        <a:gd name="connsiteY7" fmla="*/ 13335 h 46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9416" h="46672">
                          <a:moveTo>
                            <a:pt x="59531" y="13335"/>
                          </a:moveTo>
                          <a:lnTo>
                            <a:pt x="59531" y="13335"/>
                          </a:lnTo>
                          <a:lnTo>
                            <a:pt x="59531" y="13335"/>
                          </a:lnTo>
                          <a:lnTo>
                            <a:pt x="34766" y="0"/>
                          </a:lnTo>
                          <a:lnTo>
                            <a:pt x="10001" y="13335"/>
                          </a:lnTo>
                          <a:cubicBezTo>
                            <a:pt x="-3334" y="20955"/>
                            <a:pt x="-3334" y="33338"/>
                            <a:pt x="10001" y="40958"/>
                          </a:cubicBezTo>
                          <a:cubicBezTo>
                            <a:pt x="23336" y="48578"/>
                            <a:pt x="45244" y="48578"/>
                            <a:pt x="58579" y="40958"/>
                          </a:cubicBezTo>
                          <a:cubicBezTo>
                            <a:pt x="72866" y="33338"/>
                            <a:pt x="72866" y="20955"/>
                            <a:pt x="59531" y="13335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8" name="Freeform: Shape 3787">
                      <a:extLst>
                        <a:ext uri="{FF2B5EF4-FFF2-40B4-BE49-F238E27FC236}">
                          <a16:creationId xmlns:a16="http://schemas.microsoft.com/office/drawing/2014/main" id="{A41529BD-1E04-4A2F-800B-4F2AD978B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8532" y="5170645"/>
                      <a:ext cx="28575" cy="42862"/>
                    </a:xfrm>
                    <a:custGeom>
                      <a:avLst/>
                      <a:gdLst>
                        <a:gd name="connsiteX0" fmla="*/ 28575 w 28575"/>
                        <a:gd name="connsiteY0" fmla="*/ 0 h 42862"/>
                        <a:gd name="connsiteX1" fmla="*/ 0 w 28575"/>
                        <a:gd name="connsiteY1" fmla="*/ 38100 h 42862"/>
                        <a:gd name="connsiteX2" fmla="*/ 8572 w 28575"/>
                        <a:gd name="connsiteY2" fmla="*/ 42863 h 42862"/>
                        <a:gd name="connsiteX3" fmla="*/ 28575 w 28575"/>
                        <a:gd name="connsiteY3" fmla="*/ 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5" h="42862">
                          <a:moveTo>
                            <a:pt x="28575" y="0"/>
                          </a:moveTo>
                          <a:lnTo>
                            <a:pt x="0" y="38100"/>
                          </a:lnTo>
                          <a:cubicBezTo>
                            <a:pt x="0" y="38100"/>
                            <a:pt x="1905" y="40005"/>
                            <a:pt x="8572" y="42863"/>
                          </a:cubicBezTo>
                          <a:lnTo>
                            <a:pt x="28575" y="0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789" name="Freeform: Shape 3788">
                    <a:extLst>
                      <a:ext uri="{FF2B5EF4-FFF2-40B4-BE49-F238E27FC236}">
                        <a16:creationId xmlns:a16="http://schemas.microsoft.com/office/drawing/2014/main" id="{159EDE64-B288-49E5-A55E-AF15040B6EBE}"/>
                      </a:ext>
                    </a:extLst>
                  </p:cNvPr>
                  <p:cNvSpPr/>
                  <p:nvPr/>
                </p:nvSpPr>
                <p:spPr>
                  <a:xfrm>
                    <a:off x="8402116" y="5286546"/>
                    <a:ext cx="16865" cy="16523"/>
                  </a:xfrm>
                  <a:custGeom>
                    <a:avLst/>
                    <a:gdLst>
                      <a:gd name="connsiteX0" fmla="*/ 4033 w 16865"/>
                      <a:gd name="connsiteY0" fmla="*/ 16497 h 16523"/>
                      <a:gd name="connsiteX1" fmla="*/ 16416 w 16865"/>
                      <a:gd name="connsiteY1" fmla="*/ 7925 h 16523"/>
                      <a:gd name="connsiteX2" fmla="*/ 13558 w 16865"/>
                      <a:gd name="connsiteY2" fmla="*/ 305 h 16523"/>
                      <a:gd name="connsiteX3" fmla="*/ 1176 w 16865"/>
                      <a:gd name="connsiteY3" fmla="*/ 4115 h 16523"/>
                      <a:gd name="connsiteX4" fmla="*/ 4033 w 16865"/>
                      <a:gd name="connsiteY4" fmla="*/ 16497 h 16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65" h="16523">
                        <a:moveTo>
                          <a:pt x="4033" y="16497"/>
                        </a:moveTo>
                        <a:cubicBezTo>
                          <a:pt x="4033" y="16497"/>
                          <a:pt x="13558" y="17450"/>
                          <a:pt x="16416" y="7925"/>
                        </a:cubicBezTo>
                        <a:cubicBezTo>
                          <a:pt x="18321" y="2210"/>
                          <a:pt x="13558" y="305"/>
                          <a:pt x="13558" y="305"/>
                        </a:cubicBezTo>
                        <a:cubicBezTo>
                          <a:pt x="13558" y="305"/>
                          <a:pt x="4986" y="-1600"/>
                          <a:pt x="1176" y="4115"/>
                        </a:cubicBezTo>
                        <a:cubicBezTo>
                          <a:pt x="-2634" y="9830"/>
                          <a:pt x="4033" y="16497"/>
                          <a:pt x="4033" y="164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0" name="Freeform: Shape 3789">
                    <a:extLst>
                      <a:ext uri="{FF2B5EF4-FFF2-40B4-BE49-F238E27FC236}">
                        <a16:creationId xmlns:a16="http://schemas.microsoft.com/office/drawing/2014/main" id="{B5CF56FD-2854-4B12-A125-6238D7764988}"/>
                      </a:ext>
                    </a:extLst>
                  </p:cNvPr>
                  <p:cNvSpPr/>
                  <p:nvPr/>
                </p:nvSpPr>
                <p:spPr>
                  <a:xfrm>
                    <a:off x="8387099" y="5232138"/>
                    <a:ext cx="34156" cy="70905"/>
                  </a:xfrm>
                  <a:custGeom>
                    <a:avLst/>
                    <a:gdLst>
                      <a:gd name="connsiteX0" fmla="*/ 29528 w 34156"/>
                      <a:gd name="connsiteY0" fmla="*/ 420 h 70905"/>
                      <a:gd name="connsiteX1" fmla="*/ 16192 w 34156"/>
                      <a:gd name="connsiteY1" fmla="*/ 10898 h 70905"/>
                      <a:gd name="connsiteX2" fmla="*/ 0 w 34156"/>
                      <a:gd name="connsiteY2" fmla="*/ 51855 h 70905"/>
                      <a:gd name="connsiteX3" fmla="*/ 19050 w 34156"/>
                      <a:gd name="connsiteY3" fmla="*/ 70905 h 70905"/>
                      <a:gd name="connsiteX4" fmla="*/ 28575 w 34156"/>
                      <a:gd name="connsiteY4" fmla="*/ 53760 h 70905"/>
                      <a:gd name="connsiteX5" fmla="*/ 17145 w 34156"/>
                      <a:gd name="connsiteY5" fmla="*/ 48998 h 70905"/>
                      <a:gd name="connsiteX6" fmla="*/ 29528 w 34156"/>
                      <a:gd name="connsiteY6" fmla="*/ 420 h 70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156" h="70905">
                        <a:moveTo>
                          <a:pt x="29528" y="420"/>
                        </a:moveTo>
                        <a:cubicBezTo>
                          <a:pt x="24765" y="-1485"/>
                          <a:pt x="20003" y="3278"/>
                          <a:pt x="16192" y="10898"/>
                        </a:cubicBezTo>
                        <a:cubicBezTo>
                          <a:pt x="13335" y="16613"/>
                          <a:pt x="0" y="47093"/>
                          <a:pt x="0" y="51855"/>
                        </a:cubicBezTo>
                        <a:cubicBezTo>
                          <a:pt x="953" y="63285"/>
                          <a:pt x="19050" y="70905"/>
                          <a:pt x="19050" y="70905"/>
                        </a:cubicBezTo>
                        <a:cubicBezTo>
                          <a:pt x="19050" y="70905"/>
                          <a:pt x="20955" y="58523"/>
                          <a:pt x="28575" y="53760"/>
                        </a:cubicBezTo>
                        <a:cubicBezTo>
                          <a:pt x="28575" y="53760"/>
                          <a:pt x="23813" y="51855"/>
                          <a:pt x="17145" y="48998"/>
                        </a:cubicBezTo>
                        <a:cubicBezTo>
                          <a:pt x="23813" y="35663"/>
                          <a:pt x="42863" y="5182"/>
                          <a:pt x="29528" y="4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1" name="Freeform: Shape 3790">
                    <a:extLst>
                      <a:ext uri="{FF2B5EF4-FFF2-40B4-BE49-F238E27FC236}">
                        <a16:creationId xmlns:a16="http://schemas.microsoft.com/office/drawing/2014/main" id="{FDD6EA59-CD9C-40A0-90E0-3CBD1FE7850C}"/>
                      </a:ext>
                    </a:extLst>
                  </p:cNvPr>
                  <p:cNvSpPr/>
                  <p:nvPr/>
                </p:nvSpPr>
                <p:spPr>
                  <a:xfrm>
                    <a:off x="8438534" y="5342095"/>
                    <a:ext cx="8572" cy="7620"/>
                  </a:xfrm>
                  <a:custGeom>
                    <a:avLst/>
                    <a:gdLst>
                      <a:gd name="connsiteX0" fmla="*/ 0 w 8572"/>
                      <a:gd name="connsiteY0" fmla="*/ 7620 h 7620"/>
                      <a:gd name="connsiteX1" fmla="*/ 8572 w 8572"/>
                      <a:gd name="connsiteY1" fmla="*/ 0 h 7620"/>
                      <a:gd name="connsiteX2" fmla="*/ 0 w 8572"/>
                      <a:gd name="connsiteY2" fmla="*/ 7620 h 7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72" h="7620">
                        <a:moveTo>
                          <a:pt x="0" y="7620"/>
                        </a:moveTo>
                        <a:cubicBezTo>
                          <a:pt x="2857" y="1905"/>
                          <a:pt x="8572" y="0"/>
                          <a:pt x="8572" y="0"/>
                        </a:cubicBezTo>
                        <a:cubicBezTo>
                          <a:pt x="8572" y="0"/>
                          <a:pt x="952" y="0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2" name="Freeform: Shape 3791">
                    <a:extLst>
                      <a:ext uri="{FF2B5EF4-FFF2-40B4-BE49-F238E27FC236}">
                        <a16:creationId xmlns:a16="http://schemas.microsoft.com/office/drawing/2014/main" id="{3D524951-5A9B-4B51-960F-63187355EB69}"/>
                      </a:ext>
                    </a:extLst>
                  </p:cNvPr>
                  <p:cNvSpPr/>
                  <p:nvPr/>
                </p:nvSpPr>
                <p:spPr>
                  <a:xfrm>
                    <a:off x="8435677" y="5314473"/>
                    <a:ext cx="19050" cy="10477"/>
                  </a:xfrm>
                  <a:custGeom>
                    <a:avLst/>
                    <a:gdLst>
                      <a:gd name="connsiteX0" fmla="*/ 0 w 19050"/>
                      <a:gd name="connsiteY0" fmla="*/ 0 h 10477"/>
                      <a:gd name="connsiteX1" fmla="*/ 19050 w 19050"/>
                      <a:gd name="connsiteY1" fmla="*/ 10478 h 10477"/>
                      <a:gd name="connsiteX2" fmla="*/ 0 w 19050"/>
                      <a:gd name="connsiteY2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0" h="10477">
                        <a:moveTo>
                          <a:pt x="0" y="0"/>
                        </a:moveTo>
                        <a:cubicBezTo>
                          <a:pt x="12383" y="0"/>
                          <a:pt x="19050" y="10478"/>
                          <a:pt x="19050" y="10478"/>
                        </a:cubicBezTo>
                        <a:cubicBezTo>
                          <a:pt x="19050" y="10478"/>
                          <a:pt x="11430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3" name="Freeform: Shape 3792">
                    <a:extLst>
                      <a:ext uri="{FF2B5EF4-FFF2-40B4-BE49-F238E27FC236}">
                        <a16:creationId xmlns:a16="http://schemas.microsoft.com/office/drawing/2014/main" id="{F2EC09F6-7EC8-4181-9A5D-FF4788EFCFF6}"/>
                      </a:ext>
                    </a:extLst>
                  </p:cNvPr>
                  <p:cNvSpPr/>
                  <p:nvPr/>
                </p:nvSpPr>
                <p:spPr>
                  <a:xfrm>
                    <a:off x="8439486" y="5322245"/>
                    <a:ext cx="14287" cy="3657"/>
                  </a:xfrm>
                  <a:custGeom>
                    <a:avLst/>
                    <a:gdLst>
                      <a:gd name="connsiteX0" fmla="*/ 0 w 14287"/>
                      <a:gd name="connsiteY0" fmla="*/ 800 h 3657"/>
                      <a:gd name="connsiteX1" fmla="*/ 14288 w 14287"/>
                      <a:gd name="connsiteY1" fmla="*/ 3658 h 3657"/>
                      <a:gd name="connsiteX2" fmla="*/ 0 w 14287"/>
                      <a:gd name="connsiteY2" fmla="*/ 800 h 3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287" h="3657">
                        <a:moveTo>
                          <a:pt x="0" y="800"/>
                        </a:moveTo>
                        <a:cubicBezTo>
                          <a:pt x="10478" y="-2057"/>
                          <a:pt x="14288" y="3658"/>
                          <a:pt x="14288" y="3658"/>
                        </a:cubicBezTo>
                        <a:cubicBezTo>
                          <a:pt x="14288" y="3658"/>
                          <a:pt x="12383" y="800"/>
                          <a:pt x="0" y="80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4" name="Freeform: Shape 3793">
                    <a:extLst>
                      <a:ext uri="{FF2B5EF4-FFF2-40B4-BE49-F238E27FC236}">
                        <a16:creationId xmlns:a16="http://schemas.microsoft.com/office/drawing/2014/main" id="{968AF6A6-6F24-42E2-8F79-E9DF4BA5A3C0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13827"/>
                    <a:ext cx="34290" cy="11123"/>
                  </a:xfrm>
                  <a:custGeom>
                    <a:avLst/>
                    <a:gdLst>
                      <a:gd name="connsiteX0" fmla="*/ 0 w 34290"/>
                      <a:gd name="connsiteY0" fmla="*/ 11124 h 11123"/>
                      <a:gd name="connsiteX1" fmla="*/ 34290 w 34290"/>
                      <a:gd name="connsiteY1" fmla="*/ 646 h 11123"/>
                      <a:gd name="connsiteX2" fmla="*/ 0 w 34290"/>
                      <a:gd name="connsiteY2" fmla="*/ 11124 h 11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1123">
                        <a:moveTo>
                          <a:pt x="0" y="11124"/>
                        </a:moveTo>
                        <a:cubicBezTo>
                          <a:pt x="0" y="11124"/>
                          <a:pt x="18098" y="-3164"/>
                          <a:pt x="34290" y="646"/>
                        </a:cubicBezTo>
                        <a:cubicBezTo>
                          <a:pt x="20003" y="-307"/>
                          <a:pt x="0" y="11124"/>
                          <a:pt x="0" y="111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5" name="Freeform: Shape 3794">
                    <a:extLst>
                      <a:ext uri="{FF2B5EF4-FFF2-40B4-BE49-F238E27FC236}">
                        <a16:creationId xmlns:a16="http://schemas.microsoft.com/office/drawing/2014/main" id="{E907B852-3D36-4978-A564-24466109106D}"/>
                      </a:ext>
                    </a:extLst>
                  </p:cNvPr>
                  <p:cNvSpPr/>
                  <p:nvPr/>
                </p:nvSpPr>
                <p:spPr>
                  <a:xfrm>
                    <a:off x="8390909" y="5280285"/>
                    <a:ext cx="13334" cy="2755"/>
                  </a:xfrm>
                  <a:custGeom>
                    <a:avLst/>
                    <a:gdLst>
                      <a:gd name="connsiteX0" fmla="*/ 13335 w 13334"/>
                      <a:gd name="connsiteY0" fmla="*/ 850 h 2755"/>
                      <a:gd name="connsiteX1" fmla="*/ 0 w 13334"/>
                      <a:gd name="connsiteY1" fmla="*/ 2755 h 2755"/>
                      <a:gd name="connsiteX2" fmla="*/ 13335 w 13334"/>
                      <a:gd name="connsiteY2" fmla="*/ 850 h 2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4" h="2755">
                        <a:moveTo>
                          <a:pt x="13335" y="850"/>
                        </a:moveTo>
                        <a:cubicBezTo>
                          <a:pt x="13335" y="850"/>
                          <a:pt x="5715" y="-2007"/>
                          <a:pt x="0" y="2755"/>
                        </a:cubicBezTo>
                        <a:cubicBezTo>
                          <a:pt x="6667" y="1803"/>
                          <a:pt x="13335" y="850"/>
                          <a:pt x="13335" y="85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6" name="Freeform: Shape 3795">
                    <a:extLst>
                      <a:ext uri="{FF2B5EF4-FFF2-40B4-BE49-F238E27FC236}">
                        <a16:creationId xmlns:a16="http://schemas.microsoft.com/office/drawing/2014/main" id="{27258332-F683-479A-8302-C74BCA8B619E}"/>
                      </a:ext>
                    </a:extLst>
                  </p:cNvPr>
                  <p:cNvSpPr/>
                  <p:nvPr/>
                </p:nvSpPr>
                <p:spPr>
                  <a:xfrm>
                    <a:off x="8481397" y="5260181"/>
                    <a:ext cx="6667" cy="9525"/>
                  </a:xfrm>
                  <a:custGeom>
                    <a:avLst/>
                    <a:gdLst>
                      <a:gd name="connsiteX0" fmla="*/ 6667 w 6667"/>
                      <a:gd name="connsiteY0" fmla="*/ 0 h 9525"/>
                      <a:gd name="connsiteX1" fmla="*/ 0 w 6667"/>
                      <a:gd name="connsiteY1" fmla="*/ 9525 h 9525"/>
                      <a:gd name="connsiteX2" fmla="*/ 6667 w 6667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67" h="9525">
                        <a:moveTo>
                          <a:pt x="6667" y="0"/>
                        </a:moveTo>
                        <a:cubicBezTo>
                          <a:pt x="6667" y="0"/>
                          <a:pt x="952" y="1905"/>
                          <a:pt x="0" y="9525"/>
                        </a:cubicBezTo>
                        <a:cubicBezTo>
                          <a:pt x="2857" y="2857"/>
                          <a:pt x="6667" y="0"/>
                          <a:pt x="666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97" name="Graphic 7">
                  <a:extLst>
                    <a:ext uri="{FF2B5EF4-FFF2-40B4-BE49-F238E27FC236}">
                      <a16:creationId xmlns:a16="http://schemas.microsoft.com/office/drawing/2014/main" id="{91960798-D72D-4656-BF0F-68F0B53CA268}"/>
                    </a:ext>
                  </a:extLst>
                </p:cNvPr>
                <p:cNvGrpSpPr/>
                <p:nvPr/>
              </p:nvGrpSpPr>
              <p:grpSpPr>
                <a:xfrm>
                  <a:off x="8489016" y="5333523"/>
                  <a:ext cx="128587" cy="80009"/>
                  <a:chOff x="8489016" y="5333523"/>
                  <a:chExt cx="128587" cy="80009"/>
                </a:xfrm>
              </p:grpSpPr>
              <p:sp>
                <p:nvSpPr>
                  <p:cNvPr id="3798" name="Freeform: Shape 3797">
                    <a:extLst>
                      <a:ext uri="{FF2B5EF4-FFF2-40B4-BE49-F238E27FC236}">
                        <a16:creationId xmlns:a16="http://schemas.microsoft.com/office/drawing/2014/main" id="{FF0621E2-AB9D-4B29-8B5D-849C0B74CA0D}"/>
                      </a:ext>
                    </a:extLst>
                  </p:cNvPr>
                  <p:cNvSpPr/>
                  <p:nvPr/>
                </p:nvSpPr>
                <p:spPr>
                  <a:xfrm>
                    <a:off x="8517591" y="5350668"/>
                    <a:ext cx="100012" cy="62864"/>
                  </a:xfrm>
                  <a:custGeom>
                    <a:avLst/>
                    <a:gdLst>
                      <a:gd name="connsiteX0" fmla="*/ 0 w 100012"/>
                      <a:gd name="connsiteY0" fmla="*/ 62865 h 62864"/>
                      <a:gd name="connsiteX1" fmla="*/ 100013 w 100012"/>
                      <a:gd name="connsiteY1" fmla="*/ 5715 h 62864"/>
                      <a:gd name="connsiteX2" fmla="*/ 100013 w 100012"/>
                      <a:gd name="connsiteY2" fmla="*/ 0 h 62864"/>
                      <a:gd name="connsiteX3" fmla="*/ 0 w 100012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4">
                        <a:moveTo>
                          <a:pt x="0" y="62865"/>
                        </a:moveTo>
                        <a:lnTo>
                          <a:pt x="100013" y="5715"/>
                        </a:lnTo>
                        <a:lnTo>
                          <a:pt x="100013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9" name="Freeform: Shape 3798">
                    <a:extLst>
                      <a:ext uri="{FF2B5EF4-FFF2-40B4-BE49-F238E27FC236}">
                        <a16:creationId xmlns:a16="http://schemas.microsoft.com/office/drawing/2014/main" id="{C1140939-AB2B-40A9-BB97-FFDCB11D0323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33523"/>
                    <a:ext cx="128587" cy="75247"/>
                  </a:xfrm>
                  <a:custGeom>
                    <a:avLst/>
                    <a:gdLst>
                      <a:gd name="connsiteX0" fmla="*/ 28575 w 128587"/>
                      <a:gd name="connsiteY0" fmla="*/ 75247 h 75247"/>
                      <a:gd name="connsiteX1" fmla="*/ 128588 w 128587"/>
                      <a:gd name="connsiteY1" fmla="*/ 17145 h 75247"/>
                      <a:gd name="connsiteX2" fmla="*/ 100013 w 128587"/>
                      <a:gd name="connsiteY2" fmla="*/ 0 h 75247"/>
                      <a:gd name="connsiteX3" fmla="*/ 0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28575" y="75247"/>
                        </a:moveTo>
                        <a:lnTo>
                          <a:pt x="128588" y="17145"/>
                        </a:lnTo>
                        <a:lnTo>
                          <a:pt x="100013" y="0"/>
                        </a:lnTo>
                        <a:lnTo>
                          <a:pt x="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00" name="Freeform: Shape 3799">
                  <a:extLst>
                    <a:ext uri="{FF2B5EF4-FFF2-40B4-BE49-F238E27FC236}">
                      <a16:creationId xmlns:a16="http://schemas.microsoft.com/office/drawing/2014/main" id="{77746060-F214-45D0-A1CB-45F7F8AC25BD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4350" cy="298794"/>
                </a:xfrm>
                <a:custGeom>
                  <a:avLst/>
                  <a:gdLst>
                    <a:gd name="connsiteX0" fmla="*/ 0 w 514350"/>
                    <a:gd name="connsiteY0" fmla="*/ 0 h 298794"/>
                    <a:gd name="connsiteX1" fmla="*/ 20955 w 514350"/>
                    <a:gd name="connsiteY1" fmla="*/ 27622 h 298794"/>
                    <a:gd name="connsiteX2" fmla="*/ 114300 w 514350"/>
                    <a:gd name="connsiteY2" fmla="*/ 124778 h 298794"/>
                    <a:gd name="connsiteX3" fmla="*/ 352425 w 514350"/>
                    <a:gd name="connsiteY3" fmla="*/ 252413 h 298794"/>
                    <a:gd name="connsiteX4" fmla="*/ 480060 w 514350"/>
                    <a:gd name="connsiteY4" fmla="*/ 288607 h 298794"/>
                    <a:gd name="connsiteX5" fmla="*/ 514350 w 514350"/>
                    <a:gd name="connsiteY5" fmla="*/ 298132 h 298794"/>
                    <a:gd name="connsiteX6" fmla="*/ 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0" y="0"/>
                      </a:moveTo>
                      <a:cubicBezTo>
                        <a:pt x="5715" y="8572"/>
                        <a:pt x="13335" y="18097"/>
                        <a:pt x="20955" y="27622"/>
                      </a:cubicBezTo>
                      <a:cubicBezTo>
                        <a:pt x="45720" y="58103"/>
                        <a:pt x="73343" y="94297"/>
                        <a:pt x="114300" y="124778"/>
                      </a:cubicBezTo>
                      <a:cubicBezTo>
                        <a:pt x="180975" y="163830"/>
                        <a:pt x="255270" y="214313"/>
                        <a:pt x="352425" y="252413"/>
                      </a:cubicBezTo>
                      <a:cubicBezTo>
                        <a:pt x="389573" y="265747"/>
                        <a:pt x="438150" y="276225"/>
                        <a:pt x="480060" y="288607"/>
                      </a:cubicBezTo>
                      <a:cubicBezTo>
                        <a:pt x="491490" y="291465"/>
                        <a:pt x="502920" y="295275"/>
                        <a:pt x="514350" y="298132"/>
                      </a:cubicBezTo>
                      <a:cubicBezTo>
                        <a:pt x="327660" y="309563"/>
                        <a:pt x="63818" y="171450"/>
                        <a:pt x="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EF958F02-2F71-447A-9F9A-45DC17C1CCE2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5302" cy="298132"/>
                </a:xfrm>
                <a:custGeom>
                  <a:avLst/>
                  <a:gdLst>
                    <a:gd name="connsiteX0" fmla="*/ 0 w 515302"/>
                    <a:gd name="connsiteY0" fmla="*/ 0 h 298132"/>
                    <a:gd name="connsiteX1" fmla="*/ 0 w 515302"/>
                    <a:gd name="connsiteY1" fmla="*/ 0 h 298132"/>
                    <a:gd name="connsiteX2" fmla="*/ 124777 w 515302"/>
                    <a:gd name="connsiteY2" fmla="*/ 133350 h 298132"/>
                    <a:gd name="connsiteX3" fmla="*/ 283845 w 515302"/>
                    <a:gd name="connsiteY3" fmla="*/ 225742 h 298132"/>
                    <a:gd name="connsiteX4" fmla="*/ 515303 w 515302"/>
                    <a:gd name="connsiteY4" fmla="*/ 298132 h 298132"/>
                    <a:gd name="connsiteX5" fmla="*/ 506730 w 515302"/>
                    <a:gd name="connsiteY5" fmla="*/ 292417 h 298132"/>
                    <a:gd name="connsiteX6" fmla="*/ 286703 w 515302"/>
                    <a:gd name="connsiteY6" fmla="*/ 222885 h 298132"/>
                    <a:gd name="connsiteX7" fmla="*/ 127635 w 515302"/>
                    <a:gd name="connsiteY7" fmla="*/ 130492 h 298132"/>
                    <a:gd name="connsiteX8" fmla="*/ 9525 w 515302"/>
                    <a:gd name="connsiteY8" fmla="*/ 6667 h 298132"/>
                    <a:gd name="connsiteX9" fmla="*/ 0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60008" y="96203"/>
                        <a:pt x="124777" y="133350"/>
                      </a:cubicBezTo>
                      <a:lnTo>
                        <a:pt x="283845" y="225742"/>
                      </a:lnTo>
                      <a:cubicBezTo>
                        <a:pt x="348615" y="262890"/>
                        <a:pt x="515303" y="298132"/>
                        <a:pt x="515303" y="298132"/>
                      </a:cubicBezTo>
                      <a:lnTo>
                        <a:pt x="506730" y="292417"/>
                      </a:lnTo>
                      <a:cubicBezTo>
                        <a:pt x="470535" y="284797"/>
                        <a:pt x="340995" y="254317"/>
                        <a:pt x="286703" y="222885"/>
                      </a:cubicBezTo>
                      <a:lnTo>
                        <a:pt x="127635" y="130492"/>
                      </a:lnTo>
                      <a:cubicBezTo>
                        <a:pt x="75248" y="100013"/>
                        <a:pt x="25718" y="30480"/>
                        <a:pt x="9525" y="666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2DC27631-99CE-4E98-8EFC-BEF184DDC5C3}"/>
                    </a:ext>
                  </a:extLst>
                </p:cNvPr>
                <p:cNvSpPr/>
                <p:nvPr/>
              </p:nvSpPr>
              <p:spPr>
                <a:xfrm>
                  <a:off x="8492750" y="5255418"/>
                  <a:ext cx="18173" cy="16192"/>
                </a:xfrm>
                <a:custGeom>
                  <a:avLst/>
                  <a:gdLst>
                    <a:gd name="connsiteX0" fmla="*/ 1029 w 18173"/>
                    <a:gd name="connsiteY0" fmla="*/ 3810 h 16192"/>
                    <a:gd name="connsiteX1" fmla="*/ 18174 w 18173"/>
                    <a:gd name="connsiteY1" fmla="*/ 0 h 16192"/>
                    <a:gd name="connsiteX2" fmla="*/ 14364 w 18173"/>
                    <a:gd name="connsiteY2" fmla="*/ 9525 h 16192"/>
                    <a:gd name="connsiteX3" fmla="*/ 1981 w 18173"/>
                    <a:gd name="connsiteY3" fmla="*/ 16192 h 16192"/>
                    <a:gd name="connsiteX4" fmla="*/ 1029 w 18173"/>
                    <a:gd name="connsiteY4" fmla="*/ 3810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73" h="16192">
                      <a:moveTo>
                        <a:pt x="1029" y="3810"/>
                      </a:moveTo>
                      <a:cubicBezTo>
                        <a:pt x="1029" y="3810"/>
                        <a:pt x="14364" y="952"/>
                        <a:pt x="18174" y="0"/>
                      </a:cubicBezTo>
                      <a:cubicBezTo>
                        <a:pt x="17221" y="3810"/>
                        <a:pt x="14364" y="9525"/>
                        <a:pt x="14364" y="9525"/>
                      </a:cubicBezTo>
                      <a:cubicBezTo>
                        <a:pt x="14364" y="9525"/>
                        <a:pt x="7696" y="15240"/>
                        <a:pt x="1981" y="16192"/>
                      </a:cubicBezTo>
                      <a:cubicBezTo>
                        <a:pt x="-1829" y="7620"/>
                        <a:pt x="1029" y="3810"/>
                        <a:pt x="1029" y="381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3" name="Freeform: Shape 3802">
                  <a:extLst>
                    <a:ext uri="{FF2B5EF4-FFF2-40B4-BE49-F238E27FC236}">
                      <a16:creationId xmlns:a16="http://schemas.microsoft.com/office/drawing/2014/main" id="{3E766BBD-F1B2-4A4D-A940-FEDFCBF2DBF8}"/>
                    </a:ext>
                  </a:extLst>
                </p:cNvPr>
                <p:cNvSpPr/>
                <p:nvPr/>
              </p:nvSpPr>
              <p:spPr>
                <a:xfrm>
                  <a:off x="8292413" y="5239783"/>
                  <a:ext cx="257958" cy="161367"/>
                </a:xfrm>
                <a:custGeom>
                  <a:avLst/>
                  <a:gdLst>
                    <a:gd name="connsiteX0" fmla="*/ 48966 w 257958"/>
                    <a:gd name="connsiteY0" fmla="*/ 138507 h 161367"/>
                    <a:gd name="connsiteX1" fmla="*/ 59444 w 257958"/>
                    <a:gd name="connsiteY1" fmla="*/ 121362 h 161367"/>
                    <a:gd name="connsiteX2" fmla="*/ 256611 w 257958"/>
                    <a:gd name="connsiteY2" fmla="*/ 5157 h 161367"/>
                    <a:gd name="connsiteX3" fmla="*/ 257564 w 257958"/>
                    <a:gd name="connsiteY3" fmla="*/ 1347 h 161367"/>
                    <a:gd name="connsiteX4" fmla="*/ 253754 w 257958"/>
                    <a:gd name="connsiteY4" fmla="*/ 395 h 161367"/>
                    <a:gd name="connsiteX5" fmla="*/ 56586 w 257958"/>
                    <a:gd name="connsiteY5" fmla="*/ 116599 h 161367"/>
                    <a:gd name="connsiteX6" fmla="*/ 36584 w 257958"/>
                    <a:gd name="connsiteY6" fmla="*/ 117552 h 161367"/>
                    <a:gd name="connsiteX7" fmla="*/ 389 w 257958"/>
                    <a:gd name="connsiteY7" fmla="*/ 137555 h 161367"/>
                    <a:gd name="connsiteX8" fmla="*/ 4199 w 257958"/>
                    <a:gd name="connsiteY8" fmla="*/ 150889 h 161367"/>
                    <a:gd name="connsiteX9" fmla="*/ 13724 w 257958"/>
                    <a:gd name="connsiteY9" fmla="*/ 161367 h 161367"/>
                    <a:gd name="connsiteX10" fmla="*/ 48966 w 257958"/>
                    <a:gd name="connsiteY10" fmla="*/ 138507 h 16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958" h="161367">
                      <a:moveTo>
                        <a:pt x="48966" y="138507"/>
                      </a:moveTo>
                      <a:cubicBezTo>
                        <a:pt x="54681" y="132792"/>
                        <a:pt x="59444" y="121362"/>
                        <a:pt x="59444" y="121362"/>
                      </a:cubicBezTo>
                      <a:lnTo>
                        <a:pt x="256611" y="5157"/>
                      </a:lnTo>
                      <a:cubicBezTo>
                        <a:pt x="257564" y="4205"/>
                        <a:pt x="258516" y="3252"/>
                        <a:pt x="257564" y="1347"/>
                      </a:cubicBezTo>
                      <a:cubicBezTo>
                        <a:pt x="256611" y="395"/>
                        <a:pt x="255659" y="-558"/>
                        <a:pt x="253754" y="395"/>
                      </a:cubicBezTo>
                      <a:lnTo>
                        <a:pt x="56586" y="116599"/>
                      </a:lnTo>
                      <a:cubicBezTo>
                        <a:pt x="56586" y="116599"/>
                        <a:pt x="44204" y="114695"/>
                        <a:pt x="36584" y="117552"/>
                      </a:cubicBezTo>
                      <a:cubicBezTo>
                        <a:pt x="26106" y="121362"/>
                        <a:pt x="2294" y="132792"/>
                        <a:pt x="389" y="137555"/>
                      </a:cubicBezTo>
                      <a:cubicBezTo>
                        <a:pt x="-1516" y="142317"/>
                        <a:pt x="4199" y="150889"/>
                        <a:pt x="4199" y="150889"/>
                      </a:cubicBezTo>
                      <a:cubicBezTo>
                        <a:pt x="4199" y="150889"/>
                        <a:pt x="8009" y="160414"/>
                        <a:pt x="13724" y="161367"/>
                      </a:cubicBezTo>
                      <a:cubicBezTo>
                        <a:pt x="18486" y="161367"/>
                        <a:pt x="41346" y="146127"/>
                        <a:pt x="48966" y="138507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4" name="Freeform: Shape 3803">
                  <a:extLst>
                    <a:ext uri="{FF2B5EF4-FFF2-40B4-BE49-F238E27FC236}">
                      <a16:creationId xmlns:a16="http://schemas.microsoft.com/office/drawing/2014/main" id="{63127159-F0F8-4ADA-BC5D-3AE79050D6AB}"/>
                    </a:ext>
                  </a:extLst>
                </p:cNvPr>
                <p:cNvSpPr/>
                <p:nvPr/>
              </p:nvSpPr>
              <p:spPr>
                <a:xfrm>
                  <a:off x="8409007" y="5285898"/>
                  <a:ext cx="44188" cy="25717"/>
                </a:xfrm>
                <a:custGeom>
                  <a:avLst/>
                  <a:gdLst>
                    <a:gd name="connsiteX0" fmla="*/ 6667 w 44188"/>
                    <a:gd name="connsiteY0" fmla="*/ 0 h 25717"/>
                    <a:gd name="connsiteX1" fmla="*/ 26670 w 44188"/>
                    <a:gd name="connsiteY1" fmla="*/ 7620 h 25717"/>
                    <a:gd name="connsiteX2" fmla="*/ 41910 w 44188"/>
                    <a:gd name="connsiteY2" fmla="*/ 10478 h 25717"/>
                    <a:gd name="connsiteX3" fmla="*/ 43815 w 44188"/>
                    <a:gd name="connsiteY3" fmla="*/ 20003 h 25717"/>
                    <a:gd name="connsiteX4" fmla="*/ 37147 w 44188"/>
                    <a:gd name="connsiteY4" fmla="*/ 25718 h 25717"/>
                    <a:gd name="connsiteX5" fmla="*/ 30480 w 44188"/>
                    <a:gd name="connsiteY5" fmla="*/ 22860 h 25717"/>
                    <a:gd name="connsiteX6" fmla="*/ 25717 w 44188"/>
                    <a:gd name="connsiteY6" fmla="*/ 14288 h 25717"/>
                    <a:gd name="connsiteX7" fmla="*/ 0 w 44188"/>
                    <a:gd name="connsiteY7" fmla="*/ 10478 h 25717"/>
                    <a:gd name="connsiteX8" fmla="*/ 6667 w 44188"/>
                    <a:gd name="connsiteY8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188" h="25717">
                      <a:moveTo>
                        <a:pt x="6667" y="0"/>
                      </a:moveTo>
                      <a:lnTo>
                        <a:pt x="26670" y="7620"/>
                      </a:lnTo>
                      <a:cubicBezTo>
                        <a:pt x="26670" y="7620"/>
                        <a:pt x="40005" y="8572"/>
                        <a:pt x="41910" y="10478"/>
                      </a:cubicBezTo>
                      <a:cubicBezTo>
                        <a:pt x="43815" y="12383"/>
                        <a:pt x="44767" y="18097"/>
                        <a:pt x="43815" y="20003"/>
                      </a:cubicBezTo>
                      <a:cubicBezTo>
                        <a:pt x="42863" y="21908"/>
                        <a:pt x="39053" y="25718"/>
                        <a:pt x="37147" y="25718"/>
                      </a:cubicBezTo>
                      <a:cubicBezTo>
                        <a:pt x="34290" y="25718"/>
                        <a:pt x="33338" y="24765"/>
                        <a:pt x="30480" y="22860"/>
                      </a:cubicBezTo>
                      <a:cubicBezTo>
                        <a:pt x="27622" y="21908"/>
                        <a:pt x="25717" y="14288"/>
                        <a:pt x="25717" y="14288"/>
                      </a:cubicBezTo>
                      <a:cubicBezTo>
                        <a:pt x="25717" y="14288"/>
                        <a:pt x="10478" y="13335"/>
                        <a:pt x="0" y="10478"/>
                      </a:cubicBezTo>
                      <a:cubicBezTo>
                        <a:pt x="1905" y="2858"/>
                        <a:pt x="6667" y="0"/>
                        <a:pt x="6667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427B634-EC93-4511-A36D-D1A19DE728C6}"/>
                    </a:ext>
                  </a:extLst>
                </p:cNvPr>
                <p:cNvSpPr/>
                <p:nvPr/>
              </p:nvSpPr>
              <p:spPr>
                <a:xfrm>
                  <a:off x="8513528" y="5252560"/>
                  <a:ext cx="14540" cy="12382"/>
                </a:xfrm>
                <a:custGeom>
                  <a:avLst/>
                  <a:gdLst>
                    <a:gd name="connsiteX0" fmla="*/ 9778 w 14540"/>
                    <a:gd name="connsiteY0" fmla="*/ 0 h 12382"/>
                    <a:gd name="connsiteX1" fmla="*/ 14541 w 14540"/>
                    <a:gd name="connsiteY1" fmla="*/ 5715 h 12382"/>
                    <a:gd name="connsiteX2" fmla="*/ 3111 w 14540"/>
                    <a:gd name="connsiteY2" fmla="*/ 12383 h 12382"/>
                    <a:gd name="connsiteX3" fmla="*/ 253 w 14540"/>
                    <a:gd name="connsiteY3" fmla="*/ 8572 h 12382"/>
                    <a:gd name="connsiteX4" fmla="*/ 9778 w 14540"/>
                    <a:gd name="connsiteY4" fmla="*/ 0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40" h="12382">
                      <a:moveTo>
                        <a:pt x="9778" y="0"/>
                      </a:moveTo>
                      <a:cubicBezTo>
                        <a:pt x="11683" y="0"/>
                        <a:pt x="14541" y="1905"/>
                        <a:pt x="14541" y="5715"/>
                      </a:cubicBezTo>
                      <a:cubicBezTo>
                        <a:pt x="14541" y="7620"/>
                        <a:pt x="5016" y="12383"/>
                        <a:pt x="3111" y="12383"/>
                      </a:cubicBezTo>
                      <a:cubicBezTo>
                        <a:pt x="1206" y="12383"/>
                        <a:pt x="-699" y="10478"/>
                        <a:pt x="253" y="8572"/>
                      </a:cubicBezTo>
                      <a:cubicBezTo>
                        <a:pt x="-699" y="6668"/>
                        <a:pt x="7873" y="0"/>
                        <a:pt x="9778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6" name="Freeform: Shape 3805">
                  <a:extLst>
                    <a:ext uri="{FF2B5EF4-FFF2-40B4-BE49-F238E27FC236}">
                      <a16:creationId xmlns:a16="http://schemas.microsoft.com/office/drawing/2014/main" id="{C42F888D-23AA-4219-A7AE-F9AB09F09B72}"/>
                    </a:ext>
                  </a:extLst>
                </p:cNvPr>
                <p:cNvSpPr/>
                <p:nvPr/>
              </p:nvSpPr>
              <p:spPr>
                <a:xfrm>
                  <a:off x="8507114" y="5249703"/>
                  <a:ext cx="16192" cy="13334"/>
                </a:xfrm>
                <a:custGeom>
                  <a:avLst/>
                  <a:gdLst>
                    <a:gd name="connsiteX0" fmla="*/ 3810 w 16192"/>
                    <a:gd name="connsiteY0" fmla="*/ 5715 h 13334"/>
                    <a:gd name="connsiteX1" fmla="*/ 8572 w 16192"/>
                    <a:gd name="connsiteY1" fmla="*/ 0 h 13334"/>
                    <a:gd name="connsiteX2" fmla="*/ 16192 w 16192"/>
                    <a:gd name="connsiteY2" fmla="*/ 3810 h 13334"/>
                    <a:gd name="connsiteX3" fmla="*/ 11430 w 16192"/>
                    <a:gd name="connsiteY3" fmla="*/ 9525 h 13334"/>
                    <a:gd name="connsiteX4" fmla="*/ 8572 w 16192"/>
                    <a:gd name="connsiteY4" fmla="*/ 8572 h 13334"/>
                    <a:gd name="connsiteX5" fmla="*/ 0 w 16192"/>
                    <a:gd name="connsiteY5" fmla="*/ 13335 h 13334"/>
                    <a:gd name="connsiteX6" fmla="*/ 3810 w 16192"/>
                    <a:gd name="connsiteY6" fmla="*/ 5715 h 1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92" h="13334">
                      <a:moveTo>
                        <a:pt x="3810" y="5715"/>
                      </a:moveTo>
                      <a:cubicBezTo>
                        <a:pt x="3810" y="5715"/>
                        <a:pt x="6667" y="953"/>
                        <a:pt x="8572" y="0"/>
                      </a:cubicBezTo>
                      <a:cubicBezTo>
                        <a:pt x="11430" y="0"/>
                        <a:pt x="16192" y="1905"/>
                        <a:pt x="16192" y="3810"/>
                      </a:cubicBezTo>
                      <a:cubicBezTo>
                        <a:pt x="16192" y="5715"/>
                        <a:pt x="12383" y="8572"/>
                        <a:pt x="11430" y="9525"/>
                      </a:cubicBezTo>
                      <a:cubicBezTo>
                        <a:pt x="10477" y="10478"/>
                        <a:pt x="8572" y="8572"/>
                        <a:pt x="8572" y="8572"/>
                      </a:cubicBezTo>
                      <a:lnTo>
                        <a:pt x="0" y="13335"/>
                      </a:lnTo>
                      <a:lnTo>
                        <a:pt x="3810" y="571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7" name="Graphic 7">
                <a:extLst>
                  <a:ext uri="{FF2B5EF4-FFF2-40B4-BE49-F238E27FC236}">
                    <a16:creationId xmlns:a16="http://schemas.microsoft.com/office/drawing/2014/main" id="{9CB9E419-2FA4-435C-8828-FB8DD1A3AA28}"/>
                  </a:ext>
                </a:extLst>
              </p:cNvPr>
              <p:cNvGrpSpPr/>
              <p:nvPr/>
            </p:nvGrpSpPr>
            <p:grpSpPr>
              <a:xfrm>
                <a:off x="16910022" y="4274447"/>
                <a:ext cx="595548" cy="398199"/>
                <a:chOff x="9247207" y="4687728"/>
                <a:chExt cx="516255" cy="341947"/>
              </a:xfrm>
            </p:grpSpPr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8C782C95-3060-48ED-80FC-CF2DE287A1A5}"/>
                    </a:ext>
                  </a:extLst>
                </p:cNvPr>
                <p:cNvSpPr/>
                <p:nvPr/>
              </p:nvSpPr>
              <p:spPr>
                <a:xfrm>
                  <a:off x="9261494" y="4742973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3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3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3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3"/>
                      </a:cubicBezTo>
                      <a:lnTo>
                        <a:pt x="120015" y="158115"/>
                      </a:lnTo>
                      <a:cubicBezTo>
                        <a:pt x="58103" y="195263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9" name="Freeform: Shape 3808">
                  <a:extLst>
                    <a:ext uri="{FF2B5EF4-FFF2-40B4-BE49-F238E27FC236}">
                      <a16:creationId xmlns:a16="http://schemas.microsoft.com/office/drawing/2014/main" id="{687B39EF-4B94-4359-9E1E-CDD0D0FF669D}"/>
                    </a:ext>
                  </a:extLst>
                </p:cNvPr>
                <p:cNvSpPr/>
                <p:nvPr/>
              </p:nvSpPr>
              <p:spPr>
                <a:xfrm>
                  <a:off x="9248159" y="4687728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7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2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7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2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7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960" y="201930"/>
                        <a:pt x="952" y="296228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4233C1DC-259B-4545-AD3C-C6B51718C28D}"/>
                    </a:ext>
                  </a:extLst>
                </p:cNvPr>
                <p:cNvSpPr/>
                <p:nvPr/>
              </p:nvSpPr>
              <p:spPr>
                <a:xfrm>
                  <a:off x="9289116" y="4730591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8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8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3" y="208597"/>
                        <a:pt x="189548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8" y="155257"/>
                      </a:lnTo>
                      <a:cubicBezTo>
                        <a:pt x="59055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1" name="Freeform: Shape 3810">
                  <a:extLst>
                    <a:ext uri="{FF2B5EF4-FFF2-40B4-BE49-F238E27FC236}">
                      <a16:creationId xmlns:a16="http://schemas.microsoft.com/office/drawing/2014/main" id="{1D43C1AC-ED5C-42F8-97BD-EB47C3FD64A5}"/>
                    </a:ext>
                  </a:extLst>
                </p:cNvPr>
                <p:cNvSpPr/>
                <p:nvPr/>
              </p:nvSpPr>
              <p:spPr>
                <a:xfrm>
                  <a:off x="9247207" y="4688681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8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8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12" name="Graphic 7">
                  <a:extLst>
                    <a:ext uri="{FF2B5EF4-FFF2-40B4-BE49-F238E27FC236}">
                      <a16:creationId xmlns:a16="http://schemas.microsoft.com/office/drawing/2014/main" id="{427067B9-38DD-4837-A715-8D9170900EAF}"/>
                    </a:ext>
                  </a:extLst>
                </p:cNvPr>
                <p:cNvGrpSpPr/>
                <p:nvPr/>
              </p:nvGrpSpPr>
              <p:grpSpPr>
                <a:xfrm>
                  <a:off x="9533909" y="4759166"/>
                  <a:ext cx="128587" cy="79057"/>
                  <a:chOff x="9533909" y="4759166"/>
                  <a:chExt cx="128587" cy="79057"/>
                </a:xfrm>
              </p:grpSpPr>
              <p:sp>
                <p:nvSpPr>
                  <p:cNvPr id="3813" name="Freeform: Shape 3812">
                    <a:extLst>
                      <a:ext uri="{FF2B5EF4-FFF2-40B4-BE49-F238E27FC236}">
                        <a16:creationId xmlns:a16="http://schemas.microsoft.com/office/drawing/2014/main" id="{9542D9FE-25E4-4666-9501-BAF77868DFF7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7535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4" name="Freeform: Shape 3813">
                    <a:extLst>
                      <a:ext uri="{FF2B5EF4-FFF2-40B4-BE49-F238E27FC236}">
                        <a16:creationId xmlns:a16="http://schemas.microsoft.com/office/drawing/2014/main" id="{9DCEE41D-A698-468F-BDB4-1C2CCC5BBC33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59166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15" name="Graphic 7">
                  <a:extLst>
                    <a:ext uri="{FF2B5EF4-FFF2-40B4-BE49-F238E27FC236}">
                      <a16:creationId xmlns:a16="http://schemas.microsoft.com/office/drawing/2014/main" id="{FD233DEE-CF57-4796-A5E9-A708D9265B3A}"/>
                    </a:ext>
                  </a:extLst>
                </p:cNvPr>
                <p:cNvGrpSpPr/>
                <p:nvPr/>
              </p:nvGrpSpPr>
              <p:grpSpPr>
                <a:xfrm>
                  <a:off x="9370079" y="4853463"/>
                  <a:ext cx="128587" cy="80009"/>
                  <a:chOff x="9370079" y="4853463"/>
                  <a:chExt cx="128587" cy="80009"/>
                </a:xfrm>
              </p:grpSpPr>
              <p:sp>
                <p:nvSpPr>
                  <p:cNvPr id="3816" name="Freeform: Shape 3815">
                    <a:extLst>
                      <a:ext uri="{FF2B5EF4-FFF2-40B4-BE49-F238E27FC236}">
                        <a16:creationId xmlns:a16="http://schemas.microsoft.com/office/drawing/2014/main" id="{EB9426AE-F272-434E-910E-5B15069461E0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7060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7" name="Freeform: Shape 3816">
                    <a:extLst>
                      <a:ext uri="{FF2B5EF4-FFF2-40B4-BE49-F238E27FC236}">
                        <a16:creationId xmlns:a16="http://schemas.microsoft.com/office/drawing/2014/main" id="{C4D6FB69-7BB9-4507-BC1A-2C8D1DD6B655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53463"/>
                    <a:ext cx="128587" cy="75247"/>
                  </a:xfrm>
                  <a:custGeom>
                    <a:avLst/>
                    <a:gdLst>
                      <a:gd name="connsiteX0" fmla="*/ 100013 w 128587"/>
                      <a:gd name="connsiteY0" fmla="*/ 75247 h 75247"/>
                      <a:gd name="connsiteX1" fmla="*/ 0 w 128587"/>
                      <a:gd name="connsiteY1" fmla="*/ 17145 h 75247"/>
                      <a:gd name="connsiteX2" fmla="*/ 28575 w 128587"/>
                      <a:gd name="connsiteY2" fmla="*/ 0 h 75247"/>
                      <a:gd name="connsiteX3" fmla="*/ 128588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100013" y="75247"/>
                        </a:moveTo>
                        <a:lnTo>
                          <a:pt x="0" y="17145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18" name="Freeform: Shape 3817">
                  <a:extLst>
                    <a:ext uri="{FF2B5EF4-FFF2-40B4-BE49-F238E27FC236}">
                      <a16:creationId xmlns:a16="http://schemas.microsoft.com/office/drawing/2014/main" id="{84256742-7655-4B21-B1EC-713B961B02A3}"/>
                    </a:ext>
                  </a:extLst>
                </p:cNvPr>
                <p:cNvSpPr/>
                <p:nvPr/>
              </p:nvSpPr>
              <p:spPr>
                <a:xfrm>
                  <a:off x="9249111" y="4688681"/>
                  <a:ext cx="514350" cy="298794"/>
                </a:xfrm>
                <a:custGeom>
                  <a:avLst/>
                  <a:gdLst>
                    <a:gd name="connsiteX0" fmla="*/ 514350 w 514350"/>
                    <a:gd name="connsiteY0" fmla="*/ 0 h 298794"/>
                    <a:gd name="connsiteX1" fmla="*/ 493395 w 514350"/>
                    <a:gd name="connsiteY1" fmla="*/ 27622 h 298794"/>
                    <a:gd name="connsiteX2" fmla="*/ 400050 w 514350"/>
                    <a:gd name="connsiteY2" fmla="*/ 124777 h 298794"/>
                    <a:gd name="connsiteX3" fmla="*/ 161925 w 514350"/>
                    <a:gd name="connsiteY3" fmla="*/ 252413 h 298794"/>
                    <a:gd name="connsiteX4" fmla="*/ 34290 w 514350"/>
                    <a:gd name="connsiteY4" fmla="*/ 288607 h 298794"/>
                    <a:gd name="connsiteX5" fmla="*/ 0 w 514350"/>
                    <a:gd name="connsiteY5" fmla="*/ 298132 h 298794"/>
                    <a:gd name="connsiteX6" fmla="*/ 51435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8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8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9" name="Freeform: Shape 3818">
                  <a:extLst>
                    <a:ext uri="{FF2B5EF4-FFF2-40B4-BE49-F238E27FC236}">
                      <a16:creationId xmlns:a16="http://schemas.microsoft.com/office/drawing/2014/main" id="{8EE5A0E9-62F1-4CC3-BC4D-2F658645821F}"/>
                    </a:ext>
                  </a:extLst>
                </p:cNvPr>
                <p:cNvSpPr/>
                <p:nvPr/>
              </p:nvSpPr>
              <p:spPr>
                <a:xfrm>
                  <a:off x="9248159" y="4688681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0 h 298132"/>
                    <a:gd name="connsiteX1" fmla="*/ 515303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7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2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8 w 515302"/>
                    <a:gd name="connsiteY8" fmla="*/ 6667 h 298132"/>
                    <a:gd name="connsiteX9" fmla="*/ 515303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3" y="0"/>
                      </a:moveTo>
                      <a:lnTo>
                        <a:pt x="515303" y="0"/>
                      </a:lnTo>
                      <a:cubicBezTo>
                        <a:pt x="515303" y="0"/>
                        <a:pt x="455295" y="96202"/>
                        <a:pt x="390525" y="133350"/>
                      </a:cubicBezTo>
                      <a:lnTo>
                        <a:pt x="231457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2" y="292417"/>
                      </a:lnTo>
                      <a:cubicBezTo>
                        <a:pt x="44767" y="284797"/>
                        <a:pt x="174307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8" y="6667"/>
                      </a:cubicBezTo>
                      <a:lnTo>
                        <a:pt x="515303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20" name="Graphic 7">
                <a:extLst>
                  <a:ext uri="{FF2B5EF4-FFF2-40B4-BE49-F238E27FC236}">
                    <a16:creationId xmlns:a16="http://schemas.microsoft.com/office/drawing/2014/main" id="{7E14C382-10A7-4CE7-A2F3-B77023D8EEE0}"/>
                  </a:ext>
                </a:extLst>
              </p:cNvPr>
              <p:cNvGrpSpPr/>
              <p:nvPr/>
            </p:nvGrpSpPr>
            <p:grpSpPr>
              <a:xfrm>
                <a:off x="17240760" y="4302178"/>
                <a:ext cx="595547" cy="399309"/>
                <a:chOff x="9533909" y="4711541"/>
                <a:chExt cx="516254" cy="342900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7D68BED2-5888-4031-969C-5203B354EA56}"/>
                    </a:ext>
                  </a:extLst>
                </p:cNvPr>
                <p:cNvSpPr/>
                <p:nvPr/>
              </p:nvSpPr>
              <p:spPr>
                <a:xfrm>
                  <a:off x="9548197" y="4767738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2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2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2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2"/>
                      </a:cubicBezTo>
                      <a:lnTo>
                        <a:pt x="120015" y="158115"/>
                      </a:lnTo>
                      <a:cubicBezTo>
                        <a:pt x="57150" y="194310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3FDA93F2-4CF7-4BC5-A171-95DF3E558935}"/>
                    </a:ext>
                  </a:extLst>
                </p:cNvPr>
                <p:cNvSpPr/>
                <p:nvPr/>
              </p:nvSpPr>
              <p:spPr>
                <a:xfrm>
                  <a:off x="9534861" y="4711541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8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3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8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3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8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008" y="201930"/>
                        <a:pt x="953" y="297180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CFA3ADE-2DF8-49CA-A7D3-A576AB3ED786}"/>
                    </a:ext>
                  </a:extLst>
                </p:cNvPr>
                <p:cNvSpPr/>
                <p:nvPr/>
              </p:nvSpPr>
              <p:spPr>
                <a:xfrm>
                  <a:off x="9575819" y="4755356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7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7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2" y="208597"/>
                        <a:pt x="189547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7" y="155257"/>
                      </a:lnTo>
                      <a:cubicBezTo>
                        <a:pt x="58103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87162717-0A5F-4C28-BDA2-5AE1A171A4C7}"/>
                    </a:ext>
                  </a:extLst>
                </p:cNvPr>
                <p:cNvSpPr/>
                <p:nvPr/>
              </p:nvSpPr>
              <p:spPr>
                <a:xfrm>
                  <a:off x="9533909" y="4712493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7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7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25" name="Graphic 7">
                  <a:extLst>
                    <a:ext uri="{FF2B5EF4-FFF2-40B4-BE49-F238E27FC236}">
                      <a16:creationId xmlns:a16="http://schemas.microsoft.com/office/drawing/2014/main" id="{991C78BD-5ED3-4A86-A9DA-01AD5EAC8A15}"/>
                    </a:ext>
                  </a:extLst>
                </p:cNvPr>
                <p:cNvGrpSpPr/>
                <p:nvPr/>
              </p:nvGrpSpPr>
              <p:grpSpPr>
                <a:xfrm>
                  <a:off x="9820612" y="4782978"/>
                  <a:ext cx="128587" cy="80009"/>
                  <a:chOff x="9820612" y="4782978"/>
                  <a:chExt cx="128587" cy="80009"/>
                </a:xfrm>
              </p:grpSpPr>
              <p:sp>
                <p:nvSpPr>
                  <p:cNvPr id="3826" name="Freeform: Shape 3825">
                    <a:extLst>
                      <a:ext uri="{FF2B5EF4-FFF2-40B4-BE49-F238E27FC236}">
                        <a16:creationId xmlns:a16="http://schemas.microsoft.com/office/drawing/2014/main" id="{9501B4DC-7CB6-4ADF-92BD-769A1A89A761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9917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7" name="Freeform: Shape 3826">
                    <a:extLst>
                      <a:ext uri="{FF2B5EF4-FFF2-40B4-BE49-F238E27FC236}">
                        <a16:creationId xmlns:a16="http://schemas.microsoft.com/office/drawing/2014/main" id="{ED1F3B5D-8123-41F3-AEC4-8FE9B4CF733F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82978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28" name="Graphic 7">
                  <a:extLst>
                    <a:ext uri="{FF2B5EF4-FFF2-40B4-BE49-F238E27FC236}">
                      <a16:creationId xmlns:a16="http://schemas.microsoft.com/office/drawing/2014/main" id="{A6A640A5-0E87-458E-AC54-86324ADCFBF2}"/>
                    </a:ext>
                  </a:extLst>
                </p:cNvPr>
                <p:cNvGrpSpPr/>
                <p:nvPr/>
              </p:nvGrpSpPr>
              <p:grpSpPr>
                <a:xfrm>
                  <a:off x="9655829" y="4878228"/>
                  <a:ext cx="129540" cy="80009"/>
                  <a:chOff x="9655829" y="4878228"/>
                  <a:chExt cx="129540" cy="80009"/>
                </a:xfrm>
              </p:grpSpPr>
              <p:sp>
                <p:nvSpPr>
                  <p:cNvPr id="3829" name="Freeform: Shape 3828">
                    <a:extLst>
                      <a:ext uri="{FF2B5EF4-FFF2-40B4-BE49-F238E27FC236}">
                        <a16:creationId xmlns:a16="http://schemas.microsoft.com/office/drawing/2014/main" id="{14E2FFD0-381A-42C6-95C0-121EC61C00EB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9442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0" name="Freeform: Shape 3829">
                    <a:extLst>
                      <a:ext uri="{FF2B5EF4-FFF2-40B4-BE49-F238E27FC236}">
                        <a16:creationId xmlns:a16="http://schemas.microsoft.com/office/drawing/2014/main" id="{76FD54DC-FDDF-49D9-BBE5-D0F1E7C213CC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78228"/>
                    <a:ext cx="129540" cy="74294"/>
                  </a:xfrm>
                  <a:custGeom>
                    <a:avLst/>
                    <a:gdLst>
                      <a:gd name="connsiteX0" fmla="*/ 100013 w 129540"/>
                      <a:gd name="connsiteY0" fmla="*/ 74295 h 74294"/>
                      <a:gd name="connsiteX1" fmla="*/ 0 w 129540"/>
                      <a:gd name="connsiteY1" fmla="*/ 16192 h 74294"/>
                      <a:gd name="connsiteX2" fmla="*/ 29528 w 129540"/>
                      <a:gd name="connsiteY2" fmla="*/ 0 h 74294"/>
                      <a:gd name="connsiteX3" fmla="*/ 129540 w 129540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40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9528" y="0"/>
                        </a:lnTo>
                        <a:lnTo>
                          <a:pt x="12954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1" name="Freeform: Shape 3830">
                  <a:extLst>
                    <a:ext uri="{FF2B5EF4-FFF2-40B4-BE49-F238E27FC236}">
                      <a16:creationId xmlns:a16="http://schemas.microsoft.com/office/drawing/2014/main" id="{0310DB12-21A4-421D-917B-85454294DDEB}"/>
                    </a:ext>
                  </a:extLst>
                </p:cNvPr>
                <p:cNvSpPr/>
                <p:nvPr/>
              </p:nvSpPr>
              <p:spPr>
                <a:xfrm>
                  <a:off x="9535814" y="4712493"/>
                  <a:ext cx="514349" cy="298794"/>
                </a:xfrm>
                <a:custGeom>
                  <a:avLst/>
                  <a:gdLst>
                    <a:gd name="connsiteX0" fmla="*/ 514350 w 514349"/>
                    <a:gd name="connsiteY0" fmla="*/ 0 h 298794"/>
                    <a:gd name="connsiteX1" fmla="*/ 493395 w 514349"/>
                    <a:gd name="connsiteY1" fmla="*/ 27622 h 298794"/>
                    <a:gd name="connsiteX2" fmla="*/ 400050 w 514349"/>
                    <a:gd name="connsiteY2" fmla="*/ 124777 h 298794"/>
                    <a:gd name="connsiteX3" fmla="*/ 161925 w 514349"/>
                    <a:gd name="connsiteY3" fmla="*/ 252413 h 298794"/>
                    <a:gd name="connsiteX4" fmla="*/ 34290 w 514349"/>
                    <a:gd name="connsiteY4" fmla="*/ 288607 h 298794"/>
                    <a:gd name="connsiteX5" fmla="*/ 0 w 514349"/>
                    <a:gd name="connsiteY5" fmla="*/ 298132 h 298794"/>
                    <a:gd name="connsiteX6" fmla="*/ 514350 w 514349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49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7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7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2" name="Freeform: Shape 3831">
                  <a:extLst>
                    <a:ext uri="{FF2B5EF4-FFF2-40B4-BE49-F238E27FC236}">
                      <a16:creationId xmlns:a16="http://schemas.microsoft.com/office/drawing/2014/main" id="{C87C8B8E-D303-42BE-8322-EF28DBFFD17E}"/>
                    </a:ext>
                  </a:extLst>
                </p:cNvPr>
                <p:cNvSpPr/>
                <p:nvPr/>
              </p:nvSpPr>
              <p:spPr>
                <a:xfrm>
                  <a:off x="9534861" y="4712493"/>
                  <a:ext cx="515302" cy="298132"/>
                </a:xfrm>
                <a:custGeom>
                  <a:avLst/>
                  <a:gdLst>
                    <a:gd name="connsiteX0" fmla="*/ 515302 w 515302"/>
                    <a:gd name="connsiteY0" fmla="*/ 0 h 298132"/>
                    <a:gd name="connsiteX1" fmla="*/ 515302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8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3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7 w 515302"/>
                    <a:gd name="connsiteY8" fmla="*/ 6667 h 298132"/>
                    <a:gd name="connsiteX9" fmla="*/ 515302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2" y="0"/>
                      </a:moveTo>
                      <a:lnTo>
                        <a:pt x="515302" y="0"/>
                      </a:lnTo>
                      <a:cubicBezTo>
                        <a:pt x="515302" y="0"/>
                        <a:pt x="455295" y="96202"/>
                        <a:pt x="390525" y="133350"/>
                      </a:cubicBezTo>
                      <a:lnTo>
                        <a:pt x="231458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3" y="292417"/>
                      </a:lnTo>
                      <a:cubicBezTo>
                        <a:pt x="44767" y="284797"/>
                        <a:pt x="174308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7" y="6667"/>
                      </a:cubicBezTo>
                      <a:lnTo>
                        <a:pt x="515302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33" name="Graphic 7">
                <a:extLst>
                  <a:ext uri="{FF2B5EF4-FFF2-40B4-BE49-F238E27FC236}">
                    <a16:creationId xmlns:a16="http://schemas.microsoft.com/office/drawing/2014/main" id="{9FE98792-13D0-4DB8-BF6F-7AA3773FEF1D}"/>
                  </a:ext>
                </a:extLst>
              </p:cNvPr>
              <p:cNvGrpSpPr/>
              <p:nvPr/>
            </p:nvGrpSpPr>
            <p:grpSpPr>
              <a:xfrm>
                <a:off x="17974756" y="3255100"/>
                <a:ext cx="318651" cy="342621"/>
                <a:chOff x="10170179" y="3812380"/>
                <a:chExt cx="276225" cy="294220"/>
              </a:xfrm>
            </p:grpSpPr>
            <p:sp>
              <p:nvSpPr>
                <p:cNvPr id="3834" name="Freeform: Shape 3833">
                  <a:extLst>
                    <a:ext uri="{FF2B5EF4-FFF2-40B4-BE49-F238E27FC236}">
                      <a16:creationId xmlns:a16="http://schemas.microsoft.com/office/drawing/2014/main" id="{79096EF2-F638-40EF-93EA-BDD9A6A9FE0A}"/>
                    </a:ext>
                  </a:extLst>
                </p:cNvPr>
                <p:cNvSpPr/>
                <p:nvPr/>
              </p:nvSpPr>
              <p:spPr>
                <a:xfrm>
                  <a:off x="10172084" y="3914298"/>
                  <a:ext cx="274319" cy="158115"/>
                </a:xfrm>
                <a:custGeom>
                  <a:avLst/>
                  <a:gdLst>
                    <a:gd name="connsiteX0" fmla="*/ 234315 w 274319"/>
                    <a:gd name="connsiteY0" fmla="*/ 22860 h 158115"/>
                    <a:gd name="connsiteX1" fmla="*/ 137160 w 274319"/>
                    <a:gd name="connsiteY1" fmla="*/ 0 h 158115"/>
                    <a:gd name="connsiteX2" fmla="*/ 40005 w 274319"/>
                    <a:gd name="connsiteY2" fmla="*/ 22860 h 158115"/>
                    <a:gd name="connsiteX3" fmla="*/ 0 w 274319"/>
                    <a:gd name="connsiteY3" fmla="*/ 79058 h 158115"/>
                    <a:gd name="connsiteX4" fmla="*/ 40005 w 274319"/>
                    <a:gd name="connsiteY4" fmla="*/ 135255 h 158115"/>
                    <a:gd name="connsiteX5" fmla="*/ 137160 w 274319"/>
                    <a:gd name="connsiteY5" fmla="*/ 158115 h 158115"/>
                    <a:gd name="connsiteX6" fmla="*/ 234315 w 274319"/>
                    <a:gd name="connsiteY6" fmla="*/ 135255 h 158115"/>
                    <a:gd name="connsiteX7" fmla="*/ 274320 w 274319"/>
                    <a:gd name="connsiteY7" fmla="*/ 79058 h 158115"/>
                    <a:gd name="connsiteX8" fmla="*/ 234315 w 274319"/>
                    <a:gd name="connsiteY8" fmla="*/ 22860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319" h="158115">
                      <a:moveTo>
                        <a:pt x="234315" y="22860"/>
                      </a:moveTo>
                      <a:cubicBezTo>
                        <a:pt x="207645" y="7620"/>
                        <a:pt x="172403" y="0"/>
                        <a:pt x="137160" y="0"/>
                      </a:cubicBez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cubicBezTo>
                        <a:pt x="0" y="99060"/>
                        <a:pt x="13335" y="120015"/>
                        <a:pt x="40005" y="135255"/>
                      </a:cubicBezTo>
                      <a:cubicBezTo>
                        <a:pt x="66675" y="150495"/>
                        <a:pt x="101917" y="158115"/>
                        <a:pt x="137160" y="158115"/>
                      </a:cubicBezTo>
                      <a:cubicBezTo>
                        <a:pt x="172403" y="158115"/>
                        <a:pt x="207645" y="150495"/>
                        <a:pt x="234315" y="135255"/>
                      </a:cubicBezTo>
                      <a:cubicBezTo>
                        <a:pt x="260985" y="120015"/>
                        <a:pt x="274320" y="99060"/>
                        <a:pt x="274320" y="79058"/>
                      </a:cubicBezTo>
                      <a:cubicBezTo>
                        <a:pt x="274320" y="59055"/>
                        <a:pt x="260985" y="38100"/>
                        <a:pt x="234315" y="2286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5" name="Freeform: Shape 3834">
                  <a:extLst>
                    <a:ext uri="{FF2B5EF4-FFF2-40B4-BE49-F238E27FC236}">
                      <a16:creationId xmlns:a16="http://schemas.microsoft.com/office/drawing/2014/main" id="{C950D690-F25E-491B-A91E-7D6320FD740E}"/>
                    </a:ext>
                  </a:extLst>
                </p:cNvPr>
                <p:cNvSpPr/>
                <p:nvPr/>
              </p:nvSpPr>
              <p:spPr>
                <a:xfrm>
                  <a:off x="10179704" y="3821905"/>
                  <a:ext cx="257175" cy="130492"/>
                </a:xfrm>
                <a:custGeom>
                  <a:avLst/>
                  <a:gdLst>
                    <a:gd name="connsiteX0" fmla="*/ 257175 w 257175"/>
                    <a:gd name="connsiteY0" fmla="*/ 76200 h 130492"/>
                    <a:gd name="connsiteX1" fmla="*/ 218122 w 257175"/>
                    <a:gd name="connsiteY1" fmla="*/ 130492 h 130492"/>
                    <a:gd name="connsiteX2" fmla="*/ 128588 w 257175"/>
                    <a:gd name="connsiteY2" fmla="*/ 108585 h 130492"/>
                    <a:gd name="connsiteX3" fmla="*/ 39053 w 257175"/>
                    <a:gd name="connsiteY3" fmla="*/ 130492 h 130492"/>
                    <a:gd name="connsiteX4" fmla="*/ 0 w 257175"/>
                    <a:gd name="connsiteY4" fmla="*/ 76200 h 130492"/>
                    <a:gd name="connsiteX5" fmla="*/ 129540 w 257175"/>
                    <a:gd name="connsiteY5" fmla="*/ 0 h 130492"/>
                    <a:gd name="connsiteX6" fmla="*/ 257175 w 257175"/>
                    <a:gd name="connsiteY6" fmla="*/ 76200 h 130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175" h="130492">
                      <a:moveTo>
                        <a:pt x="257175" y="76200"/>
                      </a:moveTo>
                      <a:cubicBezTo>
                        <a:pt x="257175" y="97155"/>
                        <a:pt x="241935" y="117158"/>
                        <a:pt x="218122" y="130492"/>
                      </a:cubicBezTo>
                      <a:cubicBezTo>
                        <a:pt x="195263" y="117158"/>
                        <a:pt x="162878" y="108585"/>
                        <a:pt x="128588" y="108585"/>
                      </a:cubicBezTo>
                      <a:cubicBezTo>
                        <a:pt x="93345" y="108585"/>
                        <a:pt x="61913" y="117158"/>
                        <a:pt x="39053" y="130492"/>
                      </a:cubicBezTo>
                      <a:cubicBezTo>
                        <a:pt x="15240" y="117158"/>
                        <a:pt x="0" y="97155"/>
                        <a:pt x="0" y="76200"/>
                      </a:cubicBezTo>
                      <a:cubicBezTo>
                        <a:pt x="0" y="34290"/>
                        <a:pt x="58103" y="0"/>
                        <a:pt x="129540" y="0"/>
                      </a:cubicBezTo>
                      <a:cubicBezTo>
                        <a:pt x="200025" y="0"/>
                        <a:pt x="257175" y="34290"/>
                        <a:pt x="257175" y="7620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6" name="Freeform: Shape 3835">
                  <a:extLst>
                    <a:ext uri="{FF2B5EF4-FFF2-40B4-BE49-F238E27FC236}">
                      <a16:creationId xmlns:a16="http://schemas.microsoft.com/office/drawing/2014/main" id="{0DBD0AC4-BD72-40FD-B8A0-CBDD2A9F2C19}"/>
                    </a:ext>
                  </a:extLst>
                </p:cNvPr>
                <p:cNvSpPr/>
                <p:nvPr/>
              </p:nvSpPr>
              <p:spPr>
                <a:xfrm>
                  <a:off x="10218757" y="3930491"/>
                  <a:ext cx="179069" cy="43814"/>
                </a:xfrm>
                <a:custGeom>
                  <a:avLst/>
                  <a:gdLst>
                    <a:gd name="connsiteX0" fmla="*/ 179070 w 179069"/>
                    <a:gd name="connsiteY0" fmla="*/ 21907 h 43814"/>
                    <a:gd name="connsiteX1" fmla="*/ 89535 w 179069"/>
                    <a:gd name="connsiteY1" fmla="*/ 43815 h 43814"/>
                    <a:gd name="connsiteX2" fmla="*/ 0 w 179069"/>
                    <a:gd name="connsiteY2" fmla="*/ 21907 h 43814"/>
                    <a:gd name="connsiteX3" fmla="*/ 89535 w 179069"/>
                    <a:gd name="connsiteY3" fmla="*/ 0 h 43814"/>
                    <a:gd name="connsiteX4" fmla="*/ 179070 w 179069"/>
                    <a:gd name="connsiteY4" fmla="*/ 21907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69" h="43814">
                      <a:moveTo>
                        <a:pt x="179070" y="21907"/>
                      </a:moveTo>
                      <a:cubicBezTo>
                        <a:pt x="156210" y="35242"/>
                        <a:pt x="123825" y="43815"/>
                        <a:pt x="89535" y="43815"/>
                      </a:cubicBezTo>
                      <a:cubicBezTo>
                        <a:pt x="54293" y="43815"/>
                        <a:pt x="22860" y="35242"/>
                        <a:pt x="0" y="21907"/>
                      </a:cubicBezTo>
                      <a:cubicBezTo>
                        <a:pt x="22860" y="8572"/>
                        <a:pt x="55245" y="0"/>
                        <a:pt x="89535" y="0"/>
                      </a:cubicBezTo>
                      <a:cubicBezTo>
                        <a:pt x="123825" y="0"/>
                        <a:pt x="156210" y="8572"/>
                        <a:pt x="179070" y="21907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7" name="Freeform: Shape 3836">
                  <a:extLst>
                    <a:ext uri="{FF2B5EF4-FFF2-40B4-BE49-F238E27FC236}">
                      <a16:creationId xmlns:a16="http://schemas.microsoft.com/office/drawing/2014/main" id="{75B9AB75-7A7B-4C21-94EF-C8A90D06ED36}"/>
                    </a:ext>
                  </a:extLst>
                </p:cNvPr>
                <p:cNvSpPr/>
                <p:nvPr/>
              </p:nvSpPr>
              <p:spPr>
                <a:xfrm>
                  <a:off x="10300248" y="4005738"/>
                  <a:ext cx="16721" cy="20955"/>
                </a:xfrm>
                <a:custGeom>
                  <a:avLst/>
                  <a:gdLst>
                    <a:gd name="connsiteX0" fmla="*/ 423 w 16721"/>
                    <a:gd name="connsiteY0" fmla="*/ 0 h 20955"/>
                    <a:gd name="connsiteX1" fmla="*/ 423 w 16721"/>
                    <a:gd name="connsiteY1" fmla="*/ 7620 h 20955"/>
                    <a:gd name="connsiteX2" fmla="*/ 3281 w 16721"/>
                    <a:gd name="connsiteY2" fmla="*/ 11430 h 20955"/>
                    <a:gd name="connsiteX3" fmla="*/ 5186 w 16721"/>
                    <a:gd name="connsiteY3" fmla="*/ 14288 h 20955"/>
                    <a:gd name="connsiteX4" fmla="*/ 9948 w 16721"/>
                    <a:gd name="connsiteY4" fmla="*/ 20955 h 20955"/>
                    <a:gd name="connsiteX5" fmla="*/ 16616 w 16721"/>
                    <a:gd name="connsiteY5" fmla="*/ 16193 h 20955"/>
                    <a:gd name="connsiteX6" fmla="*/ 10901 w 16721"/>
                    <a:gd name="connsiteY6" fmla="*/ 6668 h 20955"/>
                    <a:gd name="connsiteX7" fmla="*/ 6138 w 16721"/>
                    <a:gd name="connsiteY7" fmla="*/ 1905 h 20955"/>
                    <a:gd name="connsiteX8" fmla="*/ 423 w 16721"/>
                    <a:gd name="connsiteY8" fmla="*/ 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21" h="20955">
                      <a:moveTo>
                        <a:pt x="423" y="0"/>
                      </a:moveTo>
                      <a:cubicBezTo>
                        <a:pt x="423" y="0"/>
                        <a:pt x="-529" y="5715"/>
                        <a:pt x="423" y="7620"/>
                      </a:cubicBezTo>
                      <a:cubicBezTo>
                        <a:pt x="1376" y="9525"/>
                        <a:pt x="3281" y="11430"/>
                        <a:pt x="3281" y="11430"/>
                      </a:cubicBezTo>
                      <a:lnTo>
                        <a:pt x="5186" y="14288"/>
                      </a:lnTo>
                      <a:cubicBezTo>
                        <a:pt x="5186" y="14288"/>
                        <a:pt x="8043" y="20955"/>
                        <a:pt x="9948" y="20955"/>
                      </a:cubicBezTo>
                      <a:cubicBezTo>
                        <a:pt x="11853" y="20955"/>
                        <a:pt x="17568" y="19050"/>
                        <a:pt x="16616" y="16193"/>
                      </a:cubicBezTo>
                      <a:cubicBezTo>
                        <a:pt x="15663" y="12382"/>
                        <a:pt x="12806" y="9525"/>
                        <a:pt x="10901" y="6668"/>
                      </a:cubicBezTo>
                      <a:cubicBezTo>
                        <a:pt x="9948" y="4763"/>
                        <a:pt x="6138" y="1905"/>
                        <a:pt x="6138" y="1905"/>
                      </a:cubicBezTo>
                      <a:lnTo>
                        <a:pt x="42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8" name="Freeform: Shape 3837">
                  <a:extLst>
                    <a:ext uri="{FF2B5EF4-FFF2-40B4-BE49-F238E27FC236}">
                      <a16:creationId xmlns:a16="http://schemas.microsoft.com/office/drawing/2014/main" id="{BE5402C2-2114-4396-84BD-F7B85598107D}"/>
                    </a:ext>
                  </a:extLst>
                </p:cNvPr>
                <p:cNvSpPr/>
                <p:nvPr/>
              </p:nvSpPr>
              <p:spPr>
                <a:xfrm>
                  <a:off x="10299719" y="3990498"/>
                  <a:ext cx="11430" cy="28575"/>
                </a:xfrm>
                <a:custGeom>
                  <a:avLst/>
                  <a:gdLst>
                    <a:gd name="connsiteX0" fmla="*/ 0 w 11430"/>
                    <a:gd name="connsiteY0" fmla="*/ 953 h 28575"/>
                    <a:gd name="connsiteX1" fmla="*/ 953 w 11430"/>
                    <a:gd name="connsiteY1" fmla="*/ 15240 h 28575"/>
                    <a:gd name="connsiteX2" fmla="*/ 3810 w 11430"/>
                    <a:gd name="connsiteY2" fmla="*/ 25718 h 28575"/>
                    <a:gd name="connsiteX3" fmla="*/ 5715 w 11430"/>
                    <a:gd name="connsiteY3" fmla="*/ 28575 h 28575"/>
                    <a:gd name="connsiteX4" fmla="*/ 11430 w 11430"/>
                    <a:gd name="connsiteY4" fmla="*/ 20955 h 28575"/>
                    <a:gd name="connsiteX5" fmla="*/ 8572 w 11430"/>
                    <a:gd name="connsiteY5" fmla="*/ 16193 h 28575"/>
                    <a:gd name="connsiteX6" fmla="*/ 9525 w 11430"/>
                    <a:gd name="connsiteY6" fmla="*/ 0 h 28575"/>
                    <a:gd name="connsiteX7" fmla="*/ 0 w 11430"/>
                    <a:gd name="connsiteY7" fmla="*/ 953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30" h="28575">
                      <a:moveTo>
                        <a:pt x="0" y="953"/>
                      </a:moveTo>
                      <a:cubicBezTo>
                        <a:pt x="0" y="953"/>
                        <a:pt x="1905" y="7620"/>
                        <a:pt x="953" y="15240"/>
                      </a:cubicBezTo>
                      <a:cubicBezTo>
                        <a:pt x="3810" y="19050"/>
                        <a:pt x="3810" y="25718"/>
                        <a:pt x="3810" y="25718"/>
                      </a:cubicBezTo>
                      <a:lnTo>
                        <a:pt x="5715" y="28575"/>
                      </a:lnTo>
                      <a:cubicBezTo>
                        <a:pt x="5715" y="28575"/>
                        <a:pt x="5715" y="20003"/>
                        <a:pt x="11430" y="20955"/>
                      </a:cubicBezTo>
                      <a:cubicBezTo>
                        <a:pt x="11430" y="21908"/>
                        <a:pt x="9525" y="17145"/>
                        <a:pt x="8572" y="16193"/>
                      </a:cubicBezTo>
                      <a:cubicBezTo>
                        <a:pt x="8572" y="12383"/>
                        <a:pt x="9525" y="0"/>
                        <a:pt x="9525" y="0"/>
                      </a:cubicBezTo>
                      <a:lnTo>
                        <a:pt x="0" y="953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9" name="Freeform: Shape 3838">
                  <a:extLst>
                    <a:ext uri="{FF2B5EF4-FFF2-40B4-BE49-F238E27FC236}">
                      <a16:creationId xmlns:a16="http://schemas.microsoft.com/office/drawing/2014/main" id="{88D4C4DD-2C76-42EA-9279-639FAA80A09B}"/>
                    </a:ext>
                  </a:extLst>
                </p:cNvPr>
                <p:cNvSpPr/>
                <p:nvPr/>
              </p:nvSpPr>
              <p:spPr>
                <a:xfrm>
                  <a:off x="10293647" y="3932634"/>
                  <a:ext cx="20554" cy="59667"/>
                </a:xfrm>
                <a:custGeom>
                  <a:avLst/>
                  <a:gdLst>
                    <a:gd name="connsiteX0" fmla="*/ 357 w 20554"/>
                    <a:gd name="connsiteY0" fmla="*/ 6429 h 59667"/>
                    <a:gd name="connsiteX1" fmla="*/ 3215 w 20554"/>
                    <a:gd name="connsiteY1" fmla="*/ 36909 h 59667"/>
                    <a:gd name="connsiteX2" fmla="*/ 5120 w 20554"/>
                    <a:gd name="connsiteY2" fmla="*/ 57864 h 59667"/>
                    <a:gd name="connsiteX3" fmla="*/ 16550 w 20554"/>
                    <a:gd name="connsiteY3" fmla="*/ 57864 h 59667"/>
                    <a:gd name="connsiteX4" fmla="*/ 20360 w 20554"/>
                    <a:gd name="connsiteY4" fmla="*/ 40719 h 59667"/>
                    <a:gd name="connsiteX5" fmla="*/ 18455 w 20554"/>
                    <a:gd name="connsiteY5" fmla="*/ 30242 h 59667"/>
                    <a:gd name="connsiteX6" fmla="*/ 20360 w 20554"/>
                    <a:gd name="connsiteY6" fmla="*/ 1667 h 59667"/>
                    <a:gd name="connsiteX7" fmla="*/ 357 w 20554"/>
                    <a:gd name="connsiteY7" fmla="*/ 6429 h 59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554" h="59667">
                      <a:moveTo>
                        <a:pt x="357" y="6429"/>
                      </a:moveTo>
                      <a:cubicBezTo>
                        <a:pt x="-595" y="8334"/>
                        <a:pt x="357" y="25479"/>
                        <a:pt x="3215" y="36909"/>
                      </a:cubicBezTo>
                      <a:cubicBezTo>
                        <a:pt x="4167" y="47387"/>
                        <a:pt x="1310" y="53102"/>
                        <a:pt x="5120" y="57864"/>
                      </a:cubicBezTo>
                      <a:cubicBezTo>
                        <a:pt x="7025" y="60722"/>
                        <a:pt x="13692" y="59769"/>
                        <a:pt x="16550" y="57864"/>
                      </a:cubicBezTo>
                      <a:cubicBezTo>
                        <a:pt x="19407" y="55959"/>
                        <a:pt x="20360" y="45482"/>
                        <a:pt x="20360" y="40719"/>
                      </a:cubicBezTo>
                      <a:cubicBezTo>
                        <a:pt x="20360" y="35004"/>
                        <a:pt x="17502" y="35004"/>
                        <a:pt x="18455" y="30242"/>
                      </a:cubicBezTo>
                      <a:cubicBezTo>
                        <a:pt x="18455" y="26432"/>
                        <a:pt x="21312" y="7382"/>
                        <a:pt x="20360" y="1667"/>
                      </a:cubicBezTo>
                      <a:cubicBezTo>
                        <a:pt x="19407" y="-3096"/>
                        <a:pt x="1310" y="3572"/>
                        <a:pt x="357" y="642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0" name="Freeform: Shape 3839">
                  <a:extLst>
                    <a:ext uri="{FF2B5EF4-FFF2-40B4-BE49-F238E27FC236}">
                      <a16:creationId xmlns:a16="http://schemas.microsoft.com/office/drawing/2014/main" id="{2B3A3229-EADD-49AA-BC20-A1BF1D62727B}"/>
                    </a:ext>
                  </a:extLst>
                </p:cNvPr>
                <p:cNvSpPr/>
                <p:nvPr/>
              </p:nvSpPr>
              <p:spPr>
                <a:xfrm>
                  <a:off x="10265862" y="3989546"/>
                  <a:ext cx="22693" cy="25717"/>
                </a:xfrm>
                <a:custGeom>
                  <a:avLst/>
                  <a:gdLst>
                    <a:gd name="connsiteX0" fmla="*/ 21474 w 22693"/>
                    <a:gd name="connsiteY0" fmla="*/ 0 h 25717"/>
                    <a:gd name="connsiteX1" fmla="*/ 22427 w 22693"/>
                    <a:gd name="connsiteY1" fmla="*/ 8572 h 25717"/>
                    <a:gd name="connsiteX2" fmla="*/ 18617 w 22693"/>
                    <a:gd name="connsiteY2" fmla="*/ 12383 h 25717"/>
                    <a:gd name="connsiteX3" fmla="*/ 14807 w 22693"/>
                    <a:gd name="connsiteY3" fmla="*/ 15240 h 25717"/>
                    <a:gd name="connsiteX4" fmla="*/ 4329 w 22693"/>
                    <a:gd name="connsiteY4" fmla="*/ 25717 h 25717"/>
                    <a:gd name="connsiteX5" fmla="*/ 519 w 22693"/>
                    <a:gd name="connsiteY5" fmla="*/ 19050 h 25717"/>
                    <a:gd name="connsiteX6" fmla="*/ 8139 w 22693"/>
                    <a:gd name="connsiteY6" fmla="*/ 9525 h 25717"/>
                    <a:gd name="connsiteX7" fmla="*/ 21474 w 22693"/>
                    <a:gd name="connsiteY7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693" h="25717">
                      <a:moveTo>
                        <a:pt x="21474" y="0"/>
                      </a:moveTo>
                      <a:cubicBezTo>
                        <a:pt x="21474" y="0"/>
                        <a:pt x="23379" y="5715"/>
                        <a:pt x="22427" y="8572"/>
                      </a:cubicBezTo>
                      <a:cubicBezTo>
                        <a:pt x="21474" y="10477"/>
                        <a:pt x="18617" y="12383"/>
                        <a:pt x="18617" y="12383"/>
                      </a:cubicBezTo>
                      <a:lnTo>
                        <a:pt x="14807" y="15240"/>
                      </a:lnTo>
                      <a:cubicBezTo>
                        <a:pt x="14807" y="15240"/>
                        <a:pt x="9092" y="24765"/>
                        <a:pt x="4329" y="25717"/>
                      </a:cubicBezTo>
                      <a:cubicBezTo>
                        <a:pt x="2424" y="25717"/>
                        <a:pt x="-1386" y="23812"/>
                        <a:pt x="519" y="19050"/>
                      </a:cubicBezTo>
                      <a:cubicBezTo>
                        <a:pt x="1472" y="16192"/>
                        <a:pt x="3377" y="14288"/>
                        <a:pt x="8139" y="9525"/>
                      </a:cubicBezTo>
                      <a:cubicBezTo>
                        <a:pt x="10044" y="8572"/>
                        <a:pt x="21474" y="0"/>
                        <a:pt x="2147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1" name="Freeform: Shape 3840">
                  <a:extLst>
                    <a:ext uri="{FF2B5EF4-FFF2-40B4-BE49-F238E27FC236}">
                      <a16:creationId xmlns:a16="http://schemas.microsoft.com/office/drawing/2014/main" id="{7DD0C7CB-2F8D-43FE-9851-8924C2351637}"/>
                    </a:ext>
                  </a:extLst>
                </p:cNvPr>
                <p:cNvSpPr/>
                <p:nvPr/>
              </p:nvSpPr>
              <p:spPr>
                <a:xfrm>
                  <a:off x="10274001" y="3981687"/>
                  <a:ext cx="13335" cy="23098"/>
                </a:xfrm>
                <a:custGeom>
                  <a:avLst/>
                  <a:gdLst>
                    <a:gd name="connsiteX0" fmla="*/ 3810 w 13335"/>
                    <a:gd name="connsiteY0" fmla="*/ 1191 h 23098"/>
                    <a:gd name="connsiteX1" fmla="*/ 0 w 13335"/>
                    <a:gd name="connsiteY1" fmla="*/ 17383 h 23098"/>
                    <a:gd name="connsiteX2" fmla="*/ 6668 w 13335"/>
                    <a:gd name="connsiteY2" fmla="*/ 23098 h 23098"/>
                    <a:gd name="connsiteX3" fmla="*/ 10478 w 13335"/>
                    <a:gd name="connsiteY3" fmla="*/ 20241 h 23098"/>
                    <a:gd name="connsiteX4" fmla="*/ 13335 w 13335"/>
                    <a:gd name="connsiteY4" fmla="*/ 7858 h 23098"/>
                    <a:gd name="connsiteX5" fmla="*/ 12383 w 13335"/>
                    <a:gd name="connsiteY5" fmla="*/ 238 h 23098"/>
                    <a:gd name="connsiteX6" fmla="*/ 3810 w 13335"/>
                    <a:gd name="connsiteY6" fmla="*/ 1191 h 2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" h="23098">
                      <a:moveTo>
                        <a:pt x="3810" y="1191"/>
                      </a:moveTo>
                      <a:cubicBezTo>
                        <a:pt x="5715" y="11668"/>
                        <a:pt x="0" y="17383"/>
                        <a:pt x="0" y="17383"/>
                      </a:cubicBezTo>
                      <a:cubicBezTo>
                        <a:pt x="0" y="17383"/>
                        <a:pt x="4763" y="16431"/>
                        <a:pt x="6668" y="23098"/>
                      </a:cubicBezTo>
                      <a:cubicBezTo>
                        <a:pt x="7620" y="22146"/>
                        <a:pt x="10478" y="20241"/>
                        <a:pt x="10478" y="20241"/>
                      </a:cubicBezTo>
                      <a:cubicBezTo>
                        <a:pt x="10478" y="20241"/>
                        <a:pt x="9525" y="14526"/>
                        <a:pt x="13335" y="7858"/>
                      </a:cubicBezTo>
                      <a:cubicBezTo>
                        <a:pt x="12383" y="5953"/>
                        <a:pt x="12383" y="238"/>
                        <a:pt x="12383" y="238"/>
                      </a:cubicBezTo>
                      <a:cubicBezTo>
                        <a:pt x="12383" y="238"/>
                        <a:pt x="5715" y="-714"/>
                        <a:pt x="3810" y="1191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2" name="Freeform: Shape 3841">
                  <a:extLst>
                    <a:ext uri="{FF2B5EF4-FFF2-40B4-BE49-F238E27FC236}">
                      <a16:creationId xmlns:a16="http://schemas.microsoft.com/office/drawing/2014/main" id="{2C7E3A72-2164-4396-BE44-0CD781CC1648}"/>
                    </a:ext>
                  </a:extLst>
                </p:cNvPr>
                <p:cNvSpPr/>
                <p:nvPr/>
              </p:nvSpPr>
              <p:spPr>
                <a:xfrm>
                  <a:off x="10271971" y="3932144"/>
                  <a:ext cx="20128" cy="51342"/>
                </a:xfrm>
                <a:custGeom>
                  <a:avLst/>
                  <a:gdLst>
                    <a:gd name="connsiteX0" fmla="*/ 20129 w 20128"/>
                    <a:gd name="connsiteY0" fmla="*/ 7872 h 51342"/>
                    <a:gd name="connsiteX1" fmla="*/ 16318 w 20128"/>
                    <a:gd name="connsiteY1" fmla="*/ 28827 h 51342"/>
                    <a:gd name="connsiteX2" fmla="*/ 16318 w 20128"/>
                    <a:gd name="connsiteY2" fmla="*/ 48829 h 51342"/>
                    <a:gd name="connsiteX3" fmla="*/ 4888 w 20128"/>
                    <a:gd name="connsiteY3" fmla="*/ 48829 h 51342"/>
                    <a:gd name="connsiteX4" fmla="*/ 3936 w 20128"/>
                    <a:gd name="connsiteY4" fmla="*/ 30732 h 51342"/>
                    <a:gd name="connsiteX5" fmla="*/ 126 w 20128"/>
                    <a:gd name="connsiteY5" fmla="*/ 252 h 51342"/>
                    <a:gd name="connsiteX6" fmla="*/ 20129 w 20128"/>
                    <a:gd name="connsiteY6" fmla="*/ 7872 h 51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28" h="51342">
                      <a:moveTo>
                        <a:pt x="20129" y="7872"/>
                      </a:moveTo>
                      <a:cubicBezTo>
                        <a:pt x="20129" y="7872"/>
                        <a:pt x="15366" y="26922"/>
                        <a:pt x="16318" y="28827"/>
                      </a:cubicBezTo>
                      <a:cubicBezTo>
                        <a:pt x="17271" y="31684"/>
                        <a:pt x="17271" y="46924"/>
                        <a:pt x="16318" y="48829"/>
                      </a:cubicBezTo>
                      <a:cubicBezTo>
                        <a:pt x="15366" y="51687"/>
                        <a:pt x="8698" y="52639"/>
                        <a:pt x="4888" y="48829"/>
                      </a:cubicBezTo>
                      <a:cubicBezTo>
                        <a:pt x="1079" y="45019"/>
                        <a:pt x="3936" y="30732"/>
                        <a:pt x="3936" y="30732"/>
                      </a:cubicBezTo>
                      <a:cubicBezTo>
                        <a:pt x="3936" y="30732"/>
                        <a:pt x="-827" y="4062"/>
                        <a:pt x="126" y="252"/>
                      </a:cubicBezTo>
                      <a:cubicBezTo>
                        <a:pt x="126" y="-1653"/>
                        <a:pt x="20129" y="7872"/>
                        <a:pt x="20129" y="78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3" name="Freeform: Shape 3842">
                  <a:extLst>
                    <a:ext uri="{FF2B5EF4-FFF2-40B4-BE49-F238E27FC236}">
                      <a16:creationId xmlns:a16="http://schemas.microsoft.com/office/drawing/2014/main" id="{53796812-0E6D-4F60-BF78-46CF0F1B1FB9}"/>
                    </a:ext>
                  </a:extLst>
                </p:cNvPr>
                <p:cNvSpPr/>
                <p:nvPr/>
              </p:nvSpPr>
              <p:spPr>
                <a:xfrm>
                  <a:off x="10170179" y="3891438"/>
                  <a:ext cx="276225" cy="138112"/>
                </a:xfrm>
                <a:custGeom>
                  <a:avLst/>
                  <a:gdLst>
                    <a:gd name="connsiteX0" fmla="*/ 276225 w 276225"/>
                    <a:gd name="connsiteY0" fmla="*/ 0 h 138112"/>
                    <a:gd name="connsiteX1" fmla="*/ 138113 w 276225"/>
                    <a:gd name="connsiteY1" fmla="*/ 138113 h 138112"/>
                    <a:gd name="connsiteX2" fmla="*/ 0 w 276225"/>
                    <a:gd name="connsiteY2" fmla="*/ 0 h 138112"/>
                    <a:gd name="connsiteX3" fmla="*/ 138113 w 276225"/>
                    <a:gd name="connsiteY3" fmla="*/ 72390 h 138112"/>
                    <a:gd name="connsiteX4" fmla="*/ 276225 w 276225"/>
                    <a:gd name="connsiteY4" fmla="*/ 0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5" h="138112">
                      <a:moveTo>
                        <a:pt x="276225" y="0"/>
                      </a:moveTo>
                      <a:cubicBezTo>
                        <a:pt x="276225" y="76200"/>
                        <a:pt x="214313" y="138113"/>
                        <a:pt x="138113" y="138113"/>
                      </a:cubicBezTo>
                      <a:cubicBezTo>
                        <a:pt x="61913" y="138113"/>
                        <a:pt x="0" y="76200"/>
                        <a:pt x="0" y="0"/>
                      </a:cubicBezTo>
                      <a:cubicBezTo>
                        <a:pt x="32385" y="51435"/>
                        <a:pt x="61913" y="72390"/>
                        <a:pt x="138113" y="72390"/>
                      </a:cubicBezTo>
                      <a:cubicBezTo>
                        <a:pt x="214313" y="72390"/>
                        <a:pt x="255270" y="41910"/>
                        <a:pt x="276225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4" name="Freeform: Shape 3843">
                  <a:extLst>
                    <a:ext uri="{FF2B5EF4-FFF2-40B4-BE49-F238E27FC236}">
                      <a16:creationId xmlns:a16="http://schemas.microsoft.com/office/drawing/2014/main" id="{A1A18087-0A30-4ADE-9A19-EF4533080661}"/>
                    </a:ext>
                  </a:extLst>
                </p:cNvPr>
                <p:cNvSpPr/>
                <p:nvPr/>
              </p:nvSpPr>
              <p:spPr>
                <a:xfrm>
                  <a:off x="10172084" y="3827621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5" name="Freeform: Shape 3844">
                  <a:extLst>
                    <a:ext uri="{FF2B5EF4-FFF2-40B4-BE49-F238E27FC236}">
                      <a16:creationId xmlns:a16="http://schemas.microsoft.com/office/drawing/2014/main" id="{89D97894-62E4-4A48-B548-F1165C4E8596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94297"/>
                </a:xfrm>
                <a:custGeom>
                  <a:avLst/>
                  <a:gdLst>
                    <a:gd name="connsiteX0" fmla="*/ 261938 w 274319"/>
                    <a:gd name="connsiteY0" fmla="*/ 0 h 94297"/>
                    <a:gd name="connsiteX1" fmla="*/ 261938 w 274319"/>
                    <a:gd name="connsiteY1" fmla="*/ 15240 h 94297"/>
                    <a:gd name="connsiteX2" fmla="*/ 258128 w 274319"/>
                    <a:gd name="connsiteY2" fmla="*/ 15240 h 94297"/>
                    <a:gd name="connsiteX3" fmla="*/ 226695 w 274319"/>
                    <a:gd name="connsiteY3" fmla="*/ 56197 h 94297"/>
                    <a:gd name="connsiteX4" fmla="*/ 138113 w 274319"/>
                    <a:gd name="connsiteY4" fmla="*/ 77153 h 94297"/>
                    <a:gd name="connsiteX5" fmla="*/ 49530 w 274319"/>
                    <a:gd name="connsiteY5" fmla="*/ 56197 h 94297"/>
                    <a:gd name="connsiteX6" fmla="*/ 18097 w 274319"/>
                    <a:gd name="connsiteY6" fmla="*/ 15240 h 94297"/>
                    <a:gd name="connsiteX7" fmla="*/ 14288 w 274319"/>
                    <a:gd name="connsiteY7" fmla="*/ 15240 h 94297"/>
                    <a:gd name="connsiteX8" fmla="*/ 14288 w 274319"/>
                    <a:gd name="connsiteY8" fmla="*/ 0 h 94297"/>
                    <a:gd name="connsiteX9" fmla="*/ 0 w 274319"/>
                    <a:gd name="connsiteY9" fmla="*/ 0 h 94297"/>
                    <a:gd name="connsiteX10" fmla="*/ 0 w 274319"/>
                    <a:gd name="connsiteY10" fmla="*/ 16192 h 94297"/>
                    <a:gd name="connsiteX11" fmla="*/ 0 w 274319"/>
                    <a:gd name="connsiteY11" fmla="*/ 16192 h 94297"/>
                    <a:gd name="connsiteX12" fmla="*/ 40005 w 274319"/>
                    <a:gd name="connsiteY12" fmla="*/ 71438 h 94297"/>
                    <a:gd name="connsiteX13" fmla="*/ 137160 w 274319"/>
                    <a:gd name="connsiteY13" fmla="*/ 94297 h 94297"/>
                    <a:gd name="connsiteX14" fmla="*/ 234315 w 274319"/>
                    <a:gd name="connsiteY14" fmla="*/ 71438 h 94297"/>
                    <a:gd name="connsiteX15" fmla="*/ 274320 w 274319"/>
                    <a:gd name="connsiteY15" fmla="*/ 16192 h 94297"/>
                    <a:gd name="connsiteX16" fmla="*/ 274320 w 274319"/>
                    <a:gd name="connsiteY16" fmla="*/ 16192 h 94297"/>
                    <a:gd name="connsiteX17" fmla="*/ 274320 w 274319"/>
                    <a:gd name="connsiteY17" fmla="*/ 0 h 94297"/>
                    <a:gd name="connsiteX18" fmla="*/ 261938 w 274319"/>
                    <a:gd name="connsiteY18" fmla="*/ 0 h 9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74319" h="94297">
                      <a:moveTo>
                        <a:pt x="261938" y="0"/>
                      </a:moveTo>
                      <a:lnTo>
                        <a:pt x="261938" y="15240"/>
                      </a:lnTo>
                      <a:lnTo>
                        <a:pt x="258128" y="15240"/>
                      </a:lnTo>
                      <a:cubicBezTo>
                        <a:pt x="258128" y="29528"/>
                        <a:pt x="246697" y="44767"/>
                        <a:pt x="226695" y="56197"/>
                      </a:cubicBezTo>
                      <a:cubicBezTo>
                        <a:pt x="202882" y="69533"/>
                        <a:pt x="171450" y="77153"/>
                        <a:pt x="138113" y="77153"/>
                      </a:cubicBezTo>
                      <a:cubicBezTo>
                        <a:pt x="104775" y="77153"/>
                        <a:pt x="73343" y="69533"/>
                        <a:pt x="49530" y="56197"/>
                      </a:cubicBezTo>
                      <a:cubicBezTo>
                        <a:pt x="29528" y="44767"/>
                        <a:pt x="18097" y="29528"/>
                        <a:pt x="18097" y="15240"/>
                      </a:cubicBezTo>
                      <a:lnTo>
                        <a:pt x="14288" y="15240"/>
                      </a:lnTo>
                      <a:lnTo>
                        <a:pt x="14288" y="0"/>
                      </a:lnTo>
                      <a:lnTo>
                        <a:pt x="0" y="0"/>
                      </a:lnTo>
                      <a:lnTo>
                        <a:pt x="0" y="16192"/>
                      </a:lnTo>
                      <a:lnTo>
                        <a:pt x="0" y="16192"/>
                      </a:lnTo>
                      <a:cubicBezTo>
                        <a:pt x="953" y="36195"/>
                        <a:pt x="14288" y="56197"/>
                        <a:pt x="40005" y="71438"/>
                      </a:cubicBezTo>
                      <a:cubicBezTo>
                        <a:pt x="66675" y="86678"/>
                        <a:pt x="101918" y="94297"/>
                        <a:pt x="137160" y="94297"/>
                      </a:cubicBezTo>
                      <a:cubicBezTo>
                        <a:pt x="172403" y="94297"/>
                        <a:pt x="207645" y="86678"/>
                        <a:pt x="234315" y="71438"/>
                      </a:cubicBezTo>
                      <a:cubicBezTo>
                        <a:pt x="260985" y="56197"/>
                        <a:pt x="274320" y="36195"/>
                        <a:pt x="274320" y="16192"/>
                      </a:cubicBezTo>
                      <a:lnTo>
                        <a:pt x="274320" y="16192"/>
                      </a:lnTo>
                      <a:lnTo>
                        <a:pt x="274320" y="0"/>
                      </a:lnTo>
                      <a:lnTo>
                        <a:pt x="261938" y="0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6" name="Freeform: Shape 3845">
                  <a:extLst>
                    <a:ext uri="{FF2B5EF4-FFF2-40B4-BE49-F238E27FC236}">
                      <a16:creationId xmlns:a16="http://schemas.microsoft.com/office/drawing/2014/main" id="{E8792AAF-2FD2-4898-9C39-0D01C216E0F7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79057"/>
                </a:xfrm>
                <a:custGeom>
                  <a:avLst/>
                  <a:gdLst>
                    <a:gd name="connsiteX0" fmla="*/ 0 w 274319"/>
                    <a:gd name="connsiteY0" fmla="*/ 0 h 79057"/>
                    <a:gd name="connsiteX1" fmla="*/ 40005 w 274319"/>
                    <a:gd name="connsiteY1" fmla="*/ 56197 h 79057"/>
                    <a:gd name="connsiteX2" fmla="*/ 137160 w 274319"/>
                    <a:gd name="connsiteY2" fmla="*/ 79058 h 79057"/>
                    <a:gd name="connsiteX3" fmla="*/ 234315 w 274319"/>
                    <a:gd name="connsiteY3" fmla="*/ 56197 h 79057"/>
                    <a:gd name="connsiteX4" fmla="*/ 274320 w 274319"/>
                    <a:gd name="connsiteY4" fmla="*/ 0 h 79057"/>
                    <a:gd name="connsiteX5" fmla="*/ 257175 w 274319"/>
                    <a:gd name="connsiteY5" fmla="*/ 0 h 79057"/>
                    <a:gd name="connsiteX6" fmla="*/ 225743 w 274319"/>
                    <a:gd name="connsiteY6" fmla="*/ 40958 h 79057"/>
                    <a:gd name="connsiteX7" fmla="*/ 137160 w 274319"/>
                    <a:gd name="connsiteY7" fmla="*/ 61913 h 79057"/>
                    <a:gd name="connsiteX8" fmla="*/ 48578 w 274319"/>
                    <a:gd name="connsiteY8" fmla="*/ 40958 h 79057"/>
                    <a:gd name="connsiteX9" fmla="*/ 17145 w 274319"/>
                    <a:gd name="connsiteY9" fmla="*/ 0 h 79057"/>
                    <a:gd name="connsiteX10" fmla="*/ 0 w 274319"/>
                    <a:gd name="connsiteY10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4319" h="79057">
                      <a:moveTo>
                        <a:pt x="0" y="0"/>
                      </a:moveTo>
                      <a:cubicBezTo>
                        <a:pt x="0" y="20003"/>
                        <a:pt x="13335" y="40958"/>
                        <a:pt x="40005" y="56197"/>
                      </a:cubicBezTo>
                      <a:cubicBezTo>
                        <a:pt x="66675" y="71438"/>
                        <a:pt x="101918" y="79058"/>
                        <a:pt x="137160" y="79058"/>
                      </a:cubicBezTo>
                      <a:cubicBezTo>
                        <a:pt x="172403" y="79058"/>
                        <a:pt x="207645" y="71438"/>
                        <a:pt x="234315" y="56197"/>
                      </a:cubicBezTo>
                      <a:cubicBezTo>
                        <a:pt x="260985" y="40958"/>
                        <a:pt x="274320" y="20003"/>
                        <a:pt x="274320" y="0"/>
                      </a:cubicBezTo>
                      <a:lnTo>
                        <a:pt x="257175" y="0"/>
                      </a:lnTo>
                      <a:cubicBezTo>
                        <a:pt x="257175" y="14288"/>
                        <a:pt x="245745" y="29528"/>
                        <a:pt x="225743" y="40958"/>
                      </a:cubicBezTo>
                      <a:cubicBezTo>
                        <a:pt x="201930" y="54292"/>
                        <a:pt x="170497" y="61913"/>
                        <a:pt x="137160" y="61913"/>
                      </a:cubicBezTo>
                      <a:cubicBezTo>
                        <a:pt x="103822" y="61913"/>
                        <a:pt x="72390" y="54292"/>
                        <a:pt x="48578" y="40958"/>
                      </a:cubicBezTo>
                      <a:cubicBezTo>
                        <a:pt x="28575" y="29528"/>
                        <a:pt x="17145" y="14288"/>
                        <a:pt x="1714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7" name="Freeform: Shape 3846">
                  <a:extLst>
                    <a:ext uri="{FF2B5EF4-FFF2-40B4-BE49-F238E27FC236}">
                      <a16:creationId xmlns:a16="http://schemas.microsoft.com/office/drawing/2014/main" id="{206DC31A-DDD9-4683-BE8F-D2B831460149}"/>
                    </a:ext>
                  </a:extLst>
                </p:cNvPr>
                <p:cNvSpPr/>
                <p:nvPr/>
              </p:nvSpPr>
              <p:spPr>
                <a:xfrm>
                  <a:off x="10172084" y="3812380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8" name="Freeform: Shape 3847">
                  <a:extLst>
                    <a:ext uri="{FF2B5EF4-FFF2-40B4-BE49-F238E27FC236}">
                      <a16:creationId xmlns:a16="http://schemas.microsoft.com/office/drawing/2014/main" id="{8CB1923F-746E-4966-88A1-6847BF67B6AA}"/>
                    </a:ext>
                  </a:extLst>
                </p:cNvPr>
                <p:cNvSpPr/>
                <p:nvPr/>
              </p:nvSpPr>
              <p:spPr>
                <a:xfrm>
                  <a:off x="10269960" y="3904773"/>
                  <a:ext cx="45303" cy="36675"/>
                </a:xfrm>
                <a:custGeom>
                  <a:avLst/>
                  <a:gdLst>
                    <a:gd name="connsiteX0" fmla="*/ 4041 w 45303"/>
                    <a:gd name="connsiteY0" fmla="*/ 2858 h 36675"/>
                    <a:gd name="connsiteX1" fmla="*/ 1184 w 45303"/>
                    <a:gd name="connsiteY1" fmla="*/ 30480 h 36675"/>
                    <a:gd name="connsiteX2" fmla="*/ 44999 w 45303"/>
                    <a:gd name="connsiteY2" fmla="*/ 30480 h 36675"/>
                    <a:gd name="connsiteX3" fmla="*/ 41189 w 45303"/>
                    <a:gd name="connsiteY3" fmla="*/ 0 h 36675"/>
                    <a:gd name="connsiteX4" fmla="*/ 4041 w 45303"/>
                    <a:gd name="connsiteY4" fmla="*/ 2858 h 3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03" h="36675">
                      <a:moveTo>
                        <a:pt x="4041" y="2858"/>
                      </a:moveTo>
                      <a:cubicBezTo>
                        <a:pt x="1184" y="5715"/>
                        <a:pt x="-1674" y="28575"/>
                        <a:pt x="1184" y="30480"/>
                      </a:cubicBezTo>
                      <a:cubicBezTo>
                        <a:pt x="17376" y="42863"/>
                        <a:pt x="42141" y="33338"/>
                        <a:pt x="44999" y="30480"/>
                      </a:cubicBezTo>
                      <a:cubicBezTo>
                        <a:pt x="44999" y="21908"/>
                        <a:pt x="46903" y="5715"/>
                        <a:pt x="41189" y="0"/>
                      </a:cubicBezTo>
                      <a:cubicBezTo>
                        <a:pt x="21186" y="6668"/>
                        <a:pt x="7851" y="953"/>
                        <a:pt x="4041" y="28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9" name="Freeform: Shape 3848">
                  <a:extLst>
                    <a:ext uri="{FF2B5EF4-FFF2-40B4-BE49-F238E27FC236}">
                      <a16:creationId xmlns:a16="http://schemas.microsoft.com/office/drawing/2014/main" id="{10138FF8-F758-41CB-AC99-002549459310}"/>
                    </a:ext>
                  </a:extLst>
                </p:cNvPr>
                <p:cNvSpPr/>
                <p:nvPr/>
              </p:nvSpPr>
              <p:spPr>
                <a:xfrm>
                  <a:off x="10278764" y="3844766"/>
                  <a:ext cx="20002" cy="31432"/>
                </a:xfrm>
                <a:custGeom>
                  <a:avLst/>
                  <a:gdLst>
                    <a:gd name="connsiteX0" fmla="*/ 1905 w 20002"/>
                    <a:gd name="connsiteY0" fmla="*/ 1905 h 31432"/>
                    <a:gd name="connsiteX1" fmla="*/ 0 w 20002"/>
                    <a:gd name="connsiteY1" fmla="*/ 8572 h 31432"/>
                    <a:gd name="connsiteX2" fmla="*/ 12383 w 20002"/>
                    <a:gd name="connsiteY2" fmla="*/ 31432 h 31432"/>
                    <a:gd name="connsiteX3" fmla="*/ 20003 w 20002"/>
                    <a:gd name="connsiteY3" fmla="*/ 12382 h 31432"/>
                    <a:gd name="connsiteX4" fmla="*/ 16193 w 20002"/>
                    <a:gd name="connsiteY4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31432">
                      <a:moveTo>
                        <a:pt x="1905" y="1905"/>
                      </a:moveTo>
                      <a:lnTo>
                        <a:pt x="0" y="8572"/>
                      </a:lnTo>
                      <a:lnTo>
                        <a:pt x="12383" y="31432"/>
                      </a:lnTo>
                      <a:lnTo>
                        <a:pt x="20003" y="12382"/>
                      </a:lnTo>
                      <a:lnTo>
                        <a:pt x="16193" y="0"/>
                      </a:ln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0" name="Freeform: Shape 3849">
                  <a:extLst>
                    <a:ext uri="{FF2B5EF4-FFF2-40B4-BE49-F238E27FC236}">
                      <a16:creationId xmlns:a16="http://schemas.microsoft.com/office/drawing/2014/main" id="{61E3E4E6-B7E6-4006-A1A3-1B8D9EFB9E6D}"/>
                    </a:ext>
                  </a:extLst>
                </p:cNvPr>
                <p:cNvSpPr/>
                <p:nvPr/>
              </p:nvSpPr>
              <p:spPr>
                <a:xfrm>
                  <a:off x="10273049" y="3901916"/>
                  <a:ext cx="38100" cy="10477"/>
                </a:xfrm>
                <a:custGeom>
                  <a:avLst/>
                  <a:gdLst>
                    <a:gd name="connsiteX0" fmla="*/ 952 w 38100"/>
                    <a:gd name="connsiteY0" fmla="*/ 0 h 10477"/>
                    <a:gd name="connsiteX1" fmla="*/ 0 w 38100"/>
                    <a:gd name="connsiteY1" fmla="*/ 5715 h 10477"/>
                    <a:gd name="connsiteX2" fmla="*/ 18097 w 38100"/>
                    <a:gd name="connsiteY2" fmla="*/ 10477 h 10477"/>
                    <a:gd name="connsiteX3" fmla="*/ 38100 w 38100"/>
                    <a:gd name="connsiteY3" fmla="*/ 7620 h 10477"/>
                    <a:gd name="connsiteX4" fmla="*/ 37147 w 38100"/>
                    <a:gd name="connsiteY4" fmla="*/ 0 h 10477"/>
                    <a:gd name="connsiteX5" fmla="*/ 952 w 38100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" h="10477">
                      <a:moveTo>
                        <a:pt x="952" y="0"/>
                      </a:moveTo>
                      <a:lnTo>
                        <a:pt x="0" y="5715"/>
                      </a:lnTo>
                      <a:cubicBezTo>
                        <a:pt x="0" y="5715"/>
                        <a:pt x="4763" y="10477"/>
                        <a:pt x="18097" y="10477"/>
                      </a:cubicBezTo>
                      <a:cubicBezTo>
                        <a:pt x="31432" y="9525"/>
                        <a:pt x="38100" y="7620"/>
                        <a:pt x="38100" y="7620"/>
                      </a:cubicBezTo>
                      <a:lnTo>
                        <a:pt x="37147" y="0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1" name="Freeform: Shape 3850">
                  <a:extLst>
                    <a:ext uri="{FF2B5EF4-FFF2-40B4-BE49-F238E27FC236}">
                      <a16:creationId xmlns:a16="http://schemas.microsoft.com/office/drawing/2014/main" id="{14FC7D2B-CC10-4D79-A032-AA655A3B31FA}"/>
                    </a:ext>
                  </a:extLst>
                </p:cNvPr>
                <p:cNvSpPr/>
                <p:nvPr/>
              </p:nvSpPr>
              <p:spPr>
                <a:xfrm>
                  <a:off x="10265867" y="3848576"/>
                  <a:ext cx="49092" cy="59054"/>
                </a:xfrm>
                <a:custGeom>
                  <a:avLst/>
                  <a:gdLst>
                    <a:gd name="connsiteX0" fmla="*/ 35757 w 49092"/>
                    <a:gd name="connsiteY0" fmla="*/ 0 h 59054"/>
                    <a:gd name="connsiteX1" fmla="*/ 25280 w 49092"/>
                    <a:gd name="connsiteY1" fmla="*/ 21908 h 59054"/>
                    <a:gd name="connsiteX2" fmla="*/ 13849 w 49092"/>
                    <a:gd name="connsiteY2" fmla="*/ 0 h 59054"/>
                    <a:gd name="connsiteX3" fmla="*/ 3372 w 49092"/>
                    <a:gd name="connsiteY3" fmla="*/ 1905 h 59054"/>
                    <a:gd name="connsiteX4" fmla="*/ 5277 w 49092"/>
                    <a:gd name="connsiteY4" fmla="*/ 32385 h 59054"/>
                    <a:gd name="connsiteX5" fmla="*/ 10039 w 49092"/>
                    <a:gd name="connsiteY5" fmla="*/ 55245 h 59054"/>
                    <a:gd name="connsiteX6" fmla="*/ 26232 w 49092"/>
                    <a:gd name="connsiteY6" fmla="*/ 59055 h 59054"/>
                    <a:gd name="connsiteX7" fmla="*/ 44330 w 49092"/>
                    <a:gd name="connsiteY7" fmla="*/ 54292 h 59054"/>
                    <a:gd name="connsiteX8" fmla="*/ 49092 w 49092"/>
                    <a:gd name="connsiteY8" fmla="*/ 4763 h 59054"/>
                    <a:gd name="connsiteX9" fmla="*/ 35757 w 49092"/>
                    <a:gd name="connsiteY9" fmla="*/ 0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092" h="59054">
                      <a:moveTo>
                        <a:pt x="35757" y="0"/>
                      </a:moveTo>
                      <a:cubicBezTo>
                        <a:pt x="31947" y="953"/>
                        <a:pt x="25280" y="13335"/>
                        <a:pt x="25280" y="21908"/>
                      </a:cubicBezTo>
                      <a:cubicBezTo>
                        <a:pt x="24327" y="22860"/>
                        <a:pt x="18612" y="15240"/>
                        <a:pt x="13849" y="0"/>
                      </a:cubicBezTo>
                      <a:cubicBezTo>
                        <a:pt x="11945" y="1905"/>
                        <a:pt x="6230" y="953"/>
                        <a:pt x="3372" y="1905"/>
                      </a:cubicBezTo>
                      <a:cubicBezTo>
                        <a:pt x="-5201" y="8572"/>
                        <a:pt x="5277" y="32385"/>
                        <a:pt x="5277" y="32385"/>
                      </a:cubicBezTo>
                      <a:cubicBezTo>
                        <a:pt x="5277" y="32385"/>
                        <a:pt x="7182" y="53340"/>
                        <a:pt x="10039" y="55245"/>
                      </a:cubicBezTo>
                      <a:cubicBezTo>
                        <a:pt x="12897" y="57150"/>
                        <a:pt x="18612" y="59055"/>
                        <a:pt x="26232" y="59055"/>
                      </a:cubicBezTo>
                      <a:cubicBezTo>
                        <a:pt x="33852" y="59055"/>
                        <a:pt x="44330" y="54292"/>
                        <a:pt x="44330" y="54292"/>
                      </a:cubicBezTo>
                      <a:lnTo>
                        <a:pt x="49092" y="4763"/>
                      </a:lnTo>
                      <a:cubicBezTo>
                        <a:pt x="48139" y="4763"/>
                        <a:pt x="42424" y="4763"/>
                        <a:pt x="357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2" name="Freeform: Shape 3851">
                  <a:extLst>
                    <a:ext uri="{FF2B5EF4-FFF2-40B4-BE49-F238E27FC236}">
                      <a16:creationId xmlns:a16="http://schemas.microsoft.com/office/drawing/2014/main" id="{CD0BBC5E-CE94-4CA9-B8A1-1008BDA67C75}"/>
                    </a:ext>
                  </a:extLst>
                </p:cNvPr>
                <p:cNvSpPr/>
                <p:nvPr/>
              </p:nvSpPr>
              <p:spPr>
                <a:xfrm>
                  <a:off x="10283526" y="3846671"/>
                  <a:ext cx="20002" cy="10871"/>
                </a:xfrm>
                <a:custGeom>
                  <a:avLst/>
                  <a:gdLst>
                    <a:gd name="connsiteX0" fmla="*/ 20003 w 20002"/>
                    <a:gd name="connsiteY0" fmla="*/ 0 h 10871"/>
                    <a:gd name="connsiteX1" fmla="*/ 16193 w 20002"/>
                    <a:gd name="connsiteY1" fmla="*/ 9525 h 10871"/>
                    <a:gd name="connsiteX2" fmla="*/ 9525 w 20002"/>
                    <a:gd name="connsiteY2" fmla="*/ 10477 h 10871"/>
                    <a:gd name="connsiteX3" fmla="*/ 0 w 20002"/>
                    <a:gd name="connsiteY3" fmla="*/ 1905 h 10871"/>
                    <a:gd name="connsiteX4" fmla="*/ 20003 w 20002"/>
                    <a:gd name="connsiteY4" fmla="*/ 0 h 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10871">
                      <a:moveTo>
                        <a:pt x="20003" y="0"/>
                      </a:moveTo>
                      <a:cubicBezTo>
                        <a:pt x="20003" y="0"/>
                        <a:pt x="17145" y="8572"/>
                        <a:pt x="16193" y="9525"/>
                      </a:cubicBezTo>
                      <a:cubicBezTo>
                        <a:pt x="15240" y="10477"/>
                        <a:pt x="12383" y="11430"/>
                        <a:pt x="9525" y="10477"/>
                      </a:cubicBezTo>
                      <a:cubicBezTo>
                        <a:pt x="6668" y="9525"/>
                        <a:pt x="0" y="1905"/>
                        <a:pt x="0" y="1905"/>
                      </a:cubicBezTo>
                      <a:lnTo>
                        <a:pt x="20003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53" name="Graphic 7">
                  <a:extLst>
                    <a:ext uri="{FF2B5EF4-FFF2-40B4-BE49-F238E27FC236}">
                      <a16:creationId xmlns:a16="http://schemas.microsoft.com/office/drawing/2014/main" id="{BFD23521-F95A-47C0-8C89-95DC77555CD2}"/>
                    </a:ext>
                  </a:extLst>
                </p:cNvPr>
                <p:cNvGrpSpPr/>
                <p:nvPr/>
              </p:nvGrpSpPr>
              <p:grpSpPr>
                <a:xfrm>
                  <a:off x="10265045" y="3813333"/>
                  <a:ext cx="53154" cy="37570"/>
                  <a:chOff x="10265045" y="3813333"/>
                  <a:chExt cx="53154" cy="37570"/>
                </a:xfrm>
              </p:grpSpPr>
              <p:sp>
                <p:nvSpPr>
                  <p:cNvPr id="3854" name="Freeform: Shape 3853">
                    <a:extLst>
                      <a:ext uri="{FF2B5EF4-FFF2-40B4-BE49-F238E27FC236}">
                        <a16:creationId xmlns:a16="http://schemas.microsoft.com/office/drawing/2014/main" id="{B10C8A7D-A7CC-4F0A-BB83-98554C52F924}"/>
                      </a:ext>
                    </a:extLst>
                  </p:cNvPr>
                  <p:cNvSpPr/>
                  <p:nvPr/>
                </p:nvSpPr>
                <p:spPr>
                  <a:xfrm>
                    <a:off x="10265045" y="3813333"/>
                    <a:ext cx="53154" cy="37570"/>
                  </a:xfrm>
                  <a:custGeom>
                    <a:avLst/>
                    <a:gdLst>
                      <a:gd name="connsiteX0" fmla="*/ 43246 w 53154"/>
                      <a:gd name="connsiteY0" fmla="*/ 7620 h 37570"/>
                      <a:gd name="connsiteX1" fmla="*/ 43246 w 53154"/>
                      <a:gd name="connsiteY1" fmla="*/ 7620 h 37570"/>
                      <a:gd name="connsiteX2" fmla="*/ 43246 w 53154"/>
                      <a:gd name="connsiteY2" fmla="*/ 7620 h 37570"/>
                      <a:gd name="connsiteX3" fmla="*/ 23244 w 53154"/>
                      <a:gd name="connsiteY3" fmla="*/ 0 h 37570"/>
                      <a:gd name="connsiteX4" fmla="*/ 6099 w 53154"/>
                      <a:gd name="connsiteY4" fmla="*/ 13335 h 37570"/>
                      <a:gd name="connsiteX5" fmla="*/ 9909 w 53154"/>
                      <a:gd name="connsiteY5" fmla="*/ 35242 h 37570"/>
                      <a:gd name="connsiteX6" fmla="*/ 47056 w 53154"/>
                      <a:gd name="connsiteY6" fmla="*/ 29527 h 37570"/>
                      <a:gd name="connsiteX7" fmla="*/ 43246 w 53154"/>
                      <a:gd name="connsiteY7" fmla="*/ 7620 h 37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154" h="37570">
                        <a:moveTo>
                          <a:pt x="43246" y="7620"/>
                        </a:moveTo>
                        <a:lnTo>
                          <a:pt x="43246" y="7620"/>
                        </a:lnTo>
                        <a:lnTo>
                          <a:pt x="43246" y="7620"/>
                        </a:lnTo>
                        <a:lnTo>
                          <a:pt x="23244" y="0"/>
                        </a:lnTo>
                        <a:lnTo>
                          <a:pt x="6099" y="13335"/>
                        </a:lnTo>
                        <a:cubicBezTo>
                          <a:pt x="-3426" y="20955"/>
                          <a:pt x="-1521" y="30480"/>
                          <a:pt x="9909" y="35242"/>
                        </a:cubicBezTo>
                        <a:cubicBezTo>
                          <a:pt x="21339" y="40005"/>
                          <a:pt x="37531" y="37147"/>
                          <a:pt x="47056" y="29527"/>
                        </a:cubicBezTo>
                        <a:cubicBezTo>
                          <a:pt x="56581" y="21908"/>
                          <a:pt x="54676" y="12383"/>
                          <a:pt x="43246" y="762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5" name="Freeform: Shape 3854">
                    <a:extLst>
                      <a:ext uri="{FF2B5EF4-FFF2-40B4-BE49-F238E27FC236}">
                        <a16:creationId xmlns:a16="http://schemas.microsoft.com/office/drawing/2014/main" id="{0D7923E7-2A62-4B0F-AE70-66CF1C330D52}"/>
                      </a:ext>
                    </a:extLst>
                  </p:cNvPr>
                  <p:cNvSpPr/>
                  <p:nvPr/>
                </p:nvSpPr>
                <p:spPr>
                  <a:xfrm>
                    <a:off x="10271144" y="3813333"/>
                    <a:ext cx="17144" cy="36195"/>
                  </a:xfrm>
                  <a:custGeom>
                    <a:avLst/>
                    <a:gdLst>
                      <a:gd name="connsiteX0" fmla="*/ 17145 w 17144"/>
                      <a:gd name="connsiteY0" fmla="*/ 0 h 36195"/>
                      <a:gd name="connsiteX1" fmla="*/ 0 w 17144"/>
                      <a:gd name="connsiteY1" fmla="*/ 33338 h 36195"/>
                      <a:gd name="connsiteX2" fmla="*/ 6668 w 17144"/>
                      <a:gd name="connsiteY2" fmla="*/ 36195 h 36195"/>
                      <a:gd name="connsiteX3" fmla="*/ 17145 w 17144"/>
                      <a:gd name="connsiteY3" fmla="*/ 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4" h="36195">
                        <a:moveTo>
                          <a:pt x="17145" y="0"/>
                        </a:moveTo>
                        <a:lnTo>
                          <a:pt x="0" y="33338"/>
                        </a:lnTo>
                        <a:cubicBezTo>
                          <a:pt x="0" y="33338"/>
                          <a:pt x="1905" y="35242"/>
                          <a:pt x="6668" y="36195"/>
                        </a:cubicBezTo>
                        <a:lnTo>
                          <a:pt x="17145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56" name="Freeform: Shape 3855">
                  <a:extLst>
                    <a:ext uri="{FF2B5EF4-FFF2-40B4-BE49-F238E27FC236}">
                      <a16:creationId xmlns:a16="http://schemas.microsoft.com/office/drawing/2014/main" id="{1430FC17-72BC-4FC9-BEA6-2859794322B3}"/>
                    </a:ext>
                  </a:extLst>
                </p:cNvPr>
                <p:cNvSpPr/>
                <p:nvPr/>
              </p:nvSpPr>
              <p:spPr>
                <a:xfrm>
                  <a:off x="10242524" y="3922871"/>
                  <a:ext cx="55663" cy="183730"/>
                </a:xfrm>
                <a:custGeom>
                  <a:avLst/>
                  <a:gdLst>
                    <a:gd name="connsiteX0" fmla="*/ 53385 w 55663"/>
                    <a:gd name="connsiteY0" fmla="*/ 3810 h 183730"/>
                    <a:gd name="connsiteX1" fmla="*/ 53385 w 55663"/>
                    <a:gd name="connsiteY1" fmla="*/ 3810 h 183730"/>
                    <a:gd name="connsiteX2" fmla="*/ 19095 w 55663"/>
                    <a:gd name="connsiteY2" fmla="*/ 0 h 183730"/>
                    <a:gd name="connsiteX3" fmla="*/ 16238 w 55663"/>
                    <a:gd name="connsiteY3" fmla="*/ 2858 h 183730"/>
                    <a:gd name="connsiteX4" fmla="*/ 19095 w 55663"/>
                    <a:gd name="connsiteY4" fmla="*/ 5715 h 183730"/>
                    <a:gd name="connsiteX5" fmla="*/ 33383 w 55663"/>
                    <a:gd name="connsiteY5" fmla="*/ 7620 h 183730"/>
                    <a:gd name="connsiteX6" fmla="*/ 33383 w 55663"/>
                    <a:gd name="connsiteY6" fmla="*/ 7620 h 183730"/>
                    <a:gd name="connsiteX7" fmla="*/ 19095 w 55663"/>
                    <a:gd name="connsiteY7" fmla="*/ 129540 h 183730"/>
                    <a:gd name="connsiteX8" fmla="*/ 5760 w 55663"/>
                    <a:gd name="connsiteY8" fmla="*/ 147637 h 183730"/>
                    <a:gd name="connsiteX9" fmla="*/ 998 w 55663"/>
                    <a:gd name="connsiteY9" fmla="*/ 178117 h 183730"/>
                    <a:gd name="connsiteX10" fmla="*/ 15285 w 55663"/>
                    <a:gd name="connsiteY10" fmla="*/ 182880 h 183730"/>
                    <a:gd name="connsiteX11" fmla="*/ 30525 w 55663"/>
                    <a:gd name="connsiteY11" fmla="*/ 180975 h 183730"/>
                    <a:gd name="connsiteX12" fmla="*/ 32430 w 55663"/>
                    <a:gd name="connsiteY12" fmla="*/ 150495 h 183730"/>
                    <a:gd name="connsiteX13" fmla="*/ 23858 w 55663"/>
                    <a:gd name="connsiteY13" fmla="*/ 129540 h 183730"/>
                    <a:gd name="connsiteX14" fmla="*/ 38145 w 55663"/>
                    <a:gd name="connsiteY14" fmla="*/ 7620 h 183730"/>
                    <a:gd name="connsiteX15" fmla="*/ 38145 w 55663"/>
                    <a:gd name="connsiteY15" fmla="*/ 7620 h 183730"/>
                    <a:gd name="connsiteX16" fmla="*/ 52433 w 55663"/>
                    <a:gd name="connsiteY16" fmla="*/ 9525 h 183730"/>
                    <a:gd name="connsiteX17" fmla="*/ 52433 w 55663"/>
                    <a:gd name="connsiteY17" fmla="*/ 9525 h 183730"/>
                    <a:gd name="connsiteX18" fmla="*/ 55290 w 55663"/>
                    <a:gd name="connsiteY18" fmla="*/ 6667 h 183730"/>
                    <a:gd name="connsiteX19" fmla="*/ 53385 w 55663"/>
                    <a:gd name="connsiteY19" fmla="*/ 3810 h 18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5663" h="183730">
                      <a:moveTo>
                        <a:pt x="53385" y="3810"/>
                      </a:moveTo>
                      <a:lnTo>
                        <a:pt x="53385" y="3810"/>
                      </a:lnTo>
                      <a:lnTo>
                        <a:pt x="19095" y="0"/>
                      </a:lnTo>
                      <a:cubicBezTo>
                        <a:pt x="17190" y="0"/>
                        <a:pt x="16238" y="952"/>
                        <a:pt x="16238" y="2858"/>
                      </a:cubicBezTo>
                      <a:cubicBezTo>
                        <a:pt x="16238" y="4763"/>
                        <a:pt x="17190" y="5715"/>
                        <a:pt x="19095" y="5715"/>
                      </a:cubicBezTo>
                      <a:lnTo>
                        <a:pt x="33383" y="7620"/>
                      </a:lnTo>
                      <a:cubicBezTo>
                        <a:pt x="33383" y="7620"/>
                        <a:pt x="33383" y="7620"/>
                        <a:pt x="33383" y="7620"/>
                      </a:cubicBezTo>
                      <a:lnTo>
                        <a:pt x="19095" y="129540"/>
                      </a:lnTo>
                      <a:cubicBezTo>
                        <a:pt x="19095" y="129540"/>
                        <a:pt x="8618" y="139065"/>
                        <a:pt x="5760" y="147637"/>
                      </a:cubicBezTo>
                      <a:cubicBezTo>
                        <a:pt x="1950" y="159067"/>
                        <a:pt x="-1860" y="172402"/>
                        <a:pt x="998" y="178117"/>
                      </a:cubicBezTo>
                      <a:cubicBezTo>
                        <a:pt x="3855" y="182880"/>
                        <a:pt x="15285" y="182880"/>
                        <a:pt x="15285" y="182880"/>
                      </a:cubicBezTo>
                      <a:cubicBezTo>
                        <a:pt x="15285" y="182880"/>
                        <a:pt x="26715" y="185737"/>
                        <a:pt x="30525" y="180975"/>
                      </a:cubicBezTo>
                      <a:cubicBezTo>
                        <a:pt x="34335" y="177165"/>
                        <a:pt x="34335" y="162877"/>
                        <a:pt x="32430" y="150495"/>
                      </a:cubicBezTo>
                      <a:cubicBezTo>
                        <a:pt x="31478" y="141923"/>
                        <a:pt x="23858" y="129540"/>
                        <a:pt x="23858" y="129540"/>
                      </a:cubicBezTo>
                      <a:lnTo>
                        <a:pt x="38145" y="7620"/>
                      </a:lnTo>
                      <a:cubicBezTo>
                        <a:pt x="38145" y="7620"/>
                        <a:pt x="38145" y="7620"/>
                        <a:pt x="38145" y="7620"/>
                      </a:cubicBezTo>
                      <a:lnTo>
                        <a:pt x="52433" y="9525"/>
                      </a:lnTo>
                      <a:lnTo>
                        <a:pt x="52433" y="9525"/>
                      </a:lnTo>
                      <a:cubicBezTo>
                        <a:pt x="54338" y="9525"/>
                        <a:pt x="55290" y="8572"/>
                        <a:pt x="55290" y="6667"/>
                      </a:cubicBezTo>
                      <a:cubicBezTo>
                        <a:pt x="56243" y="4763"/>
                        <a:pt x="55290" y="3810"/>
                        <a:pt x="53385" y="3810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7" name="Freeform: Shape 3856">
                  <a:extLst>
                    <a:ext uri="{FF2B5EF4-FFF2-40B4-BE49-F238E27FC236}">
                      <a16:creationId xmlns:a16="http://schemas.microsoft.com/office/drawing/2014/main" id="{F3D06E30-6EDD-4D2B-9277-07FE6CBF741E}"/>
                    </a:ext>
                  </a:extLst>
                </p:cNvPr>
                <p:cNvSpPr/>
                <p:nvPr/>
              </p:nvSpPr>
              <p:spPr>
                <a:xfrm>
                  <a:off x="10281427" y="3908457"/>
                  <a:ext cx="24112" cy="25843"/>
                </a:xfrm>
                <a:custGeom>
                  <a:avLst/>
                  <a:gdLst>
                    <a:gd name="connsiteX0" fmla="*/ 14482 w 24112"/>
                    <a:gd name="connsiteY0" fmla="*/ 3936 h 25843"/>
                    <a:gd name="connsiteX1" fmla="*/ 7814 w 24112"/>
                    <a:gd name="connsiteY1" fmla="*/ 13461 h 25843"/>
                    <a:gd name="connsiteX2" fmla="*/ 2099 w 24112"/>
                    <a:gd name="connsiteY2" fmla="*/ 15366 h 25843"/>
                    <a:gd name="connsiteX3" fmla="*/ 194 w 24112"/>
                    <a:gd name="connsiteY3" fmla="*/ 21081 h 25843"/>
                    <a:gd name="connsiteX4" fmla="*/ 2099 w 24112"/>
                    <a:gd name="connsiteY4" fmla="*/ 23938 h 25843"/>
                    <a:gd name="connsiteX5" fmla="*/ 7814 w 24112"/>
                    <a:gd name="connsiteY5" fmla="*/ 25843 h 25843"/>
                    <a:gd name="connsiteX6" fmla="*/ 11624 w 24112"/>
                    <a:gd name="connsiteY6" fmla="*/ 22986 h 25843"/>
                    <a:gd name="connsiteX7" fmla="*/ 13529 w 24112"/>
                    <a:gd name="connsiteY7" fmla="*/ 17271 h 25843"/>
                    <a:gd name="connsiteX8" fmla="*/ 24007 w 24112"/>
                    <a:gd name="connsiteY8" fmla="*/ 6793 h 25843"/>
                    <a:gd name="connsiteX9" fmla="*/ 21149 w 24112"/>
                    <a:gd name="connsiteY9" fmla="*/ 126 h 25843"/>
                    <a:gd name="connsiteX10" fmla="*/ 14482 w 24112"/>
                    <a:gd name="connsiteY10" fmla="*/ 3936 h 25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12" h="25843">
                      <a:moveTo>
                        <a:pt x="14482" y="3936"/>
                      </a:moveTo>
                      <a:lnTo>
                        <a:pt x="7814" y="13461"/>
                      </a:lnTo>
                      <a:cubicBezTo>
                        <a:pt x="7814" y="13461"/>
                        <a:pt x="2099" y="14413"/>
                        <a:pt x="2099" y="15366"/>
                      </a:cubicBezTo>
                      <a:cubicBezTo>
                        <a:pt x="2099" y="16318"/>
                        <a:pt x="-758" y="20128"/>
                        <a:pt x="194" y="21081"/>
                      </a:cubicBezTo>
                      <a:cubicBezTo>
                        <a:pt x="1147" y="22033"/>
                        <a:pt x="1147" y="23938"/>
                        <a:pt x="2099" y="23938"/>
                      </a:cubicBezTo>
                      <a:cubicBezTo>
                        <a:pt x="3052" y="23938"/>
                        <a:pt x="5909" y="25843"/>
                        <a:pt x="7814" y="25843"/>
                      </a:cubicBezTo>
                      <a:cubicBezTo>
                        <a:pt x="8767" y="25843"/>
                        <a:pt x="10672" y="23938"/>
                        <a:pt x="11624" y="22986"/>
                      </a:cubicBezTo>
                      <a:cubicBezTo>
                        <a:pt x="11624" y="21081"/>
                        <a:pt x="13529" y="17271"/>
                        <a:pt x="13529" y="17271"/>
                      </a:cubicBezTo>
                      <a:lnTo>
                        <a:pt x="24007" y="6793"/>
                      </a:lnTo>
                      <a:cubicBezTo>
                        <a:pt x="24007" y="6793"/>
                        <a:pt x="24959" y="2031"/>
                        <a:pt x="21149" y="126"/>
                      </a:cubicBezTo>
                      <a:cubicBezTo>
                        <a:pt x="17339" y="-827"/>
                        <a:pt x="14482" y="3936"/>
                        <a:pt x="14482" y="393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8" name="Freeform: Shape 3857">
                  <a:extLst>
                    <a:ext uri="{FF2B5EF4-FFF2-40B4-BE49-F238E27FC236}">
                      <a16:creationId xmlns:a16="http://schemas.microsoft.com/office/drawing/2014/main" id="{D572DFDA-F945-4CDA-B3D5-51DE8D537E1E}"/>
                    </a:ext>
                  </a:extLst>
                </p:cNvPr>
                <p:cNvSpPr/>
                <p:nvPr/>
              </p:nvSpPr>
              <p:spPr>
                <a:xfrm>
                  <a:off x="10294957" y="3853338"/>
                  <a:ext cx="27622" cy="69532"/>
                </a:xfrm>
                <a:custGeom>
                  <a:avLst/>
                  <a:gdLst>
                    <a:gd name="connsiteX0" fmla="*/ 19050 w 27622"/>
                    <a:gd name="connsiteY0" fmla="*/ 0 h 69532"/>
                    <a:gd name="connsiteX1" fmla="*/ 13335 w 27622"/>
                    <a:gd name="connsiteY1" fmla="*/ 15240 h 69532"/>
                    <a:gd name="connsiteX2" fmla="*/ 10478 w 27622"/>
                    <a:gd name="connsiteY2" fmla="*/ 41910 h 69532"/>
                    <a:gd name="connsiteX3" fmla="*/ 0 w 27622"/>
                    <a:gd name="connsiteY3" fmla="*/ 59055 h 69532"/>
                    <a:gd name="connsiteX4" fmla="*/ 8572 w 27622"/>
                    <a:gd name="connsiteY4" fmla="*/ 69533 h 69532"/>
                    <a:gd name="connsiteX5" fmla="*/ 20003 w 27622"/>
                    <a:gd name="connsiteY5" fmla="*/ 50483 h 69532"/>
                    <a:gd name="connsiteX6" fmla="*/ 27622 w 27622"/>
                    <a:gd name="connsiteY6" fmla="*/ 14288 h 69532"/>
                    <a:gd name="connsiteX7" fmla="*/ 19050 w 27622"/>
                    <a:gd name="connsiteY7" fmla="*/ 0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22" h="69532">
                      <a:moveTo>
                        <a:pt x="19050" y="0"/>
                      </a:moveTo>
                      <a:cubicBezTo>
                        <a:pt x="19050" y="0"/>
                        <a:pt x="14288" y="6667"/>
                        <a:pt x="13335" y="15240"/>
                      </a:cubicBezTo>
                      <a:cubicBezTo>
                        <a:pt x="13335" y="17145"/>
                        <a:pt x="10478" y="23813"/>
                        <a:pt x="10478" y="41910"/>
                      </a:cubicBezTo>
                      <a:cubicBezTo>
                        <a:pt x="7620" y="44767"/>
                        <a:pt x="4763" y="53340"/>
                        <a:pt x="0" y="59055"/>
                      </a:cubicBezTo>
                      <a:cubicBezTo>
                        <a:pt x="7620" y="59055"/>
                        <a:pt x="8572" y="66675"/>
                        <a:pt x="8572" y="69533"/>
                      </a:cubicBezTo>
                      <a:cubicBezTo>
                        <a:pt x="16193" y="63817"/>
                        <a:pt x="18097" y="52388"/>
                        <a:pt x="20003" y="50483"/>
                      </a:cubicBezTo>
                      <a:cubicBezTo>
                        <a:pt x="21907" y="43815"/>
                        <a:pt x="27622" y="18097"/>
                        <a:pt x="27622" y="14288"/>
                      </a:cubicBezTo>
                      <a:cubicBezTo>
                        <a:pt x="27622" y="190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9" name="Freeform: Shape 3858">
                  <a:extLst>
                    <a:ext uri="{FF2B5EF4-FFF2-40B4-BE49-F238E27FC236}">
                      <a16:creationId xmlns:a16="http://schemas.microsoft.com/office/drawing/2014/main" id="{5AC6F479-C46C-4F37-A38D-3DC697789266}"/>
                    </a:ext>
                  </a:extLst>
                </p:cNvPr>
                <p:cNvSpPr/>
                <p:nvPr/>
              </p:nvSpPr>
              <p:spPr>
                <a:xfrm>
                  <a:off x="10306387" y="3895188"/>
                  <a:ext cx="7619" cy="4822"/>
                </a:xfrm>
                <a:custGeom>
                  <a:avLst/>
                  <a:gdLst>
                    <a:gd name="connsiteX0" fmla="*/ 0 w 7619"/>
                    <a:gd name="connsiteY0" fmla="*/ 60 h 4822"/>
                    <a:gd name="connsiteX1" fmla="*/ 7620 w 7619"/>
                    <a:gd name="connsiteY1" fmla="*/ 4822 h 4822"/>
                    <a:gd name="connsiteX2" fmla="*/ 0 w 7619"/>
                    <a:gd name="connsiteY2" fmla="*/ 60 h 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4822">
                      <a:moveTo>
                        <a:pt x="0" y="60"/>
                      </a:moveTo>
                      <a:cubicBezTo>
                        <a:pt x="0" y="60"/>
                        <a:pt x="5715" y="1012"/>
                        <a:pt x="7620" y="4822"/>
                      </a:cubicBezTo>
                      <a:cubicBezTo>
                        <a:pt x="7620" y="-893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0" name="Freeform: Shape 3859">
                  <a:extLst>
                    <a:ext uri="{FF2B5EF4-FFF2-40B4-BE49-F238E27FC236}">
                      <a16:creationId xmlns:a16="http://schemas.microsoft.com/office/drawing/2014/main" id="{3E0DFDB0-6671-4BD8-A24B-0E071FB89A0B}"/>
                    </a:ext>
                  </a:extLst>
                </p:cNvPr>
                <p:cNvSpPr/>
                <p:nvPr/>
              </p:nvSpPr>
              <p:spPr>
                <a:xfrm>
                  <a:off x="10275907" y="3870483"/>
                  <a:ext cx="15240" cy="33337"/>
                </a:xfrm>
                <a:custGeom>
                  <a:avLst/>
                  <a:gdLst>
                    <a:gd name="connsiteX0" fmla="*/ 15240 w 15240"/>
                    <a:gd name="connsiteY0" fmla="*/ 0 h 33337"/>
                    <a:gd name="connsiteX1" fmla="*/ 0 w 15240"/>
                    <a:gd name="connsiteY1" fmla="*/ 33338 h 33337"/>
                    <a:gd name="connsiteX2" fmla="*/ 15240 w 1524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" h="33337">
                      <a:moveTo>
                        <a:pt x="15240" y="0"/>
                      </a:moveTo>
                      <a:cubicBezTo>
                        <a:pt x="15240" y="0"/>
                        <a:pt x="15240" y="24765"/>
                        <a:pt x="0" y="33338"/>
                      </a:cubicBezTo>
                      <a:cubicBezTo>
                        <a:pt x="12382" y="24765"/>
                        <a:pt x="15240" y="0"/>
                        <a:pt x="1524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1" name="Freeform: Shape 3860">
                  <a:extLst>
                    <a:ext uri="{FF2B5EF4-FFF2-40B4-BE49-F238E27FC236}">
                      <a16:creationId xmlns:a16="http://schemas.microsoft.com/office/drawing/2014/main" id="{4E605D79-50FE-460D-8EFE-EA56A026F71C}"/>
                    </a:ext>
                  </a:extLst>
                </p:cNvPr>
                <p:cNvSpPr/>
                <p:nvPr/>
              </p:nvSpPr>
              <p:spPr>
                <a:xfrm>
                  <a:off x="10258636" y="3904773"/>
                  <a:ext cx="17270" cy="17145"/>
                </a:xfrm>
                <a:custGeom>
                  <a:avLst/>
                  <a:gdLst>
                    <a:gd name="connsiteX0" fmla="*/ 10603 w 17270"/>
                    <a:gd name="connsiteY0" fmla="*/ 1905 h 17145"/>
                    <a:gd name="connsiteX1" fmla="*/ 17271 w 17270"/>
                    <a:gd name="connsiteY1" fmla="*/ 15240 h 17145"/>
                    <a:gd name="connsiteX2" fmla="*/ 9651 w 17270"/>
                    <a:gd name="connsiteY2" fmla="*/ 17145 h 17145"/>
                    <a:gd name="connsiteX3" fmla="*/ 126 w 17270"/>
                    <a:gd name="connsiteY3" fmla="*/ 7620 h 17145"/>
                    <a:gd name="connsiteX4" fmla="*/ 3936 w 17270"/>
                    <a:gd name="connsiteY4" fmla="*/ 0 h 17145"/>
                    <a:gd name="connsiteX5" fmla="*/ 10603 w 17270"/>
                    <a:gd name="connsiteY5" fmla="*/ 1905 h 1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270" h="17145">
                      <a:moveTo>
                        <a:pt x="10603" y="1905"/>
                      </a:moveTo>
                      <a:cubicBezTo>
                        <a:pt x="12508" y="6668"/>
                        <a:pt x="16318" y="11430"/>
                        <a:pt x="17271" y="15240"/>
                      </a:cubicBezTo>
                      <a:cubicBezTo>
                        <a:pt x="17271" y="16193"/>
                        <a:pt x="9651" y="17145"/>
                        <a:pt x="9651" y="17145"/>
                      </a:cubicBezTo>
                      <a:cubicBezTo>
                        <a:pt x="9651" y="17145"/>
                        <a:pt x="2983" y="8573"/>
                        <a:pt x="126" y="7620"/>
                      </a:cubicBezTo>
                      <a:cubicBezTo>
                        <a:pt x="-827" y="6668"/>
                        <a:pt x="3936" y="0"/>
                        <a:pt x="3936" y="0"/>
                      </a:cubicBezTo>
                      <a:cubicBezTo>
                        <a:pt x="3936" y="0"/>
                        <a:pt x="9651" y="953"/>
                        <a:pt x="10603" y="1905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2" name="Freeform: Shape 3861">
                  <a:extLst>
                    <a:ext uri="{FF2B5EF4-FFF2-40B4-BE49-F238E27FC236}">
                      <a16:creationId xmlns:a16="http://schemas.microsoft.com/office/drawing/2014/main" id="{4A464C2A-3DF9-40C1-86A6-D0E5B5D3877A}"/>
                    </a:ext>
                  </a:extLst>
                </p:cNvPr>
                <p:cNvSpPr/>
                <p:nvPr/>
              </p:nvSpPr>
              <p:spPr>
                <a:xfrm>
                  <a:off x="10252985" y="3850480"/>
                  <a:ext cx="20063" cy="67627"/>
                </a:xfrm>
                <a:custGeom>
                  <a:avLst/>
                  <a:gdLst>
                    <a:gd name="connsiteX0" fmla="*/ 16254 w 20063"/>
                    <a:gd name="connsiteY0" fmla="*/ 0 h 67627"/>
                    <a:gd name="connsiteX1" fmla="*/ 8634 w 20063"/>
                    <a:gd name="connsiteY1" fmla="*/ 8573 h 67627"/>
                    <a:gd name="connsiteX2" fmla="*/ 61 w 20063"/>
                    <a:gd name="connsiteY2" fmla="*/ 46673 h 67627"/>
                    <a:gd name="connsiteX3" fmla="*/ 9586 w 20063"/>
                    <a:gd name="connsiteY3" fmla="*/ 67628 h 67627"/>
                    <a:gd name="connsiteX4" fmla="*/ 17206 w 20063"/>
                    <a:gd name="connsiteY4" fmla="*/ 56198 h 67627"/>
                    <a:gd name="connsiteX5" fmla="*/ 11491 w 20063"/>
                    <a:gd name="connsiteY5" fmla="*/ 44767 h 67627"/>
                    <a:gd name="connsiteX6" fmla="*/ 20064 w 20063"/>
                    <a:gd name="connsiteY6" fmla="*/ 30480 h 67627"/>
                    <a:gd name="connsiteX7" fmla="*/ 16254 w 20063"/>
                    <a:gd name="connsiteY7" fmla="*/ 0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63" h="67627">
                      <a:moveTo>
                        <a:pt x="16254" y="0"/>
                      </a:moveTo>
                      <a:cubicBezTo>
                        <a:pt x="15301" y="0"/>
                        <a:pt x="9586" y="1905"/>
                        <a:pt x="8634" y="8573"/>
                      </a:cubicBezTo>
                      <a:cubicBezTo>
                        <a:pt x="7681" y="14288"/>
                        <a:pt x="2919" y="38100"/>
                        <a:pt x="61" y="46673"/>
                      </a:cubicBezTo>
                      <a:cubicBezTo>
                        <a:pt x="-891" y="49530"/>
                        <a:pt x="9586" y="67628"/>
                        <a:pt x="9586" y="67628"/>
                      </a:cubicBezTo>
                      <a:cubicBezTo>
                        <a:pt x="9586" y="67628"/>
                        <a:pt x="8634" y="58103"/>
                        <a:pt x="17206" y="56198"/>
                      </a:cubicBezTo>
                      <a:cubicBezTo>
                        <a:pt x="18159" y="57150"/>
                        <a:pt x="14349" y="49530"/>
                        <a:pt x="11491" y="44767"/>
                      </a:cubicBezTo>
                      <a:cubicBezTo>
                        <a:pt x="14349" y="40958"/>
                        <a:pt x="20064" y="30480"/>
                        <a:pt x="20064" y="30480"/>
                      </a:cubicBezTo>
                      <a:cubicBezTo>
                        <a:pt x="20064" y="30480"/>
                        <a:pt x="13396" y="14288"/>
                        <a:pt x="16254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3" name="Freeform: Shape 3862">
                  <a:extLst>
                    <a:ext uri="{FF2B5EF4-FFF2-40B4-BE49-F238E27FC236}">
                      <a16:creationId xmlns:a16="http://schemas.microsoft.com/office/drawing/2014/main" id="{5F8E7F70-3AB2-409D-B0CE-3CF28196AAD4}"/>
                    </a:ext>
                  </a:extLst>
                </p:cNvPr>
                <p:cNvSpPr/>
                <p:nvPr/>
              </p:nvSpPr>
              <p:spPr>
                <a:xfrm>
                  <a:off x="10253999" y="3894219"/>
                  <a:ext cx="8572" cy="1981"/>
                </a:xfrm>
                <a:custGeom>
                  <a:avLst/>
                  <a:gdLst>
                    <a:gd name="connsiteX0" fmla="*/ 8572 w 8572"/>
                    <a:gd name="connsiteY0" fmla="*/ 1029 h 1981"/>
                    <a:gd name="connsiteX1" fmla="*/ 0 w 8572"/>
                    <a:gd name="connsiteY1" fmla="*/ 1981 h 1981"/>
                    <a:gd name="connsiteX2" fmla="*/ 8572 w 8572"/>
                    <a:gd name="connsiteY2" fmla="*/ 1029 h 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" h="1981">
                      <a:moveTo>
                        <a:pt x="8572" y="1029"/>
                      </a:moveTo>
                      <a:cubicBezTo>
                        <a:pt x="8572" y="1029"/>
                        <a:pt x="4763" y="-1829"/>
                        <a:pt x="0" y="1981"/>
                      </a:cubicBezTo>
                      <a:cubicBezTo>
                        <a:pt x="5715" y="76"/>
                        <a:pt x="8572" y="1029"/>
                        <a:pt x="8572" y="1029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4" name="Freeform: Shape 3863">
                  <a:extLst>
                    <a:ext uri="{FF2B5EF4-FFF2-40B4-BE49-F238E27FC236}">
                      <a16:creationId xmlns:a16="http://schemas.microsoft.com/office/drawing/2014/main" id="{D71DAEF7-12F5-406A-94D3-124212B83ED4}"/>
                    </a:ext>
                  </a:extLst>
                </p:cNvPr>
                <p:cNvSpPr/>
                <p:nvPr/>
              </p:nvSpPr>
              <p:spPr>
                <a:xfrm>
                  <a:off x="10265429" y="3920013"/>
                  <a:ext cx="12382" cy="12052"/>
                </a:xfrm>
                <a:custGeom>
                  <a:avLst/>
                  <a:gdLst>
                    <a:gd name="connsiteX0" fmla="*/ 2858 w 12382"/>
                    <a:gd name="connsiteY0" fmla="*/ 953 h 12052"/>
                    <a:gd name="connsiteX1" fmla="*/ 0 w 12382"/>
                    <a:gd name="connsiteY1" fmla="*/ 5715 h 12052"/>
                    <a:gd name="connsiteX2" fmla="*/ 1905 w 12382"/>
                    <a:gd name="connsiteY2" fmla="*/ 10478 h 12052"/>
                    <a:gd name="connsiteX3" fmla="*/ 10478 w 12382"/>
                    <a:gd name="connsiteY3" fmla="*/ 11430 h 12052"/>
                    <a:gd name="connsiteX4" fmla="*/ 10478 w 12382"/>
                    <a:gd name="connsiteY4" fmla="*/ 9525 h 12052"/>
                    <a:gd name="connsiteX5" fmla="*/ 9525 w 12382"/>
                    <a:gd name="connsiteY5" fmla="*/ 6667 h 12052"/>
                    <a:gd name="connsiteX6" fmla="*/ 12383 w 12382"/>
                    <a:gd name="connsiteY6" fmla="*/ 4763 h 12052"/>
                    <a:gd name="connsiteX7" fmla="*/ 11430 w 12382"/>
                    <a:gd name="connsiteY7" fmla="*/ 2858 h 12052"/>
                    <a:gd name="connsiteX8" fmla="*/ 9525 w 12382"/>
                    <a:gd name="connsiteY8" fmla="*/ 0 h 12052"/>
                    <a:gd name="connsiteX9" fmla="*/ 2858 w 12382"/>
                    <a:gd name="connsiteY9" fmla="*/ 953 h 1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82" h="12052">
                      <a:moveTo>
                        <a:pt x="2858" y="953"/>
                      </a:moveTo>
                      <a:cubicBezTo>
                        <a:pt x="2858" y="1905"/>
                        <a:pt x="0" y="3810"/>
                        <a:pt x="0" y="5715"/>
                      </a:cubicBezTo>
                      <a:cubicBezTo>
                        <a:pt x="0" y="7620"/>
                        <a:pt x="1905" y="9525"/>
                        <a:pt x="1905" y="10478"/>
                      </a:cubicBezTo>
                      <a:cubicBezTo>
                        <a:pt x="4763" y="13335"/>
                        <a:pt x="10478" y="11430"/>
                        <a:pt x="10478" y="11430"/>
                      </a:cubicBezTo>
                      <a:lnTo>
                        <a:pt x="10478" y="9525"/>
                      </a:lnTo>
                      <a:cubicBezTo>
                        <a:pt x="10478" y="9525"/>
                        <a:pt x="9525" y="7620"/>
                        <a:pt x="9525" y="6667"/>
                      </a:cubicBezTo>
                      <a:cubicBezTo>
                        <a:pt x="10478" y="4763"/>
                        <a:pt x="12383" y="4763"/>
                        <a:pt x="12383" y="4763"/>
                      </a:cubicBezTo>
                      <a:cubicBezTo>
                        <a:pt x="12383" y="4763"/>
                        <a:pt x="12383" y="4763"/>
                        <a:pt x="11430" y="2858"/>
                      </a:cubicBezTo>
                      <a:cubicBezTo>
                        <a:pt x="10478" y="953"/>
                        <a:pt x="9525" y="0"/>
                        <a:pt x="9525" y="0"/>
                      </a:cubicBezTo>
                      <a:cubicBezTo>
                        <a:pt x="9525" y="0"/>
                        <a:pt x="2858" y="0"/>
                        <a:pt x="2858" y="953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65" name="Graphic 7">
                <a:extLst>
                  <a:ext uri="{FF2B5EF4-FFF2-40B4-BE49-F238E27FC236}">
                    <a16:creationId xmlns:a16="http://schemas.microsoft.com/office/drawing/2014/main" id="{DE9BBA64-69C8-476C-8F6C-5E72E4EACCA8}"/>
                  </a:ext>
                </a:extLst>
              </p:cNvPr>
              <p:cNvGrpSpPr/>
              <p:nvPr/>
            </p:nvGrpSpPr>
            <p:grpSpPr>
              <a:xfrm>
                <a:off x="18175837" y="3814134"/>
                <a:ext cx="606535" cy="579287"/>
                <a:chOff x="10344487" y="4292441"/>
                <a:chExt cx="525779" cy="497453"/>
              </a:xfrm>
            </p:grpSpPr>
            <p:sp>
              <p:nvSpPr>
                <p:cNvPr id="3866" name="Freeform: Shape 3865">
                  <a:extLst>
                    <a:ext uri="{FF2B5EF4-FFF2-40B4-BE49-F238E27FC236}">
                      <a16:creationId xmlns:a16="http://schemas.microsoft.com/office/drawing/2014/main" id="{6A8D71D1-0AD2-49C8-AF4E-27597AA44F1E}"/>
                    </a:ext>
                  </a:extLst>
                </p:cNvPr>
                <p:cNvSpPr/>
                <p:nvPr/>
              </p:nvSpPr>
              <p:spPr>
                <a:xfrm>
                  <a:off x="10344487" y="4502108"/>
                  <a:ext cx="525779" cy="287785"/>
                </a:xfrm>
                <a:custGeom>
                  <a:avLst/>
                  <a:gdLst>
                    <a:gd name="connsiteX0" fmla="*/ 46672 w 525779"/>
                    <a:gd name="connsiteY0" fmla="*/ 115135 h 287785"/>
                    <a:gd name="connsiteX1" fmla="*/ 238125 w 525779"/>
                    <a:gd name="connsiteY1" fmla="*/ 226578 h 287785"/>
                    <a:gd name="connsiteX2" fmla="*/ 512445 w 525779"/>
                    <a:gd name="connsiteY2" fmla="*/ 287538 h 287785"/>
                    <a:gd name="connsiteX3" fmla="*/ 524827 w 525779"/>
                    <a:gd name="connsiteY3" fmla="*/ 287538 h 287785"/>
                    <a:gd name="connsiteX4" fmla="*/ 525780 w 525779"/>
                    <a:gd name="connsiteY4" fmla="*/ 279918 h 287785"/>
                    <a:gd name="connsiteX5" fmla="*/ 525780 w 525779"/>
                    <a:gd name="connsiteY5" fmla="*/ 278013 h 287785"/>
                    <a:gd name="connsiteX6" fmla="*/ 420052 w 525779"/>
                    <a:gd name="connsiteY6" fmla="*/ 138948 h 287785"/>
                    <a:gd name="connsiteX7" fmla="*/ 228600 w 525779"/>
                    <a:gd name="connsiteY7" fmla="*/ 27505 h 287785"/>
                    <a:gd name="connsiteX8" fmla="*/ 20002 w 525779"/>
                    <a:gd name="connsiteY8" fmla="*/ 7503 h 287785"/>
                    <a:gd name="connsiteX9" fmla="*/ 11430 w 525779"/>
                    <a:gd name="connsiteY9" fmla="*/ 7503 h 287785"/>
                    <a:gd name="connsiteX10" fmla="*/ 11430 w 525779"/>
                    <a:gd name="connsiteY10" fmla="*/ 12265 h 287785"/>
                    <a:gd name="connsiteX11" fmla="*/ 0 w 525779"/>
                    <a:gd name="connsiteY11" fmla="*/ 68463 h 287785"/>
                    <a:gd name="connsiteX12" fmla="*/ 46672 w 525779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79" h="287785">
                      <a:moveTo>
                        <a:pt x="46672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7" y="290395"/>
                        <a:pt x="512445" y="287538"/>
                      </a:cubicBezTo>
                      <a:lnTo>
                        <a:pt x="524827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2" y="176095"/>
                        <a:pt x="420052" y="138948"/>
                      </a:cubicBezTo>
                      <a:lnTo>
                        <a:pt x="228600" y="27505"/>
                      </a:lnTo>
                      <a:cubicBezTo>
                        <a:pt x="155257" y="-15357"/>
                        <a:pt x="123825" y="3693"/>
                        <a:pt x="20002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2" y="36078"/>
                        <a:pt x="1905" y="54175"/>
                        <a:pt x="0" y="68463"/>
                      </a:cubicBezTo>
                      <a:cubicBezTo>
                        <a:pt x="3810" y="82750"/>
                        <a:pt x="15240" y="97038"/>
                        <a:pt x="46672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7" name="Freeform: Shape 3866">
                  <a:extLst>
                    <a:ext uri="{FF2B5EF4-FFF2-40B4-BE49-F238E27FC236}">
                      <a16:creationId xmlns:a16="http://schemas.microsoft.com/office/drawing/2014/main" id="{4104DB20-72D6-4DA9-B536-DFE6C911218D}"/>
                    </a:ext>
                  </a:extLst>
                </p:cNvPr>
                <p:cNvSpPr/>
                <p:nvPr/>
              </p:nvSpPr>
              <p:spPr>
                <a:xfrm>
                  <a:off x="10398779" y="4479131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7"/>
                        <a:pt x="59055" y="129540"/>
                      </a:cubicBezTo>
                      <a:cubicBezTo>
                        <a:pt x="79058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8" name="Freeform: Shape 3867">
                  <a:extLst>
                    <a:ext uri="{FF2B5EF4-FFF2-40B4-BE49-F238E27FC236}">
                      <a16:creationId xmlns:a16="http://schemas.microsoft.com/office/drawing/2014/main" id="{0DC41029-E1C1-4802-B7F4-BDF0A287B4EF}"/>
                    </a:ext>
                  </a:extLst>
                </p:cNvPr>
                <p:cNvSpPr/>
                <p:nvPr/>
              </p:nvSpPr>
              <p:spPr>
                <a:xfrm>
                  <a:off x="10421639" y="4558188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3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9" name="Freeform: Shape 3868">
                  <a:extLst>
                    <a:ext uri="{FF2B5EF4-FFF2-40B4-BE49-F238E27FC236}">
                      <a16:creationId xmlns:a16="http://schemas.microsoft.com/office/drawing/2014/main" id="{71177837-2C9D-4CC3-81CD-89AE42E8454A}"/>
                    </a:ext>
                  </a:extLst>
                </p:cNvPr>
                <p:cNvSpPr/>
                <p:nvPr/>
              </p:nvSpPr>
              <p:spPr>
                <a:xfrm>
                  <a:off x="10398774" y="4400800"/>
                  <a:ext cx="450964" cy="258622"/>
                </a:xfrm>
                <a:custGeom>
                  <a:avLst/>
                  <a:gdLst>
                    <a:gd name="connsiteX0" fmla="*/ 11435 w 450964"/>
                    <a:gd name="connsiteY0" fmla="*/ 12608 h 258622"/>
                    <a:gd name="connsiteX1" fmla="*/ 12387 w 450964"/>
                    <a:gd name="connsiteY1" fmla="*/ 5941 h 258622"/>
                    <a:gd name="connsiteX2" fmla="*/ 19055 w 450964"/>
                    <a:gd name="connsiteY2" fmla="*/ 4988 h 258622"/>
                    <a:gd name="connsiteX3" fmla="*/ 205745 w 450964"/>
                    <a:gd name="connsiteY3" fmla="*/ 25943 h 258622"/>
                    <a:gd name="connsiteX4" fmla="*/ 355287 w 450964"/>
                    <a:gd name="connsiteY4" fmla="*/ 110716 h 258622"/>
                    <a:gd name="connsiteX5" fmla="*/ 450537 w 450964"/>
                    <a:gd name="connsiteY5" fmla="*/ 251685 h 258622"/>
                    <a:gd name="connsiteX6" fmla="*/ 449585 w 450964"/>
                    <a:gd name="connsiteY6" fmla="*/ 258353 h 258622"/>
                    <a:gd name="connsiteX7" fmla="*/ 438155 w 450964"/>
                    <a:gd name="connsiteY7" fmla="*/ 258353 h 258622"/>
                    <a:gd name="connsiteX8" fmla="*/ 191457 w 450964"/>
                    <a:gd name="connsiteY8" fmla="*/ 204060 h 258622"/>
                    <a:gd name="connsiteX9" fmla="*/ 42867 w 450964"/>
                    <a:gd name="connsiteY9" fmla="*/ 119288 h 258622"/>
                    <a:gd name="connsiteX10" fmla="*/ 11435 w 450964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964" h="258622">
                      <a:moveTo>
                        <a:pt x="11435" y="12608"/>
                      </a:moveTo>
                      <a:lnTo>
                        <a:pt x="12387" y="5941"/>
                      </a:lnTo>
                      <a:lnTo>
                        <a:pt x="19055" y="4988"/>
                      </a:lnTo>
                      <a:cubicBezTo>
                        <a:pt x="112400" y="2131"/>
                        <a:pt x="139070" y="-12157"/>
                        <a:pt x="205745" y="25943"/>
                      </a:cubicBezTo>
                      <a:lnTo>
                        <a:pt x="355287" y="110716"/>
                      </a:lnTo>
                      <a:cubicBezTo>
                        <a:pt x="420057" y="147863"/>
                        <a:pt x="455300" y="199298"/>
                        <a:pt x="450537" y="251685"/>
                      </a:cubicBezTo>
                      <a:lnTo>
                        <a:pt x="449585" y="258353"/>
                      </a:lnTo>
                      <a:lnTo>
                        <a:pt x="438155" y="258353"/>
                      </a:lnTo>
                      <a:cubicBezTo>
                        <a:pt x="346715" y="261210"/>
                        <a:pt x="257180" y="241208"/>
                        <a:pt x="191457" y="204060"/>
                      </a:cubicBezTo>
                      <a:lnTo>
                        <a:pt x="42867" y="119288"/>
                      </a:lnTo>
                      <a:cubicBezTo>
                        <a:pt x="-23808" y="82141"/>
                        <a:pt x="5720" y="65948"/>
                        <a:pt x="11435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70" name="Graphic 7">
                  <a:extLst>
                    <a:ext uri="{FF2B5EF4-FFF2-40B4-BE49-F238E27FC236}">
                      <a16:creationId xmlns:a16="http://schemas.microsoft.com/office/drawing/2014/main" id="{8D5F6FBB-A228-4336-83C3-FEDCE87C8711}"/>
                    </a:ext>
                  </a:extLst>
                </p:cNvPr>
                <p:cNvGrpSpPr/>
                <p:nvPr/>
              </p:nvGrpSpPr>
              <p:grpSpPr>
                <a:xfrm>
                  <a:off x="10406862" y="4403762"/>
                  <a:ext cx="434170" cy="250909"/>
                  <a:chOff x="10406862" y="4403762"/>
                  <a:chExt cx="434170" cy="250909"/>
                </a:xfrm>
              </p:grpSpPr>
              <p:sp>
                <p:nvSpPr>
                  <p:cNvPr id="3871" name="Freeform: Shape 3870">
                    <a:extLst>
                      <a:ext uri="{FF2B5EF4-FFF2-40B4-BE49-F238E27FC236}">
                        <a16:creationId xmlns:a16="http://schemas.microsoft.com/office/drawing/2014/main" id="{C253C2B7-163C-4D0F-AAF7-94A83BDD378F}"/>
                      </a:ext>
                    </a:extLst>
                  </p:cNvPr>
                  <p:cNvSpPr/>
                  <p:nvPr/>
                </p:nvSpPr>
                <p:spPr>
                  <a:xfrm>
                    <a:off x="10406862" y="4403762"/>
                    <a:ext cx="434170" cy="242056"/>
                  </a:xfrm>
                  <a:custGeom>
                    <a:avLst/>
                    <a:gdLst>
                      <a:gd name="connsiteX0" fmla="*/ 10966 w 434170"/>
                      <a:gd name="connsiteY0" fmla="*/ 22029 h 242056"/>
                      <a:gd name="connsiteX1" fmla="*/ 18587 w 434170"/>
                      <a:gd name="connsiteY1" fmla="*/ 22029 h 242056"/>
                      <a:gd name="connsiteX2" fmla="*/ 198609 w 434170"/>
                      <a:gd name="connsiteY2" fmla="*/ 39174 h 242056"/>
                      <a:gd name="connsiteX3" fmla="*/ 342437 w 434170"/>
                      <a:gd name="connsiteY3" fmla="*/ 122041 h 242056"/>
                      <a:gd name="connsiteX4" fmla="*/ 433876 w 434170"/>
                      <a:gd name="connsiteY4" fmla="*/ 242056 h 242056"/>
                      <a:gd name="connsiteX5" fmla="*/ 342437 w 434170"/>
                      <a:gd name="connsiteY5" fmla="*/ 106801 h 242056"/>
                      <a:gd name="connsiteX6" fmla="*/ 198609 w 434170"/>
                      <a:gd name="connsiteY6" fmla="*/ 23934 h 242056"/>
                      <a:gd name="connsiteX7" fmla="*/ 18587 w 434170"/>
                      <a:gd name="connsiteY7" fmla="*/ 6789 h 242056"/>
                      <a:gd name="connsiteX8" fmla="*/ 10966 w 434170"/>
                      <a:gd name="connsiteY8" fmla="*/ 6789 h 242056"/>
                      <a:gd name="connsiteX9" fmla="*/ 10966 w 434170"/>
                      <a:gd name="connsiteY9" fmla="*/ 10599 h 242056"/>
                      <a:gd name="connsiteX10" fmla="*/ 489 w 434170"/>
                      <a:gd name="connsiteY10" fmla="*/ 74416 h 242056"/>
                      <a:gd name="connsiteX11" fmla="*/ 10966 w 434170"/>
                      <a:gd name="connsiteY11" fmla="*/ 25839 h 242056"/>
                      <a:gd name="connsiteX12" fmla="*/ 10966 w 434170"/>
                      <a:gd name="connsiteY12" fmla="*/ 22029 h 24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6">
                        <a:moveTo>
                          <a:pt x="10966" y="22029"/>
                        </a:moveTo>
                        <a:lnTo>
                          <a:pt x="18587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7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7" y="191574"/>
                          <a:pt x="404349" y="142044"/>
                          <a:pt x="342437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7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4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2" name="Freeform: Shape 3871">
                    <a:extLst>
                      <a:ext uri="{FF2B5EF4-FFF2-40B4-BE49-F238E27FC236}">
                        <a16:creationId xmlns:a16="http://schemas.microsoft.com/office/drawing/2014/main" id="{9EA89FED-E4B1-4A98-B6DA-884D73964861}"/>
                      </a:ext>
                    </a:extLst>
                  </p:cNvPr>
                  <p:cNvSpPr/>
                  <p:nvPr/>
                </p:nvSpPr>
                <p:spPr>
                  <a:xfrm>
                    <a:off x="10407351" y="44199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8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8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8" y="218244"/>
                          <a:pt x="332423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8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8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3" y="31554"/>
                          <a:pt x="1905" y="46794"/>
                          <a:pt x="0" y="59176"/>
                        </a:cubicBezTo>
                        <a:cubicBezTo>
                          <a:pt x="2858" y="71559"/>
                          <a:pt x="13335" y="82989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73" name="Graphic 7">
                  <a:extLst>
                    <a:ext uri="{FF2B5EF4-FFF2-40B4-BE49-F238E27FC236}">
                      <a16:creationId xmlns:a16="http://schemas.microsoft.com/office/drawing/2014/main" id="{B0DAE18C-6073-40B1-9E84-F2D44D0E180B}"/>
                    </a:ext>
                  </a:extLst>
                </p:cNvPr>
                <p:cNvGrpSpPr/>
                <p:nvPr/>
              </p:nvGrpSpPr>
              <p:grpSpPr>
                <a:xfrm>
                  <a:off x="10478789" y="4292441"/>
                  <a:ext cx="209550" cy="275272"/>
                  <a:chOff x="10478789" y="4292441"/>
                  <a:chExt cx="209550" cy="275272"/>
                </a:xfrm>
              </p:grpSpPr>
              <p:sp>
                <p:nvSpPr>
                  <p:cNvPr id="3874" name="Freeform: Shape 3873">
                    <a:extLst>
                      <a:ext uri="{FF2B5EF4-FFF2-40B4-BE49-F238E27FC236}">
                        <a16:creationId xmlns:a16="http://schemas.microsoft.com/office/drawing/2014/main" id="{051D54BF-4396-4CD1-88EF-5841A2C8F28D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102869"/>
                  </a:xfrm>
                  <a:custGeom>
                    <a:avLst/>
                    <a:gdLst>
                      <a:gd name="connsiteX0" fmla="*/ 56197 w 56197"/>
                      <a:gd name="connsiteY0" fmla="*/ 32385 h 102869"/>
                      <a:gd name="connsiteX1" fmla="*/ 0 w 56197"/>
                      <a:gd name="connsiteY1" fmla="*/ 0 h 102869"/>
                      <a:gd name="connsiteX2" fmla="*/ 0 w 56197"/>
                      <a:gd name="connsiteY2" fmla="*/ 70485 h 102869"/>
                      <a:gd name="connsiteX3" fmla="*/ 56197 w 56197"/>
                      <a:gd name="connsiteY3" fmla="*/ 102870 h 102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6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70485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5" name="Freeform: Shape 3874">
                    <a:extLst>
                      <a:ext uri="{FF2B5EF4-FFF2-40B4-BE49-F238E27FC236}">
                        <a16:creationId xmlns:a16="http://schemas.microsoft.com/office/drawing/2014/main" id="{8CECBDC3-E6E9-4243-BF74-EBEF40EEC8F6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41909"/>
                  </a:xfrm>
                  <a:custGeom>
                    <a:avLst/>
                    <a:gdLst>
                      <a:gd name="connsiteX0" fmla="*/ 56197 w 56197"/>
                      <a:gd name="connsiteY0" fmla="*/ 32385 h 41909"/>
                      <a:gd name="connsiteX1" fmla="*/ 0 w 56197"/>
                      <a:gd name="connsiteY1" fmla="*/ 0 h 41909"/>
                      <a:gd name="connsiteX2" fmla="*/ 0 w 56197"/>
                      <a:gd name="connsiteY2" fmla="*/ 9525 h 41909"/>
                      <a:gd name="connsiteX3" fmla="*/ 56197 w 56197"/>
                      <a:gd name="connsiteY3" fmla="*/ 41910 h 4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0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6" name="Freeform: Shape 3875">
                    <a:extLst>
                      <a:ext uri="{FF2B5EF4-FFF2-40B4-BE49-F238E27FC236}">
                        <a16:creationId xmlns:a16="http://schemas.microsoft.com/office/drawing/2014/main" id="{BE5F29CD-F872-4F20-924C-8F8E5BBFBE7A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139065"/>
                  </a:xfrm>
                  <a:custGeom>
                    <a:avLst/>
                    <a:gdLst>
                      <a:gd name="connsiteX0" fmla="*/ 117157 w 117157"/>
                      <a:gd name="connsiteY0" fmla="*/ 0 h 139065"/>
                      <a:gd name="connsiteX1" fmla="*/ 0 w 117157"/>
                      <a:gd name="connsiteY1" fmla="*/ 69533 h 139065"/>
                      <a:gd name="connsiteX2" fmla="*/ 0 w 117157"/>
                      <a:gd name="connsiteY2" fmla="*/ 139065 h 139065"/>
                      <a:gd name="connsiteX3" fmla="*/ 117157 w 117157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3906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139065"/>
                        </a:lnTo>
                        <a:lnTo>
                          <a:pt x="117157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7" name="Freeform: Shape 3876">
                    <a:extLst>
                      <a:ext uri="{FF2B5EF4-FFF2-40B4-BE49-F238E27FC236}">
                        <a16:creationId xmlns:a16="http://schemas.microsoft.com/office/drawing/2014/main" id="{62AA3520-4C7B-47BA-B938-CAD99B1BFBB1}"/>
                      </a:ext>
                    </a:extLst>
                  </p:cNvPr>
                  <p:cNvSpPr/>
                  <p:nvPr/>
                </p:nvSpPr>
                <p:spPr>
                  <a:xfrm>
                    <a:off x="10568324" y="4500085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8 h 21907"/>
                      <a:gd name="connsiteX1" fmla="*/ 10477 w 10477"/>
                      <a:gd name="connsiteY1" fmla="*/ 15240 h 21907"/>
                      <a:gd name="connsiteX2" fmla="*/ 10477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8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8" name="Freeform: Shape 3877">
                    <a:extLst>
                      <a:ext uri="{FF2B5EF4-FFF2-40B4-BE49-F238E27FC236}">
                        <a16:creationId xmlns:a16="http://schemas.microsoft.com/office/drawing/2014/main" id="{5FF3976E-3C42-484A-87F9-544AF8115D20}"/>
                      </a:ext>
                    </a:extLst>
                  </p:cNvPr>
                  <p:cNvSpPr/>
                  <p:nvPr/>
                </p:nvSpPr>
                <p:spPr>
                  <a:xfrm>
                    <a:off x="10594994" y="4484845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9" name="Freeform: Shape 3878">
                    <a:extLst>
                      <a:ext uri="{FF2B5EF4-FFF2-40B4-BE49-F238E27FC236}">
                        <a16:creationId xmlns:a16="http://schemas.microsoft.com/office/drawing/2014/main" id="{47ACF12B-9EC2-46D6-9831-3487FDC008F6}"/>
                      </a:ext>
                    </a:extLst>
                  </p:cNvPr>
                  <p:cNvSpPr/>
                  <p:nvPr/>
                </p:nvSpPr>
                <p:spPr>
                  <a:xfrm>
                    <a:off x="10620712" y="4469606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7 w 10477"/>
                      <a:gd name="connsiteY1" fmla="*/ 15240 h 20954"/>
                      <a:gd name="connsiteX2" fmla="*/ 10477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0" name="Freeform: Shape 3879">
                    <a:extLst>
                      <a:ext uri="{FF2B5EF4-FFF2-40B4-BE49-F238E27FC236}">
                        <a16:creationId xmlns:a16="http://schemas.microsoft.com/office/drawing/2014/main" id="{E04EFFCB-C1FA-46A4-94A3-FE2EBDBBC3D0}"/>
                      </a:ext>
                    </a:extLst>
                  </p:cNvPr>
                  <p:cNvSpPr/>
                  <p:nvPr/>
                </p:nvSpPr>
                <p:spPr>
                  <a:xfrm>
                    <a:off x="10647382" y="4454366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7 h 21907"/>
                      <a:gd name="connsiteX1" fmla="*/ 10478 w 10477"/>
                      <a:gd name="connsiteY1" fmla="*/ 15240 h 21907"/>
                      <a:gd name="connsiteX2" fmla="*/ 10478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7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1" name="Freeform: Shape 3880">
                    <a:extLst>
                      <a:ext uri="{FF2B5EF4-FFF2-40B4-BE49-F238E27FC236}">
                        <a16:creationId xmlns:a16="http://schemas.microsoft.com/office/drawing/2014/main" id="{96338C21-4F25-4D93-B807-19E81210F0A5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78105"/>
                  </a:xfrm>
                  <a:custGeom>
                    <a:avLst/>
                    <a:gdLst>
                      <a:gd name="connsiteX0" fmla="*/ 117157 w 117157"/>
                      <a:gd name="connsiteY0" fmla="*/ 0 h 78105"/>
                      <a:gd name="connsiteX1" fmla="*/ 0 w 117157"/>
                      <a:gd name="connsiteY1" fmla="*/ 69533 h 78105"/>
                      <a:gd name="connsiteX2" fmla="*/ 0 w 117157"/>
                      <a:gd name="connsiteY2" fmla="*/ 78105 h 78105"/>
                      <a:gd name="connsiteX3" fmla="*/ 117157 w 117157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7810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78105"/>
                        </a:lnTo>
                        <a:lnTo>
                          <a:pt x="117157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2" name="Freeform: Shape 3881">
                    <a:extLst>
                      <a:ext uri="{FF2B5EF4-FFF2-40B4-BE49-F238E27FC236}">
                        <a16:creationId xmlns:a16="http://schemas.microsoft.com/office/drawing/2014/main" id="{BE672EBA-4169-41CD-9701-716E609EE21B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432458"/>
                    <a:ext cx="91440" cy="76200"/>
                  </a:xfrm>
                  <a:custGeom>
                    <a:avLst/>
                    <a:gdLst>
                      <a:gd name="connsiteX0" fmla="*/ 91440 w 91440"/>
                      <a:gd name="connsiteY0" fmla="*/ 76200 h 76200"/>
                      <a:gd name="connsiteX1" fmla="*/ 0 w 91440"/>
                      <a:gd name="connsiteY1" fmla="*/ 22860 h 76200"/>
                      <a:gd name="connsiteX2" fmla="*/ 0 w 91440"/>
                      <a:gd name="connsiteY2" fmla="*/ 0 h 76200"/>
                      <a:gd name="connsiteX3" fmla="*/ 91440 w 91440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76200">
                        <a:moveTo>
                          <a:pt x="91440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1440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3" name="Freeform: Shape 3882">
                    <a:extLst>
                      <a:ext uri="{FF2B5EF4-FFF2-40B4-BE49-F238E27FC236}">
                        <a16:creationId xmlns:a16="http://schemas.microsoft.com/office/drawing/2014/main" id="{F17B9C8C-C0DA-4A73-920A-77CEC60C030C}"/>
                      </a:ext>
                    </a:extLst>
                  </p:cNvPr>
                  <p:cNvSpPr/>
                  <p:nvPr/>
                </p:nvSpPr>
                <p:spPr>
                  <a:xfrm>
                    <a:off x="10538797" y="4508658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8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8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4" name="Freeform: Shape 3883">
                    <a:extLst>
                      <a:ext uri="{FF2B5EF4-FFF2-40B4-BE49-F238E27FC236}">
                        <a16:creationId xmlns:a16="http://schemas.microsoft.com/office/drawing/2014/main" id="{67EAEC90-2EE6-4E8D-8877-CEDC4122B30A}"/>
                      </a:ext>
                    </a:extLst>
                  </p:cNvPr>
                  <p:cNvSpPr/>
                  <p:nvPr/>
                </p:nvSpPr>
                <p:spPr>
                  <a:xfrm>
                    <a:off x="10519747" y="4498181"/>
                    <a:ext cx="10477" cy="20954"/>
                  </a:xfrm>
                  <a:custGeom>
                    <a:avLst/>
                    <a:gdLst>
                      <a:gd name="connsiteX0" fmla="*/ 10478 w 10477"/>
                      <a:gd name="connsiteY0" fmla="*/ 20955 h 20954"/>
                      <a:gd name="connsiteX1" fmla="*/ 0 w 10477"/>
                      <a:gd name="connsiteY1" fmla="*/ 15240 h 20954"/>
                      <a:gd name="connsiteX2" fmla="*/ 0 w 10477"/>
                      <a:gd name="connsiteY2" fmla="*/ 0 h 20954"/>
                      <a:gd name="connsiteX3" fmla="*/ 10478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5" name="Freeform: Shape 3884">
                    <a:extLst>
                      <a:ext uri="{FF2B5EF4-FFF2-40B4-BE49-F238E27FC236}">
                        <a16:creationId xmlns:a16="http://schemas.microsoft.com/office/drawing/2014/main" id="{E0126C0D-165F-4767-97A6-3628ED82A081}"/>
                      </a:ext>
                    </a:extLst>
                  </p:cNvPr>
                  <p:cNvSpPr/>
                  <p:nvPr/>
                </p:nvSpPr>
                <p:spPr>
                  <a:xfrm>
                    <a:off x="10500697" y="4486751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666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6668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6" name="Freeform: Shape 3885">
                    <a:extLst>
                      <a:ext uri="{FF2B5EF4-FFF2-40B4-BE49-F238E27FC236}">
                        <a16:creationId xmlns:a16="http://schemas.microsoft.com/office/drawing/2014/main" id="{793FA56F-C232-49C9-AA40-2203E7922620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363878"/>
                    <a:ext cx="209550" cy="121919"/>
                  </a:xfrm>
                  <a:custGeom>
                    <a:avLst/>
                    <a:gdLst>
                      <a:gd name="connsiteX0" fmla="*/ 91440 w 209550"/>
                      <a:gd name="connsiteY0" fmla="*/ 121920 h 121919"/>
                      <a:gd name="connsiteX1" fmla="*/ 0 w 209550"/>
                      <a:gd name="connsiteY1" fmla="*/ 68580 h 121919"/>
                      <a:gd name="connsiteX2" fmla="*/ 117158 w 209550"/>
                      <a:gd name="connsiteY2" fmla="*/ 0 h 121919"/>
                      <a:gd name="connsiteX3" fmla="*/ 209550 w 209550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21919">
                        <a:moveTo>
                          <a:pt x="91440" y="121920"/>
                        </a:moveTo>
                        <a:lnTo>
                          <a:pt x="0" y="68580"/>
                        </a:lnTo>
                        <a:lnTo>
                          <a:pt x="117158" y="0"/>
                        </a:lnTo>
                        <a:lnTo>
                          <a:pt x="209550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7" name="Freeform: Shape 3886">
                    <a:extLst>
                      <a:ext uri="{FF2B5EF4-FFF2-40B4-BE49-F238E27FC236}">
                        <a16:creationId xmlns:a16="http://schemas.microsoft.com/office/drawing/2014/main" id="{6590F974-46FD-4934-9634-88FCBF9760A9}"/>
                      </a:ext>
                    </a:extLst>
                  </p:cNvPr>
                  <p:cNvSpPr/>
                  <p:nvPr/>
                </p:nvSpPr>
                <p:spPr>
                  <a:xfrm>
                    <a:off x="10595947" y="4368641"/>
                    <a:ext cx="84772" cy="59054"/>
                  </a:xfrm>
                  <a:custGeom>
                    <a:avLst/>
                    <a:gdLst>
                      <a:gd name="connsiteX0" fmla="*/ 84772 w 84772"/>
                      <a:gd name="connsiteY0" fmla="*/ 49530 h 59054"/>
                      <a:gd name="connsiteX1" fmla="*/ 67628 w 84772"/>
                      <a:gd name="connsiteY1" fmla="*/ 59055 h 59054"/>
                      <a:gd name="connsiteX2" fmla="*/ 0 w 84772"/>
                      <a:gd name="connsiteY2" fmla="*/ 20003 h 59054"/>
                      <a:gd name="connsiteX3" fmla="*/ 0 w 84772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72" h="59054">
                        <a:moveTo>
                          <a:pt x="84772" y="49530"/>
                        </a:moveTo>
                        <a:lnTo>
                          <a:pt x="67628" y="59055"/>
                        </a:lnTo>
                        <a:lnTo>
                          <a:pt x="0" y="20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8" name="Freeform: Shape 3887">
                    <a:extLst>
                      <a:ext uri="{FF2B5EF4-FFF2-40B4-BE49-F238E27FC236}">
                        <a16:creationId xmlns:a16="http://schemas.microsoft.com/office/drawing/2014/main" id="{F2D71955-D97C-49C6-910E-FE622DCC217F}"/>
                      </a:ext>
                    </a:extLst>
                  </p:cNvPr>
                  <p:cNvSpPr/>
                  <p:nvPr/>
                </p:nvSpPr>
                <p:spPr>
                  <a:xfrm>
                    <a:off x="10485457" y="4368641"/>
                    <a:ext cx="110490" cy="73342"/>
                  </a:xfrm>
                  <a:custGeom>
                    <a:avLst/>
                    <a:gdLst>
                      <a:gd name="connsiteX0" fmla="*/ 110490 w 110490"/>
                      <a:gd name="connsiteY0" fmla="*/ 20003 h 73342"/>
                      <a:gd name="connsiteX1" fmla="*/ 18097 w 110490"/>
                      <a:gd name="connsiteY1" fmla="*/ 73342 h 73342"/>
                      <a:gd name="connsiteX2" fmla="*/ 0 w 110490"/>
                      <a:gd name="connsiteY2" fmla="*/ 63817 h 73342"/>
                      <a:gd name="connsiteX3" fmla="*/ 110490 w 110490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90" h="73342">
                        <a:moveTo>
                          <a:pt x="110490" y="20003"/>
                        </a:moveTo>
                        <a:lnTo>
                          <a:pt x="18097" y="73342"/>
                        </a:lnTo>
                        <a:lnTo>
                          <a:pt x="0" y="63817"/>
                        </a:lnTo>
                        <a:lnTo>
                          <a:pt x="110490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9" name="Freeform: Shape 3888">
                    <a:extLst>
                      <a:ext uri="{FF2B5EF4-FFF2-40B4-BE49-F238E27FC236}">
                        <a16:creationId xmlns:a16="http://schemas.microsoft.com/office/drawing/2014/main" id="{AA6C364F-6A58-43D6-B9BB-44BB386CED6F}"/>
                      </a:ext>
                    </a:extLst>
                  </p:cNvPr>
                  <p:cNvSpPr/>
                  <p:nvPr/>
                </p:nvSpPr>
                <p:spPr>
                  <a:xfrm>
                    <a:off x="10503554" y="4388643"/>
                    <a:ext cx="160020" cy="93344"/>
                  </a:xfrm>
                  <a:custGeom>
                    <a:avLst/>
                    <a:gdLst>
                      <a:gd name="connsiteX0" fmla="*/ 160020 w 160020"/>
                      <a:gd name="connsiteY0" fmla="*/ 39052 h 93344"/>
                      <a:gd name="connsiteX1" fmla="*/ 67628 w 160020"/>
                      <a:gd name="connsiteY1" fmla="*/ 93345 h 93344"/>
                      <a:gd name="connsiteX2" fmla="*/ 0 w 160020"/>
                      <a:gd name="connsiteY2" fmla="*/ 53340 h 93344"/>
                      <a:gd name="connsiteX3" fmla="*/ 92393 w 160020"/>
                      <a:gd name="connsiteY3" fmla="*/ 0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020" h="93344">
                        <a:moveTo>
                          <a:pt x="160020" y="39052"/>
                        </a:moveTo>
                        <a:lnTo>
                          <a:pt x="67628" y="93345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0" name="Freeform: Shape 3889">
                    <a:extLst>
                      <a:ext uri="{FF2B5EF4-FFF2-40B4-BE49-F238E27FC236}">
                        <a16:creationId xmlns:a16="http://schemas.microsoft.com/office/drawing/2014/main" id="{4F010A96-34AB-47C4-8ADA-ECD2EEF1CF1F}"/>
                      </a:ext>
                    </a:extLst>
                  </p:cNvPr>
                  <p:cNvSpPr/>
                  <p:nvPr/>
                </p:nvSpPr>
                <p:spPr>
                  <a:xfrm>
                    <a:off x="10570229" y="4417218"/>
                    <a:ext cx="118109" cy="91439"/>
                  </a:xfrm>
                  <a:custGeom>
                    <a:avLst/>
                    <a:gdLst>
                      <a:gd name="connsiteX0" fmla="*/ 118110 w 118109"/>
                      <a:gd name="connsiteY0" fmla="*/ 22860 h 91439"/>
                      <a:gd name="connsiteX1" fmla="*/ 0 w 118109"/>
                      <a:gd name="connsiteY1" fmla="*/ 91440 h 91439"/>
                      <a:gd name="connsiteX2" fmla="*/ 0 w 118109"/>
                      <a:gd name="connsiteY2" fmla="*/ 68580 h 91439"/>
                      <a:gd name="connsiteX3" fmla="*/ 118110 w 118109"/>
                      <a:gd name="connsiteY3" fmla="*/ 0 h 91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39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891" name="Graphic 7">
                    <a:extLst>
                      <a:ext uri="{FF2B5EF4-FFF2-40B4-BE49-F238E27FC236}">
                        <a16:creationId xmlns:a16="http://schemas.microsoft.com/office/drawing/2014/main" id="{4B850A47-9952-49A3-9FD8-5D638E8037DE}"/>
                      </a:ext>
                    </a:extLst>
                  </p:cNvPr>
                  <p:cNvGrpSpPr/>
                  <p:nvPr/>
                </p:nvGrpSpPr>
                <p:grpSpPr>
                  <a:xfrm>
                    <a:off x="10523557" y="4292441"/>
                    <a:ext cx="99059" cy="178117"/>
                    <a:chOff x="10523557" y="4292441"/>
                    <a:chExt cx="99059" cy="178117"/>
                  </a:xfrm>
                </p:grpSpPr>
                <p:sp>
                  <p:nvSpPr>
                    <p:cNvPr id="3892" name="Freeform: Shape 3891">
                      <a:extLst>
                        <a:ext uri="{FF2B5EF4-FFF2-40B4-BE49-F238E27FC236}">
                          <a16:creationId xmlns:a16="http://schemas.microsoft.com/office/drawing/2014/main" id="{9DB60781-416B-4AF4-98B2-2E803AA0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417218"/>
                      <a:ext cx="46672" cy="53339"/>
                    </a:xfrm>
                    <a:custGeom>
                      <a:avLst/>
                      <a:gdLst>
                        <a:gd name="connsiteX0" fmla="*/ 46672 w 46672"/>
                        <a:gd name="connsiteY0" fmla="*/ 26670 h 53339"/>
                        <a:gd name="connsiteX1" fmla="*/ 0 w 46672"/>
                        <a:gd name="connsiteY1" fmla="*/ 0 h 53339"/>
                        <a:gd name="connsiteX2" fmla="*/ 0 w 46672"/>
                        <a:gd name="connsiteY2" fmla="*/ 26670 h 53339"/>
                        <a:gd name="connsiteX3" fmla="*/ 46672 w 46672"/>
                        <a:gd name="connsiteY3" fmla="*/ 53340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39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3" name="Freeform: Shape 3892">
                      <a:extLst>
                        <a:ext uri="{FF2B5EF4-FFF2-40B4-BE49-F238E27FC236}">
                          <a16:creationId xmlns:a16="http://schemas.microsoft.com/office/drawing/2014/main" id="{ABA53792-F067-442E-AC80-5172A7C15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387691"/>
                      <a:ext cx="99059" cy="56197"/>
                    </a:xfrm>
                    <a:custGeom>
                      <a:avLst/>
                      <a:gdLst>
                        <a:gd name="connsiteX0" fmla="*/ 99060 w 99059"/>
                        <a:gd name="connsiteY0" fmla="*/ 26670 h 56197"/>
                        <a:gd name="connsiteX1" fmla="*/ 52388 w 99059"/>
                        <a:gd name="connsiteY1" fmla="*/ 0 h 56197"/>
                        <a:gd name="connsiteX2" fmla="*/ 0 w 99059"/>
                        <a:gd name="connsiteY2" fmla="*/ 29528 h 56197"/>
                        <a:gd name="connsiteX3" fmla="*/ 46672 w 99059"/>
                        <a:gd name="connsiteY3" fmla="*/ 56197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6197">
                          <a:moveTo>
                            <a:pt x="99060" y="26670"/>
                          </a:moveTo>
                          <a:lnTo>
                            <a:pt x="52388" y="0"/>
                          </a:lnTo>
                          <a:lnTo>
                            <a:pt x="0" y="29528"/>
                          </a:lnTo>
                          <a:lnTo>
                            <a:pt x="46672" y="56197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4" name="Freeform: Shape 3893">
                      <a:extLst>
                        <a:ext uri="{FF2B5EF4-FFF2-40B4-BE49-F238E27FC236}">
                          <a16:creationId xmlns:a16="http://schemas.microsoft.com/office/drawing/2014/main" id="{ACE436D0-3270-4D1B-8F82-5ADFC9559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7374" y="4406741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1430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1430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5" name="Freeform: Shape 3894">
                      <a:extLst>
                        <a:ext uri="{FF2B5EF4-FFF2-40B4-BE49-F238E27FC236}">
                          <a16:creationId xmlns:a16="http://schemas.microsoft.com/office/drawing/2014/main" id="{18E85EB4-259A-418A-B4C5-5018AB94A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0232" y="4408645"/>
                      <a:ext cx="19050" cy="11430"/>
                    </a:xfrm>
                    <a:custGeom>
                      <a:avLst/>
                      <a:gdLst>
                        <a:gd name="connsiteX0" fmla="*/ 19050 w 19050"/>
                        <a:gd name="connsiteY0" fmla="*/ 4763 h 11430"/>
                        <a:gd name="connsiteX1" fmla="*/ 10478 w 19050"/>
                        <a:gd name="connsiteY1" fmla="*/ 0 h 11430"/>
                        <a:gd name="connsiteX2" fmla="*/ 0 w 19050"/>
                        <a:gd name="connsiteY2" fmla="*/ 5715 h 11430"/>
                        <a:gd name="connsiteX3" fmla="*/ 8572 w 19050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50" h="11430">
                          <a:moveTo>
                            <a:pt x="19050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8572" y="1143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6" name="Freeform: Shape 3895">
                      <a:extLst>
                        <a:ext uri="{FF2B5EF4-FFF2-40B4-BE49-F238E27FC236}">
                          <a16:creationId xmlns:a16="http://schemas.microsoft.com/office/drawing/2014/main" id="{5220567F-96B5-487D-89D9-5D82D04B1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0229" y="4414360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7" name="Freeform: Shape 3896">
                      <a:extLst>
                        <a:ext uri="{FF2B5EF4-FFF2-40B4-BE49-F238E27FC236}">
                          <a16:creationId xmlns:a16="http://schemas.microsoft.com/office/drawing/2014/main" id="{28C161C2-E071-441C-8AD7-D4316AAAC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1182" y="4292441"/>
                      <a:ext cx="952" cy="110490"/>
                    </a:xfrm>
                    <a:custGeom>
                      <a:avLst/>
                      <a:gdLst>
                        <a:gd name="connsiteX0" fmla="*/ 953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3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953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8" name="Freeform: Shape 3897">
                      <a:extLst>
                        <a:ext uri="{FF2B5EF4-FFF2-40B4-BE49-F238E27FC236}">
                          <a16:creationId xmlns:a16="http://schemas.microsoft.com/office/drawing/2014/main" id="{DE7D4304-5C64-4CF5-A7D2-852BE6E13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7849" y="4296251"/>
                      <a:ext cx="952" cy="110490"/>
                    </a:xfrm>
                    <a:custGeom>
                      <a:avLst/>
                      <a:gdLst>
                        <a:gd name="connsiteX0" fmla="*/ 952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2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952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899" name="Graphic 7">
                      <a:extLst>
                        <a:ext uri="{FF2B5EF4-FFF2-40B4-BE49-F238E27FC236}">
                          <a16:creationId xmlns:a16="http://schemas.microsoft.com/office/drawing/2014/main" id="{EBDA1B82-E7F8-4E20-8B91-4AE9D9274C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41654" y="4395310"/>
                      <a:ext cx="40070" cy="32146"/>
                      <a:chOff x="10541654" y="4395310"/>
                      <a:chExt cx="40070" cy="32146"/>
                    </a:xfrm>
                  </p:grpSpPr>
                  <p:sp>
                    <p:nvSpPr>
                      <p:cNvPr id="3900" name="Freeform: Shape 3899">
                        <a:extLst>
                          <a:ext uri="{FF2B5EF4-FFF2-40B4-BE49-F238E27FC236}">
                            <a16:creationId xmlns:a16="http://schemas.microsoft.com/office/drawing/2014/main" id="{095D4454-B269-4FDD-8115-12825BA553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1654" y="4395310"/>
                        <a:ext cx="40070" cy="32146"/>
                      </a:xfrm>
                      <a:custGeom>
                        <a:avLst/>
                        <a:gdLst>
                          <a:gd name="connsiteX0" fmla="*/ 20003 w 40070"/>
                          <a:gd name="connsiteY0" fmla="*/ 0 h 32146"/>
                          <a:gd name="connsiteX1" fmla="*/ 0 w 40070"/>
                          <a:gd name="connsiteY1" fmla="*/ 20003 h 32146"/>
                          <a:gd name="connsiteX2" fmla="*/ 0 w 40070"/>
                          <a:gd name="connsiteY2" fmla="*/ 20003 h 32146"/>
                          <a:gd name="connsiteX3" fmla="*/ 0 w 40070"/>
                          <a:gd name="connsiteY3" fmla="*/ 20003 h 32146"/>
                          <a:gd name="connsiteX4" fmla="*/ 0 w 40070"/>
                          <a:gd name="connsiteY4" fmla="*/ 20003 h 32146"/>
                          <a:gd name="connsiteX5" fmla="*/ 5715 w 40070"/>
                          <a:gd name="connsiteY5" fmla="*/ 28575 h 32146"/>
                          <a:gd name="connsiteX6" fmla="*/ 34290 w 40070"/>
                          <a:gd name="connsiteY6" fmla="*/ 28575 h 32146"/>
                          <a:gd name="connsiteX7" fmla="*/ 40005 w 40070"/>
                          <a:gd name="connsiteY7" fmla="*/ 20003 h 32146"/>
                          <a:gd name="connsiteX8" fmla="*/ 40005 w 40070"/>
                          <a:gd name="connsiteY8" fmla="*/ 20003 h 32146"/>
                          <a:gd name="connsiteX9" fmla="*/ 40005 w 40070"/>
                          <a:gd name="connsiteY9" fmla="*/ 20003 h 32146"/>
                          <a:gd name="connsiteX10" fmla="*/ 40005 w 40070"/>
                          <a:gd name="connsiteY10" fmla="*/ 20003 h 32146"/>
                          <a:gd name="connsiteX11" fmla="*/ 20003 w 40070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70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958" y="9525"/>
                              <a:pt x="31433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1" name="Freeform: Shape 3900">
                        <a:extLst>
                          <a:ext uri="{FF2B5EF4-FFF2-40B4-BE49-F238E27FC236}">
                            <a16:creationId xmlns:a16="http://schemas.microsoft.com/office/drawing/2014/main" id="{EF934C8A-902D-4BC9-9ACD-4BE28F0718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0229" y="4400073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3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3"/>
                              <a:pt x="10478" y="12383"/>
                            </a:cubicBezTo>
                            <a:cubicBezTo>
                              <a:pt x="10478" y="12383"/>
                              <a:pt x="8572" y="2858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02" name="Graphic 7">
                <a:extLst>
                  <a:ext uri="{FF2B5EF4-FFF2-40B4-BE49-F238E27FC236}">
                    <a16:creationId xmlns:a16="http://schemas.microsoft.com/office/drawing/2014/main" id="{0C8CF9E0-6E63-47C8-A955-D5C39A9AD2A3}"/>
                  </a:ext>
                </a:extLst>
              </p:cNvPr>
              <p:cNvGrpSpPr/>
              <p:nvPr/>
            </p:nvGrpSpPr>
            <p:grpSpPr>
              <a:xfrm>
                <a:off x="18017609" y="4791330"/>
                <a:ext cx="606536" cy="579287"/>
                <a:chOff x="10207326" y="5131593"/>
                <a:chExt cx="525780" cy="497453"/>
              </a:xfrm>
            </p:grpSpPr>
            <p:sp>
              <p:nvSpPr>
                <p:cNvPr id="3903" name="Freeform: Shape 3902">
                  <a:extLst>
                    <a:ext uri="{FF2B5EF4-FFF2-40B4-BE49-F238E27FC236}">
                      <a16:creationId xmlns:a16="http://schemas.microsoft.com/office/drawing/2014/main" id="{DEE50872-DBE8-4555-AB2C-F2D28E91196C}"/>
                    </a:ext>
                  </a:extLst>
                </p:cNvPr>
                <p:cNvSpPr/>
                <p:nvPr/>
              </p:nvSpPr>
              <p:spPr>
                <a:xfrm>
                  <a:off x="10207326" y="5341260"/>
                  <a:ext cx="525780" cy="287785"/>
                </a:xfrm>
                <a:custGeom>
                  <a:avLst/>
                  <a:gdLst>
                    <a:gd name="connsiteX0" fmla="*/ 46673 w 525780"/>
                    <a:gd name="connsiteY0" fmla="*/ 115135 h 287785"/>
                    <a:gd name="connsiteX1" fmla="*/ 238125 w 525780"/>
                    <a:gd name="connsiteY1" fmla="*/ 226578 h 287785"/>
                    <a:gd name="connsiteX2" fmla="*/ 512445 w 525780"/>
                    <a:gd name="connsiteY2" fmla="*/ 287538 h 287785"/>
                    <a:gd name="connsiteX3" fmla="*/ 524828 w 525780"/>
                    <a:gd name="connsiteY3" fmla="*/ 287538 h 287785"/>
                    <a:gd name="connsiteX4" fmla="*/ 525780 w 525780"/>
                    <a:gd name="connsiteY4" fmla="*/ 279918 h 287785"/>
                    <a:gd name="connsiteX5" fmla="*/ 525780 w 525780"/>
                    <a:gd name="connsiteY5" fmla="*/ 278013 h 287785"/>
                    <a:gd name="connsiteX6" fmla="*/ 420053 w 525780"/>
                    <a:gd name="connsiteY6" fmla="*/ 138948 h 287785"/>
                    <a:gd name="connsiteX7" fmla="*/ 228600 w 525780"/>
                    <a:gd name="connsiteY7" fmla="*/ 27505 h 287785"/>
                    <a:gd name="connsiteX8" fmla="*/ 20003 w 525780"/>
                    <a:gd name="connsiteY8" fmla="*/ 7503 h 287785"/>
                    <a:gd name="connsiteX9" fmla="*/ 11430 w 525780"/>
                    <a:gd name="connsiteY9" fmla="*/ 7503 h 287785"/>
                    <a:gd name="connsiteX10" fmla="*/ 11430 w 525780"/>
                    <a:gd name="connsiteY10" fmla="*/ 12265 h 287785"/>
                    <a:gd name="connsiteX11" fmla="*/ 0 w 525780"/>
                    <a:gd name="connsiteY11" fmla="*/ 68463 h 287785"/>
                    <a:gd name="connsiteX12" fmla="*/ 46673 w 525780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80" h="287785">
                      <a:moveTo>
                        <a:pt x="46673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8" y="290395"/>
                        <a:pt x="512445" y="287538"/>
                      </a:cubicBezTo>
                      <a:lnTo>
                        <a:pt x="524828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3" y="176095"/>
                        <a:pt x="420053" y="138948"/>
                      </a:cubicBezTo>
                      <a:lnTo>
                        <a:pt x="228600" y="27505"/>
                      </a:lnTo>
                      <a:cubicBezTo>
                        <a:pt x="155258" y="-15357"/>
                        <a:pt x="123825" y="3693"/>
                        <a:pt x="20003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3" y="36078"/>
                        <a:pt x="1905" y="54175"/>
                        <a:pt x="0" y="68463"/>
                      </a:cubicBezTo>
                      <a:cubicBezTo>
                        <a:pt x="2858" y="82750"/>
                        <a:pt x="15240" y="97038"/>
                        <a:pt x="46673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4" name="Freeform: Shape 3903">
                  <a:extLst>
                    <a:ext uri="{FF2B5EF4-FFF2-40B4-BE49-F238E27FC236}">
                      <a16:creationId xmlns:a16="http://schemas.microsoft.com/office/drawing/2014/main" id="{C9EA35B1-967A-4AE8-9CA7-AC947E10A237}"/>
                    </a:ext>
                  </a:extLst>
                </p:cNvPr>
                <p:cNvSpPr/>
                <p:nvPr/>
              </p:nvSpPr>
              <p:spPr>
                <a:xfrm>
                  <a:off x="10261619" y="5318283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8"/>
                        <a:pt x="59055" y="129540"/>
                      </a:cubicBezTo>
                      <a:cubicBezTo>
                        <a:pt x="79057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5" name="Freeform: Shape 3904">
                  <a:extLst>
                    <a:ext uri="{FF2B5EF4-FFF2-40B4-BE49-F238E27FC236}">
                      <a16:creationId xmlns:a16="http://schemas.microsoft.com/office/drawing/2014/main" id="{28C8E410-94C3-4DA1-BAF3-601FE6DB1D4A}"/>
                    </a:ext>
                  </a:extLst>
                </p:cNvPr>
                <p:cNvSpPr/>
                <p:nvPr/>
              </p:nvSpPr>
              <p:spPr>
                <a:xfrm>
                  <a:off x="10283526" y="5397341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2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6" name="Freeform: Shape 3905">
                  <a:extLst>
                    <a:ext uri="{FF2B5EF4-FFF2-40B4-BE49-F238E27FC236}">
                      <a16:creationId xmlns:a16="http://schemas.microsoft.com/office/drawing/2014/main" id="{E3A158BC-DEBF-4258-A5C5-AAECDB00235B}"/>
                    </a:ext>
                  </a:extLst>
                </p:cNvPr>
                <p:cNvSpPr/>
                <p:nvPr/>
              </p:nvSpPr>
              <p:spPr>
                <a:xfrm>
                  <a:off x="10261261" y="5239952"/>
                  <a:ext cx="451318" cy="258622"/>
                </a:xfrm>
                <a:custGeom>
                  <a:avLst/>
                  <a:gdLst>
                    <a:gd name="connsiteX0" fmla="*/ 11788 w 451318"/>
                    <a:gd name="connsiteY0" fmla="*/ 12608 h 258622"/>
                    <a:gd name="connsiteX1" fmla="*/ 12741 w 451318"/>
                    <a:gd name="connsiteY1" fmla="*/ 5941 h 258622"/>
                    <a:gd name="connsiteX2" fmla="*/ 19408 w 451318"/>
                    <a:gd name="connsiteY2" fmla="*/ 4988 h 258622"/>
                    <a:gd name="connsiteX3" fmla="*/ 206098 w 451318"/>
                    <a:gd name="connsiteY3" fmla="*/ 25943 h 258622"/>
                    <a:gd name="connsiteX4" fmla="*/ 355641 w 451318"/>
                    <a:gd name="connsiteY4" fmla="*/ 110716 h 258622"/>
                    <a:gd name="connsiteX5" fmla="*/ 450891 w 451318"/>
                    <a:gd name="connsiteY5" fmla="*/ 251686 h 258622"/>
                    <a:gd name="connsiteX6" fmla="*/ 449938 w 451318"/>
                    <a:gd name="connsiteY6" fmla="*/ 258353 h 258622"/>
                    <a:gd name="connsiteX7" fmla="*/ 438508 w 451318"/>
                    <a:gd name="connsiteY7" fmla="*/ 258353 h 258622"/>
                    <a:gd name="connsiteX8" fmla="*/ 191811 w 451318"/>
                    <a:gd name="connsiteY8" fmla="*/ 204061 h 258622"/>
                    <a:gd name="connsiteX9" fmla="*/ 43221 w 451318"/>
                    <a:gd name="connsiteY9" fmla="*/ 119288 h 258622"/>
                    <a:gd name="connsiteX10" fmla="*/ 11788 w 451318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1318" h="258622">
                      <a:moveTo>
                        <a:pt x="11788" y="12608"/>
                      </a:moveTo>
                      <a:lnTo>
                        <a:pt x="12741" y="5941"/>
                      </a:lnTo>
                      <a:lnTo>
                        <a:pt x="19408" y="4988"/>
                      </a:lnTo>
                      <a:cubicBezTo>
                        <a:pt x="112753" y="2131"/>
                        <a:pt x="139423" y="-12157"/>
                        <a:pt x="206098" y="25943"/>
                      </a:cubicBezTo>
                      <a:lnTo>
                        <a:pt x="355641" y="110716"/>
                      </a:lnTo>
                      <a:cubicBezTo>
                        <a:pt x="420411" y="147863"/>
                        <a:pt x="455653" y="199298"/>
                        <a:pt x="450891" y="251686"/>
                      </a:cubicBezTo>
                      <a:lnTo>
                        <a:pt x="449938" y="258353"/>
                      </a:lnTo>
                      <a:lnTo>
                        <a:pt x="438508" y="258353"/>
                      </a:lnTo>
                      <a:cubicBezTo>
                        <a:pt x="347068" y="261211"/>
                        <a:pt x="257533" y="241208"/>
                        <a:pt x="191811" y="204061"/>
                      </a:cubicBezTo>
                      <a:lnTo>
                        <a:pt x="43221" y="119288"/>
                      </a:lnTo>
                      <a:cubicBezTo>
                        <a:pt x="-24407" y="82141"/>
                        <a:pt x="6073" y="65948"/>
                        <a:pt x="11788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07" name="Graphic 7">
                  <a:extLst>
                    <a:ext uri="{FF2B5EF4-FFF2-40B4-BE49-F238E27FC236}">
                      <a16:creationId xmlns:a16="http://schemas.microsoft.com/office/drawing/2014/main" id="{ACB70AD1-8BE2-4878-A3D3-F3C558B2CD70}"/>
                    </a:ext>
                  </a:extLst>
                </p:cNvPr>
                <p:cNvGrpSpPr/>
                <p:nvPr/>
              </p:nvGrpSpPr>
              <p:grpSpPr>
                <a:xfrm>
                  <a:off x="10269703" y="5242914"/>
                  <a:ext cx="434170" cy="249957"/>
                  <a:chOff x="10269703" y="5242914"/>
                  <a:chExt cx="434170" cy="249957"/>
                </a:xfrm>
              </p:grpSpPr>
              <p:sp>
                <p:nvSpPr>
                  <p:cNvPr id="3908" name="Freeform: Shape 3907">
                    <a:extLst>
                      <a:ext uri="{FF2B5EF4-FFF2-40B4-BE49-F238E27FC236}">
                        <a16:creationId xmlns:a16="http://schemas.microsoft.com/office/drawing/2014/main" id="{16CB5DA5-B659-4DEC-BD26-041CC9CA40C2}"/>
                      </a:ext>
                    </a:extLst>
                  </p:cNvPr>
                  <p:cNvSpPr/>
                  <p:nvPr/>
                </p:nvSpPr>
                <p:spPr>
                  <a:xfrm>
                    <a:off x="10269703" y="5242914"/>
                    <a:ext cx="434170" cy="242055"/>
                  </a:xfrm>
                  <a:custGeom>
                    <a:avLst/>
                    <a:gdLst>
                      <a:gd name="connsiteX0" fmla="*/ 10966 w 434170"/>
                      <a:gd name="connsiteY0" fmla="*/ 22029 h 242055"/>
                      <a:gd name="connsiteX1" fmla="*/ 18586 w 434170"/>
                      <a:gd name="connsiteY1" fmla="*/ 22029 h 242055"/>
                      <a:gd name="connsiteX2" fmla="*/ 198609 w 434170"/>
                      <a:gd name="connsiteY2" fmla="*/ 39174 h 242055"/>
                      <a:gd name="connsiteX3" fmla="*/ 342436 w 434170"/>
                      <a:gd name="connsiteY3" fmla="*/ 122041 h 242055"/>
                      <a:gd name="connsiteX4" fmla="*/ 433876 w 434170"/>
                      <a:gd name="connsiteY4" fmla="*/ 242056 h 242055"/>
                      <a:gd name="connsiteX5" fmla="*/ 342436 w 434170"/>
                      <a:gd name="connsiteY5" fmla="*/ 106801 h 242055"/>
                      <a:gd name="connsiteX6" fmla="*/ 198609 w 434170"/>
                      <a:gd name="connsiteY6" fmla="*/ 23934 h 242055"/>
                      <a:gd name="connsiteX7" fmla="*/ 18586 w 434170"/>
                      <a:gd name="connsiteY7" fmla="*/ 6789 h 242055"/>
                      <a:gd name="connsiteX8" fmla="*/ 10966 w 434170"/>
                      <a:gd name="connsiteY8" fmla="*/ 6789 h 242055"/>
                      <a:gd name="connsiteX9" fmla="*/ 10966 w 434170"/>
                      <a:gd name="connsiteY9" fmla="*/ 10599 h 242055"/>
                      <a:gd name="connsiteX10" fmla="*/ 489 w 434170"/>
                      <a:gd name="connsiteY10" fmla="*/ 74416 h 242055"/>
                      <a:gd name="connsiteX11" fmla="*/ 10966 w 434170"/>
                      <a:gd name="connsiteY11" fmla="*/ 25839 h 242055"/>
                      <a:gd name="connsiteX12" fmla="*/ 10966 w 434170"/>
                      <a:gd name="connsiteY12" fmla="*/ 22029 h 24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5">
                        <a:moveTo>
                          <a:pt x="10966" y="22029"/>
                        </a:moveTo>
                        <a:lnTo>
                          <a:pt x="18586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6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6" y="191574"/>
                          <a:pt x="404349" y="142043"/>
                          <a:pt x="342436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6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3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9" name="Freeform: Shape 3908">
                    <a:extLst>
                      <a:ext uri="{FF2B5EF4-FFF2-40B4-BE49-F238E27FC236}">
                        <a16:creationId xmlns:a16="http://schemas.microsoft.com/office/drawing/2014/main" id="{AFD4B8E5-B64F-46F1-92B2-48E1755E58E6}"/>
                      </a:ext>
                    </a:extLst>
                  </p:cNvPr>
                  <p:cNvSpPr/>
                  <p:nvPr/>
                </p:nvSpPr>
                <p:spPr>
                  <a:xfrm>
                    <a:off x="10270191" y="52581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7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7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7" y="218244"/>
                          <a:pt x="332422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7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7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2" y="31554"/>
                          <a:pt x="1905" y="46794"/>
                          <a:pt x="0" y="59176"/>
                        </a:cubicBezTo>
                        <a:cubicBezTo>
                          <a:pt x="1905" y="72511"/>
                          <a:pt x="12383" y="83941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10" name="Graphic 7">
                  <a:extLst>
                    <a:ext uri="{FF2B5EF4-FFF2-40B4-BE49-F238E27FC236}">
                      <a16:creationId xmlns:a16="http://schemas.microsoft.com/office/drawing/2014/main" id="{AD88954C-96F5-4478-92B2-1A9B03A1E672}"/>
                    </a:ext>
                  </a:extLst>
                </p:cNvPr>
                <p:cNvGrpSpPr/>
                <p:nvPr/>
              </p:nvGrpSpPr>
              <p:grpSpPr>
                <a:xfrm>
                  <a:off x="10340676" y="5131593"/>
                  <a:ext cx="210502" cy="275272"/>
                  <a:chOff x="10340676" y="5131593"/>
                  <a:chExt cx="210502" cy="275272"/>
                </a:xfrm>
              </p:grpSpPr>
              <p:sp>
                <p:nvSpPr>
                  <p:cNvPr id="3911" name="Freeform: Shape 3910">
                    <a:extLst>
                      <a:ext uri="{FF2B5EF4-FFF2-40B4-BE49-F238E27FC236}">
                        <a16:creationId xmlns:a16="http://schemas.microsoft.com/office/drawing/2014/main" id="{CD1C36D9-F09A-41A3-9410-331A05C5DB75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102870"/>
                  </a:xfrm>
                  <a:custGeom>
                    <a:avLst/>
                    <a:gdLst>
                      <a:gd name="connsiteX0" fmla="*/ 56197 w 56197"/>
                      <a:gd name="connsiteY0" fmla="*/ 32385 h 102870"/>
                      <a:gd name="connsiteX1" fmla="*/ 0 w 56197"/>
                      <a:gd name="connsiteY1" fmla="*/ 0 h 102870"/>
                      <a:gd name="connsiteX2" fmla="*/ 0 w 56197"/>
                      <a:gd name="connsiteY2" fmla="*/ 69533 h 102870"/>
                      <a:gd name="connsiteX3" fmla="*/ 56197 w 56197"/>
                      <a:gd name="connsiteY3" fmla="*/ 10287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7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69533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2" name="Freeform: Shape 3911">
                    <a:extLst>
                      <a:ext uri="{FF2B5EF4-FFF2-40B4-BE49-F238E27FC236}">
                        <a16:creationId xmlns:a16="http://schemas.microsoft.com/office/drawing/2014/main" id="{86208732-8A43-47FB-91F4-E44268CF177C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41910"/>
                  </a:xfrm>
                  <a:custGeom>
                    <a:avLst/>
                    <a:gdLst>
                      <a:gd name="connsiteX0" fmla="*/ 56197 w 56197"/>
                      <a:gd name="connsiteY0" fmla="*/ 32385 h 41910"/>
                      <a:gd name="connsiteX1" fmla="*/ 0 w 56197"/>
                      <a:gd name="connsiteY1" fmla="*/ 0 h 41910"/>
                      <a:gd name="connsiteX2" fmla="*/ 0 w 56197"/>
                      <a:gd name="connsiteY2" fmla="*/ 9525 h 41910"/>
                      <a:gd name="connsiteX3" fmla="*/ 56197 w 56197"/>
                      <a:gd name="connsiteY3" fmla="*/ 41910 h 4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1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3" name="Freeform: Shape 3912">
                    <a:extLst>
                      <a:ext uri="{FF2B5EF4-FFF2-40B4-BE49-F238E27FC236}">
                        <a16:creationId xmlns:a16="http://schemas.microsoft.com/office/drawing/2014/main" id="{10C26E90-D66E-4654-A494-E6E6CF43FF6D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139065"/>
                  </a:xfrm>
                  <a:custGeom>
                    <a:avLst/>
                    <a:gdLst>
                      <a:gd name="connsiteX0" fmla="*/ 118110 w 118109"/>
                      <a:gd name="connsiteY0" fmla="*/ 0 h 139065"/>
                      <a:gd name="connsiteX1" fmla="*/ 0 w 118109"/>
                      <a:gd name="connsiteY1" fmla="*/ 69532 h 139065"/>
                      <a:gd name="connsiteX2" fmla="*/ 0 w 118109"/>
                      <a:gd name="connsiteY2" fmla="*/ 139065 h 139065"/>
                      <a:gd name="connsiteX3" fmla="*/ 118110 w 118109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13906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139065"/>
                        </a:lnTo>
                        <a:lnTo>
                          <a:pt x="118110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4" name="Freeform: Shape 3913">
                    <a:extLst>
                      <a:ext uri="{FF2B5EF4-FFF2-40B4-BE49-F238E27FC236}">
                        <a16:creationId xmlns:a16="http://schemas.microsoft.com/office/drawing/2014/main" id="{87A2032E-EA69-45D3-877A-0C3B7D4CB093}"/>
                      </a:ext>
                    </a:extLst>
                  </p:cNvPr>
                  <p:cNvSpPr/>
                  <p:nvPr/>
                </p:nvSpPr>
                <p:spPr>
                  <a:xfrm>
                    <a:off x="10430212" y="533923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7 w 10477"/>
                      <a:gd name="connsiteY1" fmla="*/ 15240 h 20955"/>
                      <a:gd name="connsiteX2" fmla="*/ 10477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5" name="Freeform: Shape 3914">
                    <a:extLst>
                      <a:ext uri="{FF2B5EF4-FFF2-40B4-BE49-F238E27FC236}">
                        <a16:creationId xmlns:a16="http://schemas.microsoft.com/office/drawing/2014/main" id="{708880C7-F30B-4372-9721-78E3BC13F1C5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32399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6" name="Freeform: Shape 3915">
                    <a:extLst>
                      <a:ext uri="{FF2B5EF4-FFF2-40B4-BE49-F238E27FC236}">
                        <a16:creationId xmlns:a16="http://schemas.microsoft.com/office/drawing/2014/main" id="{9FD880D4-0985-43AD-ABD9-FE0BE423ECF5}"/>
                      </a:ext>
                    </a:extLst>
                  </p:cNvPr>
                  <p:cNvSpPr/>
                  <p:nvPr/>
                </p:nvSpPr>
                <p:spPr>
                  <a:xfrm>
                    <a:off x="10483551" y="530875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7" name="Freeform: Shape 3916">
                    <a:extLst>
                      <a:ext uri="{FF2B5EF4-FFF2-40B4-BE49-F238E27FC236}">
                        <a16:creationId xmlns:a16="http://schemas.microsoft.com/office/drawing/2014/main" id="{67FE5428-926C-4D9F-B392-F6E491EB484B}"/>
                      </a:ext>
                    </a:extLst>
                  </p:cNvPr>
                  <p:cNvSpPr/>
                  <p:nvPr/>
                </p:nvSpPr>
                <p:spPr>
                  <a:xfrm>
                    <a:off x="10509269" y="5293518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8 w 10477"/>
                      <a:gd name="connsiteY1" fmla="*/ 15240 h 20954"/>
                      <a:gd name="connsiteX2" fmla="*/ 10478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8" name="Freeform: Shape 3917">
                    <a:extLst>
                      <a:ext uri="{FF2B5EF4-FFF2-40B4-BE49-F238E27FC236}">
                        <a16:creationId xmlns:a16="http://schemas.microsoft.com/office/drawing/2014/main" id="{0A955DB3-4D20-4AF0-BB74-6EFFD3BCA087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78105"/>
                  </a:xfrm>
                  <a:custGeom>
                    <a:avLst/>
                    <a:gdLst>
                      <a:gd name="connsiteX0" fmla="*/ 118110 w 118109"/>
                      <a:gd name="connsiteY0" fmla="*/ 0 h 78105"/>
                      <a:gd name="connsiteX1" fmla="*/ 0 w 118109"/>
                      <a:gd name="connsiteY1" fmla="*/ 69532 h 78105"/>
                      <a:gd name="connsiteX2" fmla="*/ 0 w 118109"/>
                      <a:gd name="connsiteY2" fmla="*/ 78105 h 78105"/>
                      <a:gd name="connsiteX3" fmla="*/ 118110 w 118109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7810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78105"/>
                        </a:lnTo>
                        <a:lnTo>
                          <a:pt x="118110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9" name="Freeform: Shape 3918">
                    <a:extLst>
                      <a:ext uri="{FF2B5EF4-FFF2-40B4-BE49-F238E27FC236}">
                        <a16:creationId xmlns:a16="http://schemas.microsoft.com/office/drawing/2014/main" id="{519B83B4-8F9C-490E-931E-04BCAE838A2A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71610"/>
                    <a:ext cx="92392" cy="76200"/>
                  </a:xfrm>
                  <a:custGeom>
                    <a:avLst/>
                    <a:gdLst>
                      <a:gd name="connsiteX0" fmla="*/ 92393 w 92392"/>
                      <a:gd name="connsiteY0" fmla="*/ 76200 h 76200"/>
                      <a:gd name="connsiteX1" fmla="*/ 0 w 92392"/>
                      <a:gd name="connsiteY1" fmla="*/ 22860 h 76200"/>
                      <a:gd name="connsiteX2" fmla="*/ 0 w 92392"/>
                      <a:gd name="connsiteY2" fmla="*/ 0 h 76200"/>
                      <a:gd name="connsiteX3" fmla="*/ 92393 w 92392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76200">
                        <a:moveTo>
                          <a:pt x="92393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2393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0" name="Freeform: Shape 3919">
                    <a:extLst>
                      <a:ext uri="{FF2B5EF4-FFF2-40B4-BE49-F238E27FC236}">
                        <a16:creationId xmlns:a16="http://schemas.microsoft.com/office/drawing/2014/main" id="{CC02BE4D-2895-420E-AAE4-777D00779BE4}"/>
                      </a:ext>
                    </a:extLst>
                  </p:cNvPr>
                  <p:cNvSpPr/>
                  <p:nvPr/>
                </p:nvSpPr>
                <p:spPr>
                  <a:xfrm>
                    <a:off x="10400684" y="5347810"/>
                    <a:ext cx="10477" cy="20955"/>
                  </a:xfrm>
                  <a:custGeom>
                    <a:avLst/>
                    <a:gdLst>
                      <a:gd name="connsiteX0" fmla="*/ 10478 w 10477"/>
                      <a:gd name="connsiteY0" fmla="*/ 20955 h 20955"/>
                      <a:gd name="connsiteX1" fmla="*/ 0 w 10477"/>
                      <a:gd name="connsiteY1" fmla="*/ 15240 h 20955"/>
                      <a:gd name="connsiteX2" fmla="*/ 0 w 10477"/>
                      <a:gd name="connsiteY2" fmla="*/ 0 h 20955"/>
                      <a:gd name="connsiteX3" fmla="*/ 10478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1" name="Freeform: Shape 3920">
                    <a:extLst>
                      <a:ext uri="{FF2B5EF4-FFF2-40B4-BE49-F238E27FC236}">
                        <a16:creationId xmlns:a16="http://schemas.microsoft.com/office/drawing/2014/main" id="{112F4FED-A1C8-4B71-81D7-799C8F55415D}"/>
                      </a:ext>
                    </a:extLst>
                  </p:cNvPr>
                  <p:cNvSpPr/>
                  <p:nvPr/>
                </p:nvSpPr>
                <p:spPr>
                  <a:xfrm>
                    <a:off x="10382587" y="5337333"/>
                    <a:ext cx="9525" cy="20955"/>
                  </a:xfrm>
                  <a:custGeom>
                    <a:avLst/>
                    <a:gdLst>
                      <a:gd name="connsiteX0" fmla="*/ 9525 w 9525"/>
                      <a:gd name="connsiteY0" fmla="*/ 20955 h 20955"/>
                      <a:gd name="connsiteX1" fmla="*/ 0 w 9525"/>
                      <a:gd name="connsiteY1" fmla="*/ 15240 h 20955"/>
                      <a:gd name="connsiteX2" fmla="*/ 0 w 9525"/>
                      <a:gd name="connsiteY2" fmla="*/ 0 h 20955"/>
                      <a:gd name="connsiteX3" fmla="*/ 9525 w 9525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0955">
                        <a:moveTo>
                          <a:pt x="9525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525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2" name="Freeform: Shape 3921">
                    <a:extLst>
                      <a:ext uri="{FF2B5EF4-FFF2-40B4-BE49-F238E27FC236}">
                        <a16:creationId xmlns:a16="http://schemas.microsoft.com/office/drawing/2014/main" id="{7E5455F1-25DA-4267-AF9F-35466714280F}"/>
                      </a:ext>
                    </a:extLst>
                  </p:cNvPr>
                  <p:cNvSpPr/>
                  <p:nvPr/>
                </p:nvSpPr>
                <p:spPr>
                  <a:xfrm>
                    <a:off x="10363537" y="5325903"/>
                    <a:ext cx="10477" cy="21907"/>
                  </a:xfrm>
                  <a:custGeom>
                    <a:avLst/>
                    <a:gdLst>
                      <a:gd name="connsiteX0" fmla="*/ 10477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7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7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7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3" name="Freeform: Shape 3922">
                    <a:extLst>
                      <a:ext uri="{FF2B5EF4-FFF2-40B4-BE49-F238E27FC236}">
                        <a16:creationId xmlns:a16="http://schemas.microsoft.com/office/drawing/2014/main" id="{67F9A310-FC53-4AED-90EE-A40A225908E1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03031"/>
                    <a:ext cx="210502" cy="121919"/>
                  </a:xfrm>
                  <a:custGeom>
                    <a:avLst/>
                    <a:gdLst>
                      <a:gd name="connsiteX0" fmla="*/ 92393 w 210502"/>
                      <a:gd name="connsiteY0" fmla="*/ 121920 h 121919"/>
                      <a:gd name="connsiteX1" fmla="*/ 0 w 210502"/>
                      <a:gd name="connsiteY1" fmla="*/ 68580 h 121919"/>
                      <a:gd name="connsiteX2" fmla="*/ 118110 w 210502"/>
                      <a:gd name="connsiteY2" fmla="*/ 0 h 121919"/>
                      <a:gd name="connsiteX3" fmla="*/ 210503 w 210502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502" h="121919">
                        <a:moveTo>
                          <a:pt x="92393" y="121920"/>
                        </a:moveTo>
                        <a:lnTo>
                          <a:pt x="0" y="68580"/>
                        </a:lnTo>
                        <a:lnTo>
                          <a:pt x="118110" y="0"/>
                        </a:lnTo>
                        <a:lnTo>
                          <a:pt x="210503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4" name="Freeform: Shape 3923">
                    <a:extLst>
                      <a:ext uri="{FF2B5EF4-FFF2-40B4-BE49-F238E27FC236}">
                        <a16:creationId xmlns:a16="http://schemas.microsoft.com/office/drawing/2014/main" id="{7A7BA01E-210C-4248-9FEF-7508B4C336C2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207793"/>
                    <a:ext cx="85725" cy="59054"/>
                  </a:xfrm>
                  <a:custGeom>
                    <a:avLst/>
                    <a:gdLst>
                      <a:gd name="connsiteX0" fmla="*/ 85725 w 85725"/>
                      <a:gd name="connsiteY0" fmla="*/ 49530 h 59054"/>
                      <a:gd name="connsiteX1" fmla="*/ 68580 w 85725"/>
                      <a:gd name="connsiteY1" fmla="*/ 59055 h 59054"/>
                      <a:gd name="connsiteX2" fmla="*/ 0 w 85725"/>
                      <a:gd name="connsiteY2" fmla="*/ 20002 h 59054"/>
                      <a:gd name="connsiteX3" fmla="*/ 0 w 8572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59054">
                        <a:moveTo>
                          <a:pt x="85725" y="49530"/>
                        </a:moveTo>
                        <a:lnTo>
                          <a:pt x="68580" y="59055"/>
                        </a:lnTo>
                        <a:lnTo>
                          <a:pt x="0" y="2000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5" name="Freeform: Shape 3924">
                    <a:extLst>
                      <a:ext uri="{FF2B5EF4-FFF2-40B4-BE49-F238E27FC236}">
                        <a16:creationId xmlns:a16="http://schemas.microsoft.com/office/drawing/2014/main" id="{88A22D88-ADF6-45E4-92F2-C0248A047A26}"/>
                      </a:ext>
                    </a:extLst>
                  </p:cNvPr>
                  <p:cNvSpPr/>
                  <p:nvPr/>
                </p:nvSpPr>
                <p:spPr>
                  <a:xfrm>
                    <a:off x="10348297" y="5207793"/>
                    <a:ext cx="109537" cy="73342"/>
                  </a:xfrm>
                  <a:custGeom>
                    <a:avLst/>
                    <a:gdLst>
                      <a:gd name="connsiteX0" fmla="*/ 109538 w 109537"/>
                      <a:gd name="connsiteY0" fmla="*/ 20002 h 73342"/>
                      <a:gd name="connsiteX1" fmla="*/ 17145 w 109537"/>
                      <a:gd name="connsiteY1" fmla="*/ 73342 h 73342"/>
                      <a:gd name="connsiteX2" fmla="*/ 0 w 109537"/>
                      <a:gd name="connsiteY2" fmla="*/ 62865 h 73342"/>
                      <a:gd name="connsiteX3" fmla="*/ 109538 w 109537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73342">
                        <a:moveTo>
                          <a:pt x="109538" y="20002"/>
                        </a:moveTo>
                        <a:lnTo>
                          <a:pt x="17145" y="73342"/>
                        </a:lnTo>
                        <a:lnTo>
                          <a:pt x="0" y="62865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6" name="Freeform: Shape 3925">
                    <a:extLst>
                      <a:ext uri="{FF2B5EF4-FFF2-40B4-BE49-F238E27FC236}">
                        <a16:creationId xmlns:a16="http://schemas.microsoft.com/office/drawing/2014/main" id="{81D77245-A31F-4904-BC9D-738E681EA8EA}"/>
                      </a:ext>
                    </a:extLst>
                  </p:cNvPr>
                  <p:cNvSpPr/>
                  <p:nvPr/>
                </p:nvSpPr>
                <p:spPr>
                  <a:xfrm>
                    <a:off x="10365441" y="5227795"/>
                    <a:ext cx="160972" cy="92392"/>
                  </a:xfrm>
                  <a:custGeom>
                    <a:avLst/>
                    <a:gdLst>
                      <a:gd name="connsiteX0" fmla="*/ 160972 w 160972"/>
                      <a:gd name="connsiteY0" fmla="*/ 39053 h 92392"/>
                      <a:gd name="connsiteX1" fmla="*/ 68580 w 160972"/>
                      <a:gd name="connsiteY1" fmla="*/ 92393 h 92392"/>
                      <a:gd name="connsiteX2" fmla="*/ 0 w 160972"/>
                      <a:gd name="connsiteY2" fmla="*/ 53340 h 92392"/>
                      <a:gd name="connsiteX3" fmla="*/ 92393 w 160972"/>
                      <a:gd name="connsiteY3" fmla="*/ 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972" h="92392">
                        <a:moveTo>
                          <a:pt x="160972" y="39053"/>
                        </a:moveTo>
                        <a:lnTo>
                          <a:pt x="68580" y="92393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7" name="Freeform: Shape 3926">
                    <a:extLst>
                      <a:ext uri="{FF2B5EF4-FFF2-40B4-BE49-F238E27FC236}">
                        <a16:creationId xmlns:a16="http://schemas.microsoft.com/office/drawing/2014/main" id="{A233B51C-5566-4976-A91F-FB53ACC23A06}"/>
                      </a:ext>
                    </a:extLst>
                  </p:cNvPr>
                  <p:cNvSpPr/>
                  <p:nvPr/>
                </p:nvSpPr>
                <p:spPr>
                  <a:xfrm>
                    <a:off x="10433069" y="5256370"/>
                    <a:ext cx="118109" cy="91440"/>
                  </a:xfrm>
                  <a:custGeom>
                    <a:avLst/>
                    <a:gdLst>
                      <a:gd name="connsiteX0" fmla="*/ 118110 w 118109"/>
                      <a:gd name="connsiteY0" fmla="*/ 22860 h 91440"/>
                      <a:gd name="connsiteX1" fmla="*/ 0 w 118109"/>
                      <a:gd name="connsiteY1" fmla="*/ 91440 h 91440"/>
                      <a:gd name="connsiteX2" fmla="*/ 0 w 118109"/>
                      <a:gd name="connsiteY2" fmla="*/ 68580 h 91440"/>
                      <a:gd name="connsiteX3" fmla="*/ 118110 w 118109"/>
                      <a:gd name="connsiteY3" fmla="*/ 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40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28" name="Graphic 7">
                    <a:extLst>
                      <a:ext uri="{FF2B5EF4-FFF2-40B4-BE49-F238E27FC236}">
                        <a16:creationId xmlns:a16="http://schemas.microsoft.com/office/drawing/2014/main" id="{A7F0A001-8CFD-4E22-AA44-35E0AB4A1E84}"/>
                      </a:ext>
                    </a:extLst>
                  </p:cNvPr>
                  <p:cNvGrpSpPr/>
                  <p:nvPr/>
                </p:nvGrpSpPr>
                <p:grpSpPr>
                  <a:xfrm>
                    <a:off x="10386397" y="5131593"/>
                    <a:ext cx="99059" cy="178117"/>
                    <a:chOff x="10386397" y="5131593"/>
                    <a:chExt cx="99059" cy="178117"/>
                  </a:xfrm>
                </p:grpSpPr>
                <p:sp>
                  <p:nvSpPr>
                    <p:cNvPr id="3929" name="Freeform: Shape 3928">
                      <a:extLst>
                        <a:ext uri="{FF2B5EF4-FFF2-40B4-BE49-F238E27FC236}">
                          <a16:creationId xmlns:a16="http://schemas.microsoft.com/office/drawing/2014/main" id="{C8F707B9-3D1A-47C8-B12C-B4FE494AC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56370"/>
                      <a:ext cx="46672" cy="53340"/>
                    </a:xfrm>
                    <a:custGeom>
                      <a:avLst/>
                      <a:gdLst>
                        <a:gd name="connsiteX0" fmla="*/ 46672 w 46672"/>
                        <a:gd name="connsiteY0" fmla="*/ 26670 h 53340"/>
                        <a:gd name="connsiteX1" fmla="*/ 0 w 46672"/>
                        <a:gd name="connsiteY1" fmla="*/ 0 h 53340"/>
                        <a:gd name="connsiteX2" fmla="*/ 0 w 46672"/>
                        <a:gd name="connsiteY2" fmla="*/ 26670 h 53340"/>
                        <a:gd name="connsiteX3" fmla="*/ 46672 w 46672"/>
                        <a:gd name="connsiteY3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40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0" name="Freeform: Shape 3929">
                      <a:extLst>
                        <a:ext uri="{FF2B5EF4-FFF2-40B4-BE49-F238E27FC236}">
                          <a16:creationId xmlns:a16="http://schemas.microsoft.com/office/drawing/2014/main" id="{B084440B-1CAE-473F-864B-91720BCBA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25891"/>
                      <a:ext cx="99059" cy="57150"/>
                    </a:xfrm>
                    <a:custGeom>
                      <a:avLst/>
                      <a:gdLst>
                        <a:gd name="connsiteX0" fmla="*/ 99060 w 99059"/>
                        <a:gd name="connsiteY0" fmla="*/ 27622 h 57150"/>
                        <a:gd name="connsiteX1" fmla="*/ 52388 w 99059"/>
                        <a:gd name="connsiteY1" fmla="*/ 0 h 57150"/>
                        <a:gd name="connsiteX2" fmla="*/ 0 w 99059"/>
                        <a:gd name="connsiteY2" fmla="*/ 30480 h 57150"/>
                        <a:gd name="connsiteX3" fmla="*/ 46672 w 99059"/>
                        <a:gd name="connsiteY3" fmla="*/ 5715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7150">
                          <a:moveTo>
                            <a:pt x="99060" y="27622"/>
                          </a:move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46672" y="57150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1" name="Freeform: Shape 3930">
                      <a:extLst>
                        <a:ext uri="{FF2B5EF4-FFF2-40B4-BE49-F238E27FC236}">
                          <a16:creationId xmlns:a16="http://schemas.microsoft.com/office/drawing/2014/main" id="{37975AC0-9D4F-4BF0-A427-AC33DDD54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9262" y="5245893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2382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2382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2" name="Freeform: Shape 3931">
                      <a:extLst>
                        <a:ext uri="{FF2B5EF4-FFF2-40B4-BE49-F238E27FC236}">
                          <a16:creationId xmlns:a16="http://schemas.microsoft.com/office/drawing/2014/main" id="{AE1B914E-0E58-4701-9BE1-95D453776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2119" y="5247798"/>
                      <a:ext cx="20002" cy="10477"/>
                    </a:xfrm>
                    <a:custGeom>
                      <a:avLst/>
                      <a:gdLst>
                        <a:gd name="connsiteX0" fmla="*/ 20003 w 20002"/>
                        <a:gd name="connsiteY0" fmla="*/ 4763 h 10477"/>
                        <a:gd name="connsiteX1" fmla="*/ 10478 w 20002"/>
                        <a:gd name="connsiteY1" fmla="*/ 0 h 10477"/>
                        <a:gd name="connsiteX2" fmla="*/ 0 w 20002"/>
                        <a:gd name="connsiteY2" fmla="*/ 5715 h 10477"/>
                        <a:gd name="connsiteX3" fmla="*/ 9525 w 20002"/>
                        <a:gd name="connsiteY3" fmla="*/ 10478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0477">
                          <a:moveTo>
                            <a:pt x="20003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9525" y="10478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3" name="Freeform: Shape 3932">
                      <a:extLst>
                        <a:ext uri="{FF2B5EF4-FFF2-40B4-BE49-F238E27FC236}">
                          <a16:creationId xmlns:a16="http://schemas.microsoft.com/office/drawing/2014/main" id="{5AE1CF67-8252-43B7-92EC-B356F3CDDA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253513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4" name="Freeform: Shape 3933">
                      <a:extLst>
                        <a:ext uri="{FF2B5EF4-FFF2-40B4-BE49-F238E27FC236}">
                          <a16:creationId xmlns:a16="http://schemas.microsoft.com/office/drawing/2014/main" id="{AC66B036-1D4A-4594-9FD6-FBBE29CF9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131593"/>
                      <a:ext cx="1905" cy="110489"/>
                    </a:xfrm>
                    <a:custGeom>
                      <a:avLst/>
                      <a:gdLst>
                        <a:gd name="connsiteX0" fmla="*/ 953 w 1905"/>
                        <a:gd name="connsiteY0" fmla="*/ 0 h 110489"/>
                        <a:gd name="connsiteX1" fmla="*/ 0 w 1905"/>
                        <a:gd name="connsiteY1" fmla="*/ 109538 h 110489"/>
                        <a:gd name="connsiteX2" fmla="*/ 1905 w 1905"/>
                        <a:gd name="connsiteY2" fmla="*/ 110490 h 11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5" h="110489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5" name="Freeform: Shape 3934">
                      <a:extLst>
                        <a:ext uri="{FF2B5EF4-FFF2-40B4-BE49-F238E27FC236}">
                          <a16:creationId xmlns:a16="http://schemas.microsoft.com/office/drawing/2014/main" id="{0C00E3A7-ADE3-47FA-A3E0-108219988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9737" y="5135403"/>
                      <a:ext cx="1904" cy="110490"/>
                    </a:xfrm>
                    <a:custGeom>
                      <a:avLst/>
                      <a:gdLst>
                        <a:gd name="connsiteX0" fmla="*/ 952 w 1904"/>
                        <a:gd name="connsiteY0" fmla="*/ 0 h 110490"/>
                        <a:gd name="connsiteX1" fmla="*/ 0 w 1904"/>
                        <a:gd name="connsiteY1" fmla="*/ 109538 h 110490"/>
                        <a:gd name="connsiteX2" fmla="*/ 1905 w 1904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4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936" name="Graphic 7">
                      <a:extLst>
                        <a:ext uri="{FF2B5EF4-FFF2-40B4-BE49-F238E27FC236}">
                          <a16:creationId xmlns:a16="http://schemas.microsoft.com/office/drawing/2014/main" id="{B1F92429-8876-4A19-8226-48D9BD3E88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04494" y="5234463"/>
                      <a:ext cx="40005" cy="32146"/>
                      <a:chOff x="10404494" y="5234463"/>
                      <a:chExt cx="40005" cy="32146"/>
                    </a:xfrm>
                  </p:grpSpPr>
                  <p:sp>
                    <p:nvSpPr>
                      <p:cNvPr id="3937" name="Freeform: Shape 3936">
                        <a:extLst>
                          <a:ext uri="{FF2B5EF4-FFF2-40B4-BE49-F238E27FC236}">
                            <a16:creationId xmlns:a16="http://schemas.microsoft.com/office/drawing/2014/main" id="{CC60DD70-00A2-4F9D-81D5-EC0257339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4494" y="5234463"/>
                        <a:ext cx="40005" cy="32146"/>
                      </a:xfrm>
                      <a:custGeom>
                        <a:avLst/>
                        <a:gdLst>
                          <a:gd name="connsiteX0" fmla="*/ 20003 w 40005"/>
                          <a:gd name="connsiteY0" fmla="*/ 0 h 32146"/>
                          <a:gd name="connsiteX1" fmla="*/ 0 w 40005"/>
                          <a:gd name="connsiteY1" fmla="*/ 20003 h 32146"/>
                          <a:gd name="connsiteX2" fmla="*/ 0 w 40005"/>
                          <a:gd name="connsiteY2" fmla="*/ 20003 h 32146"/>
                          <a:gd name="connsiteX3" fmla="*/ 0 w 40005"/>
                          <a:gd name="connsiteY3" fmla="*/ 20003 h 32146"/>
                          <a:gd name="connsiteX4" fmla="*/ 0 w 40005"/>
                          <a:gd name="connsiteY4" fmla="*/ 20003 h 32146"/>
                          <a:gd name="connsiteX5" fmla="*/ 5715 w 40005"/>
                          <a:gd name="connsiteY5" fmla="*/ 28575 h 32146"/>
                          <a:gd name="connsiteX6" fmla="*/ 34290 w 40005"/>
                          <a:gd name="connsiteY6" fmla="*/ 28575 h 32146"/>
                          <a:gd name="connsiteX7" fmla="*/ 40005 w 40005"/>
                          <a:gd name="connsiteY7" fmla="*/ 20003 h 32146"/>
                          <a:gd name="connsiteX8" fmla="*/ 40005 w 40005"/>
                          <a:gd name="connsiteY8" fmla="*/ 20003 h 32146"/>
                          <a:gd name="connsiteX9" fmla="*/ 40005 w 40005"/>
                          <a:gd name="connsiteY9" fmla="*/ 20003 h 32146"/>
                          <a:gd name="connsiteX10" fmla="*/ 40005 w 40005"/>
                          <a:gd name="connsiteY10" fmla="*/ 20003 h 32146"/>
                          <a:gd name="connsiteX11" fmla="*/ 20003 w 40005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05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005" y="9525"/>
                              <a:pt x="31432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38" name="Freeform: Shape 3937">
                        <a:extLst>
                          <a:ext uri="{FF2B5EF4-FFF2-40B4-BE49-F238E27FC236}">
                            <a16:creationId xmlns:a16="http://schemas.microsoft.com/office/drawing/2014/main" id="{0487973B-2AB1-44FF-B5F4-76D420C188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069" y="5239226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2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2"/>
                              <a:pt x="10478" y="12382"/>
                            </a:cubicBezTo>
                            <a:cubicBezTo>
                              <a:pt x="10478" y="12382"/>
                              <a:pt x="8572" y="2857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39" name="Graphic 7">
                <a:extLst>
                  <a:ext uri="{FF2B5EF4-FFF2-40B4-BE49-F238E27FC236}">
                    <a16:creationId xmlns:a16="http://schemas.microsoft.com/office/drawing/2014/main" id="{EDE82222-C22E-4B2B-AFD6-B2F39D265F49}"/>
                  </a:ext>
                </a:extLst>
              </p:cNvPr>
              <p:cNvGrpSpPr/>
              <p:nvPr/>
            </p:nvGrpSpPr>
            <p:grpSpPr>
              <a:xfrm>
                <a:off x="14739897" y="4456355"/>
                <a:ext cx="403258" cy="448112"/>
                <a:chOff x="7366019" y="4843938"/>
                <a:chExt cx="349567" cy="384809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EAD21887-ED00-4671-8CA2-7CA7CF0DFC31}"/>
                    </a:ext>
                  </a:extLst>
                </p:cNvPr>
                <p:cNvSpPr/>
                <p:nvPr/>
              </p:nvSpPr>
              <p:spPr>
                <a:xfrm>
                  <a:off x="7369829" y="5028723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2 w 345757"/>
                    <a:gd name="connsiteY2" fmla="*/ 0 h 200025"/>
                    <a:gd name="connsiteX3" fmla="*/ 345758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2" y="0"/>
                      </a:lnTo>
                      <a:lnTo>
                        <a:pt x="345758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41" name="Graphic 7">
                  <a:extLst>
                    <a:ext uri="{FF2B5EF4-FFF2-40B4-BE49-F238E27FC236}">
                      <a16:creationId xmlns:a16="http://schemas.microsoft.com/office/drawing/2014/main" id="{1AC7B08D-08BF-40AF-9ABA-7615A21C1BAF}"/>
                    </a:ext>
                  </a:extLst>
                </p:cNvPr>
                <p:cNvGrpSpPr/>
                <p:nvPr/>
              </p:nvGrpSpPr>
              <p:grpSpPr>
                <a:xfrm>
                  <a:off x="7542232" y="5064442"/>
                  <a:ext cx="14287" cy="108585"/>
                  <a:chOff x="7542232" y="5064442"/>
                  <a:chExt cx="14287" cy="108585"/>
                </a:xfrm>
                <a:solidFill>
                  <a:srgbClr val="593121"/>
                </a:solidFill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C38262F3-096F-44EB-93D8-52B2755B071F}"/>
                      </a:ext>
                    </a:extLst>
                  </p:cNvPr>
                  <p:cNvSpPr/>
                  <p:nvPr/>
                </p:nvSpPr>
                <p:spPr>
                  <a:xfrm>
                    <a:off x="7542232" y="5067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1069BE5E-1D1F-44A0-9CDA-CD787079C800}"/>
                      </a:ext>
                    </a:extLst>
                  </p:cNvPr>
                  <p:cNvSpPr/>
                  <p:nvPr/>
                </p:nvSpPr>
                <p:spPr>
                  <a:xfrm>
                    <a:off x="7542946" y="506444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44" name="Graphic 7">
                  <a:extLst>
                    <a:ext uri="{FF2B5EF4-FFF2-40B4-BE49-F238E27FC236}">
                      <a16:creationId xmlns:a16="http://schemas.microsoft.com/office/drawing/2014/main" id="{170E4750-B884-44BE-8B7B-8504321FF177}"/>
                    </a:ext>
                  </a:extLst>
                </p:cNvPr>
                <p:cNvGrpSpPr/>
                <p:nvPr/>
              </p:nvGrpSpPr>
              <p:grpSpPr>
                <a:xfrm>
                  <a:off x="7578426" y="5043487"/>
                  <a:ext cx="14525" cy="108585"/>
                  <a:chOff x="7578426" y="504348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3945" name="Freeform: Shape 3944">
                    <a:extLst>
                      <a:ext uri="{FF2B5EF4-FFF2-40B4-BE49-F238E27FC236}">
                        <a16:creationId xmlns:a16="http://schemas.microsoft.com/office/drawing/2014/main" id="{D1506253-85D8-47CB-A328-6D5F35044FA5}"/>
                      </a:ext>
                    </a:extLst>
                  </p:cNvPr>
                  <p:cNvSpPr/>
                  <p:nvPr/>
                </p:nvSpPr>
                <p:spPr>
                  <a:xfrm>
                    <a:off x="7578426" y="504682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6" name="Freeform: Shape 3945">
                    <a:extLst>
                      <a:ext uri="{FF2B5EF4-FFF2-40B4-BE49-F238E27FC236}">
                        <a16:creationId xmlns:a16="http://schemas.microsoft.com/office/drawing/2014/main" id="{BD69B2AE-9A10-4FC6-A091-5AEAF347239F}"/>
                      </a:ext>
                    </a:extLst>
                  </p:cNvPr>
                  <p:cNvSpPr/>
                  <p:nvPr/>
                </p:nvSpPr>
                <p:spPr>
                  <a:xfrm>
                    <a:off x="7579141" y="5043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47" name="Graphic 7">
                  <a:extLst>
                    <a:ext uri="{FF2B5EF4-FFF2-40B4-BE49-F238E27FC236}">
                      <a16:creationId xmlns:a16="http://schemas.microsoft.com/office/drawing/2014/main" id="{AA4CD2DA-7000-4E9C-9F40-9C8DF29E6902}"/>
                    </a:ext>
                  </a:extLst>
                </p:cNvPr>
                <p:cNvGrpSpPr/>
                <p:nvPr/>
              </p:nvGrpSpPr>
              <p:grpSpPr>
                <a:xfrm>
                  <a:off x="7618432" y="5020627"/>
                  <a:ext cx="14287" cy="108584"/>
                  <a:chOff x="7618432" y="5020627"/>
                  <a:chExt cx="14287" cy="108584"/>
                </a:xfrm>
                <a:solidFill>
                  <a:srgbClr val="593121"/>
                </a:solidFill>
              </p:grpSpPr>
              <p:sp>
                <p:nvSpPr>
                  <p:cNvPr id="3948" name="Freeform: Shape 3947">
                    <a:extLst>
                      <a:ext uri="{FF2B5EF4-FFF2-40B4-BE49-F238E27FC236}">
                        <a16:creationId xmlns:a16="http://schemas.microsoft.com/office/drawing/2014/main" id="{FA125624-A140-4B19-8693-CB54E8863453}"/>
                      </a:ext>
                    </a:extLst>
                  </p:cNvPr>
                  <p:cNvSpPr/>
                  <p:nvPr/>
                </p:nvSpPr>
                <p:spPr>
                  <a:xfrm>
                    <a:off x="7618432" y="502396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9" name="Freeform: Shape 3948">
                    <a:extLst>
                      <a:ext uri="{FF2B5EF4-FFF2-40B4-BE49-F238E27FC236}">
                        <a16:creationId xmlns:a16="http://schemas.microsoft.com/office/drawing/2014/main" id="{4C9E1A80-7A8E-4D6A-89EB-5929D227D86A}"/>
                      </a:ext>
                    </a:extLst>
                  </p:cNvPr>
                  <p:cNvSpPr/>
                  <p:nvPr/>
                </p:nvSpPr>
                <p:spPr>
                  <a:xfrm>
                    <a:off x="7619146" y="502062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0" name="Graphic 7">
                  <a:extLst>
                    <a:ext uri="{FF2B5EF4-FFF2-40B4-BE49-F238E27FC236}">
                      <a16:creationId xmlns:a16="http://schemas.microsoft.com/office/drawing/2014/main" id="{6A74C5F6-D48D-42CF-AF17-87B270BA0F05}"/>
                    </a:ext>
                  </a:extLst>
                </p:cNvPr>
                <p:cNvGrpSpPr/>
                <p:nvPr/>
              </p:nvGrpSpPr>
              <p:grpSpPr>
                <a:xfrm>
                  <a:off x="7653674" y="4999672"/>
                  <a:ext cx="14525" cy="109537"/>
                  <a:chOff x="7653674" y="499967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51" name="Freeform: Shape 3950">
                    <a:extLst>
                      <a:ext uri="{FF2B5EF4-FFF2-40B4-BE49-F238E27FC236}">
                        <a16:creationId xmlns:a16="http://schemas.microsoft.com/office/drawing/2014/main" id="{0494FE70-1423-47D6-99D2-7BCC96C842FB}"/>
                      </a:ext>
                    </a:extLst>
                  </p:cNvPr>
                  <p:cNvSpPr/>
                  <p:nvPr/>
                </p:nvSpPr>
                <p:spPr>
                  <a:xfrm>
                    <a:off x="7653674" y="500395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2" name="Freeform: Shape 3951">
                    <a:extLst>
                      <a:ext uri="{FF2B5EF4-FFF2-40B4-BE49-F238E27FC236}">
                        <a16:creationId xmlns:a16="http://schemas.microsoft.com/office/drawing/2014/main" id="{D143E4AA-B126-4B95-9154-A95BDAA155D9}"/>
                      </a:ext>
                    </a:extLst>
                  </p:cNvPr>
                  <p:cNvSpPr/>
                  <p:nvPr/>
                </p:nvSpPr>
                <p:spPr>
                  <a:xfrm>
                    <a:off x="7654388" y="499967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3" name="Graphic 7">
                  <a:extLst>
                    <a:ext uri="{FF2B5EF4-FFF2-40B4-BE49-F238E27FC236}">
                      <a16:creationId xmlns:a16="http://schemas.microsoft.com/office/drawing/2014/main" id="{FA7C20DC-0A8E-403F-A3A4-88F795554885}"/>
                    </a:ext>
                  </a:extLst>
                </p:cNvPr>
                <p:cNvGrpSpPr/>
                <p:nvPr/>
              </p:nvGrpSpPr>
              <p:grpSpPr>
                <a:xfrm>
                  <a:off x="7505084" y="5048249"/>
                  <a:ext cx="14525" cy="109537"/>
                  <a:chOff x="7505084" y="50482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FE41367F-EED3-4B29-ABDB-15C7E2327A70}"/>
                      </a:ext>
                    </a:extLst>
                  </p:cNvPr>
                  <p:cNvSpPr/>
                  <p:nvPr/>
                </p:nvSpPr>
                <p:spPr>
                  <a:xfrm>
                    <a:off x="7505084" y="50525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34F1582A-BAA4-4E4D-A0E1-29CDBC8900BE}"/>
                      </a:ext>
                    </a:extLst>
                  </p:cNvPr>
                  <p:cNvSpPr/>
                  <p:nvPr/>
                </p:nvSpPr>
                <p:spPr>
                  <a:xfrm>
                    <a:off x="7505798" y="50482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6" name="Graphic 7">
                  <a:extLst>
                    <a:ext uri="{FF2B5EF4-FFF2-40B4-BE49-F238E27FC236}">
                      <a16:creationId xmlns:a16="http://schemas.microsoft.com/office/drawing/2014/main" id="{E0629EDE-20B2-4AE9-9AF9-9E2B82A868BB}"/>
                    </a:ext>
                  </a:extLst>
                </p:cNvPr>
                <p:cNvGrpSpPr/>
                <p:nvPr/>
              </p:nvGrpSpPr>
              <p:grpSpPr>
                <a:xfrm>
                  <a:off x="7468889" y="5028247"/>
                  <a:ext cx="14525" cy="108585"/>
                  <a:chOff x="7468889" y="502824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3957" name="Freeform: Shape 3956">
                    <a:extLst>
                      <a:ext uri="{FF2B5EF4-FFF2-40B4-BE49-F238E27FC236}">
                        <a16:creationId xmlns:a16="http://schemas.microsoft.com/office/drawing/2014/main" id="{526ACC6C-4030-4935-AEE1-82F7BFB0B1AC}"/>
                      </a:ext>
                    </a:extLst>
                  </p:cNvPr>
                  <p:cNvSpPr/>
                  <p:nvPr/>
                </p:nvSpPr>
                <p:spPr>
                  <a:xfrm>
                    <a:off x="7468889" y="50315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8" name="Freeform: Shape 3957">
                    <a:extLst>
                      <a:ext uri="{FF2B5EF4-FFF2-40B4-BE49-F238E27FC236}">
                        <a16:creationId xmlns:a16="http://schemas.microsoft.com/office/drawing/2014/main" id="{F4F846F4-9808-4BEF-9F97-EF0F20D34A45}"/>
                      </a:ext>
                    </a:extLst>
                  </p:cNvPr>
                  <p:cNvSpPr/>
                  <p:nvPr/>
                </p:nvSpPr>
                <p:spPr>
                  <a:xfrm>
                    <a:off x="7469603" y="50282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9" name="Graphic 7">
                  <a:extLst>
                    <a:ext uri="{FF2B5EF4-FFF2-40B4-BE49-F238E27FC236}">
                      <a16:creationId xmlns:a16="http://schemas.microsoft.com/office/drawing/2014/main" id="{963F4843-EAA9-4219-ADFD-3CC841710F74}"/>
                    </a:ext>
                  </a:extLst>
                </p:cNvPr>
                <p:cNvGrpSpPr/>
                <p:nvPr/>
              </p:nvGrpSpPr>
              <p:grpSpPr>
                <a:xfrm>
                  <a:off x="7438409" y="5010149"/>
                  <a:ext cx="14525" cy="109537"/>
                  <a:chOff x="7438409" y="50101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60" name="Freeform: Shape 3959">
                    <a:extLst>
                      <a:ext uri="{FF2B5EF4-FFF2-40B4-BE49-F238E27FC236}">
                        <a16:creationId xmlns:a16="http://schemas.microsoft.com/office/drawing/2014/main" id="{190D825E-3C3F-4A9A-9ABA-70D0635BD56F}"/>
                      </a:ext>
                    </a:extLst>
                  </p:cNvPr>
                  <p:cNvSpPr/>
                  <p:nvPr/>
                </p:nvSpPr>
                <p:spPr>
                  <a:xfrm>
                    <a:off x="7438409" y="50144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1" name="Freeform: Shape 3960">
                    <a:extLst>
                      <a:ext uri="{FF2B5EF4-FFF2-40B4-BE49-F238E27FC236}">
                        <a16:creationId xmlns:a16="http://schemas.microsoft.com/office/drawing/2014/main" id="{5E00801D-0049-4234-8078-2C4ED02767F1}"/>
                      </a:ext>
                    </a:extLst>
                  </p:cNvPr>
                  <p:cNvSpPr/>
                  <p:nvPr/>
                </p:nvSpPr>
                <p:spPr>
                  <a:xfrm>
                    <a:off x="7439123" y="50101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2" name="Graphic 7">
                  <a:extLst>
                    <a:ext uri="{FF2B5EF4-FFF2-40B4-BE49-F238E27FC236}">
                      <a16:creationId xmlns:a16="http://schemas.microsoft.com/office/drawing/2014/main" id="{B928E8FE-5A14-424B-8825-F8AA90559426}"/>
                    </a:ext>
                  </a:extLst>
                </p:cNvPr>
                <p:cNvGrpSpPr/>
                <p:nvPr/>
              </p:nvGrpSpPr>
              <p:grpSpPr>
                <a:xfrm>
                  <a:off x="7525087" y="5104447"/>
                  <a:ext cx="14287" cy="108585"/>
                  <a:chOff x="7525087" y="5104447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3963" name="Freeform: Shape 3962">
                    <a:extLst>
                      <a:ext uri="{FF2B5EF4-FFF2-40B4-BE49-F238E27FC236}">
                        <a16:creationId xmlns:a16="http://schemas.microsoft.com/office/drawing/2014/main" id="{2D132BCD-2687-4091-BE5D-D9AD54D148D2}"/>
                      </a:ext>
                    </a:extLst>
                  </p:cNvPr>
                  <p:cNvSpPr/>
                  <p:nvPr/>
                </p:nvSpPr>
                <p:spPr>
                  <a:xfrm>
                    <a:off x="7525087" y="51077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4" name="Freeform: Shape 3963">
                    <a:extLst>
                      <a:ext uri="{FF2B5EF4-FFF2-40B4-BE49-F238E27FC236}">
                        <a16:creationId xmlns:a16="http://schemas.microsoft.com/office/drawing/2014/main" id="{318BCC73-FB39-48A7-9107-A3DF4356A50D}"/>
                      </a:ext>
                    </a:extLst>
                  </p:cNvPr>
                  <p:cNvSpPr/>
                  <p:nvPr/>
                </p:nvSpPr>
                <p:spPr>
                  <a:xfrm>
                    <a:off x="7525801" y="51044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5" name="Graphic 7">
                  <a:extLst>
                    <a:ext uri="{FF2B5EF4-FFF2-40B4-BE49-F238E27FC236}">
                      <a16:creationId xmlns:a16="http://schemas.microsoft.com/office/drawing/2014/main" id="{8A9355EE-1F2B-4CCF-870D-106641BA8BCC}"/>
                    </a:ext>
                  </a:extLst>
                </p:cNvPr>
                <p:cNvGrpSpPr/>
                <p:nvPr/>
              </p:nvGrpSpPr>
              <p:grpSpPr>
                <a:xfrm>
                  <a:off x="7491749" y="5085397"/>
                  <a:ext cx="14525" cy="109537"/>
                  <a:chOff x="7491749" y="508539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66" name="Freeform: Shape 3965">
                    <a:extLst>
                      <a:ext uri="{FF2B5EF4-FFF2-40B4-BE49-F238E27FC236}">
                        <a16:creationId xmlns:a16="http://schemas.microsoft.com/office/drawing/2014/main" id="{BD5F1EB8-E2B9-403E-88ED-9C66BB9F25A7}"/>
                      </a:ext>
                    </a:extLst>
                  </p:cNvPr>
                  <p:cNvSpPr/>
                  <p:nvPr/>
                </p:nvSpPr>
                <p:spPr>
                  <a:xfrm>
                    <a:off x="7491749" y="5089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7" name="Freeform: Shape 3966">
                    <a:extLst>
                      <a:ext uri="{FF2B5EF4-FFF2-40B4-BE49-F238E27FC236}">
                        <a16:creationId xmlns:a16="http://schemas.microsoft.com/office/drawing/2014/main" id="{2626ACC8-91E1-49DD-83A4-719CC603DE26}"/>
                      </a:ext>
                    </a:extLst>
                  </p:cNvPr>
                  <p:cNvSpPr/>
                  <p:nvPr/>
                </p:nvSpPr>
                <p:spPr>
                  <a:xfrm>
                    <a:off x="7492463" y="50853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8" name="Graphic 7">
                  <a:extLst>
                    <a:ext uri="{FF2B5EF4-FFF2-40B4-BE49-F238E27FC236}">
                      <a16:creationId xmlns:a16="http://schemas.microsoft.com/office/drawing/2014/main" id="{B228119B-B97B-4F2B-A7A1-5C36236F2C46}"/>
                    </a:ext>
                  </a:extLst>
                </p:cNvPr>
                <p:cNvGrpSpPr/>
                <p:nvPr/>
              </p:nvGrpSpPr>
              <p:grpSpPr>
                <a:xfrm>
                  <a:off x="7460078" y="5066347"/>
                  <a:ext cx="14525" cy="109537"/>
                  <a:chOff x="7460078" y="506634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3BEA394E-BFD1-4E42-B417-557D2DE0CFA6}"/>
                      </a:ext>
                    </a:extLst>
                  </p:cNvPr>
                  <p:cNvSpPr/>
                  <p:nvPr/>
                </p:nvSpPr>
                <p:spPr>
                  <a:xfrm>
                    <a:off x="7460317" y="5070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FCB0CCF2-2130-4379-A91C-173C7245F1EE}"/>
                      </a:ext>
                    </a:extLst>
                  </p:cNvPr>
                  <p:cNvSpPr/>
                  <p:nvPr/>
                </p:nvSpPr>
                <p:spPr>
                  <a:xfrm>
                    <a:off x="7460078" y="50663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1" name="Graphic 7">
                  <a:extLst>
                    <a:ext uri="{FF2B5EF4-FFF2-40B4-BE49-F238E27FC236}">
                      <a16:creationId xmlns:a16="http://schemas.microsoft.com/office/drawing/2014/main" id="{7B45FFD7-4126-4051-9D77-5974DA341544}"/>
                    </a:ext>
                  </a:extLst>
                </p:cNvPr>
                <p:cNvGrpSpPr/>
                <p:nvPr/>
              </p:nvGrpSpPr>
              <p:grpSpPr>
                <a:xfrm>
                  <a:off x="7424121" y="5046344"/>
                  <a:ext cx="14525" cy="108585"/>
                  <a:chOff x="7424121" y="5046344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99CFE74A-D349-4E00-AE90-376EE5C01182}"/>
                      </a:ext>
                    </a:extLst>
                  </p:cNvPr>
                  <p:cNvSpPr/>
                  <p:nvPr/>
                </p:nvSpPr>
                <p:spPr>
                  <a:xfrm>
                    <a:off x="7424121" y="5049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3" name="Freeform: Shape 3972">
                    <a:extLst>
                      <a:ext uri="{FF2B5EF4-FFF2-40B4-BE49-F238E27FC236}">
                        <a16:creationId xmlns:a16="http://schemas.microsoft.com/office/drawing/2014/main" id="{19E08E55-333A-4AF9-A2C9-B55CCFC321D3}"/>
                      </a:ext>
                    </a:extLst>
                  </p:cNvPr>
                  <p:cNvSpPr/>
                  <p:nvPr/>
                </p:nvSpPr>
                <p:spPr>
                  <a:xfrm>
                    <a:off x="7424836" y="5046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4" name="Graphic 7">
                  <a:extLst>
                    <a:ext uri="{FF2B5EF4-FFF2-40B4-BE49-F238E27FC236}">
                      <a16:creationId xmlns:a16="http://schemas.microsoft.com/office/drawing/2014/main" id="{A4DABF88-429B-4F7B-961F-A2945A23A730}"/>
                    </a:ext>
                  </a:extLst>
                </p:cNvPr>
                <p:cNvGrpSpPr/>
                <p:nvPr/>
              </p:nvGrpSpPr>
              <p:grpSpPr>
                <a:xfrm>
                  <a:off x="7393641" y="5028247"/>
                  <a:ext cx="14287" cy="109537"/>
                  <a:chOff x="7393641" y="502824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3975" name="Freeform: Shape 3974">
                    <a:extLst>
                      <a:ext uri="{FF2B5EF4-FFF2-40B4-BE49-F238E27FC236}">
                        <a16:creationId xmlns:a16="http://schemas.microsoft.com/office/drawing/2014/main" id="{789BBDAC-19F3-4FFD-8C9D-C91259676CD0}"/>
                      </a:ext>
                    </a:extLst>
                  </p:cNvPr>
                  <p:cNvSpPr/>
                  <p:nvPr/>
                </p:nvSpPr>
                <p:spPr>
                  <a:xfrm>
                    <a:off x="7393641" y="5032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6" name="Freeform: Shape 3975">
                    <a:extLst>
                      <a:ext uri="{FF2B5EF4-FFF2-40B4-BE49-F238E27FC236}">
                        <a16:creationId xmlns:a16="http://schemas.microsoft.com/office/drawing/2014/main" id="{BD346136-DEC6-46A5-8A77-D85853089B76}"/>
                      </a:ext>
                    </a:extLst>
                  </p:cNvPr>
                  <p:cNvSpPr/>
                  <p:nvPr/>
                </p:nvSpPr>
                <p:spPr>
                  <a:xfrm>
                    <a:off x="7394356" y="50282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7" name="Graphic 7">
                  <a:extLst>
                    <a:ext uri="{FF2B5EF4-FFF2-40B4-BE49-F238E27FC236}">
                      <a16:creationId xmlns:a16="http://schemas.microsoft.com/office/drawing/2014/main" id="{67BB2228-5CEF-49EB-AFFD-07AEB9A23A4D}"/>
                    </a:ext>
                  </a:extLst>
                </p:cNvPr>
                <p:cNvGrpSpPr/>
                <p:nvPr/>
              </p:nvGrpSpPr>
              <p:grpSpPr>
                <a:xfrm>
                  <a:off x="7562234" y="5082539"/>
                  <a:ext cx="14525" cy="109537"/>
                  <a:chOff x="7562234" y="5082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78" name="Freeform: Shape 3977">
                    <a:extLst>
                      <a:ext uri="{FF2B5EF4-FFF2-40B4-BE49-F238E27FC236}">
                        <a16:creationId xmlns:a16="http://schemas.microsoft.com/office/drawing/2014/main" id="{C20BAB33-2BFF-4D94-81AD-4A22F2BF1321}"/>
                      </a:ext>
                    </a:extLst>
                  </p:cNvPr>
                  <p:cNvSpPr/>
                  <p:nvPr/>
                </p:nvSpPr>
                <p:spPr>
                  <a:xfrm>
                    <a:off x="7562234" y="5086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9" name="Freeform: Shape 3978">
                    <a:extLst>
                      <a:ext uri="{FF2B5EF4-FFF2-40B4-BE49-F238E27FC236}">
                        <a16:creationId xmlns:a16="http://schemas.microsoft.com/office/drawing/2014/main" id="{AD600E6A-D9E7-4078-9146-C19BDD011F15}"/>
                      </a:ext>
                    </a:extLst>
                  </p:cNvPr>
                  <p:cNvSpPr/>
                  <p:nvPr/>
                </p:nvSpPr>
                <p:spPr>
                  <a:xfrm>
                    <a:off x="7562948" y="5082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0" name="Graphic 7">
                  <a:extLst>
                    <a:ext uri="{FF2B5EF4-FFF2-40B4-BE49-F238E27FC236}">
                      <a16:creationId xmlns:a16="http://schemas.microsoft.com/office/drawing/2014/main" id="{A2CDADEB-907B-49B8-8190-C085099275AE}"/>
                    </a:ext>
                  </a:extLst>
                </p:cNvPr>
                <p:cNvGrpSpPr/>
                <p:nvPr/>
              </p:nvGrpSpPr>
              <p:grpSpPr>
                <a:xfrm>
                  <a:off x="7599143" y="5061584"/>
                  <a:ext cx="13811" cy="109537"/>
                  <a:chOff x="7599143" y="5061584"/>
                  <a:chExt cx="13811" cy="109537"/>
                </a:xfrm>
                <a:solidFill>
                  <a:srgbClr val="6B3B28"/>
                </a:solidFill>
              </p:grpSpPr>
              <p:sp>
                <p:nvSpPr>
                  <p:cNvPr id="3981" name="Freeform: Shape 3980">
                    <a:extLst>
                      <a:ext uri="{FF2B5EF4-FFF2-40B4-BE49-F238E27FC236}">
                        <a16:creationId xmlns:a16="http://schemas.microsoft.com/office/drawing/2014/main" id="{BFA7AED9-3640-4424-83F7-DCC49FA89404}"/>
                      </a:ext>
                    </a:extLst>
                  </p:cNvPr>
                  <p:cNvSpPr/>
                  <p:nvPr/>
                </p:nvSpPr>
                <p:spPr>
                  <a:xfrm>
                    <a:off x="7599382" y="506587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3335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2" name="Freeform: Shape 3981">
                    <a:extLst>
                      <a:ext uri="{FF2B5EF4-FFF2-40B4-BE49-F238E27FC236}">
                        <a16:creationId xmlns:a16="http://schemas.microsoft.com/office/drawing/2014/main" id="{BF2F2476-8E28-4783-94D5-B6954506CAA8}"/>
                      </a:ext>
                    </a:extLst>
                  </p:cNvPr>
                  <p:cNvSpPr/>
                  <p:nvPr/>
                </p:nvSpPr>
                <p:spPr>
                  <a:xfrm>
                    <a:off x="7599143" y="5061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3" name="Graphic 7">
                  <a:extLst>
                    <a:ext uri="{FF2B5EF4-FFF2-40B4-BE49-F238E27FC236}">
                      <a16:creationId xmlns:a16="http://schemas.microsoft.com/office/drawing/2014/main" id="{B9FDD023-ADA7-42E2-92ED-4763FF69FFD0}"/>
                    </a:ext>
                  </a:extLst>
                </p:cNvPr>
                <p:cNvGrpSpPr/>
                <p:nvPr/>
              </p:nvGrpSpPr>
              <p:grpSpPr>
                <a:xfrm>
                  <a:off x="7642244" y="5036819"/>
                  <a:ext cx="14287" cy="108585"/>
                  <a:chOff x="7642244" y="5036819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3984" name="Freeform: Shape 3983">
                    <a:extLst>
                      <a:ext uri="{FF2B5EF4-FFF2-40B4-BE49-F238E27FC236}">
                        <a16:creationId xmlns:a16="http://schemas.microsoft.com/office/drawing/2014/main" id="{6FAEF9CC-D7E0-4171-8F83-12B700EFCAFB}"/>
                      </a:ext>
                    </a:extLst>
                  </p:cNvPr>
                  <p:cNvSpPr/>
                  <p:nvPr/>
                </p:nvSpPr>
                <p:spPr>
                  <a:xfrm>
                    <a:off x="7642244" y="504015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5" name="Freeform: Shape 3984">
                    <a:extLst>
                      <a:ext uri="{FF2B5EF4-FFF2-40B4-BE49-F238E27FC236}">
                        <a16:creationId xmlns:a16="http://schemas.microsoft.com/office/drawing/2014/main" id="{18F9041F-33EE-472A-AF68-F749E1ED9978}"/>
                      </a:ext>
                    </a:extLst>
                  </p:cNvPr>
                  <p:cNvSpPr/>
                  <p:nvPr/>
                </p:nvSpPr>
                <p:spPr>
                  <a:xfrm>
                    <a:off x="7642958" y="5036819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6" name="Graphic 7">
                  <a:extLst>
                    <a:ext uri="{FF2B5EF4-FFF2-40B4-BE49-F238E27FC236}">
                      <a16:creationId xmlns:a16="http://schemas.microsoft.com/office/drawing/2014/main" id="{06CFAEA6-B6FA-4B90-94BC-50FAAD7D24F9}"/>
                    </a:ext>
                  </a:extLst>
                </p:cNvPr>
                <p:cNvGrpSpPr/>
                <p:nvPr/>
              </p:nvGrpSpPr>
              <p:grpSpPr>
                <a:xfrm>
                  <a:off x="7676534" y="5016817"/>
                  <a:ext cx="14525" cy="108585"/>
                  <a:chOff x="7676534" y="501681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3987" name="Freeform: Shape 3986">
                    <a:extLst>
                      <a:ext uri="{FF2B5EF4-FFF2-40B4-BE49-F238E27FC236}">
                        <a16:creationId xmlns:a16="http://schemas.microsoft.com/office/drawing/2014/main" id="{34B2CC9E-2DB7-49BB-837B-8EF5DFC1F46B}"/>
                      </a:ext>
                    </a:extLst>
                  </p:cNvPr>
                  <p:cNvSpPr/>
                  <p:nvPr/>
                </p:nvSpPr>
                <p:spPr>
                  <a:xfrm>
                    <a:off x="7676534" y="502015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8" name="Freeform: Shape 3987">
                    <a:extLst>
                      <a:ext uri="{FF2B5EF4-FFF2-40B4-BE49-F238E27FC236}">
                        <a16:creationId xmlns:a16="http://schemas.microsoft.com/office/drawing/2014/main" id="{887A4205-3C6D-4152-95E1-8F2FB905E9B5}"/>
                      </a:ext>
                    </a:extLst>
                  </p:cNvPr>
                  <p:cNvSpPr/>
                  <p:nvPr/>
                </p:nvSpPr>
                <p:spPr>
                  <a:xfrm>
                    <a:off x="7677248" y="50168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9" name="Graphic 7">
                  <a:extLst>
                    <a:ext uri="{FF2B5EF4-FFF2-40B4-BE49-F238E27FC236}">
                      <a16:creationId xmlns:a16="http://schemas.microsoft.com/office/drawing/2014/main" id="{A418B0B6-5B50-4AA6-B492-9A4CF0A7686E}"/>
                    </a:ext>
                  </a:extLst>
                </p:cNvPr>
                <p:cNvGrpSpPr/>
                <p:nvPr/>
              </p:nvGrpSpPr>
              <p:grpSpPr>
                <a:xfrm>
                  <a:off x="7369829" y="4928710"/>
                  <a:ext cx="345757" cy="211455"/>
                  <a:chOff x="7369829" y="4928710"/>
                  <a:chExt cx="345757" cy="211455"/>
                </a:xfrm>
              </p:grpSpPr>
              <p:sp>
                <p:nvSpPr>
                  <p:cNvPr id="3990" name="Freeform: Shape 3989">
                    <a:extLst>
                      <a:ext uri="{FF2B5EF4-FFF2-40B4-BE49-F238E27FC236}">
                        <a16:creationId xmlns:a16="http://schemas.microsoft.com/office/drawing/2014/main" id="{121E1D00-B720-407E-9BAE-E640DD282EC6}"/>
                      </a:ext>
                    </a:extLst>
                  </p:cNvPr>
                  <p:cNvSpPr/>
                  <p:nvPr/>
                </p:nvSpPr>
                <p:spPr>
                  <a:xfrm>
                    <a:off x="7369829" y="5048726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1" name="Freeform: Shape 3990">
                    <a:extLst>
                      <a:ext uri="{FF2B5EF4-FFF2-40B4-BE49-F238E27FC236}">
                        <a16:creationId xmlns:a16="http://schemas.microsoft.com/office/drawing/2014/main" id="{EF495F7D-6501-4FAD-BEA7-230540D8FB4E}"/>
                      </a:ext>
                    </a:extLst>
                  </p:cNvPr>
                  <p:cNvSpPr/>
                  <p:nvPr/>
                </p:nvSpPr>
                <p:spPr>
                  <a:xfrm>
                    <a:off x="7507942" y="5008720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2" name="Freeform: Shape 3991">
                    <a:extLst>
                      <a:ext uri="{FF2B5EF4-FFF2-40B4-BE49-F238E27FC236}">
                        <a16:creationId xmlns:a16="http://schemas.microsoft.com/office/drawing/2014/main" id="{FB9F2BE4-A7F1-4BAE-ACDF-1B46D604FF97}"/>
                      </a:ext>
                    </a:extLst>
                  </p:cNvPr>
                  <p:cNvSpPr/>
                  <p:nvPr/>
                </p:nvSpPr>
                <p:spPr>
                  <a:xfrm>
                    <a:off x="7369829" y="4928710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8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8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93" name="Graphic 7">
                  <a:extLst>
                    <a:ext uri="{FF2B5EF4-FFF2-40B4-BE49-F238E27FC236}">
                      <a16:creationId xmlns:a16="http://schemas.microsoft.com/office/drawing/2014/main" id="{FFD2B91C-6668-4669-868E-881F15856861}"/>
                    </a:ext>
                  </a:extLst>
                </p:cNvPr>
                <p:cNvGrpSpPr/>
                <p:nvPr/>
              </p:nvGrpSpPr>
              <p:grpSpPr>
                <a:xfrm>
                  <a:off x="7389832" y="4925853"/>
                  <a:ext cx="303847" cy="188594"/>
                  <a:chOff x="7389832" y="4925853"/>
                  <a:chExt cx="303847" cy="188594"/>
                </a:xfrm>
              </p:grpSpPr>
              <p:sp>
                <p:nvSpPr>
                  <p:cNvPr id="3994" name="Freeform: Shape 3993">
                    <a:extLst>
                      <a:ext uri="{FF2B5EF4-FFF2-40B4-BE49-F238E27FC236}">
                        <a16:creationId xmlns:a16="http://schemas.microsoft.com/office/drawing/2014/main" id="{358AC985-9E1C-42DF-B87D-35FAE8020141}"/>
                      </a:ext>
                    </a:extLst>
                  </p:cNvPr>
                  <p:cNvSpPr/>
                  <p:nvPr/>
                </p:nvSpPr>
                <p:spPr>
                  <a:xfrm>
                    <a:off x="7389832" y="4966810"/>
                    <a:ext cx="116205" cy="147637"/>
                  </a:xfrm>
                  <a:custGeom>
                    <a:avLst/>
                    <a:gdLst>
                      <a:gd name="connsiteX0" fmla="*/ 116205 w 116205"/>
                      <a:gd name="connsiteY0" fmla="*/ 147638 h 147637"/>
                      <a:gd name="connsiteX1" fmla="*/ 0 w 116205"/>
                      <a:gd name="connsiteY1" fmla="*/ 80010 h 147637"/>
                      <a:gd name="connsiteX2" fmla="*/ 0 w 116205"/>
                      <a:gd name="connsiteY2" fmla="*/ 0 h 147637"/>
                      <a:gd name="connsiteX3" fmla="*/ 116205 w 116205"/>
                      <a:gd name="connsiteY3" fmla="*/ 66675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5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6675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5" name="Freeform: Shape 3994">
                    <a:extLst>
                      <a:ext uri="{FF2B5EF4-FFF2-40B4-BE49-F238E27FC236}">
                        <a16:creationId xmlns:a16="http://schemas.microsoft.com/office/drawing/2014/main" id="{199F5BC3-300F-4224-8EBF-CE9CEDAEF789}"/>
                      </a:ext>
                    </a:extLst>
                  </p:cNvPr>
                  <p:cNvSpPr/>
                  <p:nvPr/>
                </p:nvSpPr>
                <p:spPr>
                  <a:xfrm>
                    <a:off x="7506037" y="4925853"/>
                    <a:ext cx="187642" cy="188594"/>
                  </a:xfrm>
                  <a:custGeom>
                    <a:avLst/>
                    <a:gdLst>
                      <a:gd name="connsiteX0" fmla="*/ 0 w 187642"/>
                      <a:gd name="connsiteY0" fmla="*/ 188595 h 188594"/>
                      <a:gd name="connsiteX1" fmla="*/ 187643 w 187642"/>
                      <a:gd name="connsiteY1" fmla="*/ 80963 h 188594"/>
                      <a:gd name="connsiteX2" fmla="*/ 187643 w 187642"/>
                      <a:gd name="connsiteY2" fmla="*/ 0 h 188594"/>
                      <a:gd name="connsiteX3" fmla="*/ 0 w 187642"/>
                      <a:gd name="connsiteY3" fmla="*/ 107632 h 188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188594">
                        <a:moveTo>
                          <a:pt x="0" y="188595"/>
                        </a:moveTo>
                        <a:lnTo>
                          <a:pt x="187643" y="80963"/>
                        </a:lnTo>
                        <a:lnTo>
                          <a:pt x="187643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103F15F9-2998-48EE-974F-411DA8473F4D}"/>
                    </a:ext>
                  </a:extLst>
                </p:cNvPr>
                <p:cNvSpPr/>
                <p:nvPr/>
              </p:nvSpPr>
              <p:spPr>
                <a:xfrm>
                  <a:off x="7573664" y="4843938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7 h 79057"/>
                    <a:gd name="connsiteX1" fmla="*/ 0 w 138112"/>
                    <a:gd name="connsiteY1" fmla="*/ 0 h 79057"/>
                    <a:gd name="connsiteX2" fmla="*/ 0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7"/>
                      </a:moveTo>
                      <a:lnTo>
                        <a:pt x="0" y="0"/>
                      </a:lnTo>
                      <a:lnTo>
                        <a:pt x="0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F0716281-8DC8-488F-A0FB-B5C4F0EBD785}"/>
                    </a:ext>
                  </a:extLst>
                </p:cNvPr>
                <p:cNvSpPr/>
                <p:nvPr/>
              </p:nvSpPr>
              <p:spPr>
                <a:xfrm>
                  <a:off x="7467937" y="4855368"/>
                  <a:ext cx="243839" cy="187642"/>
                </a:xfrm>
                <a:custGeom>
                  <a:avLst/>
                  <a:gdLst>
                    <a:gd name="connsiteX0" fmla="*/ 243840 w 243839"/>
                    <a:gd name="connsiteY0" fmla="*/ 67627 h 187642"/>
                    <a:gd name="connsiteX1" fmla="*/ 36195 w 243839"/>
                    <a:gd name="connsiteY1" fmla="*/ 187642 h 187642"/>
                    <a:gd name="connsiteX2" fmla="*/ 0 w 243839"/>
                    <a:gd name="connsiteY2" fmla="*/ 60960 h 187642"/>
                    <a:gd name="connsiteX3" fmla="*/ 105727 w 243839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39" h="187642">
                      <a:moveTo>
                        <a:pt x="243840" y="67627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7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186ED31F-3CA6-4AD7-AECC-8A7330648D7B}"/>
                    </a:ext>
                  </a:extLst>
                </p:cNvPr>
                <p:cNvSpPr/>
                <p:nvPr/>
              </p:nvSpPr>
              <p:spPr>
                <a:xfrm>
                  <a:off x="7366019" y="4843938"/>
                  <a:ext cx="207644" cy="119062"/>
                </a:xfrm>
                <a:custGeom>
                  <a:avLst/>
                  <a:gdLst>
                    <a:gd name="connsiteX0" fmla="*/ 207645 w 207644"/>
                    <a:gd name="connsiteY0" fmla="*/ 0 h 119062"/>
                    <a:gd name="connsiteX1" fmla="*/ 0 w 207644"/>
                    <a:gd name="connsiteY1" fmla="*/ 119063 h 119062"/>
                    <a:gd name="connsiteX2" fmla="*/ 101918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7645" y="0"/>
                      </a:moveTo>
                      <a:lnTo>
                        <a:pt x="0" y="119063"/>
                      </a:lnTo>
                      <a:lnTo>
                        <a:pt x="101918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E8EA0FBE-2670-4DB1-BD72-3C024F831334}"/>
                    </a:ext>
                  </a:extLst>
                </p:cNvPr>
                <p:cNvSpPr/>
                <p:nvPr/>
              </p:nvSpPr>
              <p:spPr>
                <a:xfrm>
                  <a:off x="7366019" y="491632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8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8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0" name="Graphic 7">
                  <a:extLst>
                    <a:ext uri="{FF2B5EF4-FFF2-40B4-BE49-F238E27FC236}">
                      <a16:creationId xmlns:a16="http://schemas.microsoft.com/office/drawing/2014/main" id="{06722710-5F3B-4BBC-BB3B-FC2AF233657D}"/>
                    </a:ext>
                  </a:extLst>
                </p:cNvPr>
                <p:cNvGrpSpPr/>
                <p:nvPr/>
              </p:nvGrpSpPr>
              <p:grpSpPr>
                <a:xfrm>
                  <a:off x="7531754" y="5026818"/>
                  <a:ext cx="20954" cy="47625"/>
                  <a:chOff x="7531754" y="5026818"/>
                  <a:chExt cx="20954" cy="47625"/>
                </a:xfrm>
              </p:grpSpPr>
              <p:sp>
                <p:nvSpPr>
                  <p:cNvPr id="4001" name="Freeform: Shape 4000">
                    <a:extLst>
                      <a:ext uri="{FF2B5EF4-FFF2-40B4-BE49-F238E27FC236}">
                        <a16:creationId xmlns:a16="http://schemas.microsoft.com/office/drawing/2014/main" id="{502E5AA3-B286-458C-A202-00FA54184081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2681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2" name="Freeform: Shape 4001">
                    <a:extLst>
                      <a:ext uri="{FF2B5EF4-FFF2-40B4-BE49-F238E27FC236}">
                        <a16:creationId xmlns:a16="http://schemas.microsoft.com/office/drawing/2014/main" id="{B0FD0667-CC92-40CD-A18B-BC1A491FB228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30628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03" name="Graphic 7">
                  <a:extLst>
                    <a:ext uri="{FF2B5EF4-FFF2-40B4-BE49-F238E27FC236}">
                      <a16:creationId xmlns:a16="http://schemas.microsoft.com/office/drawing/2014/main" id="{B2A67D24-D334-42CF-919C-F3B8F56B561D}"/>
                    </a:ext>
                  </a:extLst>
                </p:cNvPr>
                <p:cNvGrpSpPr/>
                <p:nvPr/>
              </p:nvGrpSpPr>
              <p:grpSpPr>
                <a:xfrm>
                  <a:off x="7650817" y="4958238"/>
                  <a:ext cx="20954" cy="47625"/>
                  <a:chOff x="7650817" y="4958238"/>
                  <a:chExt cx="20954" cy="47625"/>
                </a:xfrm>
              </p:grpSpPr>
              <p:sp>
                <p:nvSpPr>
                  <p:cNvPr id="4004" name="Freeform: Shape 4003">
                    <a:extLst>
                      <a:ext uri="{FF2B5EF4-FFF2-40B4-BE49-F238E27FC236}">
                        <a16:creationId xmlns:a16="http://schemas.microsoft.com/office/drawing/2014/main" id="{9B6D665A-4AB4-49BA-87F6-4AE10720EDA2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5823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5" name="Freeform: Shape 4004">
                    <a:extLst>
                      <a:ext uri="{FF2B5EF4-FFF2-40B4-BE49-F238E27FC236}">
                        <a16:creationId xmlns:a16="http://schemas.microsoft.com/office/drawing/2014/main" id="{62C23612-789D-410A-BDCE-55BCA73527B5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62048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762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6" name="Graphic 7">
                <a:extLst>
                  <a:ext uri="{FF2B5EF4-FFF2-40B4-BE49-F238E27FC236}">
                    <a16:creationId xmlns:a16="http://schemas.microsoft.com/office/drawing/2014/main" id="{8129E96B-391E-494B-A101-99ADB5765A7B}"/>
                  </a:ext>
                </a:extLst>
              </p:cNvPr>
              <p:cNvGrpSpPr/>
              <p:nvPr/>
            </p:nvGrpSpPr>
            <p:grpSpPr>
              <a:xfrm>
                <a:off x="18675789" y="2702723"/>
                <a:ext cx="403258" cy="448113"/>
                <a:chOff x="10777874" y="3338035"/>
                <a:chExt cx="349567" cy="384810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F25C8119-7AC7-44F4-8BDC-06E7B71A3DD0}"/>
                    </a:ext>
                  </a:extLst>
                </p:cNvPr>
                <p:cNvSpPr/>
                <p:nvPr/>
              </p:nvSpPr>
              <p:spPr>
                <a:xfrm>
                  <a:off x="10781684" y="3522821"/>
                  <a:ext cx="345757" cy="200025"/>
                </a:xfrm>
                <a:custGeom>
                  <a:avLst/>
                  <a:gdLst>
                    <a:gd name="connsiteX0" fmla="*/ 139065 w 345757"/>
                    <a:gd name="connsiteY0" fmla="*/ 200025 h 200025"/>
                    <a:gd name="connsiteX1" fmla="*/ 0 w 345757"/>
                    <a:gd name="connsiteY1" fmla="*/ 120015 h 200025"/>
                    <a:gd name="connsiteX2" fmla="*/ 206692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9065" y="200025"/>
                      </a:moveTo>
                      <a:lnTo>
                        <a:pt x="0" y="120015"/>
                      </a:lnTo>
                      <a:lnTo>
                        <a:pt x="206692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8" name="Graphic 7">
                  <a:extLst>
                    <a:ext uri="{FF2B5EF4-FFF2-40B4-BE49-F238E27FC236}">
                      <a16:creationId xmlns:a16="http://schemas.microsoft.com/office/drawing/2014/main" id="{B9EC5A49-E329-42E5-8282-9A8A5E324AA7}"/>
                    </a:ext>
                  </a:extLst>
                </p:cNvPr>
                <p:cNvGrpSpPr/>
                <p:nvPr/>
              </p:nvGrpSpPr>
              <p:grpSpPr>
                <a:xfrm>
                  <a:off x="10954087" y="3558539"/>
                  <a:ext cx="14525" cy="109537"/>
                  <a:chOff x="10954087" y="355853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09" name="Freeform: Shape 4008">
                    <a:extLst>
                      <a:ext uri="{FF2B5EF4-FFF2-40B4-BE49-F238E27FC236}">
                        <a16:creationId xmlns:a16="http://schemas.microsoft.com/office/drawing/2014/main" id="{9ED0A3B3-201C-483D-9A39-363032AFB729}"/>
                      </a:ext>
                    </a:extLst>
                  </p:cNvPr>
                  <p:cNvSpPr/>
                  <p:nvPr/>
                </p:nvSpPr>
                <p:spPr>
                  <a:xfrm>
                    <a:off x="10954087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0" name="Freeform: Shape 4009">
                    <a:extLst>
                      <a:ext uri="{FF2B5EF4-FFF2-40B4-BE49-F238E27FC236}">
                        <a16:creationId xmlns:a16="http://schemas.microsoft.com/office/drawing/2014/main" id="{8434F2D1-1387-4D63-B400-3F4D63E20E13}"/>
                      </a:ext>
                    </a:extLst>
                  </p:cNvPr>
                  <p:cNvSpPr/>
                  <p:nvPr/>
                </p:nvSpPr>
                <p:spPr>
                  <a:xfrm>
                    <a:off x="10954801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1" name="Graphic 7">
                  <a:extLst>
                    <a:ext uri="{FF2B5EF4-FFF2-40B4-BE49-F238E27FC236}">
                      <a16:creationId xmlns:a16="http://schemas.microsoft.com/office/drawing/2014/main" id="{8476D58A-B83A-4767-80D9-14D6858F1946}"/>
                    </a:ext>
                  </a:extLst>
                </p:cNvPr>
                <p:cNvGrpSpPr/>
                <p:nvPr/>
              </p:nvGrpSpPr>
              <p:grpSpPr>
                <a:xfrm>
                  <a:off x="10990282" y="3537584"/>
                  <a:ext cx="14525" cy="109537"/>
                  <a:chOff x="10990282" y="353758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12" name="Freeform: Shape 4011">
                    <a:extLst>
                      <a:ext uri="{FF2B5EF4-FFF2-40B4-BE49-F238E27FC236}">
                        <a16:creationId xmlns:a16="http://schemas.microsoft.com/office/drawing/2014/main" id="{DC57FC1B-76DB-4326-878E-75E608254EF0}"/>
                      </a:ext>
                    </a:extLst>
                  </p:cNvPr>
                  <p:cNvSpPr/>
                  <p:nvPr/>
                </p:nvSpPr>
                <p:spPr>
                  <a:xfrm>
                    <a:off x="10990282" y="354187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3" name="Freeform: Shape 4012">
                    <a:extLst>
                      <a:ext uri="{FF2B5EF4-FFF2-40B4-BE49-F238E27FC236}">
                        <a16:creationId xmlns:a16="http://schemas.microsoft.com/office/drawing/2014/main" id="{ECE1ED5F-E5C7-456A-9CE9-B25F3810D771}"/>
                      </a:ext>
                    </a:extLst>
                  </p:cNvPr>
                  <p:cNvSpPr/>
                  <p:nvPr/>
                </p:nvSpPr>
                <p:spPr>
                  <a:xfrm>
                    <a:off x="109909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4" name="Graphic 7">
                  <a:extLst>
                    <a:ext uri="{FF2B5EF4-FFF2-40B4-BE49-F238E27FC236}">
                      <a16:creationId xmlns:a16="http://schemas.microsoft.com/office/drawing/2014/main" id="{74C67585-392B-4C5F-B896-F05D1E7D95D8}"/>
                    </a:ext>
                  </a:extLst>
                </p:cNvPr>
                <p:cNvGrpSpPr/>
                <p:nvPr/>
              </p:nvGrpSpPr>
              <p:grpSpPr>
                <a:xfrm>
                  <a:off x="11031001" y="3514724"/>
                  <a:ext cx="13811" cy="109537"/>
                  <a:chOff x="11031001" y="3514724"/>
                  <a:chExt cx="13811" cy="109537"/>
                </a:xfrm>
                <a:solidFill>
                  <a:srgbClr val="593121"/>
                </a:solidFill>
              </p:grpSpPr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EF522BF1-AB6D-412C-A275-C948B983741C}"/>
                      </a:ext>
                    </a:extLst>
                  </p:cNvPr>
                  <p:cNvSpPr/>
                  <p:nvPr/>
                </p:nvSpPr>
                <p:spPr>
                  <a:xfrm>
                    <a:off x="11031239" y="351901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2383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D39DC9A1-C2B0-4B99-AB14-B7ED5022B924}"/>
                      </a:ext>
                    </a:extLst>
                  </p:cNvPr>
                  <p:cNvSpPr/>
                  <p:nvPr/>
                </p:nvSpPr>
                <p:spPr>
                  <a:xfrm>
                    <a:off x="11031001" y="351472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7" name="Graphic 7">
                  <a:extLst>
                    <a:ext uri="{FF2B5EF4-FFF2-40B4-BE49-F238E27FC236}">
                      <a16:creationId xmlns:a16="http://schemas.microsoft.com/office/drawing/2014/main" id="{73D1B9F5-EE98-4FB9-A326-E09A7FEE5D15}"/>
                    </a:ext>
                  </a:extLst>
                </p:cNvPr>
                <p:cNvGrpSpPr/>
                <p:nvPr/>
              </p:nvGrpSpPr>
              <p:grpSpPr>
                <a:xfrm>
                  <a:off x="11066243" y="3494722"/>
                  <a:ext cx="13811" cy="108585"/>
                  <a:chOff x="11066243" y="3494722"/>
                  <a:chExt cx="13811" cy="108585"/>
                </a:xfrm>
                <a:solidFill>
                  <a:srgbClr val="593121"/>
                </a:solidFill>
              </p:grpSpPr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DB8D54DB-4AF9-4201-904D-E164FDA300CD}"/>
                      </a:ext>
                    </a:extLst>
                  </p:cNvPr>
                  <p:cNvSpPr/>
                  <p:nvPr/>
                </p:nvSpPr>
                <p:spPr>
                  <a:xfrm>
                    <a:off x="11066482" y="3498055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BFDEA4CC-2EEA-483E-A5C3-B573EDD9260C}"/>
                      </a:ext>
                    </a:extLst>
                  </p:cNvPr>
                  <p:cNvSpPr/>
                  <p:nvPr/>
                </p:nvSpPr>
                <p:spPr>
                  <a:xfrm>
                    <a:off x="11066243" y="349472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0" name="Graphic 7">
                  <a:extLst>
                    <a:ext uri="{FF2B5EF4-FFF2-40B4-BE49-F238E27FC236}">
                      <a16:creationId xmlns:a16="http://schemas.microsoft.com/office/drawing/2014/main" id="{C1DEDB97-93F1-4CE7-9B25-639A098D563B}"/>
                    </a:ext>
                  </a:extLst>
                </p:cNvPr>
                <p:cNvGrpSpPr/>
                <p:nvPr/>
              </p:nvGrpSpPr>
              <p:grpSpPr>
                <a:xfrm>
                  <a:off x="10916939" y="3543299"/>
                  <a:ext cx="14525" cy="108584"/>
                  <a:chOff x="10916939" y="35432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26A75276-72BA-4346-AD83-0E5B5F92F959}"/>
                      </a:ext>
                    </a:extLst>
                  </p:cNvPr>
                  <p:cNvSpPr/>
                  <p:nvPr/>
                </p:nvSpPr>
                <p:spPr>
                  <a:xfrm>
                    <a:off x="10916939" y="3546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CD978B35-132C-420F-9175-6E87E376E0E6}"/>
                      </a:ext>
                    </a:extLst>
                  </p:cNvPr>
                  <p:cNvSpPr/>
                  <p:nvPr/>
                </p:nvSpPr>
                <p:spPr>
                  <a:xfrm>
                    <a:off x="10917653" y="35432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3" name="Graphic 7">
                  <a:extLst>
                    <a:ext uri="{FF2B5EF4-FFF2-40B4-BE49-F238E27FC236}">
                      <a16:creationId xmlns:a16="http://schemas.microsoft.com/office/drawing/2014/main" id="{7AEB6FED-906F-4039-8ADD-6B7622D863AD}"/>
                    </a:ext>
                  </a:extLst>
                </p:cNvPr>
                <p:cNvGrpSpPr/>
                <p:nvPr/>
              </p:nvGrpSpPr>
              <p:grpSpPr>
                <a:xfrm>
                  <a:off x="10881458" y="3522344"/>
                  <a:ext cx="14525" cy="109537"/>
                  <a:chOff x="10881458" y="352234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24" name="Freeform: Shape 4023">
                    <a:extLst>
                      <a:ext uri="{FF2B5EF4-FFF2-40B4-BE49-F238E27FC236}">
                        <a16:creationId xmlns:a16="http://schemas.microsoft.com/office/drawing/2014/main" id="{C835CD26-336F-403D-A6C8-E168020CA25E}"/>
                      </a:ext>
                    </a:extLst>
                  </p:cNvPr>
                  <p:cNvSpPr/>
                  <p:nvPr/>
                </p:nvSpPr>
                <p:spPr>
                  <a:xfrm>
                    <a:off x="108816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5" name="Freeform: Shape 4024">
                    <a:extLst>
                      <a:ext uri="{FF2B5EF4-FFF2-40B4-BE49-F238E27FC236}">
                        <a16:creationId xmlns:a16="http://schemas.microsoft.com/office/drawing/2014/main" id="{8E69C9D9-5FD7-4237-8CBF-7F073FCEBBDD}"/>
                      </a:ext>
                    </a:extLst>
                  </p:cNvPr>
                  <p:cNvSpPr/>
                  <p:nvPr/>
                </p:nvSpPr>
                <p:spPr>
                  <a:xfrm>
                    <a:off x="10881458" y="3522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6" name="Graphic 7">
                  <a:extLst>
                    <a:ext uri="{FF2B5EF4-FFF2-40B4-BE49-F238E27FC236}">
                      <a16:creationId xmlns:a16="http://schemas.microsoft.com/office/drawing/2014/main" id="{4BC409FE-0EC3-4ACC-A09E-4079FA1662EC}"/>
                    </a:ext>
                  </a:extLst>
                </p:cNvPr>
                <p:cNvGrpSpPr/>
                <p:nvPr/>
              </p:nvGrpSpPr>
              <p:grpSpPr>
                <a:xfrm>
                  <a:off x="10850264" y="3505199"/>
                  <a:ext cx="14525" cy="108584"/>
                  <a:chOff x="10850264" y="35051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4027" name="Freeform: Shape 4026">
                    <a:extLst>
                      <a:ext uri="{FF2B5EF4-FFF2-40B4-BE49-F238E27FC236}">
                        <a16:creationId xmlns:a16="http://schemas.microsoft.com/office/drawing/2014/main" id="{A43923BB-1368-416F-9862-DE39AF5EAF93}"/>
                      </a:ext>
                    </a:extLst>
                  </p:cNvPr>
                  <p:cNvSpPr/>
                  <p:nvPr/>
                </p:nvSpPr>
                <p:spPr>
                  <a:xfrm>
                    <a:off x="10850264" y="3508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8" name="Freeform: Shape 4027">
                    <a:extLst>
                      <a:ext uri="{FF2B5EF4-FFF2-40B4-BE49-F238E27FC236}">
                        <a16:creationId xmlns:a16="http://schemas.microsoft.com/office/drawing/2014/main" id="{6DC8CE8B-79D4-486A-BF6E-D2C26FC70012}"/>
                      </a:ext>
                    </a:extLst>
                  </p:cNvPr>
                  <p:cNvSpPr/>
                  <p:nvPr/>
                </p:nvSpPr>
                <p:spPr>
                  <a:xfrm>
                    <a:off x="10850978" y="35051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9" name="Graphic 7">
                  <a:extLst>
                    <a:ext uri="{FF2B5EF4-FFF2-40B4-BE49-F238E27FC236}">
                      <a16:creationId xmlns:a16="http://schemas.microsoft.com/office/drawing/2014/main" id="{E49A7B1A-7EF9-4E61-AC36-FF8124D1F5D7}"/>
                    </a:ext>
                  </a:extLst>
                </p:cNvPr>
                <p:cNvGrpSpPr/>
                <p:nvPr/>
              </p:nvGrpSpPr>
              <p:grpSpPr>
                <a:xfrm>
                  <a:off x="10936941" y="3598544"/>
                  <a:ext cx="14525" cy="109537"/>
                  <a:chOff x="10936941" y="359854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30" name="Freeform: Shape 4029">
                    <a:extLst>
                      <a:ext uri="{FF2B5EF4-FFF2-40B4-BE49-F238E27FC236}">
                        <a16:creationId xmlns:a16="http://schemas.microsoft.com/office/drawing/2014/main" id="{A1A0A5F5-4CE1-4940-90F6-22FC3B6E97F6}"/>
                      </a:ext>
                    </a:extLst>
                  </p:cNvPr>
                  <p:cNvSpPr/>
                  <p:nvPr/>
                </p:nvSpPr>
                <p:spPr>
                  <a:xfrm>
                    <a:off x="10936941" y="36028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1" name="Freeform: Shape 4030">
                    <a:extLst>
                      <a:ext uri="{FF2B5EF4-FFF2-40B4-BE49-F238E27FC236}">
                        <a16:creationId xmlns:a16="http://schemas.microsoft.com/office/drawing/2014/main" id="{84D9B077-D625-4E71-9221-D2F22399EAB9}"/>
                      </a:ext>
                    </a:extLst>
                  </p:cNvPr>
                  <p:cNvSpPr/>
                  <p:nvPr/>
                </p:nvSpPr>
                <p:spPr>
                  <a:xfrm>
                    <a:off x="10937656" y="35985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2" name="Graphic 7">
                  <a:extLst>
                    <a:ext uri="{FF2B5EF4-FFF2-40B4-BE49-F238E27FC236}">
                      <a16:creationId xmlns:a16="http://schemas.microsoft.com/office/drawing/2014/main" id="{2C4E9787-29D5-4C90-9235-4F98A4D1A8FA}"/>
                    </a:ext>
                  </a:extLst>
                </p:cNvPr>
                <p:cNvGrpSpPr/>
                <p:nvPr/>
              </p:nvGrpSpPr>
              <p:grpSpPr>
                <a:xfrm>
                  <a:off x="10904318" y="3580447"/>
                  <a:ext cx="13811" cy="108585"/>
                  <a:chOff x="10904318" y="3580447"/>
                  <a:chExt cx="13811" cy="108585"/>
                </a:xfrm>
                <a:solidFill>
                  <a:srgbClr val="6B3B28"/>
                </a:solidFill>
              </p:grpSpPr>
              <p:sp>
                <p:nvSpPr>
                  <p:cNvPr id="4033" name="Freeform: Shape 4032">
                    <a:extLst>
                      <a:ext uri="{FF2B5EF4-FFF2-40B4-BE49-F238E27FC236}">
                        <a16:creationId xmlns:a16="http://schemas.microsoft.com/office/drawing/2014/main" id="{BFCD21B7-C91B-4502-A2C7-08E7D1BE8835}"/>
                      </a:ext>
                    </a:extLst>
                  </p:cNvPr>
                  <p:cNvSpPr/>
                  <p:nvPr/>
                </p:nvSpPr>
                <p:spPr>
                  <a:xfrm>
                    <a:off x="10904557" y="3583780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4" name="Freeform: Shape 4033">
                    <a:extLst>
                      <a:ext uri="{FF2B5EF4-FFF2-40B4-BE49-F238E27FC236}">
                        <a16:creationId xmlns:a16="http://schemas.microsoft.com/office/drawing/2014/main" id="{B987EF45-CDEF-437C-A545-0EF5C30F5195}"/>
                      </a:ext>
                    </a:extLst>
                  </p:cNvPr>
                  <p:cNvSpPr/>
                  <p:nvPr/>
                </p:nvSpPr>
                <p:spPr>
                  <a:xfrm>
                    <a:off x="10904318" y="35804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5" name="Graphic 7">
                  <a:extLst>
                    <a:ext uri="{FF2B5EF4-FFF2-40B4-BE49-F238E27FC236}">
                      <a16:creationId xmlns:a16="http://schemas.microsoft.com/office/drawing/2014/main" id="{C11E0E91-FFF1-448F-84EB-BE17C6E975CF}"/>
                    </a:ext>
                  </a:extLst>
                </p:cNvPr>
                <p:cNvGrpSpPr/>
                <p:nvPr/>
              </p:nvGrpSpPr>
              <p:grpSpPr>
                <a:xfrm>
                  <a:off x="10872172" y="3561397"/>
                  <a:ext cx="14287" cy="109537"/>
                  <a:chOff x="10872172" y="356139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4036" name="Freeform: Shape 4035">
                    <a:extLst>
                      <a:ext uri="{FF2B5EF4-FFF2-40B4-BE49-F238E27FC236}">
                        <a16:creationId xmlns:a16="http://schemas.microsoft.com/office/drawing/2014/main" id="{B219CEF3-2785-4F5E-9A21-48DB7B895CA5}"/>
                      </a:ext>
                    </a:extLst>
                  </p:cNvPr>
                  <p:cNvSpPr/>
                  <p:nvPr/>
                </p:nvSpPr>
                <p:spPr>
                  <a:xfrm>
                    <a:off x="10872172" y="3565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7" name="Freeform: Shape 4036">
                    <a:extLst>
                      <a:ext uri="{FF2B5EF4-FFF2-40B4-BE49-F238E27FC236}">
                        <a16:creationId xmlns:a16="http://schemas.microsoft.com/office/drawing/2014/main" id="{80BE2ED3-A5D6-4152-B906-291D198101FE}"/>
                      </a:ext>
                    </a:extLst>
                  </p:cNvPr>
                  <p:cNvSpPr/>
                  <p:nvPr/>
                </p:nvSpPr>
                <p:spPr>
                  <a:xfrm>
                    <a:off x="10872886" y="356139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8" name="Graphic 7">
                  <a:extLst>
                    <a:ext uri="{FF2B5EF4-FFF2-40B4-BE49-F238E27FC236}">
                      <a16:creationId xmlns:a16="http://schemas.microsoft.com/office/drawing/2014/main" id="{784F8066-9496-4CB2-869F-295290756003}"/>
                    </a:ext>
                  </a:extLst>
                </p:cNvPr>
                <p:cNvGrpSpPr/>
                <p:nvPr/>
              </p:nvGrpSpPr>
              <p:grpSpPr>
                <a:xfrm>
                  <a:off x="10835976" y="3540442"/>
                  <a:ext cx="14525" cy="109537"/>
                  <a:chOff x="10835976" y="354044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39" name="Freeform: Shape 4038">
                    <a:extLst>
                      <a:ext uri="{FF2B5EF4-FFF2-40B4-BE49-F238E27FC236}">
                        <a16:creationId xmlns:a16="http://schemas.microsoft.com/office/drawing/2014/main" id="{9E806D5C-2758-47D7-8A7D-C2BE8651DDE2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54472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0" name="Freeform: Shape 4039">
                    <a:extLst>
                      <a:ext uri="{FF2B5EF4-FFF2-40B4-BE49-F238E27FC236}">
                        <a16:creationId xmlns:a16="http://schemas.microsoft.com/office/drawing/2014/main" id="{6DFFC634-8901-4C8F-B436-FD9D72AD5334}"/>
                      </a:ext>
                    </a:extLst>
                  </p:cNvPr>
                  <p:cNvSpPr/>
                  <p:nvPr/>
                </p:nvSpPr>
                <p:spPr>
                  <a:xfrm>
                    <a:off x="1083669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1" name="Graphic 7">
                  <a:extLst>
                    <a:ext uri="{FF2B5EF4-FFF2-40B4-BE49-F238E27FC236}">
                      <a16:creationId xmlns:a16="http://schemas.microsoft.com/office/drawing/2014/main" id="{C19968AD-8078-4948-8EAE-0BFB23BA2926}"/>
                    </a:ext>
                  </a:extLst>
                </p:cNvPr>
                <p:cNvGrpSpPr/>
                <p:nvPr/>
              </p:nvGrpSpPr>
              <p:grpSpPr>
                <a:xfrm>
                  <a:off x="10805497" y="3523297"/>
                  <a:ext cx="14525" cy="108585"/>
                  <a:chOff x="10805497" y="352329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4042" name="Freeform: Shape 4041">
                    <a:extLst>
                      <a:ext uri="{FF2B5EF4-FFF2-40B4-BE49-F238E27FC236}">
                        <a16:creationId xmlns:a16="http://schemas.microsoft.com/office/drawing/2014/main" id="{5B7BA171-D981-4766-BEF3-5411B9C953AB}"/>
                      </a:ext>
                    </a:extLst>
                  </p:cNvPr>
                  <p:cNvSpPr/>
                  <p:nvPr/>
                </p:nvSpPr>
                <p:spPr>
                  <a:xfrm>
                    <a:off x="108054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3" name="Freeform: Shape 4042">
                    <a:extLst>
                      <a:ext uri="{FF2B5EF4-FFF2-40B4-BE49-F238E27FC236}">
                        <a16:creationId xmlns:a16="http://schemas.microsoft.com/office/drawing/2014/main" id="{62B3FDC2-DF44-45FE-9680-E9881011458D}"/>
                      </a:ext>
                    </a:extLst>
                  </p:cNvPr>
                  <p:cNvSpPr/>
                  <p:nvPr/>
                </p:nvSpPr>
                <p:spPr>
                  <a:xfrm>
                    <a:off x="10806211" y="35232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4" name="Graphic 7">
                  <a:extLst>
                    <a:ext uri="{FF2B5EF4-FFF2-40B4-BE49-F238E27FC236}">
                      <a16:creationId xmlns:a16="http://schemas.microsoft.com/office/drawing/2014/main" id="{9B50AB53-CB5B-4299-81A6-BD50DFE38A60}"/>
                    </a:ext>
                  </a:extLst>
                </p:cNvPr>
                <p:cNvGrpSpPr/>
                <p:nvPr/>
              </p:nvGrpSpPr>
              <p:grpSpPr>
                <a:xfrm>
                  <a:off x="10974089" y="3577589"/>
                  <a:ext cx="14525" cy="109537"/>
                  <a:chOff x="10974089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45" name="Freeform: Shape 4044">
                    <a:extLst>
                      <a:ext uri="{FF2B5EF4-FFF2-40B4-BE49-F238E27FC236}">
                        <a16:creationId xmlns:a16="http://schemas.microsoft.com/office/drawing/2014/main" id="{50A56547-25C0-456A-8E71-3DCC4CC118F0}"/>
                      </a:ext>
                    </a:extLst>
                  </p:cNvPr>
                  <p:cNvSpPr/>
                  <p:nvPr/>
                </p:nvSpPr>
                <p:spPr>
                  <a:xfrm>
                    <a:off x="109740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6" name="Freeform: Shape 4045">
                    <a:extLst>
                      <a:ext uri="{FF2B5EF4-FFF2-40B4-BE49-F238E27FC236}">
                        <a16:creationId xmlns:a16="http://schemas.microsoft.com/office/drawing/2014/main" id="{E1BEBBBC-0897-468C-9948-1B703C407DC2}"/>
                      </a:ext>
                    </a:extLst>
                  </p:cNvPr>
                  <p:cNvSpPr/>
                  <p:nvPr/>
                </p:nvSpPr>
                <p:spPr>
                  <a:xfrm>
                    <a:off x="10974803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7" name="Graphic 7">
                  <a:extLst>
                    <a:ext uri="{FF2B5EF4-FFF2-40B4-BE49-F238E27FC236}">
                      <a16:creationId xmlns:a16="http://schemas.microsoft.com/office/drawing/2014/main" id="{E996FF64-F15A-4FD2-958A-2931D63647D9}"/>
                    </a:ext>
                  </a:extLst>
                </p:cNvPr>
                <p:cNvGrpSpPr/>
                <p:nvPr/>
              </p:nvGrpSpPr>
              <p:grpSpPr>
                <a:xfrm>
                  <a:off x="11011237" y="3556634"/>
                  <a:ext cx="14287" cy="108585"/>
                  <a:chOff x="11011237" y="3556634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4048" name="Freeform: Shape 4047">
                    <a:extLst>
                      <a:ext uri="{FF2B5EF4-FFF2-40B4-BE49-F238E27FC236}">
                        <a16:creationId xmlns:a16="http://schemas.microsoft.com/office/drawing/2014/main" id="{99F97A6C-3CEB-44F8-8D1B-EDF245770CB0}"/>
                      </a:ext>
                    </a:extLst>
                  </p:cNvPr>
                  <p:cNvSpPr/>
                  <p:nvPr/>
                </p:nvSpPr>
                <p:spPr>
                  <a:xfrm>
                    <a:off x="110112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9" name="Freeform: Shape 4048">
                    <a:extLst>
                      <a:ext uri="{FF2B5EF4-FFF2-40B4-BE49-F238E27FC236}">
                        <a16:creationId xmlns:a16="http://schemas.microsoft.com/office/drawing/2014/main" id="{4CEB5580-3601-46A3-8121-4A5B6B4F13EA}"/>
                      </a:ext>
                    </a:extLst>
                  </p:cNvPr>
                  <p:cNvSpPr/>
                  <p:nvPr/>
                </p:nvSpPr>
                <p:spPr>
                  <a:xfrm>
                    <a:off x="11011951" y="3556634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0" name="Graphic 7">
                  <a:extLst>
                    <a:ext uri="{FF2B5EF4-FFF2-40B4-BE49-F238E27FC236}">
                      <a16:creationId xmlns:a16="http://schemas.microsoft.com/office/drawing/2014/main" id="{F310C9F1-EB83-442B-946C-3CF46B60CB2E}"/>
                    </a:ext>
                  </a:extLst>
                </p:cNvPr>
                <p:cNvGrpSpPr/>
                <p:nvPr/>
              </p:nvGrpSpPr>
              <p:grpSpPr>
                <a:xfrm>
                  <a:off x="11054099" y="3530917"/>
                  <a:ext cx="14525" cy="109537"/>
                  <a:chOff x="11054099" y="353091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51" name="Freeform: Shape 4050">
                    <a:extLst>
                      <a:ext uri="{FF2B5EF4-FFF2-40B4-BE49-F238E27FC236}">
                        <a16:creationId xmlns:a16="http://schemas.microsoft.com/office/drawing/2014/main" id="{BDAF68AB-B397-44B1-8F00-D9C149402D6D}"/>
                      </a:ext>
                    </a:extLst>
                  </p:cNvPr>
                  <p:cNvSpPr/>
                  <p:nvPr/>
                </p:nvSpPr>
                <p:spPr>
                  <a:xfrm>
                    <a:off x="11054099" y="353520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2" name="Freeform: Shape 4051">
                    <a:extLst>
                      <a:ext uri="{FF2B5EF4-FFF2-40B4-BE49-F238E27FC236}">
                        <a16:creationId xmlns:a16="http://schemas.microsoft.com/office/drawing/2014/main" id="{64E4D6C6-B0B2-472F-9683-E08BE3C676FE}"/>
                      </a:ext>
                    </a:extLst>
                  </p:cNvPr>
                  <p:cNvSpPr/>
                  <p:nvPr/>
                </p:nvSpPr>
                <p:spPr>
                  <a:xfrm>
                    <a:off x="11054813" y="35309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3" name="Graphic 7">
                  <a:extLst>
                    <a:ext uri="{FF2B5EF4-FFF2-40B4-BE49-F238E27FC236}">
                      <a16:creationId xmlns:a16="http://schemas.microsoft.com/office/drawing/2014/main" id="{3D9F0C10-7B37-4704-BA6A-45F3381BC9D4}"/>
                    </a:ext>
                  </a:extLst>
                </p:cNvPr>
                <p:cNvGrpSpPr/>
                <p:nvPr/>
              </p:nvGrpSpPr>
              <p:grpSpPr>
                <a:xfrm>
                  <a:off x="11089103" y="3510914"/>
                  <a:ext cx="14525" cy="109537"/>
                  <a:chOff x="11089103" y="351091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54" name="Freeform: Shape 4053">
                    <a:extLst>
                      <a:ext uri="{FF2B5EF4-FFF2-40B4-BE49-F238E27FC236}">
                        <a16:creationId xmlns:a16="http://schemas.microsoft.com/office/drawing/2014/main" id="{FE66F149-F389-4C2F-B5BE-046CCD5DD060}"/>
                      </a:ext>
                    </a:extLst>
                  </p:cNvPr>
                  <p:cNvSpPr/>
                  <p:nvPr/>
                </p:nvSpPr>
                <p:spPr>
                  <a:xfrm>
                    <a:off x="11089341" y="35152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5" name="Freeform: Shape 4054">
                    <a:extLst>
                      <a:ext uri="{FF2B5EF4-FFF2-40B4-BE49-F238E27FC236}">
                        <a16:creationId xmlns:a16="http://schemas.microsoft.com/office/drawing/2014/main" id="{0E463505-0D27-4958-B3C1-A8270FA77AB6}"/>
                      </a:ext>
                    </a:extLst>
                  </p:cNvPr>
                  <p:cNvSpPr/>
                  <p:nvPr/>
                </p:nvSpPr>
                <p:spPr>
                  <a:xfrm>
                    <a:off x="11089103" y="35109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6" name="Graphic 7">
                  <a:extLst>
                    <a:ext uri="{FF2B5EF4-FFF2-40B4-BE49-F238E27FC236}">
                      <a16:creationId xmlns:a16="http://schemas.microsoft.com/office/drawing/2014/main" id="{01DACBCC-F006-4A2C-9093-67E46F77D476}"/>
                    </a:ext>
                  </a:extLst>
                </p:cNvPr>
                <p:cNvGrpSpPr/>
                <p:nvPr/>
              </p:nvGrpSpPr>
              <p:grpSpPr>
                <a:xfrm>
                  <a:off x="10781684" y="3422808"/>
                  <a:ext cx="345757" cy="212407"/>
                  <a:chOff x="10781684" y="3422808"/>
                  <a:chExt cx="345757" cy="212407"/>
                </a:xfrm>
              </p:grpSpPr>
              <p:sp>
                <p:nvSpPr>
                  <p:cNvPr id="4057" name="Freeform: Shape 4056">
                    <a:extLst>
                      <a:ext uri="{FF2B5EF4-FFF2-40B4-BE49-F238E27FC236}">
                        <a16:creationId xmlns:a16="http://schemas.microsoft.com/office/drawing/2014/main" id="{C20E67CE-ED47-4107-B868-EB741B4049EA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542823"/>
                    <a:ext cx="139065" cy="92392"/>
                  </a:xfrm>
                  <a:custGeom>
                    <a:avLst/>
                    <a:gdLst>
                      <a:gd name="connsiteX0" fmla="*/ 139065 w 139065"/>
                      <a:gd name="connsiteY0" fmla="*/ 92393 h 92392"/>
                      <a:gd name="connsiteX1" fmla="*/ 0 w 139065"/>
                      <a:gd name="connsiteY1" fmla="*/ 12383 h 92392"/>
                      <a:gd name="connsiteX2" fmla="*/ 0 w 139065"/>
                      <a:gd name="connsiteY2" fmla="*/ 0 h 92392"/>
                      <a:gd name="connsiteX3" fmla="*/ 139065 w 139065"/>
                      <a:gd name="connsiteY3" fmla="*/ 8001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065" h="92392">
                        <a:moveTo>
                          <a:pt x="139065" y="9239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139065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8" name="Freeform: Shape 4057">
                    <a:extLst>
                      <a:ext uri="{FF2B5EF4-FFF2-40B4-BE49-F238E27FC236}">
                        <a16:creationId xmlns:a16="http://schemas.microsoft.com/office/drawing/2014/main" id="{A13AE913-66F3-44F6-9152-09B42D28A94B}"/>
                      </a:ext>
                    </a:extLst>
                  </p:cNvPr>
                  <p:cNvSpPr/>
                  <p:nvPr/>
                </p:nvSpPr>
                <p:spPr>
                  <a:xfrm>
                    <a:off x="10920749" y="3502818"/>
                    <a:ext cx="206692" cy="132397"/>
                  </a:xfrm>
                  <a:custGeom>
                    <a:avLst/>
                    <a:gdLst>
                      <a:gd name="connsiteX0" fmla="*/ 0 w 206692"/>
                      <a:gd name="connsiteY0" fmla="*/ 132398 h 132397"/>
                      <a:gd name="connsiteX1" fmla="*/ 206692 w 206692"/>
                      <a:gd name="connsiteY1" fmla="*/ 12383 h 132397"/>
                      <a:gd name="connsiteX2" fmla="*/ 206692 w 206692"/>
                      <a:gd name="connsiteY2" fmla="*/ 0 h 132397"/>
                      <a:gd name="connsiteX3" fmla="*/ 0 w 206692"/>
                      <a:gd name="connsiteY3" fmla="*/ 120015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92" h="132397">
                        <a:moveTo>
                          <a:pt x="0" y="132398"/>
                        </a:moveTo>
                        <a:lnTo>
                          <a:pt x="206692" y="12383"/>
                        </a:lnTo>
                        <a:lnTo>
                          <a:pt x="206692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9" name="Freeform: Shape 4058">
                    <a:extLst>
                      <a:ext uri="{FF2B5EF4-FFF2-40B4-BE49-F238E27FC236}">
                        <a16:creationId xmlns:a16="http://schemas.microsoft.com/office/drawing/2014/main" id="{BFEEC16E-9023-4173-A6F2-72DC696A8A39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422808"/>
                    <a:ext cx="345757" cy="200025"/>
                  </a:xfrm>
                  <a:custGeom>
                    <a:avLst/>
                    <a:gdLst>
                      <a:gd name="connsiteX0" fmla="*/ 139065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9065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60" name="Graphic 7">
                  <a:extLst>
                    <a:ext uri="{FF2B5EF4-FFF2-40B4-BE49-F238E27FC236}">
                      <a16:creationId xmlns:a16="http://schemas.microsoft.com/office/drawing/2014/main" id="{FC94D312-FBCA-4734-B2AB-3137A0B42BAB}"/>
                    </a:ext>
                  </a:extLst>
                </p:cNvPr>
                <p:cNvGrpSpPr/>
                <p:nvPr/>
              </p:nvGrpSpPr>
              <p:grpSpPr>
                <a:xfrm>
                  <a:off x="10801687" y="3420903"/>
                  <a:ext cx="303847" cy="187642"/>
                  <a:chOff x="10801687" y="3420903"/>
                  <a:chExt cx="303847" cy="187642"/>
                </a:xfrm>
              </p:grpSpPr>
              <p:sp>
                <p:nvSpPr>
                  <p:cNvPr id="4061" name="Freeform: Shape 4060">
                    <a:extLst>
                      <a:ext uri="{FF2B5EF4-FFF2-40B4-BE49-F238E27FC236}">
                        <a16:creationId xmlns:a16="http://schemas.microsoft.com/office/drawing/2014/main" id="{C4322C9E-0C3B-420E-BB4F-DBFAE6C663CD}"/>
                      </a:ext>
                    </a:extLst>
                  </p:cNvPr>
                  <p:cNvSpPr/>
                  <p:nvPr/>
                </p:nvSpPr>
                <p:spPr>
                  <a:xfrm>
                    <a:off x="10801687" y="3460908"/>
                    <a:ext cx="117157" cy="147637"/>
                  </a:xfrm>
                  <a:custGeom>
                    <a:avLst/>
                    <a:gdLst>
                      <a:gd name="connsiteX0" fmla="*/ 117157 w 117157"/>
                      <a:gd name="connsiteY0" fmla="*/ 147638 h 147637"/>
                      <a:gd name="connsiteX1" fmla="*/ 0 w 117157"/>
                      <a:gd name="connsiteY1" fmla="*/ 80963 h 147637"/>
                      <a:gd name="connsiteX2" fmla="*/ 0 w 117157"/>
                      <a:gd name="connsiteY2" fmla="*/ 0 h 147637"/>
                      <a:gd name="connsiteX3" fmla="*/ 117157 w 117157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47637">
                        <a:moveTo>
                          <a:pt x="117157" y="147638"/>
                        </a:moveTo>
                        <a:lnTo>
                          <a:pt x="0" y="80963"/>
                        </a:lnTo>
                        <a:lnTo>
                          <a:pt x="0" y="0"/>
                        </a:lnTo>
                        <a:lnTo>
                          <a:pt x="117157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2" name="Freeform: Shape 4061">
                    <a:extLst>
                      <a:ext uri="{FF2B5EF4-FFF2-40B4-BE49-F238E27FC236}">
                        <a16:creationId xmlns:a16="http://schemas.microsoft.com/office/drawing/2014/main" id="{E17363FA-C884-46F5-8AA4-58E7E38C8F94}"/>
                      </a:ext>
                    </a:extLst>
                  </p:cNvPr>
                  <p:cNvSpPr/>
                  <p:nvPr/>
                </p:nvSpPr>
                <p:spPr>
                  <a:xfrm>
                    <a:off x="10918844" y="3420903"/>
                    <a:ext cx="186690" cy="187642"/>
                  </a:xfrm>
                  <a:custGeom>
                    <a:avLst/>
                    <a:gdLst>
                      <a:gd name="connsiteX0" fmla="*/ 0 w 186690"/>
                      <a:gd name="connsiteY0" fmla="*/ 187642 h 187642"/>
                      <a:gd name="connsiteX1" fmla="*/ 186690 w 186690"/>
                      <a:gd name="connsiteY1" fmla="*/ 80010 h 187642"/>
                      <a:gd name="connsiteX2" fmla="*/ 186690 w 186690"/>
                      <a:gd name="connsiteY2" fmla="*/ 0 h 187642"/>
                      <a:gd name="connsiteX3" fmla="*/ 0 w 186690"/>
                      <a:gd name="connsiteY3" fmla="*/ 107632 h 18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7642">
                        <a:moveTo>
                          <a:pt x="0" y="187642"/>
                        </a:moveTo>
                        <a:lnTo>
                          <a:pt x="186690" y="80010"/>
                        </a:lnTo>
                        <a:lnTo>
                          <a:pt x="186690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63" name="Freeform: Shape 4062">
                  <a:extLst>
                    <a:ext uri="{FF2B5EF4-FFF2-40B4-BE49-F238E27FC236}">
                      <a16:creationId xmlns:a16="http://schemas.microsoft.com/office/drawing/2014/main" id="{241A12C7-395F-4A49-81E6-9943114248FF}"/>
                    </a:ext>
                  </a:extLst>
                </p:cNvPr>
                <p:cNvSpPr/>
                <p:nvPr/>
              </p:nvSpPr>
              <p:spPr>
                <a:xfrm>
                  <a:off x="10985519" y="3338035"/>
                  <a:ext cx="138112" cy="80010"/>
                </a:xfrm>
                <a:custGeom>
                  <a:avLst/>
                  <a:gdLst>
                    <a:gd name="connsiteX0" fmla="*/ 138113 w 138112"/>
                    <a:gd name="connsiteY0" fmla="*/ 80010 h 80010"/>
                    <a:gd name="connsiteX1" fmla="*/ 0 w 138112"/>
                    <a:gd name="connsiteY1" fmla="*/ 0 h 80010"/>
                    <a:gd name="connsiteX2" fmla="*/ 0 w 138112"/>
                    <a:gd name="connsiteY2" fmla="*/ 12383 h 8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80010">
                      <a:moveTo>
                        <a:pt x="138113" y="80010"/>
                      </a:moveTo>
                      <a:lnTo>
                        <a:pt x="0" y="0"/>
                      </a:lnTo>
                      <a:lnTo>
                        <a:pt x="0" y="12383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4" name="Freeform: Shape 4063">
                  <a:extLst>
                    <a:ext uri="{FF2B5EF4-FFF2-40B4-BE49-F238E27FC236}">
                      <a16:creationId xmlns:a16="http://schemas.microsoft.com/office/drawing/2014/main" id="{E6775F42-6365-4DB9-BFDB-BFF9AC72AF1D}"/>
                    </a:ext>
                  </a:extLst>
                </p:cNvPr>
                <p:cNvSpPr/>
                <p:nvPr/>
              </p:nvSpPr>
              <p:spPr>
                <a:xfrm>
                  <a:off x="10879791" y="3350418"/>
                  <a:ext cx="243840" cy="187642"/>
                </a:xfrm>
                <a:custGeom>
                  <a:avLst/>
                  <a:gdLst>
                    <a:gd name="connsiteX0" fmla="*/ 243840 w 243840"/>
                    <a:gd name="connsiteY0" fmla="*/ 67628 h 187642"/>
                    <a:gd name="connsiteX1" fmla="*/ 36195 w 243840"/>
                    <a:gd name="connsiteY1" fmla="*/ 187642 h 187642"/>
                    <a:gd name="connsiteX2" fmla="*/ 0 w 243840"/>
                    <a:gd name="connsiteY2" fmla="*/ 60960 h 187642"/>
                    <a:gd name="connsiteX3" fmla="*/ 105728 w 243840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40" h="187642">
                      <a:moveTo>
                        <a:pt x="243840" y="67628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5" name="Freeform: Shape 4064">
                  <a:extLst>
                    <a:ext uri="{FF2B5EF4-FFF2-40B4-BE49-F238E27FC236}">
                      <a16:creationId xmlns:a16="http://schemas.microsoft.com/office/drawing/2014/main" id="{55F3E3C2-53A7-4296-A671-5CF71C1AB27E}"/>
                    </a:ext>
                  </a:extLst>
                </p:cNvPr>
                <p:cNvSpPr/>
                <p:nvPr/>
              </p:nvSpPr>
              <p:spPr>
                <a:xfrm>
                  <a:off x="10777874" y="3338035"/>
                  <a:ext cx="207644" cy="120015"/>
                </a:xfrm>
                <a:custGeom>
                  <a:avLst/>
                  <a:gdLst>
                    <a:gd name="connsiteX0" fmla="*/ 207645 w 207644"/>
                    <a:gd name="connsiteY0" fmla="*/ 0 h 120015"/>
                    <a:gd name="connsiteX1" fmla="*/ 0 w 207644"/>
                    <a:gd name="connsiteY1" fmla="*/ 120015 h 120015"/>
                    <a:gd name="connsiteX2" fmla="*/ 101917 w 207644"/>
                    <a:gd name="connsiteY2" fmla="*/ 73343 h 120015"/>
                    <a:gd name="connsiteX3" fmla="*/ 207645 w 207644"/>
                    <a:gd name="connsiteY3" fmla="*/ 12383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20015">
                      <a:moveTo>
                        <a:pt x="207645" y="0"/>
                      </a:moveTo>
                      <a:lnTo>
                        <a:pt x="0" y="120015"/>
                      </a:lnTo>
                      <a:lnTo>
                        <a:pt x="101917" y="73343"/>
                      </a:lnTo>
                      <a:lnTo>
                        <a:pt x="207645" y="12383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6" name="Freeform: Shape 4065">
                  <a:extLst>
                    <a:ext uri="{FF2B5EF4-FFF2-40B4-BE49-F238E27FC236}">
                      <a16:creationId xmlns:a16="http://schemas.microsoft.com/office/drawing/2014/main" id="{0354070C-6034-4C13-9260-9A6A95C51329}"/>
                    </a:ext>
                  </a:extLst>
                </p:cNvPr>
                <p:cNvSpPr/>
                <p:nvPr/>
              </p:nvSpPr>
              <p:spPr>
                <a:xfrm>
                  <a:off x="10777874" y="341137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7" name="Graphic 7">
                  <a:extLst>
                    <a:ext uri="{FF2B5EF4-FFF2-40B4-BE49-F238E27FC236}">
                      <a16:creationId xmlns:a16="http://schemas.microsoft.com/office/drawing/2014/main" id="{DAD043FF-E1CC-49A6-A610-2840AFF482D6}"/>
                    </a:ext>
                  </a:extLst>
                </p:cNvPr>
                <p:cNvGrpSpPr/>
                <p:nvPr/>
              </p:nvGrpSpPr>
              <p:grpSpPr>
                <a:xfrm>
                  <a:off x="10944562" y="3521868"/>
                  <a:ext cx="20002" cy="47625"/>
                  <a:chOff x="10944562" y="3521868"/>
                  <a:chExt cx="20002" cy="47625"/>
                </a:xfrm>
              </p:grpSpPr>
              <p:sp>
                <p:nvSpPr>
                  <p:cNvPr id="4068" name="Freeform: Shape 4067">
                    <a:extLst>
                      <a:ext uri="{FF2B5EF4-FFF2-40B4-BE49-F238E27FC236}">
                        <a16:creationId xmlns:a16="http://schemas.microsoft.com/office/drawing/2014/main" id="{C43899AA-1BA0-4D67-945B-7F42A0E9401A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1868"/>
                    <a:ext cx="20002" cy="47625"/>
                  </a:xfrm>
                  <a:custGeom>
                    <a:avLst/>
                    <a:gdLst>
                      <a:gd name="connsiteX0" fmla="*/ 20002 w 20002"/>
                      <a:gd name="connsiteY0" fmla="*/ 0 h 47625"/>
                      <a:gd name="connsiteX1" fmla="*/ 20002 w 20002"/>
                      <a:gd name="connsiteY1" fmla="*/ 35242 h 47625"/>
                      <a:gd name="connsiteX2" fmla="*/ 0 w 20002"/>
                      <a:gd name="connsiteY2" fmla="*/ 47625 h 47625"/>
                      <a:gd name="connsiteX3" fmla="*/ 0 w 20002"/>
                      <a:gd name="connsiteY3" fmla="*/ 40005 h 47625"/>
                      <a:gd name="connsiteX4" fmla="*/ 13335 w 20002"/>
                      <a:gd name="connsiteY4" fmla="*/ 31433 h 47625"/>
                      <a:gd name="connsiteX5" fmla="*/ 13335 w 20002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7625">
                        <a:moveTo>
                          <a:pt x="20002" y="0"/>
                        </a:moveTo>
                        <a:lnTo>
                          <a:pt x="20002" y="35242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3335" y="31433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9" name="Freeform: Shape 4068">
                    <a:extLst>
                      <a:ext uri="{FF2B5EF4-FFF2-40B4-BE49-F238E27FC236}">
                        <a16:creationId xmlns:a16="http://schemas.microsoft.com/office/drawing/2014/main" id="{84A0C322-1753-4B7D-8DA0-B9DCA7B66438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5678"/>
                    <a:ext cx="13334" cy="36194"/>
                  </a:xfrm>
                  <a:custGeom>
                    <a:avLst/>
                    <a:gdLst>
                      <a:gd name="connsiteX0" fmla="*/ 13335 w 13334"/>
                      <a:gd name="connsiteY0" fmla="*/ 0 h 36194"/>
                      <a:gd name="connsiteX1" fmla="*/ 13335 w 13334"/>
                      <a:gd name="connsiteY1" fmla="*/ 27622 h 36194"/>
                      <a:gd name="connsiteX2" fmla="*/ 0 w 13334"/>
                      <a:gd name="connsiteY2" fmla="*/ 36195 h 36194"/>
                      <a:gd name="connsiteX3" fmla="*/ 0 w 13334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4">
                        <a:moveTo>
                          <a:pt x="13335" y="0"/>
                        </a:moveTo>
                        <a:lnTo>
                          <a:pt x="13335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70" name="Graphic 7">
                  <a:extLst>
                    <a:ext uri="{FF2B5EF4-FFF2-40B4-BE49-F238E27FC236}">
                      <a16:creationId xmlns:a16="http://schemas.microsoft.com/office/drawing/2014/main" id="{0AE3C141-51A3-4A40-98F7-66B4A8DF408E}"/>
                    </a:ext>
                  </a:extLst>
                </p:cNvPr>
                <p:cNvGrpSpPr/>
                <p:nvPr/>
              </p:nvGrpSpPr>
              <p:grpSpPr>
                <a:xfrm>
                  <a:off x="11063624" y="3452335"/>
                  <a:ext cx="20002" cy="48577"/>
                  <a:chOff x="11063624" y="3452335"/>
                  <a:chExt cx="20002" cy="48577"/>
                </a:xfrm>
              </p:grpSpPr>
              <p:sp>
                <p:nvSpPr>
                  <p:cNvPr id="4071" name="Freeform: Shape 4070">
                    <a:extLst>
                      <a:ext uri="{FF2B5EF4-FFF2-40B4-BE49-F238E27FC236}">
                        <a16:creationId xmlns:a16="http://schemas.microsoft.com/office/drawing/2014/main" id="{47382438-83D9-4188-8866-95FCFD9B26C1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2335"/>
                    <a:ext cx="20002" cy="48577"/>
                  </a:xfrm>
                  <a:custGeom>
                    <a:avLst/>
                    <a:gdLst>
                      <a:gd name="connsiteX0" fmla="*/ 20002 w 20002"/>
                      <a:gd name="connsiteY0" fmla="*/ 0 h 48577"/>
                      <a:gd name="connsiteX1" fmla="*/ 20002 w 20002"/>
                      <a:gd name="connsiteY1" fmla="*/ 36195 h 48577"/>
                      <a:gd name="connsiteX2" fmla="*/ 0 w 20002"/>
                      <a:gd name="connsiteY2" fmla="*/ 48578 h 48577"/>
                      <a:gd name="connsiteX3" fmla="*/ 0 w 20002"/>
                      <a:gd name="connsiteY3" fmla="*/ 40005 h 48577"/>
                      <a:gd name="connsiteX4" fmla="*/ 13335 w 20002"/>
                      <a:gd name="connsiteY4" fmla="*/ 32385 h 48577"/>
                      <a:gd name="connsiteX5" fmla="*/ 13335 w 20002"/>
                      <a:gd name="connsiteY5" fmla="*/ 3810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8577">
                        <a:moveTo>
                          <a:pt x="20002" y="0"/>
                        </a:moveTo>
                        <a:lnTo>
                          <a:pt x="20002" y="36195"/>
                        </a:lnTo>
                        <a:lnTo>
                          <a:pt x="0" y="48578"/>
                        </a:lnTo>
                        <a:lnTo>
                          <a:pt x="0" y="40005"/>
                        </a:lnTo>
                        <a:lnTo>
                          <a:pt x="13335" y="32385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2" name="Freeform: Shape 4071">
                    <a:extLst>
                      <a:ext uri="{FF2B5EF4-FFF2-40B4-BE49-F238E27FC236}">
                        <a16:creationId xmlns:a16="http://schemas.microsoft.com/office/drawing/2014/main" id="{28144A79-24A6-4A77-A41D-DC43D76C1818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6146"/>
                    <a:ext cx="13334" cy="36195"/>
                  </a:xfrm>
                  <a:custGeom>
                    <a:avLst/>
                    <a:gdLst>
                      <a:gd name="connsiteX0" fmla="*/ 13335 w 13334"/>
                      <a:gd name="connsiteY0" fmla="*/ 0 h 36195"/>
                      <a:gd name="connsiteX1" fmla="*/ 13335 w 13334"/>
                      <a:gd name="connsiteY1" fmla="*/ 28575 h 36195"/>
                      <a:gd name="connsiteX2" fmla="*/ 0 w 13334"/>
                      <a:gd name="connsiteY2" fmla="*/ 36195 h 36195"/>
                      <a:gd name="connsiteX3" fmla="*/ 0 w 13334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5">
                        <a:moveTo>
                          <a:pt x="13335" y="0"/>
                        </a:moveTo>
                        <a:lnTo>
                          <a:pt x="13335" y="28575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73" name="Graphic 7">
                <a:extLst>
                  <a:ext uri="{FF2B5EF4-FFF2-40B4-BE49-F238E27FC236}">
                    <a16:creationId xmlns:a16="http://schemas.microsoft.com/office/drawing/2014/main" id="{EC5F42C5-A8F4-4189-AD24-5C5E1ABCCAF6}"/>
                  </a:ext>
                </a:extLst>
              </p:cNvPr>
              <p:cNvGrpSpPr/>
              <p:nvPr/>
            </p:nvGrpSpPr>
            <p:grpSpPr>
              <a:xfrm>
                <a:off x="17971460" y="2678321"/>
                <a:ext cx="403258" cy="448113"/>
                <a:chOff x="10167322" y="3317080"/>
                <a:chExt cx="349567" cy="384810"/>
              </a:xfrm>
            </p:grpSpPr>
            <p:sp>
              <p:nvSpPr>
                <p:cNvPr id="4074" name="Freeform: Shape 4073">
                  <a:extLst>
                    <a:ext uri="{FF2B5EF4-FFF2-40B4-BE49-F238E27FC236}">
                      <a16:creationId xmlns:a16="http://schemas.microsoft.com/office/drawing/2014/main" id="{9C425007-1DC8-48BE-9735-9ED9C4296A9C}"/>
                    </a:ext>
                  </a:extLst>
                </p:cNvPr>
                <p:cNvSpPr/>
                <p:nvPr/>
              </p:nvSpPr>
              <p:spPr>
                <a:xfrm>
                  <a:off x="10171132" y="3501866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3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3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75" name="Graphic 7">
                  <a:extLst>
                    <a:ext uri="{FF2B5EF4-FFF2-40B4-BE49-F238E27FC236}">
                      <a16:creationId xmlns:a16="http://schemas.microsoft.com/office/drawing/2014/main" id="{A5485CF5-3404-4B30-A875-70AF083CA2C5}"/>
                    </a:ext>
                  </a:extLst>
                </p:cNvPr>
                <p:cNvGrpSpPr/>
                <p:nvPr/>
              </p:nvGrpSpPr>
              <p:grpSpPr>
                <a:xfrm>
                  <a:off x="10342582" y="3537584"/>
                  <a:ext cx="14525" cy="108585"/>
                  <a:chOff x="10342582" y="3537584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4076" name="Freeform: Shape 4075">
                    <a:extLst>
                      <a:ext uri="{FF2B5EF4-FFF2-40B4-BE49-F238E27FC236}">
                        <a16:creationId xmlns:a16="http://schemas.microsoft.com/office/drawing/2014/main" id="{252DB6A6-F682-43E1-9E29-CD3D37582A70}"/>
                      </a:ext>
                    </a:extLst>
                  </p:cNvPr>
                  <p:cNvSpPr/>
                  <p:nvPr/>
                </p:nvSpPr>
                <p:spPr>
                  <a:xfrm>
                    <a:off x="10342582" y="354091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3823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7" name="Freeform: Shape 4076">
                    <a:extLst>
                      <a:ext uri="{FF2B5EF4-FFF2-40B4-BE49-F238E27FC236}">
                        <a16:creationId xmlns:a16="http://schemas.microsoft.com/office/drawing/2014/main" id="{29D97875-1928-4FBF-9829-2917FB89ADE9}"/>
                      </a:ext>
                    </a:extLst>
                  </p:cNvPr>
                  <p:cNvSpPr/>
                  <p:nvPr/>
                </p:nvSpPr>
                <p:spPr>
                  <a:xfrm>
                    <a:off x="103432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78" name="Graphic 7">
                  <a:extLst>
                    <a:ext uri="{FF2B5EF4-FFF2-40B4-BE49-F238E27FC236}">
                      <a16:creationId xmlns:a16="http://schemas.microsoft.com/office/drawing/2014/main" id="{8D603831-4CAB-49D2-9E13-C1CEC18CEDE5}"/>
                    </a:ext>
                  </a:extLst>
                </p:cNvPr>
                <p:cNvGrpSpPr/>
                <p:nvPr/>
              </p:nvGrpSpPr>
              <p:grpSpPr>
                <a:xfrm>
                  <a:off x="10380443" y="3516629"/>
                  <a:ext cx="13811" cy="108584"/>
                  <a:chOff x="10380443" y="3516629"/>
                  <a:chExt cx="13811" cy="108584"/>
                </a:xfrm>
                <a:solidFill>
                  <a:srgbClr val="593121"/>
                </a:solidFill>
              </p:grpSpPr>
              <p:sp>
                <p:nvSpPr>
                  <p:cNvPr id="4079" name="Freeform: Shape 4078">
                    <a:extLst>
                      <a:ext uri="{FF2B5EF4-FFF2-40B4-BE49-F238E27FC236}">
                        <a16:creationId xmlns:a16="http://schemas.microsoft.com/office/drawing/2014/main" id="{2C8AF540-1D23-4746-AE8A-9CCC6FF2AFAF}"/>
                      </a:ext>
                    </a:extLst>
                  </p:cNvPr>
                  <p:cNvSpPr/>
                  <p:nvPr/>
                </p:nvSpPr>
                <p:spPr>
                  <a:xfrm>
                    <a:off x="10380682" y="351996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0" name="Freeform: Shape 4079">
                    <a:extLst>
                      <a:ext uri="{FF2B5EF4-FFF2-40B4-BE49-F238E27FC236}">
                        <a16:creationId xmlns:a16="http://schemas.microsoft.com/office/drawing/2014/main" id="{D365C8A5-28C9-4D6E-A543-8EF812E3A23C}"/>
                      </a:ext>
                    </a:extLst>
                  </p:cNvPr>
                  <p:cNvSpPr/>
                  <p:nvPr/>
                </p:nvSpPr>
                <p:spPr>
                  <a:xfrm>
                    <a:off x="10380443" y="351662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1" name="Graphic 7">
                  <a:extLst>
                    <a:ext uri="{FF2B5EF4-FFF2-40B4-BE49-F238E27FC236}">
                      <a16:creationId xmlns:a16="http://schemas.microsoft.com/office/drawing/2014/main" id="{904B31C0-5BD4-4D64-95CC-6DDD99BD9412}"/>
                    </a:ext>
                  </a:extLst>
                </p:cNvPr>
                <p:cNvGrpSpPr/>
                <p:nvPr/>
              </p:nvGrpSpPr>
              <p:grpSpPr>
                <a:xfrm>
                  <a:off x="10419496" y="3493769"/>
                  <a:ext cx="14525" cy="108585"/>
                  <a:chOff x="10419496" y="3493769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4082" name="Freeform: Shape 4081">
                    <a:extLst>
                      <a:ext uri="{FF2B5EF4-FFF2-40B4-BE49-F238E27FC236}">
                        <a16:creationId xmlns:a16="http://schemas.microsoft.com/office/drawing/2014/main" id="{CFD4DC3B-5573-4A1A-AEDF-13A434E1B0D8}"/>
                      </a:ext>
                    </a:extLst>
                  </p:cNvPr>
                  <p:cNvSpPr/>
                  <p:nvPr/>
                </p:nvSpPr>
                <p:spPr>
                  <a:xfrm>
                    <a:off x="10420687" y="349710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3" name="Freeform: Shape 4082">
                    <a:extLst>
                      <a:ext uri="{FF2B5EF4-FFF2-40B4-BE49-F238E27FC236}">
                        <a16:creationId xmlns:a16="http://schemas.microsoft.com/office/drawing/2014/main" id="{9D420766-CCA5-456A-B75A-B8C9D6729BCA}"/>
                      </a:ext>
                    </a:extLst>
                  </p:cNvPr>
                  <p:cNvSpPr/>
                  <p:nvPr/>
                </p:nvSpPr>
                <p:spPr>
                  <a:xfrm>
                    <a:off x="10419496" y="349376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4" name="Graphic 7">
                  <a:extLst>
                    <a:ext uri="{FF2B5EF4-FFF2-40B4-BE49-F238E27FC236}">
                      <a16:creationId xmlns:a16="http://schemas.microsoft.com/office/drawing/2014/main" id="{6C1B2FA5-3B3A-442D-9282-0FF6087D6A48}"/>
                    </a:ext>
                  </a:extLst>
                </p:cNvPr>
                <p:cNvGrpSpPr/>
                <p:nvPr/>
              </p:nvGrpSpPr>
              <p:grpSpPr>
                <a:xfrm>
                  <a:off x="10454976" y="3472814"/>
                  <a:ext cx="14525" cy="109537"/>
                  <a:chOff x="10454976" y="347281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85" name="Freeform: Shape 4084">
                    <a:extLst>
                      <a:ext uri="{FF2B5EF4-FFF2-40B4-BE49-F238E27FC236}">
                        <a16:creationId xmlns:a16="http://schemas.microsoft.com/office/drawing/2014/main" id="{55104A99-AC71-4F5D-B7ED-623BCF079772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4771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6" name="Freeform: Shape 4085">
                    <a:extLst>
                      <a:ext uri="{FF2B5EF4-FFF2-40B4-BE49-F238E27FC236}">
                        <a16:creationId xmlns:a16="http://schemas.microsoft.com/office/drawing/2014/main" id="{377840D0-7AD0-49B8-BAE5-554B902D0466}"/>
                      </a:ext>
                    </a:extLst>
                  </p:cNvPr>
                  <p:cNvSpPr/>
                  <p:nvPr/>
                </p:nvSpPr>
                <p:spPr>
                  <a:xfrm>
                    <a:off x="10455691" y="34728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7">
                  <a:extLst>
                    <a:ext uri="{FF2B5EF4-FFF2-40B4-BE49-F238E27FC236}">
                      <a16:creationId xmlns:a16="http://schemas.microsoft.com/office/drawing/2014/main" id="{E005E192-4045-4C99-BA8F-A81FADFC105E}"/>
                    </a:ext>
                  </a:extLst>
                </p:cNvPr>
                <p:cNvGrpSpPr/>
                <p:nvPr/>
              </p:nvGrpSpPr>
              <p:grpSpPr>
                <a:xfrm>
                  <a:off x="10306387" y="3521392"/>
                  <a:ext cx="14287" cy="109537"/>
                  <a:chOff x="10306387" y="3521392"/>
                  <a:chExt cx="14287" cy="109537"/>
                </a:xfrm>
                <a:solidFill>
                  <a:srgbClr val="593121"/>
                </a:solidFill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EE9F233F-4756-4E0B-A02E-EC82E4EE921B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525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26962F0B-8921-4D88-88C1-45C35CAFFD69}"/>
                      </a:ext>
                    </a:extLst>
                  </p:cNvPr>
                  <p:cNvSpPr/>
                  <p:nvPr/>
                </p:nvSpPr>
                <p:spPr>
                  <a:xfrm>
                    <a:off x="10307101" y="352139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0" name="Graphic 7">
                  <a:extLst>
                    <a:ext uri="{FF2B5EF4-FFF2-40B4-BE49-F238E27FC236}">
                      <a16:creationId xmlns:a16="http://schemas.microsoft.com/office/drawing/2014/main" id="{ECB54AE3-94A0-497F-BF84-BE2E4E7E5B8B}"/>
                    </a:ext>
                  </a:extLst>
                </p:cNvPr>
                <p:cNvGrpSpPr/>
                <p:nvPr/>
              </p:nvGrpSpPr>
              <p:grpSpPr>
                <a:xfrm>
                  <a:off x="10270191" y="3501389"/>
                  <a:ext cx="14525" cy="109537"/>
                  <a:chOff x="10270191" y="350138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4436D50A-5B3A-43C3-B81B-AF62191886C8}"/>
                      </a:ext>
                    </a:extLst>
                  </p:cNvPr>
                  <p:cNvSpPr/>
                  <p:nvPr/>
                </p:nvSpPr>
                <p:spPr>
                  <a:xfrm>
                    <a:off x="10270191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2" name="Freeform: Shape 4091">
                    <a:extLst>
                      <a:ext uri="{FF2B5EF4-FFF2-40B4-BE49-F238E27FC236}">
                        <a16:creationId xmlns:a16="http://schemas.microsoft.com/office/drawing/2014/main" id="{CEBD1A52-A4D0-48BE-AE43-2D3FA42DF4C8}"/>
                      </a:ext>
                    </a:extLst>
                  </p:cNvPr>
                  <p:cNvSpPr/>
                  <p:nvPr/>
                </p:nvSpPr>
                <p:spPr>
                  <a:xfrm>
                    <a:off x="102709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3" name="Graphic 7">
                  <a:extLst>
                    <a:ext uri="{FF2B5EF4-FFF2-40B4-BE49-F238E27FC236}">
                      <a16:creationId xmlns:a16="http://schemas.microsoft.com/office/drawing/2014/main" id="{69937B5A-6AEC-4C3C-9D18-3FCFA7013FF8}"/>
                    </a:ext>
                  </a:extLst>
                </p:cNvPr>
                <p:cNvGrpSpPr/>
                <p:nvPr/>
              </p:nvGrpSpPr>
              <p:grpSpPr>
                <a:xfrm>
                  <a:off x="10239712" y="3483292"/>
                  <a:ext cx="14525" cy="109537"/>
                  <a:chOff x="10239712" y="348329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94" name="Freeform: Shape 4093">
                    <a:extLst>
                      <a:ext uri="{FF2B5EF4-FFF2-40B4-BE49-F238E27FC236}">
                        <a16:creationId xmlns:a16="http://schemas.microsoft.com/office/drawing/2014/main" id="{D7B2D5F3-5F35-424E-9F3F-C1B7FD9E90B7}"/>
                      </a:ext>
                    </a:extLst>
                  </p:cNvPr>
                  <p:cNvSpPr/>
                  <p:nvPr/>
                </p:nvSpPr>
                <p:spPr>
                  <a:xfrm>
                    <a:off x="10239712" y="34875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5" name="Freeform: Shape 4094">
                    <a:extLst>
                      <a:ext uri="{FF2B5EF4-FFF2-40B4-BE49-F238E27FC236}">
                        <a16:creationId xmlns:a16="http://schemas.microsoft.com/office/drawing/2014/main" id="{0C8C1354-5A5A-4449-ADDD-FDA85DB91B48}"/>
                      </a:ext>
                    </a:extLst>
                  </p:cNvPr>
                  <p:cNvSpPr/>
                  <p:nvPr/>
                </p:nvSpPr>
                <p:spPr>
                  <a:xfrm>
                    <a:off x="10240426" y="348329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6" name="Graphic 7">
                  <a:extLst>
                    <a:ext uri="{FF2B5EF4-FFF2-40B4-BE49-F238E27FC236}">
                      <a16:creationId xmlns:a16="http://schemas.microsoft.com/office/drawing/2014/main" id="{21E3F691-4FB5-4028-97F5-8608994A9D11}"/>
                    </a:ext>
                  </a:extLst>
                </p:cNvPr>
                <p:cNvGrpSpPr/>
                <p:nvPr/>
              </p:nvGrpSpPr>
              <p:grpSpPr>
                <a:xfrm>
                  <a:off x="10326151" y="3577589"/>
                  <a:ext cx="14525" cy="109537"/>
                  <a:chOff x="10326151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97" name="Freeform: Shape 4096">
                    <a:extLst>
                      <a:ext uri="{FF2B5EF4-FFF2-40B4-BE49-F238E27FC236}">
                        <a16:creationId xmlns:a16="http://schemas.microsoft.com/office/drawing/2014/main" id="{C7431F4D-CB0F-477F-B96C-84DE984CE671}"/>
                      </a:ext>
                    </a:extLst>
                  </p:cNvPr>
                  <p:cNvSpPr/>
                  <p:nvPr/>
                </p:nvSpPr>
                <p:spPr>
                  <a:xfrm>
                    <a:off x="103263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8" name="Freeform: Shape 4097">
                    <a:extLst>
                      <a:ext uri="{FF2B5EF4-FFF2-40B4-BE49-F238E27FC236}">
                        <a16:creationId xmlns:a16="http://schemas.microsoft.com/office/drawing/2014/main" id="{7B0F107D-ED21-4FBD-80A9-895F9B698EAF}"/>
                      </a:ext>
                    </a:extLst>
                  </p:cNvPr>
                  <p:cNvSpPr/>
                  <p:nvPr/>
                </p:nvSpPr>
                <p:spPr>
                  <a:xfrm>
                    <a:off x="10326151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9" name="Graphic 7">
                  <a:extLst>
                    <a:ext uri="{FF2B5EF4-FFF2-40B4-BE49-F238E27FC236}">
                      <a16:creationId xmlns:a16="http://schemas.microsoft.com/office/drawing/2014/main" id="{12AF1A73-3924-43E1-AD49-9E82990FF580}"/>
                    </a:ext>
                  </a:extLst>
                </p:cNvPr>
                <p:cNvGrpSpPr/>
                <p:nvPr/>
              </p:nvGrpSpPr>
              <p:grpSpPr>
                <a:xfrm>
                  <a:off x="10293051" y="3558539"/>
                  <a:ext cx="14525" cy="109537"/>
                  <a:chOff x="10293051" y="3558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00" name="Freeform: Shape 4099">
                    <a:extLst>
                      <a:ext uri="{FF2B5EF4-FFF2-40B4-BE49-F238E27FC236}">
                        <a16:creationId xmlns:a16="http://schemas.microsoft.com/office/drawing/2014/main" id="{D48F3D86-9DD0-45EA-9159-E29D15CE1941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1" name="Freeform: Shape 4100">
                    <a:extLst>
                      <a:ext uri="{FF2B5EF4-FFF2-40B4-BE49-F238E27FC236}">
                        <a16:creationId xmlns:a16="http://schemas.microsoft.com/office/drawing/2014/main" id="{0A1368E6-D718-40E0-8091-C747C3A99537}"/>
                      </a:ext>
                    </a:extLst>
                  </p:cNvPr>
                  <p:cNvSpPr/>
                  <p:nvPr/>
                </p:nvSpPr>
                <p:spPr>
                  <a:xfrm>
                    <a:off x="10293766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2" name="Graphic 7">
                  <a:extLst>
                    <a:ext uri="{FF2B5EF4-FFF2-40B4-BE49-F238E27FC236}">
                      <a16:creationId xmlns:a16="http://schemas.microsoft.com/office/drawing/2014/main" id="{EF53599D-E947-43AD-BE31-AFF719CABA2A}"/>
                    </a:ext>
                  </a:extLst>
                </p:cNvPr>
                <p:cNvGrpSpPr/>
                <p:nvPr/>
              </p:nvGrpSpPr>
              <p:grpSpPr>
                <a:xfrm>
                  <a:off x="10260666" y="3540442"/>
                  <a:ext cx="14525" cy="108584"/>
                  <a:chOff x="10260666" y="354044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03" name="Freeform: Shape 4102">
                    <a:extLst>
                      <a:ext uri="{FF2B5EF4-FFF2-40B4-BE49-F238E27FC236}">
                        <a16:creationId xmlns:a16="http://schemas.microsoft.com/office/drawing/2014/main" id="{B6A0E041-D833-413B-BFA1-28B5868E9349}"/>
                      </a:ext>
                    </a:extLst>
                  </p:cNvPr>
                  <p:cNvSpPr/>
                  <p:nvPr/>
                </p:nvSpPr>
                <p:spPr>
                  <a:xfrm>
                    <a:off x="10260666" y="3543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4" name="Freeform: Shape 4103">
                    <a:extLst>
                      <a:ext uri="{FF2B5EF4-FFF2-40B4-BE49-F238E27FC236}">
                        <a16:creationId xmlns:a16="http://schemas.microsoft.com/office/drawing/2014/main" id="{123CA3AB-30F5-4E74-ACAD-E8C688445557}"/>
                      </a:ext>
                    </a:extLst>
                  </p:cNvPr>
                  <p:cNvSpPr/>
                  <p:nvPr/>
                </p:nvSpPr>
                <p:spPr>
                  <a:xfrm>
                    <a:off x="1026138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5" name="Graphic 7">
                  <a:extLst>
                    <a:ext uri="{FF2B5EF4-FFF2-40B4-BE49-F238E27FC236}">
                      <a16:creationId xmlns:a16="http://schemas.microsoft.com/office/drawing/2014/main" id="{344C1931-C690-4979-A2AF-0E1E2336622F}"/>
                    </a:ext>
                  </a:extLst>
                </p:cNvPr>
                <p:cNvGrpSpPr/>
                <p:nvPr/>
              </p:nvGrpSpPr>
              <p:grpSpPr>
                <a:xfrm>
                  <a:off x="10225424" y="3519487"/>
                  <a:ext cx="14525" cy="108584"/>
                  <a:chOff x="10225424" y="3519487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06" name="Freeform: Shape 4105">
                    <a:extLst>
                      <a:ext uri="{FF2B5EF4-FFF2-40B4-BE49-F238E27FC236}">
                        <a16:creationId xmlns:a16="http://schemas.microsoft.com/office/drawing/2014/main" id="{C067220D-62C8-4E21-8377-A6AB64552201}"/>
                      </a:ext>
                    </a:extLst>
                  </p:cNvPr>
                  <p:cNvSpPr/>
                  <p:nvPr/>
                </p:nvSpPr>
                <p:spPr>
                  <a:xfrm>
                    <a:off x="10225424" y="352282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7" name="Freeform: Shape 4106">
                    <a:extLst>
                      <a:ext uri="{FF2B5EF4-FFF2-40B4-BE49-F238E27FC236}">
                        <a16:creationId xmlns:a16="http://schemas.microsoft.com/office/drawing/2014/main" id="{ABA30768-15D6-421A-A559-92F2E24B5975}"/>
                      </a:ext>
                    </a:extLst>
                  </p:cNvPr>
                  <p:cNvSpPr/>
                  <p:nvPr/>
                </p:nvSpPr>
                <p:spPr>
                  <a:xfrm>
                    <a:off x="10226138" y="3519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8" name="Graphic 7">
                  <a:extLst>
                    <a:ext uri="{FF2B5EF4-FFF2-40B4-BE49-F238E27FC236}">
                      <a16:creationId xmlns:a16="http://schemas.microsoft.com/office/drawing/2014/main" id="{EBA2F6F6-D968-43B6-A327-2699B281BA00}"/>
                    </a:ext>
                  </a:extLst>
                </p:cNvPr>
                <p:cNvGrpSpPr/>
                <p:nvPr/>
              </p:nvGrpSpPr>
              <p:grpSpPr>
                <a:xfrm>
                  <a:off x="10194706" y="3501389"/>
                  <a:ext cx="14525" cy="109537"/>
                  <a:chOff x="10194706" y="35013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09" name="Freeform: Shape 4108">
                    <a:extLst>
                      <a:ext uri="{FF2B5EF4-FFF2-40B4-BE49-F238E27FC236}">
                        <a16:creationId xmlns:a16="http://schemas.microsoft.com/office/drawing/2014/main" id="{9FF6D63E-EF6A-4E17-8DCC-0B5E5EEF2F20}"/>
                      </a:ext>
                    </a:extLst>
                  </p:cNvPr>
                  <p:cNvSpPr/>
                  <p:nvPr/>
                </p:nvSpPr>
                <p:spPr>
                  <a:xfrm>
                    <a:off x="10194944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0" name="Freeform: Shape 4109">
                    <a:extLst>
                      <a:ext uri="{FF2B5EF4-FFF2-40B4-BE49-F238E27FC236}">
                        <a16:creationId xmlns:a16="http://schemas.microsoft.com/office/drawing/2014/main" id="{28D61A5A-45C0-4504-A2C1-3DB7311C7789}"/>
                      </a:ext>
                    </a:extLst>
                  </p:cNvPr>
                  <p:cNvSpPr/>
                  <p:nvPr/>
                </p:nvSpPr>
                <p:spPr>
                  <a:xfrm>
                    <a:off x="101947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1" name="Graphic 7">
                  <a:extLst>
                    <a:ext uri="{FF2B5EF4-FFF2-40B4-BE49-F238E27FC236}">
                      <a16:creationId xmlns:a16="http://schemas.microsoft.com/office/drawing/2014/main" id="{65EE57BE-AFF9-4484-A259-BC9C5906DD7B}"/>
                    </a:ext>
                  </a:extLst>
                </p:cNvPr>
                <p:cNvGrpSpPr/>
                <p:nvPr/>
              </p:nvGrpSpPr>
              <p:grpSpPr>
                <a:xfrm>
                  <a:off x="10363537" y="3555682"/>
                  <a:ext cx="14525" cy="109537"/>
                  <a:chOff x="10363537" y="355568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12" name="Freeform: Shape 4111">
                    <a:extLst>
                      <a:ext uri="{FF2B5EF4-FFF2-40B4-BE49-F238E27FC236}">
                        <a16:creationId xmlns:a16="http://schemas.microsoft.com/office/drawing/2014/main" id="{F8E0ABBF-156A-4F4F-B09C-7DDA8E6B7408}"/>
                      </a:ext>
                    </a:extLst>
                  </p:cNvPr>
                  <p:cNvSpPr/>
                  <p:nvPr/>
                </p:nvSpPr>
                <p:spPr>
                  <a:xfrm>
                    <a:off x="103635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3" name="Freeform: Shape 4112">
                    <a:extLst>
                      <a:ext uri="{FF2B5EF4-FFF2-40B4-BE49-F238E27FC236}">
                        <a16:creationId xmlns:a16="http://schemas.microsoft.com/office/drawing/2014/main" id="{DE13C9DF-7272-43FD-A0BD-9956D6A94AB5}"/>
                      </a:ext>
                    </a:extLst>
                  </p:cNvPr>
                  <p:cNvSpPr/>
                  <p:nvPr/>
                </p:nvSpPr>
                <p:spPr>
                  <a:xfrm>
                    <a:off x="10364251" y="355568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4" name="Graphic 7">
                  <a:extLst>
                    <a:ext uri="{FF2B5EF4-FFF2-40B4-BE49-F238E27FC236}">
                      <a16:creationId xmlns:a16="http://schemas.microsoft.com/office/drawing/2014/main" id="{44359CBF-2672-46FF-8087-2F9FD6FEFD1D}"/>
                    </a:ext>
                  </a:extLst>
                </p:cNvPr>
                <p:cNvGrpSpPr/>
                <p:nvPr/>
              </p:nvGrpSpPr>
              <p:grpSpPr>
                <a:xfrm>
                  <a:off x="10399732" y="3534727"/>
                  <a:ext cx="14525" cy="109537"/>
                  <a:chOff x="10399732" y="353472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15" name="Freeform: Shape 4114">
                    <a:extLst>
                      <a:ext uri="{FF2B5EF4-FFF2-40B4-BE49-F238E27FC236}">
                        <a16:creationId xmlns:a16="http://schemas.microsoft.com/office/drawing/2014/main" id="{B2D13721-CBEF-4317-B039-86185A8ADF1F}"/>
                      </a:ext>
                    </a:extLst>
                  </p:cNvPr>
                  <p:cNvSpPr/>
                  <p:nvPr/>
                </p:nvSpPr>
                <p:spPr>
                  <a:xfrm>
                    <a:off x="10399732" y="353901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6" name="Freeform: Shape 4115">
                    <a:extLst>
                      <a:ext uri="{FF2B5EF4-FFF2-40B4-BE49-F238E27FC236}">
                        <a16:creationId xmlns:a16="http://schemas.microsoft.com/office/drawing/2014/main" id="{DC4BC159-2E5C-4ACB-839E-98CCBB1DF39E}"/>
                      </a:ext>
                    </a:extLst>
                  </p:cNvPr>
                  <p:cNvSpPr/>
                  <p:nvPr/>
                </p:nvSpPr>
                <p:spPr>
                  <a:xfrm>
                    <a:off x="10400446" y="353472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7" name="Graphic 7">
                  <a:extLst>
                    <a:ext uri="{FF2B5EF4-FFF2-40B4-BE49-F238E27FC236}">
                      <a16:creationId xmlns:a16="http://schemas.microsoft.com/office/drawing/2014/main" id="{2B4A33D4-28B9-4F7D-ACFC-7D19F4A9F4F4}"/>
                    </a:ext>
                  </a:extLst>
                </p:cNvPr>
                <p:cNvGrpSpPr/>
                <p:nvPr/>
              </p:nvGrpSpPr>
              <p:grpSpPr>
                <a:xfrm>
                  <a:off x="10443308" y="3509962"/>
                  <a:ext cx="14525" cy="108584"/>
                  <a:chOff x="10443308" y="350996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18" name="Freeform: Shape 4117">
                    <a:extLst>
                      <a:ext uri="{FF2B5EF4-FFF2-40B4-BE49-F238E27FC236}">
                        <a16:creationId xmlns:a16="http://schemas.microsoft.com/office/drawing/2014/main" id="{33BFAC63-252E-4C12-8419-511A7382580F}"/>
                      </a:ext>
                    </a:extLst>
                  </p:cNvPr>
                  <p:cNvSpPr/>
                  <p:nvPr/>
                </p:nvSpPr>
                <p:spPr>
                  <a:xfrm>
                    <a:off x="10443547" y="351329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9" name="Freeform: Shape 4118">
                    <a:extLst>
                      <a:ext uri="{FF2B5EF4-FFF2-40B4-BE49-F238E27FC236}">
                        <a16:creationId xmlns:a16="http://schemas.microsoft.com/office/drawing/2014/main" id="{68786DF1-7143-479E-9EB6-CB0E4D43A05C}"/>
                      </a:ext>
                    </a:extLst>
                  </p:cNvPr>
                  <p:cNvSpPr/>
                  <p:nvPr/>
                </p:nvSpPr>
                <p:spPr>
                  <a:xfrm>
                    <a:off x="10443308" y="350996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0" name="Graphic 7">
                  <a:extLst>
                    <a:ext uri="{FF2B5EF4-FFF2-40B4-BE49-F238E27FC236}">
                      <a16:creationId xmlns:a16="http://schemas.microsoft.com/office/drawing/2014/main" id="{73E53425-1289-43E2-A815-F3552331EBD6}"/>
                    </a:ext>
                  </a:extLst>
                </p:cNvPr>
                <p:cNvGrpSpPr/>
                <p:nvPr/>
              </p:nvGrpSpPr>
              <p:grpSpPr>
                <a:xfrm>
                  <a:off x="10477837" y="3489959"/>
                  <a:ext cx="14525" cy="108585"/>
                  <a:chOff x="10477837" y="3489959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4121" name="Freeform: Shape 4120">
                    <a:extLst>
                      <a:ext uri="{FF2B5EF4-FFF2-40B4-BE49-F238E27FC236}">
                        <a16:creationId xmlns:a16="http://schemas.microsoft.com/office/drawing/2014/main" id="{CE88B331-5973-4F08-9741-6CC6BFAA1BEC}"/>
                      </a:ext>
                    </a:extLst>
                  </p:cNvPr>
                  <p:cNvSpPr/>
                  <p:nvPr/>
                </p:nvSpPr>
                <p:spPr>
                  <a:xfrm>
                    <a:off x="10477837" y="349329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2" name="Freeform: Shape 4121">
                    <a:extLst>
                      <a:ext uri="{FF2B5EF4-FFF2-40B4-BE49-F238E27FC236}">
                        <a16:creationId xmlns:a16="http://schemas.microsoft.com/office/drawing/2014/main" id="{1CAC38C6-5604-49E3-93E3-1E8A11A72782}"/>
                      </a:ext>
                    </a:extLst>
                  </p:cNvPr>
                  <p:cNvSpPr/>
                  <p:nvPr/>
                </p:nvSpPr>
                <p:spPr>
                  <a:xfrm>
                    <a:off x="10478551" y="348995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2381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3" name="Graphic 7">
                  <a:extLst>
                    <a:ext uri="{FF2B5EF4-FFF2-40B4-BE49-F238E27FC236}">
                      <a16:creationId xmlns:a16="http://schemas.microsoft.com/office/drawing/2014/main" id="{59379BFC-7F2A-496E-8ED3-36994C719866}"/>
                    </a:ext>
                  </a:extLst>
                </p:cNvPr>
                <p:cNvGrpSpPr/>
                <p:nvPr/>
              </p:nvGrpSpPr>
              <p:grpSpPr>
                <a:xfrm>
                  <a:off x="10171132" y="3401853"/>
                  <a:ext cx="345757" cy="211454"/>
                  <a:chOff x="10171132" y="3401853"/>
                  <a:chExt cx="345757" cy="211454"/>
                </a:xfrm>
              </p:grpSpPr>
              <p:sp>
                <p:nvSpPr>
                  <p:cNvPr id="4124" name="Freeform: Shape 4123">
                    <a:extLst>
                      <a:ext uri="{FF2B5EF4-FFF2-40B4-BE49-F238E27FC236}">
                        <a16:creationId xmlns:a16="http://schemas.microsoft.com/office/drawing/2014/main" id="{5E1A2030-2554-4E46-9DE3-A9EC14073DA2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521868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5" name="Freeform: Shape 4124">
                    <a:extLst>
                      <a:ext uri="{FF2B5EF4-FFF2-40B4-BE49-F238E27FC236}">
                        <a16:creationId xmlns:a16="http://schemas.microsoft.com/office/drawing/2014/main" id="{3A988668-79C7-4A66-ACA2-2B8E2D9F94E9}"/>
                      </a:ext>
                    </a:extLst>
                  </p:cNvPr>
                  <p:cNvSpPr/>
                  <p:nvPr/>
                </p:nvSpPr>
                <p:spPr>
                  <a:xfrm>
                    <a:off x="10309244" y="3481863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6" name="Freeform: Shape 4125">
                    <a:extLst>
                      <a:ext uri="{FF2B5EF4-FFF2-40B4-BE49-F238E27FC236}">
                        <a16:creationId xmlns:a16="http://schemas.microsoft.com/office/drawing/2014/main" id="{E445D8B8-93C4-4DC4-8F9D-AFE2785060E7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401853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3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3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7" name="Graphic 7">
                  <a:extLst>
                    <a:ext uri="{FF2B5EF4-FFF2-40B4-BE49-F238E27FC236}">
                      <a16:creationId xmlns:a16="http://schemas.microsoft.com/office/drawing/2014/main" id="{90A02E7E-D966-4679-A5DB-A968BEBDE93F}"/>
                    </a:ext>
                  </a:extLst>
                </p:cNvPr>
                <p:cNvGrpSpPr/>
                <p:nvPr/>
              </p:nvGrpSpPr>
              <p:grpSpPr>
                <a:xfrm>
                  <a:off x="10191134" y="3398996"/>
                  <a:ext cx="302894" cy="188595"/>
                  <a:chOff x="10191134" y="3398996"/>
                  <a:chExt cx="302894" cy="188595"/>
                </a:xfrm>
              </p:grpSpPr>
              <p:sp>
                <p:nvSpPr>
                  <p:cNvPr id="4128" name="Freeform: Shape 4127">
                    <a:extLst>
                      <a:ext uri="{FF2B5EF4-FFF2-40B4-BE49-F238E27FC236}">
                        <a16:creationId xmlns:a16="http://schemas.microsoft.com/office/drawing/2014/main" id="{06DFBC54-F941-49A7-8AA0-BD18434A258F}"/>
                      </a:ext>
                    </a:extLst>
                  </p:cNvPr>
                  <p:cNvSpPr/>
                  <p:nvPr/>
                </p:nvSpPr>
                <p:spPr>
                  <a:xfrm>
                    <a:off x="10191134" y="3439953"/>
                    <a:ext cx="116204" cy="147637"/>
                  </a:xfrm>
                  <a:custGeom>
                    <a:avLst/>
                    <a:gdLst>
                      <a:gd name="connsiteX0" fmla="*/ 116205 w 116204"/>
                      <a:gd name="connsiteY0" fmla="*/ 147638 h 147637"/>
                      <a:gd name="connsiteX1" fmla="*/ 0 w 116204"/>
                      <a:gd name="connsiteY1" fmla="*/ 80010 h 147637"/>
                      <a:gd name="connsiteX2" fmla="*/ 0 w 116204"/>
                      <a:gd name="connsiteY2" fmla="*/ 0 h 147637"/>
                      <a:gd name="connsiteX3" fmla="*/ 116205 w 116204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4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9" name="Freeform: Shape 4128">
                    <a:extLst>
                      <a:ext uri="{FF2B5EF4-FFF2-40B4-BE49-F238E27FC236}">
                        <a16:creationId xmlns:a16="http://schemas.microsoft.com/office/drawing/2014/main" id="{E08446B2-165F-4031-8DA1-6D39C2EA1AC5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398996"/>
                    <a:ext cx="186690" cy="188595"/>
                  </a:xfrm>
                  <a:custGeom>
                    <a:avLst/>
                    <a:gdLst>
                      <a:gd name="connsiteX0" fmla="*/ 0 w 186690"/>
                      <a:gd name="connsiteY0" fmla="*/ 188595 h 188595"/>
                      <a:gd name="connsiteX1" fmla="*/ 186690 w 186690"/>
                      <a:gd name="connsiteY1" fmla="*/ 80963 h 188595"/>
                      <a:gd name="connsiteX2" fmla="*/ 186690 w 186690"/>
                      <a:gd name="connsiteY2" fmla="*/ 0 h 188595"/>
                      <a:gd name="connsiteX3" fmla="*/ 0 w 186690"/>
                      <a:gd name="connsiteY3" fmla="*/ 108585 h 188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8595">
                        <a:moveTo>
                          <a:pt x="0" y="188595"/>
                        </a:moveTo>
                        <a:lnTo>
                          <a:pt x="186690" y="80963"/>
                        </a:lnTo>
                        <a:lnTo>
                          <a:pt x="186690" y="0"/>
                        </a:lnTo>
                        <a:lnTo>
                          <a:pt x="0" y="10858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30" name="Freeform: Shape 4129">
                  <a:extLst>
                    <a:ext uri="{FF2B5EF4-FFF2-40B4-BE49-F238E27FC236}">
                      <a16:creationId xmlns:a16="http://schemas.microsoft.com/office/drawing/2014/main" id="{764EF551-86BB-43B5-8456-4985C339D770}"/>
                    </a:ext>
                  </a:extLst>
                </p:cNvPr>
                <p:cNvSpPr/>
                <p:nvPr/>
              </p:nvSpPr>
              <p:spPr>
                <a:xfrm>
                  <a:off x="10374014" y="3317080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8 h 79057"/>
                    <a:gd name="connsiteX1" fmla="*/ 0 w 138112"/>
                    <a:gd name="connsiteY1" fmla="*/ 0 h 79057"/>
                    <a:gd name="connsiteX2" fmla="*/ 953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8"/>
                      </a:moveTo>
                      <a:lnTo>
                        <a:pt x="0" y="0"/>
                      </a:lnTo>
                      <a:lnTo>
                        <a:pt x="953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1" name="Freeform: Shape 4130">
                  <a:extLst>
                    <a:ext uri="{FF2B5EF4-FFF2-40B4-BE49-F238E27FC236}">
                      <a16:creationId xmlns:a16="http://schemas.microsoft.com/office/drawing/2014/main" id="{58510096-2215-4C6B-BCFE-1506CA9646BD}"/>
                    </a:ext>
                  </a:extLst>
                </p:cNvPr>
                <p:cNvSpPr/>
                <p:nvPr/>
              </p:nvSpPr>
              <p:spPr>
                <a:xfrm>
                  <a:off x="10269239" y="3328510"/>
                  <a:ext cx="242887" cy="187642"/>
                </a:xfrm>
                <a:custGeom>
                  <a:avLst/>
                  <a:gdLst>
                    <a:gd name="connsiteX0" fmla="*/ 242888 w 242887"/>
                    <a:gd name="connsiteY0" fmla="*/ 67628 h 187642"/>
                    <a:gd name="connsiteX1" fmla="*/ 36195 w 242887"/>
                    <a:gd name="connsiteY1" fmla="*/ 187643 h 187642"/>
                    <a:gd name="connsiteX2" fmla="*/ 0 w 242887"/>
                    <a:gd name="connsiteY2" fmla="*/ 60960 h 187642"/>
                    <a:gd name="connsiteX3" fmla="*/ 105728 w 242887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887" h="187642">
                      <a:moveTo>
                        <a:pt x="242888" y="67628"/>
                      </a:moveTo>
                      <a:lnTo>
                        <a:pt x="36195" y="187643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2" name="Freeform: Shape 4131">
                  <a:extLst>
                    <a:ext uri="{FF2B5EF4-FFF2-40B4-BE49-F238E27FC236}">
                      <a16:creationId xmlns:a16="http://schemas.microsoft.com/office/drawing/2014/main" id="{BD0EFC1F-A268-4B1F-A6D5-E59ECB1CAADA}"/>
                    </a:ext>
                  </a:extLst>
                </p:cNvPr>
                <p:cNvSpPr/>
                <p:nvPr/>
              </p:nvSpPr>
              <p:spPr>
                <a:xfrm>
                  <a:off x="10167322" y="3317080"/>
                  <a:ext cx="207644" cy="119062"/>
                </a:xfrm>
                <a:custGeom>
                  <a:avLst/>
                  <a:gdLst>
                    <a:gd name="connsiteX0" fmla="*/ 206692 w 207644"/>
                    <a:gd name="connsiteY0" fmla="*/ 0 h 119062"/>
                    <a:gd name="connsiteX1" fmla="*/ 0 w 207644"/>
                    <a:gd name="connsiteY1" fmla="*/ 119063 h 119062"/>
                    <a:gd name="connsiteX2" fmla="*/ 101917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6692" y="0"/>
                      </a:moveTo>
                      <a:lnTo>
                        <a:pt x="0" y="119063"/>
                      </a:lnTo>
                      <a:lnTo>
                        <a:pt x="101917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3" name="Freeform: Shape 4132">
                  <a:extLst>
                    <a:ext uri="{FF2B5EF4-FFF2-40B4-BE49-F238E27FC236}">
                      <a16:creationId xmlns:a16="http://schemas.microsoft.com/office/drawing/2014/main" id="{C4DD4BC6-769E-471F-BF9C-AEFF8848A22A}"/>
                    </a:ext>
                  </a:extLst>
                </p:cNvPr>
                <p:cNvSpPr/>
                <p:nvPr/>
              </p:nvSpPr>
              <p:spPr>
                <a:xfrm>
                  <a:off x="10167322" y="3389471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3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3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34" name="Graphic 7">
                  <a:extLst>
                    <a:ext uri="{FF2B5EF4-FFF2-40B4-BE49-F238E27FC236}">
                      <a16:creationId xmlns:a16="http://schemas.microsoft.com/office/drawing/2014/main" id="{1A9591B7-7769-4D63-BCDE-627FC12C2985}"/>
                    </a:ext>
                  </a:extLst>
                </p:cNvPr>
                <p:cNvGrpSpPr/>
                <p:nvPr/>
              </p:nvGrpSpPr>
              <p:grpSpPr>
                <a:xfrm>
                  <a:off x="10333057" y="3499960"/>
                  <a:ext cx="20955" cy="47625"/>
                  <a:chOff x="10333057" y="3499960"/>
                  <a:chExt cx="20955" cy="47625"/>
                </a:xfrm>
              </p:grpSpPr>
              <p:sp>
                <p:nvSpPr>
                  <p:cNvPr id="4135" name="Freeform: Shape 4134">
                    <a:extLst>
                      <a:ext uri="{FF2B5EF4-FFF2-40B4-BE49-F238E27FC236}">
                        <a16:creationId xmlns:a16="http://schemas.microsoft.com/office/drawing/2014/main" id="{9C251B4B-093C-4982-B51D-E17DFDC996FB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49996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6" name="Freeform: Shape 4135">
                    <a:extLst>
                      <a:ext uri="{FF2B5EF4-FFF2-40B4-BE49-F238E27FC236}">
                        <a16:creationId xmlns:a16="http://schemas.microsoft.com/office/drawing/2014/main" id="{BDCC4849-D54C-4581-8412-54F1F231A660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503771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37" name="Graphic 7">
                  <a:extLst>
                    <a:ext uri="{FF2B5EF4-FFF2-40B4-BE49-F238E27FC236}">
                      <a16:creationId xmlns:a16="http://schemas.microsoft.com/office/drawing/2014/main" id="{E1C18984-5179-4313-9222-0A851F1AE065}"/>
                    </a:ext>
                  </a:extLst>
                </p:cNvPr>
                <p:cNvGrpSpPr/>
                <p:nvPr/>
              </p:nvGrpSpPr>
              <p:grpSpPr>
                <a:xfrm>
                  <a:off x="10452119" y="3431380"/>
                  <a:ext cx="20955" cy="47625"/>
                  <a:chOff x="10452119" y="3431380"/>
                  <a:chExt cx="20955" cy="47625"/>
                </a:xfrm>
              </p:grpSpPr>
              <p:sp>
                <p:nvSpPr>
                  <p:cNvPr id="4138" name="Freeform: Shape 4137">
                    <a:extLst>
                      <a:ext uri="{FF2B5EF4-FFF2-40B4-BE49-F238E27FC236}">
                        <a16:creationId xmlns:a16="http://schemas.microsoft.com/office/drawing/2014/main" id="{7BE3C6DD-3F34-4068-A0B4-56CF1B4D269B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138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9" name="Freeform: Shape 4138">
                    <a:extLst>
                      <a:ext uri="{FF2B5EF4-FFF2-40B4-BE49-F238E27FC236}">
                        <a16:creationId xmlns:a16="http://schemas.microsoft.com/office/drawing/2014/main" id="{B7272824-D204-4B42-869F-D7C01837498B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5191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0AF3E-0816-4604-BEAF-B358AE5C0621}"/>
              </a:ext>
            </a:extLst>
          </p:cNvPr>
          <p:cNvGrpSpPr/>
          <p:nvPr/>
        </p:nvGrpSpPr>
        <p:grpSpPr>
          <a:xfrm>
            <a:off x="6936124" y="1076047"/>
            <a:ext cx="2615310" cy="2677529"/>
            <a:chOff x="14470692" y="646284"/>
            <a:chExt cx="2818415" cy="2929176"/>
          </a:xfrm>
        </p:grpSpPr>
        <p:grpSp>
          <p:nvGrpSpPr>
            <p:cNvPr id="3736" name="Graphic 7">
              <a:extLst>
                <a:ext uri="{FF2B5EF4-FFF2-40B4-BE49-F238E27FC236}">
                  <a16:creationId xmlns:a16="http://schemas.microsoft.com/office/drawing/2014/main" id="{2E25A09B-706D-4B9F-8A2D-0367B6E95B77}"/>
                </a:ext>
              </a:extLst>
            </p:cNvPr>
            <p:cNvGrpSpPr/>
            <p:nvPr/>
          </p:nvGrpSpPr>
          <p:grpSpPr>
            <a:xfrm>
              <a:off x="16816624" y="990389"/>
              <a:ext cx="472483" cy="478425"/>
              <a:chOff x="9166244" y="1867596"/>
              <a:chExt cx="409575" cy="410840"/>
            </a:xfrm>
          </p:grpSpPr>
          <p:sp>
            <p:nvSpPr>
              <p:cNvPr id="3737" name="Freeform: Shape 3736">
                <a:extLst>
                  <a:ext uri="{FF2B5EF4-FFF2-40B4-BE49-F238E27FC236}">
                    <a16:creationId xmlns:a16="http://schemas.microsoft.com/office/drawing/2014/main" id="{F0ABDC9D-BDE6-4B1F-9432-4359024F265C}"/>
                  </a:ext>
                </a:extLst>
              </p:cNvPr>
              <p:cNvSpPr/>
              <p:nvPr/>
            </p:nvSpPr>
            <p:spPr>
              <a:xfrm>
                <a:off x="9166244" y="1867596"/>
                <a:ext cx="342923" cy="406497"/>
              </a:xfrm>
              <a:custGeom>
                <a:avLst/>
                <a:gdLst>
                  <a:gd name="connsiteX0" fmla="*/ 280035 w 342923"/>
                  <a:gd name="connsiteY0" fmla="*/ 70265 h 406497"/>
                  <a:gd name="connsiteX1" fmla="*/ 278130 w 342923"/>
                  <a:gd name="connsiteY1" fmla="*/ 55025 h 406497"/>
                  <a:gd name="connsiteX2" fmla="*/ 312420 w 342923"/>
                  <a:gd name="connsiteY2" fmla="*/ 43595 h 406497"/>
                  <a:gd name="connsiteX3" fmla="*/ 246697 w 342923"/>
                  <a:gd name="connsiteY3" fmla="*/ 6447 h 406497"/>
                  <a:gd name="connsiteX4" fmla="*/ 246697 w 342923"/>
                  <a:gd name="connsiteY4" fmla="*/ 6447 h 406497"/>
                  <a:gd name="connsiteX5" fmla="*/ 171450 w 342923"/>
                  <a:gd name="connsiteY5" fmla="*/ 15020 h 406497"/>
                  <a:gd name="connsiteX6" fmla="*/ 63817 w 342923"/>
                  <a:gd name="connsiteY6" fmla="*/ 195995 h 406497"/>
                  <a:gd name="connsiteX7" fmla="*/ 0 w 342923"/>
                  <a:gd name="connsiteY7" fmla="*/ 317915 h 406497"/>
                  <a:gd name="connsiteX8" fmla="*/ 0 w 342923"/>
                  <a:gd name="connsiteY8" fmla="*/ 319820 h 406497"/>
                  <a:gd name="connsiteX9" fmla="*/ 21908 w 342923"/>
                  <a:gd name="connsiteY9" fmla="*/ 368397 h 406497"/>
                  <a:gd name="connsiteX10" fmla="*/ 88583 w 342923"/>
                  <a:gd name="connsiteY10" fmla="*/ 406497 h 406497"/>
                  <a:gd name="connsiteX11" fmla="*/ 267653 w 342923"/>
                  <a:gd name="connsiteY11" fmla="*/ 252192 h 406497"/>
                  <a:gd name="connsiteX12" fmla="*/ 342900 w 342923"/>
                  <a:gd name="connsiteY12" fmla="*/ 121700 h 406497"/>
                  <a:gd name="connsiteX13" fmla="*/ 342900 w 342923"/>
                  <a:gd name="connsiteY13" fmla="*/ 119795 h 406497"/>
                  <a:gd name="connsiteX14" fmla="*/ 280035 w 342923"/>
                  <a:gd name="connsiteY14" fmla="*/ 70265 h 4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923" h="406497">
                    <a:moveTo>
                      <a:pt x="280035" y="70265"/>
                    </a:moveTo>
                    <a:cubicBezTo>
                      <a:pt x="280035" y="64550"/>
                      <a:pt x="279083" y="59787"/>
                      <a:pt x="278130" y="55025"/>
                    </a:cubicBezTo>
                    <a:lnTo>
                      <a:pt x="312420" y="43595"/>
                    </a:lnTo>
                    <a:lnTo>
                      <a:pt x="246697" y="6447"/>
                    </a:lnTo>
                    <a:lnTo>
                      <a:pt x="246697" y="6447"/>
                    </a:lnTo>
                    <a:cubicBezTo>
                      <a:pt x="227647" y="-4030"/>
                      <a:pt x="200978" y="-2125"/>
                      <a:pt x="171450" y="15020"/>
                    </a:cubicBezTo>
                    <a:cubicBezTo>
                      <a:pt x="113347" y="48357"/>
                      <a:pt x="66675" y="128367"/>
                      <a:pt x="63817" y="195995"/>
                    </a:cubicBezTo>
                    <a:cubicBezTo>
                      <a:pt x="27622" y="223617"/>
                      <a:pt x="0" y="275052"/>
                      <a:pt x="0" y="317915"/>
                    </a:cubicBezTo>
                    <a:lnTo>
                      <a:pt x="0" y="319820"/>
                    </a:lnTo>
                    <a:cubicBezTo>
                      <a:pt x="0" y="343632"/>
                      <a:pt x="8572" y="360777"/>
                      <a:pt x="21908" y="368397"/>
                    </a:cubicBezTo>
                    <a:cubicBezTo>
                      <a:pt x="35242" y="376017"/>
                      <a:pt x="88583" y="406497"/>
                      <a:pt x="88583" y="406497"/>
                    </a:cubicBezTo>
                    <a:lnTo>
                      <a:pt x="267653" y="252192"/>
                    </a:lnTo>
                    <a:cubicBezTo>
                      <a:pt x="309563" y="228380"/>
                      <a:pt x="342900" y="170277"/>
                      <a:pt x="342900" y="121700"/>
                    </a:cubicBezTo>
                    <a:lnTo>
                      <a:pt x="342900" y="119795"/>
                    </a:lnTo>
                    <a:cubicBezTo>
                      <a:pt x="343853" y="75980"/>
                      <a:pt x="316230" y="55977"/>
                      <a:pt x="280035" y="702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8" name="Freeform: Shape 3737">
                <a:extLst>
                  <a:ext uri="{FF2B5EF4-FFF2-40B4-BE49-F238E27FC236}">
                    <a16:creationId xmlns:a16="http://schemas.microsoft.com/office/drawing/2014/main" id="{0F555D5F-9DA0-4308-AB81-1C865BF5390E}"/>
                  </a:ext>
                </a:extLst>
              </p:cNvPr>
              <p:cNvSpPr/>
              <p:nvPr/>
            </p:nvSpPr>
            <p:spPr>
              <a:xfrm>
                <a:off x="9232919" y="1904958"/>
                <a:ext cx="342900" cy="373478"/>
              </a:xfrm>
              <a:custGeom>
                <a:avLst/>
                <a:gdLst>
                  <a:gd name="connsiteX0" fmla="*/ 279083 w 342900"/>
                  <a:gd name="connsiteY0" fmla="*/ 71002 h 373478"/>
                  <a:gd name="connsiteX1" fmla="*/ 171450 w 342900"/>
                  <a:gd name="connsiteY1" fmla="*/ 14805 h 373478"/>
                  <a:gd name="connsiteX2" fmla="*/ 63817 w 342900"/>
                  <a:gd name="connsiteY2" fmla="*/ 195780 h 373478"/>
                  <a:gd name="connsiteX3" fmla="*/ 0 w 342900"/>
                  <a:gd name="connsiteY3" fmla="*/ 317700 h 373478"/>
                  <a:gd name="connsiteX4" fmla="*/ 0 w 342900"/>
                  <a:gd name="connsiteY4" fmla="*/ 319605 h 373478"/>
                  <a:gd name="connsiteX5" fmla="*/ 75247 w 342900"/>
                  <a:gd name="connsiteY5" fmla="*/ 363420 h 373478"/>
                  <a:gd name="connsiteX6" fmla="*/ 267653 w 342900"/>
                  <a:gd name="connsiteY6" fmla="*/ 251977 h 373478"/>
                  <a:gd name="connsiteX7" fmla="*/ 342900 w 342900"/>
                  <a:gd name="connsiteY7" fmla="*/ 121485 h 373478"/>
                  <a:gd name="connsiteX8" fmla="*/ 342900 w 342900"/>
                  <a:gd name="connsiteY8" fmla="*/ 119580 h 373478"/>
                  <a:gd name="connsiteX9" fmla="*/ 279083 w 342900"/>
                  <a:gd name="connsiteY9" fmla="*/ 71002 h 37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73478">
                    <a:moveTo>
                      <a:pt x="279083" y="71002"/>
                    </a:moveTo>
                    <a:cubicBezTo>
                      <a:pt x="276225" y="6232"/>
                      <a:pt x="229553" y="-18533"/>
                      <a:pt x="171450" y="14805"/>
                    </a:cubicBezTo>
                    <a:cubicBezTo>
                      <a:pt x="113347" y="48142"/>
                      <a:pt x="66675" y="128152"/>
                      <a:pt x="63817" y="195780"/>
                    </a:cubicBezTo>
                    <a:cubicBezTo>
                      <a:pt x="27622" y="223402"/>
                      <a:pt x="0" y="274837"/>
                      <a:pt x="0" y="317700"/>
                    </a:cubicBezTo>
                    <a:lnTo>
                      <a:pt x="0" y="319605"/>
                    </a:lnTo>
                    <a:cubicBezTo>
                      <a:pt x="0" y="367230"/>
                      <a:pt x="33338" y="387232"/>
                      <a:pt x="75247" y="363420"/>
                    </a:cubicBezTo>
                    <a:lnTo>
                      <a:pt x="267653" y="251977"/>
                    </a:lnTo>
                    <a:cubicBezTo>
                      <a:pt x="309563" y="228165"/>
                      <a:pt x="342900" y="170062"/>
                      <a:pt x="342900" y="121485"/>
                    </a:cubicBezTo>
                    <a:lnTo>
                      <a:pt x="342900" y="119580"/>
                    </a:lnTo>
                    <a:cubicBezTo>
                      <a:pt x="342900" y="76717"/>
                      <a:pt x="315278" y="56715"/>
                      <a:pt x="279083" y="71002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39" name="Graphic 7">
              <a:extLst>
                <a:ext uri="{FF2B5EF4-FFF2-40B4-BE49-F238E27FC236}">
                  <a16:creationId xmlns:a16="http://schemas.microsoft.com/office/drawing/2014/main" id="{ACE886DC-A209-4A52-A7A7-F177ADED6611}"/>
                </a:ext>
              </a:extLst>
            </p:cNvPr>
            <p:cNvGrpSpPr/>
            <p:nvPr/>
          </p:nvGrpSpPr>
          <p:grpSpPr>
            <a:xfrm>
              <a:off x="15609045" y="2863751"/>
              <a:ext cx="697736" cy="711709"/>
              <a:chOff x="8119446" y="3476315"/>
              <a:chExt cx="604837" cy="611169"/>
            </a:xfrm>
          </p:grpSpPr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095896CF-9DEA-421E-AA6A-A36F23D0D2DE}"/>
                  </a:ext>
                </a:extLst>
              </p:cNvPr>
              <p:cNvSpPr/>
              <p:nvPr/>
            </p:nvSpPr>
            <p:spPr>
              <a:xfrm>
                <a:off x="8119446" y="3476315"/>
                <a:ext cx="507682" cy="603718"/>
              </a:xfrm>
              <a:custGeom>
                <a:avLst/>
                <a:gdLst>
                  <a:gd name="connsiteX0" fmla="*/ 413385 w 507682"/>
                  <a:gd name="connsiteY0" fmla="*/ 105561 h 603718"/>
                  <a:gd name="connsiteX1" fmla="*/ 411480 w 507682"/>
                  <a:gd name="connsiteY1" fmla="*/ 82701 h 603718"/>
                  <a:gd name="connsiteX2" fmla="*/ 462915 w 507682"/>
                  <a:gd name="connsiteY2" fmla="*/ 65556 h 603718"/>
                  <a:gd name="connsiteX3" fmla="*/ 365760 w 507682"/>
                  <a:gd name="connsiteY3" fmla="*/ 9358 h 603718"/>
                  <a:gd name="connsiteX4" fmla="*/ 365760 w 507682"/>
                  <a:gd name="connsiteY4" fmla="*/ 9358 h 603718"/>
                  <a:gd name="connsiteX5" fmla="*/ 254318 w 507682"/>
                  <a:gd name="connsiteY5" fmla="*/ 21741 h 603718"/>
                  <a:gd name="connsiteX6" fmla="*/ 94298 w 507682"/>
                  <a:gd name="connsiteY6" fmla="*/ 290346 h 603718"/>
                  <a:gd name="connsiteX7" fmla="*/ 0 w 507682"/>
                  <a:gd name="connsiteY7" fmla="*/ 472273 h 603718"/>
                  <a:gd name="connsiteX8" fmla="*/ 0 w 507682"/>
                  <a:gd name="connsiteY8" fmla="*/ 475131 h 603718"/>
                  <a:gd name="connsiteX9" fmla="*/ 32385 w 507682"/>
                  <a:gd name="connsiteY9" fmla="*/ 547521 h 603718"/>
                  <a:gd name="connsiteX10" fmla="*/ 130493 w 507682"/>
                  <a:gd name="connsiteY10" fmla="*/ 603718 h 603718"/>
                  <a:gd name="connsiteX11" fmla="*/ 396240 w 507682"/>
                  <a:gd name="connsiteY11" fmla="*/ 374166 h 603718"/>
                  <a:gd name="connsiteX12" fmla="*/ 507682 w 507682"/>
                  <a:gd name="connsiteY12" fmla="*/ 180808 h 603718"/>
                  <a:gd name="connsiteX13" fmla="*/ 507682 w 507682"/>
                  <a:gd name="connsiteY13" fmla="*/ 177951 h 603718"/>
                  <a:gd name="connsiteX14" fmla="*/ 413385 w 507682"/>
                  <a:gd name="connsiteY14" fmla="*/ 105561 h 60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7682" h="603718">
                    <a:moveTo>
                      <a:pt x="413385" y="105561"/>
                    </a:moveTo>
                    <a:cubicBezTo>
                      <a:pt x="413385" y="96988"/>
                      <a:pt x="412432" y="89368"/>
                      <a:pt x="411480" y="82701"/>
                    </a:cubicBezTo>
                    <a:lnTo>
                      <a:pt x="462915" y="65556"/>
                    </a:lnTo>
                    <a:lnTo>
                      <a:pt x="365760" y="9358"/>
                    </a:lnTo>
                    <a:lnTo>
                      <a:pt x="365760" y="9358"/>
                    </a:lnTo>
                    <a:cubicBezTo>
                      <a:pt x="337185" y="-5882"/>
                      <a:pt x="297180" y="-3024"/>
                      <a:pt x="254318" y="21741"/>
                    </a:cubicBezTo>
                    <a:cubicBezTo>
                      <a:pt x="168593" y="71271"/>
                      <a:pt x="98108" y="189381"/>
                      <a:pt x="94298" y="290346"/>
                    </a:cubicBezTo>
                    <a:cubicBezTo>
                      <a:pt x="40958" y="330351"/>
                      <a:pt x="0" y="407503"/>
                      <a:pt x="0" y="472273"/>
                    </a:cubicBezTo>
                    <a:lnTo>
                      <a:pt x="0" y="475131"/>
                    </a:lnTo>
                    <a:cubicBezTo>
                      <a:pt x="0" y="510373"/>
                      <a:pt x="12383" y="536091"/>
                      <a:pt x="32385" y="547521"/>
                    </a:cubicBezTo>
                    <a:cubicBezTo>
                      <a:pt x="52388" y="558951"/>
                      <a:pt x="130493" y="603718"/>
                      <a:pt x="130493" y="603718"/>
                    </a:cubicBezTo>
                    <a:lnTo>
                      <a:pt x="396240" y="374166"/>
                    </a:lnTo>
                    <a:cubicBezTo>
                      <a:pt x="458153" y="338923"/>
                      <a:pt x="507682" y="252246"/>
                      <a:pt x="507682" y="180808"/>
                    </a:cubicBezTo>
                    <a:lnTo>
                      <a:pt x="507682" y="177951"/>
                    </a:lnTo>
                    <a:cubicBezTo>
                      <a:pt x="507682" y="113181"/>
                      <a:pt x="466725" y="83653"/>
                      <a:pt x="413385" y="105561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CBC7C895-6780-4245-B788-8E7EFAF041F4}"/>
                  </a:ext>
                </a:extLst>
              </p:cNvPr>
              <p:cNvSpPr/>
              <p:nvPr/>
            </p:nvSpPr>
            <p:spPr>
              <a:xfrm>
                <a:off x="8215649" y="3532512"/>
                <a:ext cx="508635" cy="554971"/>
              </a:xfrm>
              <a:custGeom>
                <a:avLst/>
                <a:gdLst>
                  <a:gd name="connsiteX0" fmla="*/ 414338 w 508635"/>
                  <a:gd name="connsiteY0" fmla="*/ 105561 h 554971"/>
                  <a:gd name="connsiteX1" fmla="*/ 254317 w 508635"/>
                  <a:gd name="connsiteY1" fmla="*/ 21741 h 554971"/>
                  <a:gd name="connsiteX2" fmla="*/ 94298 w 508635"/>
                  <a:gd name="connsiteY2" fmla="*/ 290346 h 554971"/>
                  <a:gd name="connsiteX3" fmla="*/ 0 w 508635"/>
                  <a:gd name="connsiteY3" fmla="*/ 472273 h 554971"/>
                  <a:gd name="connsiteX4" fmla="*/ 0 w 508635"/>
                  <a:gd name="connsiteY4" fmla="*/ 475131 h 554971"/>
                  <a:gd name="connsiteX5" fmla="*/ 111443 w 508635"/>
                  <a:gd name="connsiteY5" fmla="*/ 539901 h 554971"/>
                  <a:gd name="connsiteX6" fmla="*/ 397192 w 508635"/>
                  <a:gd name="connsiteY6" fmla="*/ 375118 h 554971"/>
                  <a:gd name="connsiteX7" fmla="*/ 508635 w 508635"/>
                  <a:gd name="connsiteY7" fmla="*/ 181761 h 554971"/>
                  <a:gd name="connsiteX8" fmla="*/ 508635 w 508635"/>
                  <a:gd name="connsiteY8" fmla="*/ 178903 h 554971"/>
                  <a:gd name="connsiteX9" fmla="*/ 414338 w 508635"/>
                  <a:gd name="connsiteY9" fmla="*/ 105561 h 55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8635" h="554971">
                    <a:moveTo>
                      <a:pt x="414338" y="105561"/>
                    </a:moveTo>
                    <a:cubicBezTo>
                      <a:pt x="410528" y="10311"/>
                      <a:pt x="340042" y="-27789"/>
                      <a:pt x="254317" y="21741"/>
                    </a:cubicBezTo>
                    <a:cubicBezTo>
                      <a:pt x="168592" y="71271"/>
                      <a:pt x="98108" y="189381"/>
                      <a:pt x="94298" y="290346"/>
                    </a:cubicBezTo>
                    <a:cubicBezTo>
                      <a:pt x="40958" y="330351"/>
                      <a:pt x="0" y="407503"/>
                      <a:pt x="0" y="472273"/>
                    </a:cubicBezTo>
                    <a:lnTo>
                      <a:pt x="0" y="475131"/>
                    </a:lnTo>
                    <a:cubicBezTo>
                      <a:pt x="0" y="546568"/>
                      <a:pt x="50483" y="575143"/>
                      <a:pt x="111443" y="539901"/>
                    </a:cubicBezTo>
                    <a:lnTo>
                      <a:pt x="397192" y="375118"/>
                    </a:lnTo>
                    <a:cubicBezTo>
                      <a:pt x="459105" y="339876"/>
                      <a:pt x="508635" y="253198"/>
                      <a:pt x="508635" y="181761"/>
                    </a:cubicBezTo>
                    <a:lnTo>
                      <a:pt x="508635" y="178903"/>
                    </a:lnTo>
                    <a:cubicBezTo>
                      <a:pt x="508635" y="113181"/>
                      <a:pt x="467678" y="83653"/>
                      <a:pt x="414338" y="105561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2" name="Graphic 7">
              <a:extLst>
                <a:ext uri="{FF2B5EF4-FFF2-40B4-BE49-F238E27FC236}">
                  <a16:creationId xmlns:a16="http://schemas.microsoft.com/office/drawing/2014/main" id="{DD7A21AC-00EF-4FDD-A9D0-063E666A8C87}"/>
                </a:ext>
              </a:extLst>
            </p:cNvPr>
            <p:cNvGrpSpPr/>
            <p:nvPr/>
          </p:nvGrpSpPr>
          <p:grpSpPr>
            <a:xfrm>
              <a:off x="14924495" y="2899307"/>
              <a:ext cx="472483" cy="478425"/>
              <a:chOff x="7526039" y="3506848"/>
              <a:chExt cx="409575" cy="410840"/>
            </a:xfrm>
          </p:grpSpPr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7140CC34-94F7-4148-8F07-77F5CF410E1C}"/>
                  </a:ext>
                </a:extLst>
              </p:cNvPr>
              <p:cNvSpPr/>
              <p:nvPr/>
            </p:nvSpPr>
            <p:spPr>
              <a:xfrm>
                <a:off x="7526039" y="3506848"/>
                <a:ext cx="342923" cy="406497"/>
              </a:xfrm>
              <a:custGeom>
                <a:avLst/>
                <a:gdLst>
                  <a:gd name="connsiteX0" fmla="*/ 280035 w 342923"/>
                  <a:gd name="connsiteY0" fmla="*/ 70265 h 406497"/>
                  <a:gd name="connsiteX1" fmla="*/ 278130 w 342923"/>
                  <a:gd name="connsiteY1" fmla="*/ 55025 h 406497"/>
                  <a:gd name="connsiteX2" fmla="*/ 312420 w 342923"/>
                  <a:gd name="connsiteY2" fmla="*/ 43595 h 406497"/>
                  <a:gd name="connsiteX3" fmla="*/ 246697 w 342923"/>
                  <a:gd name="connsiteY3" fmla="*/ 6447 h 406497"/>
                  <a:gd name="connsiteX4" fmla="*/ 246697 w 342923"/>
                  <a:gd name="connsiteY4" fmla="*/ 6447 h 406497"/>
                  <a:gd name="connsiteX5" fmla="*/ 171450 w 342923"/>
                  <a:gd name="connsiteY5" fmla="*/ 15020 h 406497"/>
                  <a:gd name="connsiteX6" fmla="*/ 63818 w 342923"/>
                  <a:gd name="connsiteY6" fmla="*/ 195995 h 406497"/>
                  <a:gd name="connsiteX7" fmla="*/ 0 w 342923"/>
                  <a:gd name="connsiteY7" fmla="*/ 317915 h 406497"/>
                  <a:gd name="connsiteX8" fmla="*/ 0 w 342923"/>
                  <a:gd name="connsiteY8" fmla="*/ 319820 h 406497"/>
                  <a:gd name="connsiteX9" fmla="*/ 21907 w 342923"/>
                  <a:gd name="connsiteY9" fmla="*/ 368397 h 406497"/>
                  <a:gd name="connsiteX10" fmla="*/ 88582 w 342923"/>
                  <a:gd name="connsiteY10" fmla="*/ 406497 h 406497"/>
                  <a:gd name="connsiteX11" fmla="*/ 267653 w 342923"/>
                  <a:gd name="connsiteY11" fmla="*/ 252192 h 406497"/>
                  <a:gd name="connsiteX12" fmla="*/ 342900 w 342923"/>
                  <a:gd name="connsiteY12" fmla="*/ 121700 h 406497"/>
                  <a:gd name="connsiteX13" fmla="*/ 342900 w 342923"/>
                  <a:gd name="connsiteY13" fmla="*/ 119795 h 406497"/>
                  <a:gd name="connsiteX14" fmla="*/ 280035 w 342923"/>
                  <a:gd name="connsiteY14" fmla="*/ 70265 h 4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923" h="406497">
                    <a:moveTo>
                      <a:pt x="280035" y="70265"/>
                    </a:moveTo>
                    <a:cubicBezTo>
                      <a:pt x="280035" y="64550"/>
                      <a:pt x="279083" y="59787"/>
                      <a:pt x="278130" y="55025"/>
                    </a:cubicBezTo>
                    <a:lnTo>
                      <a:pt x="312420" y="43595"/>
                    </a:lnTo>
                    <a:lnTo>
                      <a:pt x="246697" y="6447"/>
                    </a:lnTo>
                    <a:lnTo>
                      <a:pt x="246697" y="6447"/>
                    </a:lnTo>
                    <a:cubicBezTo>
                      <a:pt x="227647" y="-4030"/>
                      <a:pt x="200978" y="-2125"/>
                      <a:pt x="171450" y="15020"/>
                    </a:cubicBezTo>
                    <a:cubicBezTo>
                      <a:pt x="113348" y="48357"/>
                      <a:pt x="66675" y="128367"/>
                      <a:pt x="63818" y="195995"/>
                    </a:cubicBezTo>
                    <a:cubicBezTo>
                      <a:pt x="27623" y="223617"/>
                      <a:pt x="0" y="275052"/>
                      <a:pt x="0" y="317915"/>
                    </a:cubicBezTo>
                    <a:lnTo>
                      <a:pt x="0" y="319820"/>
                    </a:lnTo>
                    <a:cubicBezTo>
                      <a:pt x="0" y="343632"/>
                      <a:pt x="8573" y="360777"/>
                      <a:pt x="21907" y="368397"/>
                    </a:cubicBezTo>
                    <a:cubicBezTo>
                      <a:pt x="35243" y="376017"/>
                      <a:pt x="88582" y="406497"/>
                      <a:pt x="88582" y="406497"/>
                    </a:cubicBezTo>
                    <a:lnTo>
                      <a:pt x="267653" y="252192"/>
                    </a:lnTo>
                    <a:cubicBezTo>
                      <a:pt x="309563" y="228380"/>
                      <a:pt x="342900" y="170277"/>
                      <a:pt x="342900" y="121700"/>
                    </a:cubicBezTo>
                    <a:lnTo>
                      <a:pt x="342900" y="119795"/>
                    </a:lnTo>
                    <a:cubicBezTo>
                      <a:pt x="343853" y="75980"/>
                      <a:pt x="316230" y="55977"/>
                      <a:pt x="280035" y="702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4" name="Freeform: Shape 3743">
                <a:extLst>
                  <a:ext uri="{FF2B5EF4-FFF2-40B4-BE49-F238E27FC236}">
                    <a16:creationId xmlns:a16="http://schemas.microsoft.com/office/drawing/2014/main" id="{461409E5-377C-4C33-B056-740CE503847D}"/>
                  </a:ext>
                </a:extLst>
              </p:cNvPr>
              <p:cNvSpPr/>
              <p:nvPr/>
            </p:nvSpPr>
            <p:spPr>
              <a:xfrm>
                <a:off x="7592714" y="3544211"/>
                <a:ext cx="342900" cy="373478"/>
              </a:xfrm>
              <a:custGeom>
                <a:avLst/>
                <a:gdLst>
                  <a:gd name="connsiteX0" fmla="*/ 279083 w 342900"/>
                  <a:gd name="connsiteY0" fmla="*/ 71002 h 373478"/>
                  <a:gd name="connsiteX1" fmla="*/ 171450 w 342900"/>
                  <a:gd name="connsiteY1" fmla="*/ 14805 h 373478"/>
                  <a:gd name="connsiteX2" fmla="*/ 63818 w 342900"/>
                  <a:gd name="connsiteY2" fmla="*/ 195780 h 373478"/>
                  <a:gd name="connsiteX3" fmla="*/ 0 w 342900"/>
                  <a:gd name="connsiteY3" fmla="*/ 317700 h 373478"/>
                  <a:gd name="connsiteX4" fmla="*/ 0 w 342900"/>
                  <a:gd name="connsiteY4" fmla="*/ 319605 h 373478"/>
                  <a:gd name="connsiteX5" fmla="*/ 75248 w 342900"/>
                  <a:gd name="connsiteY5" fmla="*/ 363420 h 373478"/>
                  <a:gd name="connsiteX6" fmla="*/ 267653 w 342900"/>
                  <a:gd name="connsiteY6" fmla="*/ 251977 h 373478"/>
                  <a:gd name="connsiteX7" fmla="*/ 342900 w 342900"/>
                  <a:gd name="connsiteY7" fmla="*/ 121485 h 373478"/>
                  <a:gd name="connsiteX8" fmla="*/ 342900 w 342900"/>
                  <a:gd name="connsiteY8" fmla="*/ 119580 h 373478"/>
                  <a:gd name="connsiteX9" fmla="*/ 279083 w 342900"/>
                  <a:gd name="connsiteY9" fmla="*/ 71002 h 37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73478">
                    <a:moveTo>
                      <a:pt x="279083" y="71002"/>
                    </a:moveTo>
                    <a:cubicBezTo>
                      <a:pt x="276225" y="6232"/>
                      <a:pt x="229553" y="-18533"/>
                      <a:pt x="171450" y="14805"/>
                    </a:cubicBezTo>
                    <a:cubicBezTo>
                      <a:pt x="113348" y="48142"/>
                      <a:pt x="66675" y="128152"/>
                      <a:pt x="63818" y="195780"/>
                    </a:cubicBezTo>
                    <a:cubicBezTo>
                      <a:pt x="27623" y="223402"/>
                      <a:pt x="0" y="274837"/>
                      <a:pt x="0" y="317700"/>
                    </a:cubicBezTo>
                    <a:lnTo>
                      <a:pt x="0" y="319605"/>
                    </a:lnTo>
                    <a:cubicBezTo>
                      <a:pt x="0" y="367230"/>
                      <a:pt x="33338" y="387232"/>
                      <a:pt x="75248" y="363420"/>
                    </a:cubicBezTo>
                    <a:lnTo>
                      <a:pt x="267653" y="251977"/>
                    </a:lnTo>
                    <a:cubicBezTo>
                      <a:pt x="309563" y="228165"/>
                      <a:pt x="342900" y="170062"/>
                      <a:pt x="342900" y="121485"/>
                    </a:cubicBezTo>
                    <a:lnTo>
                      <a:pt x="342900" y="119580"/>
                    </a:lnTo>
                    <a:cubicBezTo>
                      <a:pt x="342900" y="76717"/>
                      <a:pt x="315278" y="56715"/>
                      <a:pt x="279083" y="71002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5" name="Graphic 7">
              <a:extLst>
                <a:ext uri="{FF2B5EF4-FFF2-40B4-BE49-F238E27FC236}">
                  <a16:creationId xmlns:a16="http://schemas.microsoft.com/office/drawing/2014/main" id="{902D527C-F807-45CB-93FE-AA0CAB670D0C}"/>
                </a:ext>
              </a:extLst>
            </p:cNvPr>
            <p:cNvGrpSpPr/>
            <p:nvPr/>
          </p:nvGrpSpPr>
          <p:grpSpPr>
            <a:xfrm>
              <a:off x="14684957" y="2461619"/>
              <a:ext cx="305465" cy="311895"/>
              <a:chOff x="7318394" y="3130991"/>
              <a:chExt cx="264794" cy="267835"/>
            </a:xfrm>
          </p:grpSpPr>
          <p:sp>
            <p:nvSpPr>
              <p:cNvPr id="3746" name="Freeform: Shape 3745">
                <a:extLst>
                  <a:ext uri="{FF2B5EF4-FFF2-40B4-BE49-F238E27FC236}">
                    <a16:creationId xmlns:a16="http://schemas.microsoft.com/office/drawing/2014/main" id="{C98E6147-FB20-4F5D-B531-A0E83A98DC1B}"/>
                  </a:ext>
                </a:extLst>
              </p:cNvPr>
              <p:cNvSpPr/>
              <p:nvPr/>
            </p:nvSpPr>
            <p:spPr>
              <a:xfrm>
                <a:off x="7318394" y="3130991"/>
                <a:ext cx="221932" cy="263241"/>
              </a:xfrm>
              <a:custGeom>
                <a:avLst/>
                <a:gdLst>
                  <a:gd name="connsiteX0" fmla="*/ 180975 w 221932"/>
                  <a:gd name="connsiteY0" fmla="*/ 47024 h 263241"/>
                  <a:gd name="connsiteX1" fmla="*/ 180023 w 221932"/>
                  <a:gd name="connsiteY1" fmla="*/ 36547 h 263241"/>
                  <a:gd name="connsiteX2" fmla="*/ 201930 w 221932"/>
                  <a:gd name="connsiteY2" fmla="*/ 28927 h 263241"/>
                  <a:gd name="connsiteX3" fmla="*/ 159068 w 221932"/>
                  <a:gd name="connsiteY3" fmla="*/ 4162 h 263241"/>
                  <a:gd name="connsiteX4" fmla="*/ 159068 w 221932"/>
                  <a:gd name="connsiteY4" fmla="*/ 4162 h 263241"/>
                  <a:gd name="connsiteX5" fmla="*/ 110490 w 221932"/>
                  <a:gd name="connsiteY5" fmla="*/ 9877 h 263241"/>
                  <a:gd name="connsiteX6" fmla="*/ 40957 w 221932"/>
                  <a:gd name="connsiteY6" fmla="*/ 127034 h 263241"/>
                  <a:gd name="connsiteX7" fmla="*/ 0 w 221932"/>
                  <a:gd name="connsiteY7" fmla="*/ 206092 h 263241"/>
                  <a:gd name="connsiteX8" fmla="*/ 0 w 221932"/>
                  <a:gd name="connsiteY8" fmla="*/ 207044 h 263241"/>
                  <a:gd name="connsiteX9" fmla="*/ 14288 w 221932"/>
                  <a:gd name="connsiteY9" fmla="*/ 238477 h 263241"/>
                  <a:gd name="connsiteX10" fmla="*/ 57150 w 221932"/>
                  <a:gd name="connsiteY10" fmla="*/ 263242 h 263241"/>
                  <a:gd name="connsiteX11" fmla="*/ 173355 w 221932"/>
                  <a:gd name="connsiteY11" fmla="*/ 165134 h 263241"/>
                  <a:gd name="connsiteX12" fmla="*/ 221933 w 221932"/>
                  <a:gd name="connsiteY12" fmla="*/ 80362 h 263241"/>
                  <a:gd name="connsiteX13" fmla="*/ 221933 w 221932"/>
                  <a:gd name="connsiteY13" fmla="*/ 79409 h 263241"/>
                  <a:gd name="connsiteX14" fmla="*/ 180975 w 221932"/>
                  <a:gd name="connsiteY14" fmla="*/ 47024 h 26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1932" h="263241">
                    <a:moveTo>
                      <a:pt x="180975" y="47024"/>
                    </a:moveTo>
                    <a:cubicBezTo>
                      <a:pt x="180975" y="43214"/>
                      <a:pt x="180023" y="40357"/>
                      <a:pt x="180023" y="36547"/>
                    </a:cubicBezTo>
                    <a:lnTo>
                      <a:pt x="201930" y="28927"/>
                    </a:lnTo>
                    <a:lnTo>
                      <a:pt x="159068" y="4162"/>
                    </a:lnTo>
                    <a:lnTo>
                      <a:pt x="159068" y="4162"/>
                    </a:lnTo>
                    <a:cubicBezTo>
                      <a:pt x="146685" y="-2506"/>
                      <a:pt x="129540" y="-1553"/>
                      <a:pt x="110490" y="9877"/>
                    </a:cubicBezTo>
                    <a:cubicBezTo>
                      <a:pt x="73343" y="31784"/>
                      <a:pt x="41910" y="83219"/>
                      <a:pt x="40957" y="127034"/>
                    </a:cubicBezTo>
                    <a:cubicBezTo>
                      <a:pt x="17145" y="145132"/>
                      <a:pt x="0" y="178469"/>
                      <a:pt x="0" y="206092"/>
                    </a:cubicBezTo>
                    <a:lnTo>
                      <a:pt x="0" y="207044"/>
                    </a:lnTo>
                    <a:cubicBezTo>
                      <a:pt x="0" y="222284"/>
                      <a:pt x="5715" y="233714"/>
                      <a:pt x="14288" y="238477"/>
                    </a:cubicBezTo>
                    <a:cubicBezTo>
                      <a:pt x="22860" y="243239"/>
                      <a:pt x="57150" y="263242"/>
                      <a:pt x="57150" y="263242"/>
                    </a:cubicBezTo>
                    <a:lnTo>
                      <a:pt x="173355" y="165134"/>
                    </a:lnTo>
                    <a:cubicBezTo>
                      <a:pt x="200025" y="149894"/>
                      <a:pt x="221933" y="111794"/>
                      <a:pt x="221933" y="80362"/>
                    </a:cubicBezTo>
                    <a:lnTo>
                      <a:pt x="221933" y="79409"/>
                    </a:lnTo>
                    <a:cubicBezTo>
                      <a:pt x="221933" y="50834"/>
                      <a:pt x="203835" y="38452"/>
                      <a:pt x="180975" y="47024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7" name="Freeform: Shape 3746">
                <a:extLst>
                  <a:ext uri="{FF2B5EF4-FFF2-40B4-BE49-F238E27FC236}">
                    <a16:creationId xmlns:a16="http://schemas.microsoft.com/office/drawing/2014/main" id="{5337F4F6-0E79-469B-928D-5F77E8C46FF7}"/>
                  </a:ext>
                </a:extLst>
              </p:cNvPr>
              <p:cNvSpPr/>
              <p:nvPr/>
            </p:nvSpPr>
            <p:spPr>
              <a:xfrm>
                <a:off x="7361257" y="3156821"/>
                <a:ext cx="221932" cy="242005"/>
              </a:xfrm>
              <a:custGeom>
                <a:avLst/>
                <a:gdLst>
                  <a:gd name="connsiteX0" fmla="*/ 180023 w 221932"/>
                  <a:gd name="connsiteY0" fmla="*/ 45960 h 242005"/>
                  <a:gd name="connsiteX1" fmla="*/ 110490 w 221932"/>
                  <a:gd name="connsiteY1" fmla="*/ 9765 h 242005"/>
                  <a:gd name="connsiteX2" fmla="*/ 40957 w 221932"/>
                  <a:gd name="connsiteY2" fmla="*/ 126922 h 242005"/>
                  <a:gd name="connsiteX3" fmla="*/ 0 w 221932"/>
                  <a:gd name="connsiteY3" fmla="*/ 205980 h 242005"/>
                  <a:gd name="connsiteX4" fmla="*/ 0 w 221932"/>
                  <a:gd name="connsiteY4" fmla="*/ 206932 h 242005"/>
                  <a:gd name="connsiteX5" fmla="*/ 48578 w 221932"/>
                  <a:gd name="connsiteY5" fmla="*/ 235507 h 242005"/>
                  <a:gd name="connsiteX6" fmla="*/ 173355 w 221932"/>
                  <a:gd name="connsiteY6" fmla="*/ 163117 h 242005"/>
                  <a:gd name="connsiteX7" fmla="*/ 221933 w 221932"/>
                  <a:gd name="connsiteY7" fmla="*/ 78345 h 242005"/>
                  <a:gd name="connsiteX8" fmla="*/ 221933 w 221932"/>
                  <a:gd name="connsiteY8" fmla="*/ 77392 h 242005"/>
                  <a:gd name="connsiteX9" fmla="*/ 180023 w 221932"/>
                  <a:gd name="connsiteY9" fmla="*/ 45960 h 24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932" h="242005">
                    <a:moveTo>
                      <a:pt x="180023" y="45960"/>
                    </a:moveTo>
                    <a:cubicBezTo>
                      <a:pt x="178118" y="4050"/>
                      <a:pt x="147638" y="-12143"/>
                      <a:pt x="110490" y="9765"/>
                    </a:cubicBezTo>
                    <a:cubicBezTo>
                      <a:pt x="73343" y="31672"/>
                      <a:pt x="41910" y="83107"/>
                      <a:pt x="40957" y="126922"/>
                    </a:cubicBezTo>
                    <a:cubicBezTo>
                      <a:pt x="18097" y="145020"/>
                      <a:pt x="0" y="178357"/>
                      <a:pt x="0" y="205980"/>
                    </a:cubicBezTo>
                    <a:lnTo>
                      <a:pt x="0" y="206932"/>
                    </a:lnTo>
                    <a:cubicBezTo>
                      <a:pt x="0" y="238365"/>
                      <a:pt x="21907" y="250747"/>
                      <a:pt x="48578" y="235507"/>
                    </a:cubicBezTo>
                    <a:lnTo>
                      <a:pt x="173355" y="163117"/>
                    </a:lnTo>
                    <a:cubicBezTo>
                      <a:pt x="200025" y="147877"/>
                      <a:pt x="221933" y="109777"/>
                      <a:pt x="221933" y="78345"/>
                    </a:cubicBezTo>
                    <a:lnTo>
                      <a:pt x="221933" y="77392"/>
                    </a:lnTo>
                    <a:cubicBezTo>
                      <a:pt x="221933" y="49770"/>
                      <a:pt x="203835" y="36435"/>
                      <a:pt x="180023" y="45960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8" name="Graphic 7">
              <a:extLst>
                <a:ext uri="{FF2B5EF4-FFF2-40B4-BE49-F238E27FC236}">
                  <a16:creationId xmlns:a16="http://schemas.microsoft.com/office/drawing/2014/main" id="{2C7DA827-8902-4725-8CBE-461A56E82CB5}"/>
                </a:ext>
              </a:extLst>
            </p:cNvPr>
            <p:cNvGrpSpPr/>
            <p:nvPr/>
          </p:nvGrpSpPr>
          <p:grpSpPr>
            <a:xfrm>
              <a:off x="14520137" y="823555"/>
              <a:ext cx="406586" cy="414588"/>
              <a:chOff x="7175519" y="1724330"/>
              <a:chExt cx="352452" cy="356021"/>
            </a:xfrm>
          </p:grpSpPr>
          <p:sp>
            <p:nvSpPr>
              <p:cNvPr id="3749" name="Freeform: Shape 3748">
                <a:extLst>
                  <a:ext uri="{FF2B5EF4-FFF2-40B4-BE49-F238E27FC236}">
                    <a16:creationId xmlns:a16="http://schemas.microsoft.com/office/drawing/2014/main" id="{6DE15ACA-1AD8-4025-AAEF-433113E7DBE4}"/>
                  </a:ext>
                </a:extLst>
              </p:cNvPr>
              <p:cNvSpPr/>
              <p:nvPr/>
            </p:nvSpPr>
            <p:spPr>
              <a:xfrm>
                <a:off x="7175519" y="1724330"/>
                <a:ext cx="296227" cy="351643"/>
              </a:xfrm>
              <a:custGeom>
                <a:avLst/>
                <a:gdLst>
                  <a:gd name="connsiteX0" fmla="*/ 241935 w 296227"/>
                  <a:gd name="connsiteY0" fmla="*/ 61131 h 351643"/>
                  <a:gd name="connsiteX1" fmla="*/ 240983 w 296227"/>
                  <a:gd name="connsiteY1" fmla="*/ 47796 h 351643"/>
                  <a:gd name="connsiteX2" fmla="*/ 270510 w 296227"/>
                  <a:gd name="connsiteY2" fmla="*/ 38271 h 351643"/>
                  <a:gd name="connsiteX3" fmla="*/ 213360 w 296227"/>
                  <a:gd name="connsiteY3" fmla="*/ 5886 h 351643"/>
                  <a:gd name="connsiteX4" fmla="*/ 213360 w 296227"/>
                  <a:gd name="connsiteY4" fmla="*/ 5886 h 351643"/>
                  <a:gd name="connsiteX5" fmla="*/ 148590 w 296227"/>
                  <a:gd name="connsiteY5" fmla="*/ 12553 h 351643"/>
                  <a:gd name="connsiteX6" fmla="*/ 55245 w 296227"/>
                  <a:gd name="connsiteY6" fmla="*/ 168763 h 351643"/>
                  <a:gd name="connsiteX7" fmla="*/ 0 w 296227"/>
                  <a:gd name="connsiteY7" fmla="*/ 275443 h 351643"/>
                  <a:gd name="connsiteX8" fmla="*/ 0 w 296227"/>
                  <a:gd name="connsiteY8" fmla="*/ 276396 h 351643"/>
                  <a:gd name="connsiteX9" fmla="*/ 19050 w 296227"/>
                  <a:gd name="connsiteY9" fmla="*/ 318306 h 351643"/>
                  <a:gd name="connsiteX10" fmla="*/ 76200 w 296227"/>
                  <a:gd name="connsiteY10" fmla="*/ 351643 h 351643"/>
                  <a:gd name="connsiteX11" fmla="*/ 231458 w 296227"/>
                  <a:gd name="connsiteY11" fmla="*/ 218293 h 351643"/>
                  <a:gd name="connsiteX12" fmla="*/ 296228 w 296227"/>
                  <a:gd name="connsiteY12" fmla="*/ 105898 h 351643"/>
                  <a:gd name="connsiteX13" fmla="*/ 296228 w 296227"/>
                  <a:gd name="connsiteY13" fmla="*/ 103993 h 351643"/>
                  <a:gd name="connsiteX14" fmla="*/ 241935 w 296227"/>
                  <a:gd name="connsiteY14" fmla="*/ 61131 h 35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6227" h="351643">
                    <a:moveTo>
                      <a:pt x="241935" y="61131"/>
                    </a:moveTo>
                    <a:cubicBezTo>
                      <a:pt x="241935" y="56368"/>
                      <a:pt x="240983" y="51606"/>
                      <a:pt x="240983" y="47796"/>
                    </a:cubicBezTo>
                    <a:lnTo>
                      <a:pt x="270510" y="38271"/>
                    </a:lnTo>
                    <a:lnTo>
                      <a:pt x="213360" y="5886"/>
                    </a:lnTo>
                    <a:lnTo>
                      <a:pt x="213360" y="5886"/>
                    </a:lnTo>
                    <a:cubicBezTo>
                      <a:pt x="196215" y="-3639"/>
                      <a:pt x="173355" y="-1734"/>
                      <a:pt x="148590" y="12553"/>
                    </a:cubicBezTo>
                    <a:cubicBezTo>
                      <a:pt x="99060" y="41128"/>
                      <a:pt x="58103" y="110661"/>
                      <a:pt x="55245" y="168763"/>
                    </a:cubicBezTo>
                    <a:cubicBezTo>
                      <a:pt x="23813" y="192576"/>
                      <a:pt x="0" y="237343"/>
                      <a:pt x="0" y="275443"/>
                    </a:cubicBezTo>
                    <a:lnTo>
                      <a:pt x="0" y="276396"/>
                    </a:lnTo>
                    <a:cubicBezTo>
                      <a:pt x="0" y="297351"/>
                      <a:pt x="7620" y="311638"/>
                      <a:pt x="19050" y="318306"/>
                    </a:cubicBezTo>
                    <a:cubicBezTo>
                      <a:pt x="30480" y="324973"/>
                      <a:pt x="76200" y="351643"/>
                      <a:pt x="76200" y="351643"/>
                    </a:cubicBezTo>
                    <a:lnTo>
                      <a:pt x="231458" y="218293"/>
                    </a:lnTo>
                    <a:cubicBezTo>
                      <a:pt x="267653" y="197338"/>
                      <a:pt x="296228" y="146856"/>
                      <a:pt x="296228" y="105898"/>
                    </a:cubicBezTo>
                    <a:lnTo>
                      <a:pt x="296228" y="103993"/>
                    </a:lnTo>
                    <a:cubicBezTo>
                      <a:pt x="296228" y="65893"/>
                      <a:pt x="272415" y="48748"/>
                      <a:pt x="241935" y="61131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0" name="Freeform: Shape 3749">
                <a:extLst>
                  <a:ext uri="{FF2B5EF4-FFF2-40B4-BE49-F238E27FC236}">
                    <a16:creationId xmlns:a16="http://schemas.microsoft.com/office/drawing/2014/main" id="{5D82A156-13B6-40C9-91D4-5F80494C659A}"/>
                  </a:ext>
                </a:extLst>
              </p:cNvPr>
              <p:cNvSpPr/>
              <p:nvPr/>
            </p:nvSpPr>
            <p:spPr>
              <a:xfrm>
                <a:off x="7231716" y="1757490"/>
                <a:ext cx="296255" cy="322860"/>
              </a:xfrm>
              <a:custGeom>
                <a:avLst/>
                <a:gdLst>
                  <a:gd name="connsiteX0" fmla="*/ 241935 w 296255"/>
                  <a:gd name="connsiteY0" fmla="*/ 61308 h 322860"/>
                  <a:gd name="connsiteX1" fmla="*/ 148590 w 296255"/>
                  <a:gd name="connsiteY1" fmla="*/ 12730 h 322860"/>
                  <a:gd name="connsiteX2" fmla="*/ 55245 w 296255"/>
                  <a:gd name="connsiteY2" fmla="*/ 168941 h 322860"/>
                  <a:gd name="connsiteX3" fmla="*/ 0 w 296255"/>
                  <a:gd name="connsiteY3" fmla="*/ 274668 h 322860"/>
                  <a:gd name="connsiteX4" fmla="*/ 0 w 296255"/>
                  <a:gd name="connsiteY4" fmla="*/ 276573 h 322860"/>
                  <a:gd name="connsiteX5" fmla="*/ 64770 w 296255"/>
                  <a:gd name="connsiteY5" fmla="*/ 313721 h 322860"/>
                  <a:gd name="connsiteX6" fmla="*/ 231458 w 296255"/>
                  <a:gd name="connsiteY6" fmla="*/ 217518 h 322860"/>
                  <a:gd name="connsiteX7" fmla="*/ 296228 w 296255"/>
                  <a:gd name="connsiteY7" fmla="*/ 105123 h 322860"/>
                  <a:gd name="connsiteX8" fmla="*/ 296228 w 296255"/>
                  <a:gd name="connsiteY8" fmla="*/ 103218 h 322860"/>
                  <a:gd name="connsiteX9" fmla="*/ 241935 w 296255"/>
                  <a:gd name="connsiteY9" fmla="*/ 61308 h 3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255" h="322860">
                    <a:moveTo>
                      <a:pt x="241935" y="61308"/>
                    </a:moveTo>
                    <a:cubicBezTo>
                      <a:pt x="240030" y="5111"/>
                      <a:pt x="199073" y="-15845"/>
                      <a:pt x="148590" y="12730"/>
                    </a:cubicBezTo>
                    <a:cubicBezTo>
                      <a:pt x="98108" y="41306"/>
                      <a:pt x="57150" y="110838"/>
                      <a:pt x="55245" y="168941"/>
                    </a:cubicBezTo>
                    <a:cubicBezTo>
                      <a:pt x="23813" y="192753"/>
                      <a:pt x="0" y="237521"/>
                      <a:pt x="0" y="274668"/>
                    </a:cubicBezTo>
                    <a:lnTo>
                      <a:pt x="0" y="276573"/>
                    </a:lnTo>
                    <a:cubicBezTo>
                      <a:pt x="0" y="318483"/>
                      <a:pt x="29528" y="334676"/>
                      <a:pt x="64770" y="313721"/>
                    </a:cubicBezTo>
                    <a:lnTo>
                      <a:pt x="231458" y="217518"/>
                    </a:lnTo>
                    <a:cubicBezTo>
                      <a:pt x="267653" y="196563"/>
                      <a:pt x="296228" y="146081"/>
                      <a:pt x="296228" y="105123"/>
                    </a:cubicBezTo>
                    <a:lnTo>
                      <a:pt x="296228" y="103218"/>
                    </a:lnTo>
                    <a:cubicBezTo>
                      <a:pt x="297180" y="66071"/>
                      <a:pt x="273368" y="48926"/>
                      <a:pt x="241935" y="613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1" name="Graphic 7">
              <a:extLst>
                <a:ext uri="{FF2B5EF4-FFF2-40B4-BE49-F238E27FC236}">
                  <a16:creationId xmlns:a16="http://schemas.microsoft.com/office/drawing/2014/main" id="{8BA0882C-2C68-4F27-A801-FF712D4AACDA}"/>
                </a:ext>
              </a:extLst>
            </p:cNvPr>
            <p:cNvGrpSpPr/>
            <p:nvPr/>
          </p:nvGrpSpPr>
          <p:grpSpPr>
            <a:xfrm>
              <a:off x="15083820" y="737860"/>
              <a:ext cx="298873" cy="303125"/>
              <a:chOff x="7664151" y="1650740"/>
              <a:chExt cx="259080" cy="260304"/>
            </a:xfrm>
          </p:grpSpPr>
          <p:sp>
            <p:nvSpPr>
              <p:cNvPr id="3752" name="Freeform: Shape 3751">
                <a:extLst>
                  <a:ext uri="{FF2B5EF4-FFF2-40B4-BE49-F238E27FC236}">
                    <a16:creationId xmlns:a16="http://schemas.microsoft.com/office/drawing/2014/main" id="{9BA3A92F-D009-4596-93B4-2C68C777F5FC}"/>
                  </a:ext>
                </a:extLst>
              </p:cNvPr>
              <p:cNvSpPr/>
              <p:nvPr/>
            </p:nvSpPr>
            <p:spPr>
              <a:xfrm>
                <a:off x="7664151" y="1650740"/>
                <a:ext cx="218122" cy="255687"/>
              </a:xfrm>
              <a:custGeom>
                <a:avLst/>
                <a:gdLst>
                  <a:gd name="connsiteX0" fmla="*/ 177165 w 218122"/>
                  <a:gd name="connsiteY0" fmla="*/ 45185 h 255687"/>
                  <a:gd name="connsiteX1" fmla="*/ 176213 w 218122"/>
                  <a:gd name="connsiteY1" fmla="*/ 35660 h 255687"/>
                  <a:gd name="connsiteX2" fmla="*/ 198120 w 218122"/>
                  <a:gd name="connsiteY2" fmla="*/ 28040 h 255687"/>
                  <a:gd name="connsiteX3" fmla="*/ 156210 w 218122"/>
                  <a:gd name="connsiteY3" fmla="*/ 4228 h 255687"/>
                  <a:gd name="connsiteX4" fmla="*/ 156210 w 218122"/>
                  <a:gd name="connsiteY4" fmla="*/ 4228 h 255687"/>
                  <a:gd name="connsiteX5" fmla="*/ 108585 w 218122"/>
                  <a:gd name="connsiteY5" fmla="*/ 8990 h 255687"/>
                  <a:gd name="connsiteX6" fmla="*/ 40005 w 218122"/>
                  <a:gd name="connsiteY6" fmla="*/ 123290 h 255687"/>
                  <a:gd name="connsiteX7" fmla="*/ 0 w 218122"/>
                  <a:gd name="connsiteY7" fmla="*/ 200443 h 255687"/>
                  <a:gd name="connsiteX8" fmla="*/ 0 w 218122"/>
                  <a:gd name="connsiteY8" fmla="*/ 201395 h 255687"/>
                  <a:gd name="connsiteX9" fmla="*/ 14288 w 218122"/>
                  <a:gd name="connsiteY9" fmla="*/ 231875 h 255687"/>
                  <a:gd name="connsiteX10" fmla="*/ 56198 w 218122"/>
                  <a:gd name="connsiteY10" fmla="*/ 255688 h 255687"/>
                  <a:gd name="connsiteX11" fmla="*/ 170497 w 218122"/>
                  <a:gd name="connsiteY11" fmla="*/ 159485 h 255687"/>
                  <a:gd name="connsiteX12" fmla="*/ 218122 w 218122"/>
                  <a:gd name="connsiteY12" fmla="*/ 76618 h 255687"/>
                  <a:gd name="connsiteX13" fmla="*/ 218122 w 218122"/>
                  <a:gd name="connsiteY13" fmla="*/ 75665 h 255687"/>
                  <a:gd name="connsiteX14" fmla="*/ 177165 w 218122"/>
                  <a:gd name="connsiteY14" fmla="*/ 45185 h 25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8122" h="255687">
                    <a:moveTo>
                      <a:pt x="177165" y="45185"/>
                    </a:moveTo>
                    <a:cubicBezTo>
                      <a:pt x="177165" y="41375"/>
                      <a:pt x="176213" y="38518"/>
                      <a:pt x="176213" y="35660"/>
                    </a:cubicBezTo>
                    <a:lnTo>
                      <a:pt x="198120" y="28040"/>
                    </a:lnTo>
                    <a:lnTo>
                      <a:pt x="156210" y="4228"/>
                    </a:lnTo>
                    <a:lnTo>
                      <a:pt x="156210" y="4228"/>
                    </a:lnTo>
                    <a:cubicBezTo>
                      <a:pt x="143828" y="-2440"/>
                      <a:pt x="126682" y="-1487"/>
                      <a:pt x="108585" y="8990"/>
                    </a:cubicBezTo>
                    <a:cubicBezTo>
                      <a:pt x="72390" y="29945"/>
                      <a:pt x="41910" y="80428"/>
                      <a:pt x="40005" y="123290"/>
                    </a:cubicBezTo>
                    <a:cubicBezTo>
                      <a:pt x="17145" y="140435"/>
                      <a:pt x="0" y="173773"/>
                      <a:pt x="0" y="200443"/>
                    </a:cubicBezTo>
                    <a:lnTo>
                      <a:pt x="0" y="201395"/>
                    </a:lnTo>
                    <a:cubicBezTo>
                      <a:pt x="0" y="216635"/>
                      <a:pt x="5715" y="227113"/>
                      <a:pt x="14288" y="231875"/>
                    </a:cubicBezTo>
                    <a:cubicBezTo>
                      <a:pt x="22860" y="236638"/>
                      <a:pt x="56198" y="255688"/>
                      <a:pt x="56198" y="255688"/>
                    </a:cubicBezTo>
                    <a:lnTo>
                      <a:pt x="170497" y="159485"/>
                    </a:lnTo>
                    <a:cubicBezTo>
                      <a:pt x="197168" y="144245"/>
                      <a:pt x="218122" y="107098"/>
                      <a:pt x="218122" y="76618"/>
                    </a:cubicBezTo>
                    <a:lnTo>
                      <a:pt x="218122" y="75665"/>
                    </a:lnTo>
                    <a:cubicBezTo>
                      <a:pt x="218122" y="48995"/>
                      <a:pt x="200025" y="35660"/>
                      <a:pt x="177165" y="4518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3" name="Freeform: Shape 3752">
                <a:extLst>
                  <a:ext uri="{FF2B5EF4-FFF2-40B4-BE49-F238E27FC236}">
                    <a16:creationId xmlns:a16="http://schemas.microsoft.com/office/drawing/2014/main" id="{7508A162-0759-494D-9D76-3D415C9E561F}"/>
                  </a:ext>
                </a:extLst>
              </p:cNvPr>
              <p:cNvSpPr/>
              <p:nvPr/>
            </p:nvSpPr>
            <p:spPr>
              <a:xfrm>
                <a:off x="7706062" y="1674704"/>
                <a:ext cx="217169" cy="236340"/>
              </a:xfrm>
              <a:custGeom>
                <a:avLst/>
                <a:gdLst>
                  <a:gd name="connsiteX0" fmla="*/ 177165 w 217169"/>
                  <a:gd name="connsiteY0" fmla="*/ 45034 h 236340"/>
                  <a:gd name="connsiteX1" fmla="*/ 108585 w 217169"/>
                  <a:gd name="connsiteY1" fmla="*/ 9791 h 236340"/>
                  <a:gd name="connsiteX2" fmla="*/ 40005 w 217169"/>
                  <a:gd name="connsiteY2" fmla="*/ 124091 h 236340"/>
                  <a:gd name="connsiteX3" fmla="*/ 0 w 217169"/>
                  <a:gd name="connsiteY3" fmla="*/ 201244 h 236340"/>
                  <a:gd name="connsiteX4" fmla="*/ 0 w 217169"/>
                  <a:gd name="connsiteY4" fmla="*/ 202196 h 236340"/>
                  <a:gd name="connsiteX5" fmla="*/ 47625 w 217169"/>
                  <a:gd name="connsiteY5" fmla="*/ 229819 h 236340"/>
                  <a:gd name="connsiteX6" fmla="*/ 169545 w 217169"/>
                  <a:gd name="connsiteY6" fmla="*/ 159334 h 236340"/>
                  <a:gd name="connsiteX7" fmla="*/ 217170 w 217169"/>
                  <a:gd name="connsiteY7" fmla="*/ 76466 h 236340"/>
                  <a:gd name="connsiteX8" fmla="*/ 217170 w 217169"/>
                  <a:gd name="connsiteY8" fmla="*/ 75514 h 236340"/>
                  <a:gd name="connsiteX9" fmla="*/ 177165 w 217169"/>
                  <a:gd name="connsiteY9" fmla="*/ 45034 h 23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169" h="236340">
                    <a:moveTo>
                      <a:pt x="177165" y="45034"/>
                    </a:moveTo>
                    <a:cubicBezTo>
                      <a:pt x="175260" y="4076"/>
                      <a:pt x="145733" y="-12116"/>
                      <a:pt x="108585" y="9791"/>
                    </a:cubicBezTo>
                    <a:cubicBezTo>
                      <a:pt x="71437" y="30746"/>
                      <a:pt x="41910" y="81229"/>
                      <a:pt x="40005" y="124091"/>
                    </a:cubicBezTo>
                    <a:cubicBezTo>
                      <a:pt x="17145" y="141236"/>
                      <a:pt x="0" y="174574"/>
                      <a:pt x="0" y="201244"/>
                    </a:cubicBezTo>
                    <a:lnTo>
                      <a:pt x="0" y="202196"/>
                    </a:lnTo>
                    <a:cubicBezTo>
                      <a:pt x="0" y="232676"/>
                      <a:pt x="20955" y="245059"/>
                      <a:pt x="47625" y="229819"/>
                    </a:cubicBezTo>
                    <a:lnTo>
                      <a:pt x="169545" y="159334"/>
                    </a:lnTo>
                    <a:cubicBezTo>
                      <a:pt x="196215" y="144094"/>
                      <a:pt x="217170" y="106946"/>
                      <a:pt x="217170" y="76466"/>
                    </a:cubicBezTo>
                    <a:lnTo>
                      <a:pt x="217170" y="75514"/>
                    </a:lnTo>
                    <a:cubicBezTo>
                      <a:pt x="217170" y="48844"/>
                      <a:pt x="200025" y="35509"/>
                      <a:pt x="177165" y="45034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4" name="Graphic 7">
              <a:extLst>
                <a:ext uri="{FF2B5EF4-FFF2-40B4-BE49-F238E27FC236}">
                  <a16:creationId xmlns:a16="http://schemas.microsoft.com/office/drawing/2014/main" id="{172315FE-19FC-4D04-9E7F-9554F7C7E250}"/>
                </a:ext>
              </a:extLst>
            </p:cNvPr>
            <p:cNvGrpSpPr/>
            <p:nvPr/>
          </p:nvGrpSpPr>
          <p:grpSpPr>
            <a:xfrm>
              <a:off x="16767178" y="1746572"/>
              <a:ext cx="358208" cy="364971"/>
              <a:chOff x="9123382" y="2516956"/>
              <a:chExt cx="310515" cy="313413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EF44B959-CA2F-4800-B38A-C5E1BEA7B997}"/>
                  </a:ext>
                </a:extLst>
              </p:cNvPr>
              <p:cNvSpPr/>
              <p:nvPr/>
            </p:nvSpPr>
            <p:spPr>
              <a:xfrm>
                <a:off x="9123382" y="2516956"/>
                <a:ext cx="260984" cy="309587"/>
              </a:xfrm>
              <a:custGeom>
                <a:avLst/>
                <a:gdLst>
                  <a:gd name="connsiteX0" fmla="*/ 211455 w 260984"/>
                  <a:gd name="connsiteY0" fmla="*/ 53365 h 309587"/>
                  <a:gd name="connsiteX1" fmla="*/ 210503 w 260984"/>
                  <a:gd name="connsiteY1" fmla="*/ 41935 h 309587"/>
                  <a:gd name="connsiteX2" fmla="*/ 237172 w 260984"/>
                  <a:gd name="connsiteY2" fmla="*/ 33362 h 309587"/>
                  <a:gd name="connsiteX3" fmla="*/ 187642 w 260984"/>
                  <a:gd name="connsiteY3" fmla="*/ 4787 h 309587"/>
                  <a:gd name="connsiteX4" fmla="*/ 187642 w 260984"/>
                  <a:gd name="connsiteY4" fmla="*/ 4787 h 309587"/>
                  <a:gd name="connsiteX5" fmla="*/ 130492 w 260984"/>
                  <a:gd name="connsiteY5" fmla="*/ 11455 h 309587"/>
                  <a:gd name="connsiteX6" fmla="*/ 48578 w 260984"/>
                  <a:gd name="connsiteY6" fmla="*/ 149567 h 309587"/>
                  <a:gd name="connsiteX7" fmla="*/ 0 w 260984"/>
                  <a:gd name="connsiteY7" fmla="*/ 242912 h 309587"/>
                  <a:gd name="connsiteX8" fmla="*/ 0 w 260984"/>
                  <a:gd name="connsiteY8" fmla="*/ 243865 h 309587"/>
                  <a:gd name="connsiteX9" fmla="*/ 17145 w 260984"/>
                  <a:gd name="connsiteY9" fmla="*/ 281012 h 309587"/>
                  <a:gd name="connsiteX10" fmla="*/ 67628 w 260984"/>
                  <a:gd name="connsiteY10" fmla="*/ 309587 h 309587"/>
                  <a:gd name="connsiteX11" fmla="*/ 203835 w 260984"/>
                  <a:gd name="connsiteY11" fmla="*/ 192430 h 309587"/>
                  <a:gd name="connsiteX12" fmla="*/ 260985 w 260984"/>
                  <a:gd name="connsiteY12" fmla="*/ 93370 h 309587"/>
                  <a:gd name="connsiteX13" fmla="*/ 260985 w 260984"/>
                  <a:gd name="connsiteY13" fmla="*/ 92417 h 309587"/>
                  <a:gd name="connsiteX14" fmla="*/ 211455 w 260984"/>
                  <a:gd name="connsiteY14" fmla="*/ 53365 h 3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984" h="309587">
                    <a:moveTo>
                      <a:pt x="211455" y="53365"/>
                    </a:moveTo>
                    <a:cubicBezTo>
                      <a:pt x="211455" y="49555"/>
                      <a:pt x="210503" y="44792"/>
                      <a:pt x="210503" y="41935"/>
                    </a:cubicBezTo>
                    <a:lnTo>
                      <a:pt x="237172" y="33362"/>
                    </a:lnTo>
                    <a:lnTo>
                      <a:pt x="187642" y="4787"/>
                    </a:lnTo>
                    <a:lnTo>
                      <a:pt x="187642" y="4787"/>
                    </a:lnTo>
                    <a:cubicBezTo>
                      <a:pt x="172403" y="-2833"/>
                      <a:pt x="152400" y="-1880"/>
                      <a:pt x="130492" y="11455"/>
                    </a:cubicBezTo>
                    <a:cubicBezTo>
                      <a:pt x="86678" y="37172"/>
                      <a:pt x="50483" y="98132"/>
                      <a:pt x="48578" y="149567"/>
                    </a:cubicBezTo>
                    <a:cubicBezTo>
                      <a:pt x="20955" y="170522"/>
                      <a:pt x="0" y="209575"/>
                      <a:pt x="0" y="242912"/>
                    </a:cubicBezTo>
                    <a:lnTo>
                      <a:pt x="0" y="243865"/>
                    </a:lnTo>
                    <a:cubicBezTo>
                      <a:pt x="0" y="261962"/>
                      <a:pt x="6667" y="275297"/>
                      <a:pt x="17145" y="281012"/>
                    </a:cubicBezTo>
                    <a:cubicBezTo>
                      <a:pt x="27622" y="286727"/>
                      <a:pt x="67628" y="309587"/>
                      <a:pt x="67628" y="309587"/>
                    </a:cubicBezTo>
                    <a:lnTo>
                      <a:pt x="203835" y="192430"/>
                    </a:lnTo>
                    <a:cubicBezTo>
                      <a:pt x="235267" y="174332"/>
                      <a:pt x="260985" y="129565"/>
                      <a:pt x="260985" y="93370"/>
                    </a:cubicBezTo>
                    <a:lnTo>
                      <a:pt x="260985" y="92417"/>
                    </a:lnTo>
                    <a:cubicBezTo>
                      <a:pt x="260033" y="58127"/>
                      <a:pt x="239078" y="42887"/>
                      <a:pt x="211455" y="533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C187843C-0D92-476F-B207-D0B5C6CD2135}"/>
                  </a:ext>
                </a:extLst>
              </p:cNvPr>
              <p:cNvSpPr/>
              <p:nvPr/>
            </p:nvSpPr>
            <p:spPr>
              <a:xfrm>
                <a:off x="9172911" y="2545541"/>
                <a:ext cx="260985" cy="284828"/>
              </a:xfrm>
              <a:custGeom>
                <a:avLst/>
                <a:gdLst>
                  <a:gd name="connsiteX0" fmla="*/ 212408 w 260985"/>
                  <a:gd name="connsiteY0" fmla="*/ 54307 h 284828"/>
                  <a:gd name="connsiteX1" fmla="*/ 130492 w 260985"/>
                  <a:gd name="connsiteY1" fmla="*/ 11445 h 284828"/>
                  <a:gd name="connsiteX2" fmla="*/ 48578 w 260985"/>
                  <a:gd name="connsiteY2" fmla="*/ 149557 h 284828"/>
                  <a:gd name="connsiteX3" fmla="*/ 0 w 260985"/>
                  <a:gd name="connsiteY3" fmla="*/ 242902 h 284828"/>
                  <a:gd name="connsiteX4" fmla="*/ 0 w 260985"/>
                  <a:gd name="connsiteY4" fmla="*/ 243855 h 284828"/>
                  <a:gd name="connsiteX5" fmla="*/ 57150 w 260985"/>
                  <a:gd name="connsiteY5" fmla="*/ 277192 h 284828"/>
                  <a:gd name="connsiteX6" fmla="*/ 203835 w 260985"/>
                  <a:gd name="connsiteY6" fmla="*/ 192420 h 284828"/>
                  <a:gd name="connsiteX7" fmla="*/ 260985 w 260985"/>
                  <a:gd name="connsiteY7" fmla="*/ 93360 h 284828"/>
                  <a:gd name="connsiteX8" fmla="*/ 260985 w 260985"/>
                  <a:gd name="connsiteY8" fmla="*/ 92407 h 284828"/>
                  <a:gd name="connsiteX9" fmla="*/ 212408 w 260985"/>
                  <a:gd name="connsiteY9" fmla="*/ 54307 h 28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985" h="284828">
                    <a:moveTo>
                      <a:pt x="212408" y="54307"/>
                    </a:moveTo>
                    <a:cubicBezTo>
                      <a:pt x="210503" y="4777"/>
                      <a:pt x="174308" y="-14273"/>
                      <a:pt x="130492" y="11445"/>
                    </a:cubicBezTo>
                    <a:cubicBezTo>
                      <a:pt x="86678" y="37162"/>
                      <a:pt x="50483" y="98122"/>
                      <a:pt x="48578" y="149557"/>
                    </a:cubicBezTo>
                    <a:cubicBezTo>
                      <a:pt x="20955" y="170512"/>
                      <a:pt x="0" y="209565"/>
                      <a:pt x="0" y="242902"/>
                    </a:cubicBezTo>
                    <a:lnTo>
                      <a:pt x="0" y="243855"/>
                    </a:lnTo>
                    <a:cubicBezTo>
                      <a:pt x="0" y="280050"/>
                      <a:pt x="25717" y="295290"/>
                      <a:pt x="57150" y="277192"/>
                    </a:cubicBezTo>
                    <a:lnTo>
                      <a:pt x="203835" y="192420"/>
                    </a:lnTo>
                    <a:cubicBezTo>
                      <a:pt x="235267" y="174322"/>
                      <a:pt x="260985" y="129555"/>
                      <a:pt x="260985" y="93360"/>
                    </a:cubicBezTo>
                    <a:lnTo>
                      <a:pt x="260985" y="92407"/>
                    </a:lnTo>
                    <a:cubicBezTo>
                      <a:pt x="260985" y="58117"/>
                      <a:pt x="239078" y="42877"/>
                      <a:pt x="212408" y="5430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7" name="Graphic 7">
              <a:extLst>
                <a:ext uri="{FF2B5EF4-FFF2-40B4-BE49-F238E27FC236}">
                  <a16:creationId xmlns:a16="http://schemas.microsoft.com/office/drawing/2014/main" id="{1A21C944-195F-4CBF-868D-3EA136014B1E}"/>
                </a:ext>
              </a:extLst>
            </p:cNvPr>
            <p:cNvGrpSpPr/>
            <p:nvPr/>
          </p:nvGrpSpPr>
          <p:grpSpPr>
            <a:xfrm>
              <a:off x="16588074" y="3072055"/>
              <a:ext cx="357109" cy="364971"/>
              <a:chOff x="8968124" y="3655193"/>
              <a:chExt cx="309562" cy="313413"/>
            </a:xfrm>
          </p:grpSpPr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B609FEF3-6B09-49C8-87FB-D7F93BD70289}"/>
                  </a:ext>
                </a:extLst>
              </p:cNvPr>
              <p:cNvSpPr/>
              <p:nvPr/>
            </p:nvSpPr>
            <p:spPr>
              <a:xfrm>
                <a:off x="8968124" y="3655193"/>
                <a:ext cx="260985" cy="309587"/>
              </a:xfrm>
              <a:custGeom>
                <a:avLst/>
                <a:gdLst>
                  <a:gd name="connsiteX0" fmla="*/ 211455 w 260985"/>
                  <a:gd name="connsiteY0" fmla="*/ 53365 h 309587"/>
                  <a:gd name="connsiteX1" fmla="*/ 210503 w 260985"/>
                  <a:gd name="connsiteY1" fmla="*/ 41935 h 309587"/>
                  <a:gd name="connsiteX2" fmla="*/ 237173 w 260985"/>
                  <a:gd name="connsiteY2" fmla="*/ 33362 h 309587"/>
                  <a:gd name="connsiteX3" fmla="*/ 187642 w 260985"/>
                  <a:gd name="connsiteY3" fmla="*/ 4787 h 309587"/>
                  <a:gd name="connsiteX4" fmla="*/ 187642 w 260985"/>
                  <a:gd name="connsiteY4" fmla="*/ 4787 h 309587"/>
                  <a:gd name="connsiteX5" fmla="*/ 130492 w 260985"/>
                  <a:gd name="connsiteY5" fmla="*/ 11455 h 309587"/>
                  <a:gd name="connsiteX6" fmla="*/ 48578 w 260985"/>
                  <a:gd name="connsiteY6" fmla="*/ 149567 h 309587"/>
                  <a:gd name="connsiteX7" fmla="*/ 0 w 260985"/>
                  <a:gd name="connsiteY7" fmla="*/ 242912 h 309587"/>
                  <a:gd name="connsiteX8" fmla="*/ 0 w 260985"/>
                  <a:gd name="connsiteY8" fmla="*/ 243865 h 309587"/>
                  <a:gd name="connsiteX9" fmla="*/ 17145 w 260985"/>
                  <a:gd name="connsiteY9" fmla="*/ 281012 h 309587"/>
                  <a:gd name="connsiteX10" fmla="*/ 67628 w 260985"/>
                  <a:gd name="connsiteY10" fmla="*/ 309587 h 309587"/>
                  <a:gd name="connsiteX11" fmla="*/ 203835 w 260985"/>
                  <a:gd name="connsiteY11" fmla="*/ 192430 h 309587"/>
                  <a:gd name="connsiteX12" fmla="*/ 260985 w 260985"/>
                  <a:gd name="connsiteY12" fmla="*/ 93370 h 309587"/>
                  <a:gd name="connsiteX13" fmla="*/ 260985 w 260985"/>
                  <a:gd name="connsiteY13" fmla="*/ 92417 h 309587"/>
                  <a:gd name="connsiteX14" fmla="*/ 211455 w 260985"/>
                  <a:gd name="connsiteY14" fmla="*/ 53365 h 3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985" h="309587">
                    <a:moveTo>
                      <a:pt x="211455" y="53365"/>
                    </a:moveTo>
                    <a:cubicBezTo>
                      <a:pt x="211455" y="49555"/>
                      <a:pt x="210503" y="44792"/>
                      <a:pt x="210503" y="41935"/>
                    </a:cubicBezTo>
                    <a:lnTo>
                      <a:pt x="237173" y="33362"/>
                    </a:lnTo>
                    <a:lnTo>
                      <a:pt x="187642" y="4787"/>
                    </a:lnTo>
                    <a:lnTo>
                      <a:pt x="187642" y="4787"/>
                    </a:lnTo>
                    <a:cubicBezTo>
                      <a:pt x="172403" y="-2833"/>
                      <a:pt x="152400" y="-1880"/>
                      <a:pt x="130492" y="11455"/>
                    </a:cubicBezTo>
                    <a:cubicBezTo>
                      <a:pt x="86678" y="37172"/>
                      <a:pt x="50483" y="98132"/>
                      <a:pt x="48578" y="149567"/>
                    </a:cubicBezTo>
                    <a:cubicBezTo>
                      <a:pt x="20955" y="170522"/>
                      <a:pt x="0" y="209575"/>
                      <a:pt x="0" y="242912"/>
                    </a:cubicBezTo>
                    <a:lnTo>
                      <a:pt x="0" y="243865"/>
                    </a:lnTo>
                    <a:cubicBezTo>
                      <a:pt x="0" y="261962"/>
                      <a:pt x="6667" y="275297"/>
                      <a:pt x="17145" y="281012"/>
                    </a:cubicBezTo>
                    <a:cubicBezTo>
                      <a:pt x="27623" y="286727"/>
                      <a:pt x="67628" y="309587"/>
                      <a:pt x="67628" y="309587"/>
                    </a:cubicBezTo>
                    <a:lnTo>
                      <a:pt x="203835" y="192430"/>
                    </a:lnTo>
                    <a:cubicBezTo>
                      <a:pt x="235267" y="174332"/>
                      <a:pt x="260985" y="129565"/>
                      <a:pt x="260985" y="93370"/>
                    </a:cubicBezTo>
                    <a:lnTo>
                      <a:pt x="260985" y="92417"/>
                    </a:lnTo>
                    <a:cubicBezTo>
                      <a:pt x="260033" y="58127"/>
                      <a:pt x="238125" y="42887"/>
                      <a:pt x="211455" y="533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C979EC0-4FCA-43B1-8975-095B9AA16C0B}"/>
                  </a:ext>
                </a:extLst>
              </p:cNvPr>
              <p:cNvSpPr/>
              <p:nvPr/>
            </p:nvSpPr>
            <p:spPr>
              <a:xfrm>
                <a:off x="9016702" y="3683778"/>
                <a:ext cx="260984" cy="284828"/>
              </a:xfrm>
              <a:custGeom>
                <a:avLst/>
                <a:gdLst>
                  <a:gd name="connsiteX0" fmla="*/ 212408 w 260984"/>
                  <a:gd name="connsiteY0" fmla="*/ 54307 h 284828"/>
                  <a:gd name="connsiteX1" fmla="*/ 130492 w 260984"/>
                  <a:gd name="connsiteY1" fmla="*/ 11445 h 284828"/>
                  <a:gd name="connsiteX2" fmla="*/ 48577 w 260984"/>
                  <a:gd name="connsiteY2" fmla="*/ 149557 h 284828"/>
                  <a:gd name="connsiteX3" fmla="*/ 0 w 260984"/>
                  <a:gd name="connsiteY3" fmla="*/ 242902 h 284828"/>
                  <a:gd name="connsiteX4" fmla="*/ 0 w 260984"/>
                  <a:gd name="connsiteY4" fmla="*/ 243855 h 284828"/>
                  <a:gd name="connsiteX5" fmla="*/ 57150 w 260984"/>
                  <a:gd name="connsiteY5" fmla="*/ 277192 h 284828"/>
                  <a:gd name="connsiteX6" fmla="*/ 203835 w 260984"/>
                  <a:gd name="connsiteY6" fmla="*/ 192420 h 284828"/>
                  <a:gd name="connsiteX7" fmla="*/ 260985 w 260984"/>
                  <a:gd name="connsiteY7" fmla="*/ 93360 h 284828"/>
                  <a:gd name="connsiteX8" fmla="*/ 260985 w 260984"/>
                  <a:gd name="connsiteY8" fmla="*/ 92407 h 284828"/>
                  <a:gd name="connsiteX9" fmla="*/ 212408 w 260984"/>
                  <a:gd name="connsiteY9" fmla="*/ 54307 h 28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984" h="284828">
                    <a:moveTo>
                      <a:pt x="212408" y="54307"/>
                    </a:moveTo>
                    <a:cubicBezTo>
                      <a:pt x="210502" y="4777"/>
                      <a:pt x="174308" y="-14273"/>
                      <a:pt x="130492" y="11445"/>
                    </a:cubicBezTo>
                    <a:cubicBezTo>
                      <a:pt x="86677" y="37162"/>
                      <a:pt x="50483" y="98122"/>
                      <a:pt x="48577" y="149557"/>
                    </a:cubicBezTo>
                    <a:cubicBezTo>
                      <a:pt x="20955" y="170512"/>
                      <a:pt x="0" y="209565"/>
                      <a:pt x="0" y="242902"/>
                    </a:cubicBezTo>
                    <a:lnTo>
                      <a:pt x="0" y="243855"/>
                    </a:lnTo>
                    <a:cubicBezTo>
                      <a:pt x="0" y="280050"/>
                      <a:pt x="25717" y="295290"/>
                      <a:pt x="57150" y="277192"/>
                    </a:cubicBezTo>
                    <a:lnTo>
                      <a:pt x="203835" y="192420"/>
                    </a:lnTo>
                    <a:cubicBezTo>
                      <a:pt x="235267" y="174322"/>
                      <a:pt x="260985" y="129555"/>
                      <a:pt x="260985" y="93360"/>
                    </a:cubicBezTo>
                    <a:lnTo>
                      <a:pt x="260985" y="92407"/>
                    </a:lnTo>
                    <a:cubicBezTo>
                      <a:pt x="260985" y="58117"/>
                      <a:pt x="240030" y="42877"/>
                      <a:pt x="212408" y="5430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40" name="Graphic 7">
              <a:extLst>
                <a:ext uri="{FF2B5EF4-FFF2-40B4-BE49-F238E27FC236}">
                  <a16:creationId xmlns:a16="http://schemas.microsoft.com/office/drawing/2014/main" id="{2E9CB9E2-C840-491B-8E61-5513FE01B591}"/>
                </a:ext>
              </a:extLst>
            </p:cNvPr>
            <p:cNvGrpSpPr/>
            <p:nvPr/>
          </p:nvGrpSpPr>
          <p:grpSpPr>
            <a:xfrm>
              <a:off x="14470692" y="646284"/>
              <a:ext cx="1958056" cy="1454149"/>
              <a:chOff x="7132657" y="1572101"/>
              <a:chExt cx="1697354" cy="1248727"/>
            </a:xfrm>
          </p:grpSpPr>
          <p:grpSp>
            <p:nvGrpSpPr>
              <p:cNvPr id="4141" name="Graphic 7">
                <a:extLst>
                  <a:ext uri="{FF2B5EF4-FFF2-40B4-BE49-F238E27FC236}">
                    <a16:creationId xmlns:a16="http://schemas.microsoft.com/office/drawing/2014/main" id="{E179C19E-651E-4CBC-B36E-03E92B1FB4AC}"/>
                  </a:ext>
                </a:extLst>
              </p:cNvPr>
              <p:cNvGrpSpPr/>
              <p:nvPr/>
            </p:nvGrpSpPr>
            <p:grpSpPr>
              <a:xfrm>
                <a:off x="8469966" y="1572101"/>
                <a:ext cx="360045" cy="524827"/>
                <a:chOff x="8469966" y="1572101"/>
                <a:chExt cx="360045" cy="524827"/>
              </a:xfrm>
            </p:grpSpPr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B1E50238-6D83-4062-9AF5-8FD82D923407}"/>
                    </a:ext>
                  </a:extLst>
                </p:cNvPr>
                <p:cNvSpPr/>
                <p:nvPr/>
              </p:nvSpPr>
              <p:spPr>
                <a:xfrm>
                  <a:off x="8469966" y="1572101"/>
                  <a:ext cx="360045" cy="523875"/>
                </a:xfrm>
                <a:custGeom>
                  <a:avLst/>
                  <a:gdLst>
                    <a:gd name="connsiteX0" fmla="*/ 255270 w 360045"/>
                    <a:gd name="connsiteY0" fmla="*/ 0 h 523875"/>
                    <a:gd name="connsiteX1" fmla="*/ 190500 w 360045"/>
                    <a:gd name="connsiteY1" fmla="*/ 38100 h 523875"/>
                    <a:gd name="connsiteX2" fmla="*/ 157163 w 360045"/>
                    <a:gd name="connsiteY2" fmla="*/ 162878 h 523875"/>
                    <a:gd name="connsiteX3" fmla="*/ 65723 w 360045"/>
                    <a:gd name="connsiteY3" fmla="*/ 109538 h 523875"/>
                    <a:gd name="connsiteX4" fmla="*/ 0 w 360045"/>
                    <a:gd name="connsiteY4" fmla="*/ 147638 h 523875"/>
                    <a:gd name="connsiteX5" fmla="*/ 0 w 360045"/>
                    <a:gd name="connsiteY5" fmla="*/ 463868 h 523875"/>
                    <a:gd name="connsiteX6" fmla="*/ 104775 w 360045"/>
                    <a:gd name="connsiteY6" fmla="*/ 523875 h 523875"/>
                    <a:gd name="connsiteX7" fmla="*/ 115253 w 360045"/>
                    <a:gd name="connsiteY7" fmla="*/ 369570 h 523875"/>
                    <a:gd name="connsiteX8" fmla="*/ 220028 w 360045"/>
                    <a:gd name="connsiteY8" fmla="*/ 429578 h 523875"/>
                    <a:gd name="connsiteX9" fmla="*/ 225743 w 360045"/>
                    <a:gd name="connsiteY9" fmla="*/ 364808 h 523875"/>
                    <a:gd name="connsiteX10" fmla="*/ 302895 w 360045"/>
                    <a:gd name="connsiteY10" fmla="*/ 409575 h 523875"/>
                    <a:gd name="connsiteX11" fmla="*/ 360045 w 360045"/>
                    <a:gd name="connsiteY11" fmla="*/ 60008 h 523875"/>
                    <a:gd name="connsiteX12" fmla="*/ 255270 w 360045"/>
                    <a:gd name="connsiteY12" fmla="*/ 0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60045" h="523875">
                      <a:moveTo>
                        <a:pt x="255270" y="0"/>
                      </a:moveTo>
                      <a:lnTo>
                        <a:pt x="190500" y="38100"/>
                      </a:lnTo>
                      <a:lnTo>
                        <a:pt x="157163" y="162878"/>
                      </a:lnTo>
                      <a:lnTo>
                        <a:pt x="65723" y="109538"/>
                      </a:lnTo>
                      <a:lnTo>
                        <a:pt x="0" y="147638"/>
                      </a:lnTo>
                      <a:lnTo>
                        <a:pt x="0" y="463868"/>
                      </a:lnTo>
                      <a:lnTo>
                        <a:pt x="104775" y="523875"/>
                      </a:lnTo>
                      <a:lnTo>
                        <a:pt x="115253" y="369570"/>
                      </a:lnTo>
                      <a:lnTo>
                        <a:pt x="220028" y="429578"/>
                      </a:lnTo>
                      <a:lnTo>
                        <a:pt x="225743" y="364808"/>
                      </a:lnTo>
                      <a:lnTo>
                        <a:pt x="302895" y="409575"/>
                      </a:lnTo>
                      <a:lnTo>
                        <a:pt x="360045" y="60008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B6040CBA-0E8D-4FDC-A7CD-2331A2D83A1C}"/>
                    </a:ext>
                  </a:extLst>
                </p:cNvPr>
                <p:cNvSpPr/>
                <p:nvPr/>
              </p:nvSpPr>
              <p:spPr>
                <a:xfrm>
                  <a:off x="8573789" y="1632108"/>
                  <a:ext cx="255270" cy="464819"/>
                </a:xfrm>
                <a:custGeom>
                  <a:avLst/>
                  <a:gdLst>
                    <a:gd name="connsiteX0" fmla="*/ 0 w 255270"/>
                    <a:gd name="connsiteY0" fmla="*/ 147637 h 464819"/>
                    <a:gd name="connsiteX1" fmla="*/ 65722 w 255270"/>
                    <a:gd name="connsiteY1" fmla="*/ 109537 h 464819"/>
                    <a:gd name="connsiteX2" fmla="*/ 111442 w 255270"/>
                    <a:gd name="connsiteY2" fmla="*/ 225743 h 464819"/>
                    <a:gd name="connsiteX3" fmla="*/ 127635 w 255270"/>
                    <a:gd name="connsiteY3" fmla="*/ 271463 h 464819"/>
                    <a:gd name="connsiteX4" fmla="*/ 129540 w 255270"/>
                    <a:gd name="connsiteY4" fmla="*/ 270510 h 464819"/>
                    <a:gd name="connsiteX5" fmla="*/ 145733 w 255270"/>
                    <a:gd name="connsiteY5" fmla="*/ 205740 h 464819"/>
                    <a:gd name="connsiteX6" fmla="*/ 190500 w 255270"/>
                    <a:gd name="connsiteY6" fmla="*/ 38100 h 464819"/>
                    <a:gd name="connsiteX7" fmla="*/ 255270 w 255270"/>
                    <a:gd name="connsiteY7" fmla="*/ 0 h 464819"/>
                    <a:gd name="connsiteX8" fmla="*/ 255270 w 255270"/>
                    <a:gd name="connsiteY8" fmla="*/ 316230 h 464819"/>
                    <a:gd name="connsiteX9" fmla="*/ 198120 w 255270"/>
                    <a:gd name="connsiteY9" fmla="*/ 349568 h 464819"/>
                    <a:gd name="connsiteX10" fmla="*/ 198120 w 255270"/>
                    <a:gd name="connsiteY10" fmla="*/ 234315 h 464819"/>
                    <a:gd name="connsiteX11" fmla="*/ 205740 w 255270"/>
                    <a:gd name="connsiteY11" fmla="*/ 121920 h 464819"/>
                    <a:gd name="connsiteX12" fmla="*/ 203835 w 255270"/>
                    <a:gd name="connsiteY12" fmla="*/ 122873 h 464819"/>
                    <a:gd name="connsiteX13" fmla="*/ 180975 w 255270"/>
                    <a:gd name="connsiteY13" fmla="*/ 209550 h 464819"/>
                    <a:gd name="connsiteX14" fmla="*/ 140017 w 255270"/>
                    <a:gd name="connsiteY14" fmla="*/ 356235 h 464819"/>
                    <a:gd name="connsiteX15" fmla="*/ 115252 w 255270"/>
                    <a:gd name="connsiteY15" fmla="*/ 370523 h 464819"/>
                    <a:gd name="connsiteX16" fmla="*/ 73342 w 255270"/>
                    <a:gd name="connsiteY16" fmla="*/ 272415 h 464819"/>
                    <a:gd name="connsiteX17" fmla="*/ 51435 w 255270"/>
                    <a:gd name="connsiteY17" fmla="*/ 211455 h 464819"/>
                    <a:gd name="connsiteX18" fmla="*/ 49530 w 255270"/>
                    <a:gd name="connsiteY18" fmla="*/ 212408 h 464819"/>
                    <a:gd name="connsiteX19" fmla="*/ 57150 w 255270"/>
                    <a:gd name="connsiteY19" fmla="*/ 316230 h 464819"/>
                    <a:gd name="connsiteX20" fmla="*/ 57150 w 255270"/>
                    <a:gd name="connsiteY20" fmla="*/ 432435 h 464819"/>
                    <a:gd name="connsiteX21" fmla="*/ 0 w 255270"/>
                    <a:gd name="connsiteY21" fmla="*/ 464820 h 464819"/>
                    <a:gd name="connsiteX22" fmla="*/ 0 w 255270"/>
                    <a:gd name="connsiteY22" fmla="*/ 147637 h 464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55270" h="464819">
                      <a:moveTo>
                        <a:pt x="0" y="147637"/>
                      </a:moveTo>
                      <a:lnTo>
                        <a:pt x="65722" y="109537"/>
                      </a:lnTo>
                      <a:lnTo>
                        <a:pt x="111442" y="225743"/>
                      </a:lnTo>
                      <a:lnTo>
                        <a:pt x="127635" y="271463"/>
                      </a:lnTo>
                      <a:lnTo>
                        <a:pt x="129540" y="270510"/>
                      </a:lnTo>
                      <a:lnTo>
                        <a:pt x="145733" y="205740"/>
                      </a:lnTo>
                      <a:lnTo>
                        <a:pt x="190500" y="38100"/>
                      </a:lnTo>
                      <a:lnTo>
                        <a:pt x="255270" y="0"/>
                      </a:lnTo>
                      <a:lnTo>
                        <a:pt x="255270" y="316230"/>
                      </a:lnTo>
                      <a:lnTo>
                        <a:pt x="198120" y="349568"/>
                      </a:lnTo>
                      <a:lnTo>
                        <a:pt x="198120" y="234315"/>
                      </a:lnTo>
                      <a:cubicBezTo>
                        <a:pt x="198120" y="202883"/>
                        <a:pt x="202883" y="154305"/>
                        <a:pt x="205740" y="121920"/>
                      </a:cubicBezTo>
                      <a:lnTo>
                        <a:pt x="203835" y="122873"/>
                      </a:lnTo>
                      <a:lnTo>
                        <a:pt x="180975" y="209550"/>
                      </a:lnTo>
                      <a:lnTo>
                        <a:pt x="140017" y="356235"/>
                      </a:lnTo>
                      <a:lnTo>
                        <a:pt x="115252" y="370523"/>
                      </a:lnTo>
                      <a:lnTo>
                        <a:pt x="73342" y="272415"/>
                      </a:lnTo>
                      <a:lnTo>
                        <a:pt x="51435" y="211455"/>
                      </a:lnTo>
                      <a:lnTo>
                        <a:pt x="49530" y="212408"/>
                      </a:lnTo>
                      <a:cubicBezTo>
                        <a:pt x="52388" y="240983"/>
                        <a:pt x="57150" y="284798"/>
                        <a:pt x="57150" y="316230"/>
                      </a:cubicBezTo>
                      <a:lnTo>
                        <a:pt x="57150" y="432435"/>
                      </a:lnTo>
                      <a:lnTo>
                        <a:pt x="0" y="464820"/>
                      </a:lnTo>
                      <a:lnTo>
                        <a:pt x="0" y="147637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44" name="Graphic 7">
                <a:extLst>
                  <a:ext uri="{FF2B5EF4-FFF2-40B4-BE49-F238E27FC236}">
                    <a16:creationId xmlns:a16="http://schemas.microsoft.com/office/drawing/2014/main" id="{6E5ADBB9-8797-4D4A-BD24-9E2283DCC5F6}"/>
                  </a:ext>
                </a:extLst>
              </p:cNvPr>
              <p:cNvGrpSpPr/>
              <p:nvPr/>
            </p:nvGrpSpPr>
            <p:grpSpPr>
              <a:xfrm>
                <a:off x="8202314" y="1781651"/>
                <a:ext cx="350520" cy="468629"/>
                <a:chOff x="8202314" y="1781651"/>
                <a:chExt cx="350520" cy="468629"/>
              </a:xfrm>
            </p:grpSpPr>
            <p:sp>
              <p:nvSpPr>
                <p:cNvPr id="4145" name="Freeform: Shape 4144">
                  <a:extLst>
                    <a:ext uri="{FF2B5EF4-FFF2-40B4-BE49-F238E27FC236}">
                      <a16:creationId xmlns:a16="http://schemas.microsoft.com/office/drawing/2014/main" id="{F31EEA87-B4B9-40C9-8395-B69911E428AC}"/>
                    </a:ext>
                  </a:extLst>
                </p:cNvPr>
                <p:cNvSpPr/>
                <p:nvPr/>
              </p:nvSpPr>
              <p:spPr>
                <a:xfrm>
                  <a:off x="8202314" y="1781651"/>
                  <a:ext cx="284797" cy="468629"/>
                </a:xfrm>
                <a:custGeom>
                  <a:avLst/>
                  <a:gdLst>
                    <a:gd name="connsiteX0" fmla="*/ 104775 w 284797"/>
                    <a:gd name="connsiteY0" fmla="*/ 468630 h 468629"/>
                    <a:gd name="connsiteX1" fmla="*/ 0 w 284797"/>
                    <a:gd name="connsiteY1" fmla="*/ 408623 h 468629"/>
                    <a:gd name="connsiteX2" fmla="*/ 85725 w 284797"/>
                    <a:gd name="connsiteY2" fmla="*/ 42863 h 468629"/>
                    <a:gd name="connsiteX3" fmla="*/ 160020 w 284797"/>
                    <a:gd name="connsiteY3" fmla="*/ 0 h 468629"/>
                    <a:gd name="connsiteX4" fmla="*/ 264795 w 284797"/>
                    <a:gd name="connsiteY4" fmla="*/ 60007 h 468629"/>
                    <a:gd name="connsiteX5" fmla="*/ 284797 w 284797"/>
                    <a:gd name="connsiteY5" fmla="*/ 364808 h 468629"/>
                    <a:gd name="connsiteX6" fmla="*/ 180022 w 284797"/>
                    <a:gd name="connsiteY6" fmla="*/ 304800 h 468629"/>
                    <a:gd name="connsiteX7" fmla="*/ 104775 w 284797"/>
                    <a:gd name="connsiteY7" fmla="*/ 468630 h 46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4797" h="468629">
                      <a:moveTo>
                        <a:pt x="104775" y="468630"/>
                      </a:moveTo>
                      <a:lnTo>
                        <a:pt x="0" y="408623"/>
                      </a:lnTo>
                      <a:lnTo>
                        <a:pt x="85725" y="42863"/>
                      </a:lnTo>
                      <a:lnTo>
                        <a:pt x="160020" y="0"/>
                      </a:lnTo>
                      <a:lnTo>
                        <a:pt x="264795" y="60007"/>
                      </a:lnTo>
                      <a:lnTo>
                        <a:pt x="284797" y="364808"/>
                      </a:lnTo>
                      <a:lnTo>
                        <a:pt x="180022" y="304800"/>
                      </a:lnTo>
                      <a:lnTo>
                        <a:pt x="104775" y="46863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Freeform: Shape 4145">
                  <a:extLst>
                    <a:ext uri="{FF2B5EF4-FFF2-40B4-BE49-F238E27FC236}">
                      <a16:creationId xmlns:a16="http://schemas.microsoft.com/office/drawing/2014/main" id="{B3B1EE61-8D83-4898-9B9E-D818DE954223}"/>
                    </a:ext>
                  </a:extLst>
                </p:cNvPr>
                <p:cNvSpPr/>
                <p:nvPr/>
              </p:nvSpPr>
              <p:spPr>
                <a:xfrm>
                  <a:off x="8307089" y="1841658"/>
                  <a:ext cx="245745" cy="408622"/>
                </a:xfrm>
                <a:custGeom>
                  <a:avLst/>
                  <a:gdLst>
                    <a:gd name="connsiteX0" fmla="*/ 163830 w 245745"/>
                    <a:gd name="connsiteY0" fmla="*/ 239078 h 408622"/>
                    <a:gd name="connsiteX1" fmla="*/ 80010 w 245745"/>
                    <a:gd name="connsiteY1" fmla="*/ 287655 h 408622"/>
                    <a:gd name="connsiteX2" fmla="*/ 62865 w 245745"/>
                    <a:gd name="connsiteY2" fmla="*/ 372428 h 408622"/>
                    <a:gd name="connsiteX3" fmla="*/ 0 w 245745"/>
                    <a:gd name="connsiteY3" fmla="*/ 408622 h 408622"/>
                    <a:gd name="connsiteX4" fmla="*/ 85725 w 245745"/>
                    <a:gd name="connsiteY4" fmla="*/ 42863 h 408622"/>
                    <a:gd name="connsiteX5" fmla="*/ 160020 w 245745"/>
                    <a:gd name="connsiteY5" fmla="*/ 0 h 408622"/>
                    <a:gd name="connsiteX6" fmla="*/ 245745 w 245745"/>
                    <a:gd name="connsiteY6" fmla="*/ 266700 h 408622"/>
                    <a:gd name="connsiteX7" fmla="*/ 180022 w 245745"/>
                    <a:gd name="connsiteY7" fmla="*/ 304800 h 408622"/>
                    <a:gd name="connsiteX8" fmla="*/ 163830 w 245745"/>
                    <a:gd name="connsiteY8" fmla="*/ 239078 h 408622"/>
                    <a:gd name="connsiteX9" fmla="*/ 151447 w 245745"/>
                    <a:gd name="connsiteY9" fmla="*/ 190500 h 408622"/>
                    <a:gd name="connsiteX10" fmla="*/ 144780 w 245745"/>
                    <a:gd name="connsiteY10" fmla="*/ 164783 h 408622"/>
                    <a:gd name="connsiteX11" fmla="*/ 122872 w 245745"/>
                    <a:gd name="connsiteY11" fmla="*/ 75248 h 408622"/>
                    <a:gd name="connsiteX12" fmla="*/ 120967 w 245745"/>
                    <a:gd name="connsiteY12" fmla="*/ 76200 h 408622"/>
                    <a:gd name="connsiteX13" fmla="*/ 99060 w 245745"/>
                    <a:gd name="connsiteY13" fmla="*/ 190500 h 408622"/>
                    <a:gd name="connsiteX14" fmla="*/ 92392 w 245745"/>
                    <a:gd name="connsiteY14" fmla="*/ 223838 h 408622"/>
                    <a:gd name="connsiteX15" fmla="*/ 151447 w 245745"/>
                    <a:gd name="connsiteY15" fmla="*/ 190500 h 40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5745" h="408622">
                      <a:moveTo>
                        <a:pt x="163830" y="239078"/>
                      </a:moveTo>
                      <a:lnTo>
                        <a:pt x="80010" y="287655"/>
                      </a:lnTo>
                      <a:lnTo>
                        <a:pt x="62865" y="372428"/>
                      </a:lnTo>
                      <a:lnTo>
                        <a:pt x="0" y="408622"/>
                      </a:lnTo>
                      <a:lnTo>
                        <a:pt x="85725" y="42863"/>
                      </a:lnTo>
                      <a:lnTo>
                        <a:pt x="160020" y="0"/>
                      </a:lnTo>
                      <a:lnTo>
                        <a:pt x="245745" y="266700"/>
                      </a:lnTo>
                      <a:lnTo>
                        <a:pt x="180022" y="304800"/>
                      </a:lnTo>
                      <a:lnTo>
                        <a:pt x="163830" y="239078"/>
                      </a:lnTo>
                      <a:close/>
                      <a:moveTo>
                        <a:pt x="151447" y="190500"/>
                      </a:moveTo>
                      <a:lnTo>
                        <a:pt x="144780" y="164783"/>
                      </a:lnTo>
                      <a:cubicBezTo>
                        <a:pt x="137160" y="137160"/>
                        <a:pt x="129540" y="104775"/>
                        <a:pt x="122872" y="75248"/>
                      </a:cubicBezTo>
                      <a:lnTo>
                        <a:pt x="120967" y="76200"/>
                      </a:lnTo>
                      <a:cubicBezTo>
                        <a:pt x="114300" y="113348"/>
                        <a:pt x="106680" y="154305"/>
                        <a:pt x="99060" y="190500"/>
                      </a:cubicBezTo>
                      <a:lnTo>
                        <a:pt x="92392" y="223838"/>
                      </a:lnTo>
                      <a:lnTo>
                        <a:pt x="151447" y="190500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47" name="Graphic 7">
                <a:extLst>
                  <a:ext uri="{FF2B5EF4-FFF2-40B4-BE49-F238E27FC236}">
                    <a16:creationId xmlns:a16="http://schemas.microsoft.com/office/drawing/2014/main" id="{5E0C33C6-EA26-4C36-A2BE-5EF7AEE8484F}"/>
                  </a:ext>
                </a:extLst>
              </p:cNvPr>
              <p:cNvGrpSpPr/>
              <p:nvPr/>
            </p:nvGrpSpPr>
            <p:grpSpPr>
              <a:xfrm>
                <a:off x="7966094" y="1886426"/>
                <a:ext cx="320039" cy="501014"/>
                <a:chOff x="7966094" y="1886426"/>
                <a:chExt cx="320039" cy="501014"/>
              </a:xfrm>
            </p:grpSpPr>
            <p:sp>
              <p:nvSpPr>
                <p:cNvPr id="4148" name="Freeform: Shape 4147">
                  <a:extLst>
                    <a:ext uri="{FF2B5EF4-FFF2-40B4-BE49-F238E27FC236}">
                      <a16:creationId xmlns:a16="http://schemas.microsoft.com/office/drawing/2014/main" id="{FD75D6C0-B16C-4049-A3F4-00DAD7B9DDD2}"/>
                    </a:ext>
                  </a:extLst>
                </p:cNvPr>
                <p:cNvSpPr/>
                <p:nvPr/>
              </p:nvSpPr>
              <p:spPr>
                <a:xfrm>
                  <a:off x="7966094" y="1886426"/>
                  <a:ext cx="320039" cy="500062"/>
                </a:xfrm>
                <a:custGeom>
                  <a:avLst/>
                  <a:gdLst>
                    <a:gd name="connsiteX0" fmla="*/ 215265 w 320039"/>
                    <a:gd name="connsiteY0" fmla="*/ 0 h 500062"/>
                    <a:gd name="connsiteX1" fmla="*/ 156210 w 320039"/>
                    <a:gd name="connsiteY1" fmla="*/ 34290 h 500062"/>
                    <a:gd name="connsiteX2" fmla="*/ 156210 w 320039"/>
                    <a:gd name="connsiteY2" fmla="*/ 140970 h 500062"/>
                    <a:gd name="connsiteX3" fmla="*/ 63817 w 320039"/>
                    <a:gd name="connsiteY3" fmla="*/ 87630 h 500062"/>
                    <a:gd name="connsiteX4" fmla="*/ 0 w 320039"/>
                    <a:gd name="connsiteY4" fmla="*/ 123825 h 500062"/>
                    <a:gd name="connsiteX5" fmla="*/ 0 w 320039"/>
                    <a:gd name="connsiteY5" fmla="*/ 440055 h 500062"/>
                    <a:gd name="connsiteX6" fmla="*/ 104775 w 320039"/>
                    <a:gd name="connsiteY6" fmla="*/ 500063 h 500062"/>
                    <a:gd name="connsiteX7" fmla="*/ 151448 w 320039"/>
                    <a:gd name="connsiteY7" fmla="*/ 352425 h 500062"/>
                    <a:gd name="connsiteX8" fmla="*/ 256223 w 320039"/>
                    <a:gd name="connsiteY8" fmla="*/ 412433 h 500062"/>
                    <a:gd name="connsiteX9" fmla="*/ 320040 w 320039"/>
                    <a:gd name="connsiteY9" fmla="*/ 59055 h 500062"/>
                    <a:gd name="connsiteX10" fmla="*/ 215265 w 320039"/>
                    <a:gd name="connsiteY10" fmla="*/ 0 h 500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0039" h="500062">
                      <a:moveTo>
                        <a:pt x="215265" y="0"/>
                      </a:moveTo>
                      <a:lnTo>
                        <a:pt x="156210" y="34290"/>
                      </a:lnTo>
                      <a:lnTo>
                        <a:pt x="156210" y="140970"/>
                      </a:lnTo>
                      <a:lnTo>
                        <a:pt x="63817" y="87630"/>
                      </a:lnTo>
                      <a:lnTo>
                        <a:pt x="0" y="123825"/>
                      </a:lnTo>
                      <a:lnTo>
                        <a:pt x="0" y="440055"/>
                      </a:lnTo>
                      <a:lnTo>
                        <a:pt x="104775" y="500063"/>
                      </a:lnTo>
                      <a:lnTo>
                        <a:pt x="151448" y="352425"/>
                      </a:lnTo>
                      <a:lnTo>
                        <a:pt x="256223" y="412433"/>
                      </a:lnTo>
                      <a:lnTo>
                        <a:pt x="320040" y="59055"/>
                      </a:lnTo>
                      <a:lnTo>
                        <a:pt x="215265" y="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Freeform: Shape 4148">
                  <a:extLst>
                    <a:ext uri="{FF2B5EF4-FFF2-40B4-BE49-F238E27FC236}">
                      <a16:creationId xmlns:a16="http://schemas.microsoft.com/office/drawing/2014/main" id="{FDA1653F-27CA-4F9B-AAE8-EF808D436AC4}"/>
                    </a:ext>
                  </a:extLst>
                </p:cNvPr>
                <p:cNvSpPr/>
                <p:nvPr/>
              </p:nvSpPr>
              <p:spPr>
                <a:xfrm>
                  <a:off x="8070869" y="1946433"/>
                  <a:ext cx="215264" cy="441007"/>
                </a:xfrm>
                <a:custGeom>
                  <a:avLst/>
                  <a:gdLst>
                    <a:gd name="connsiteX0" fmla="*/ 0 w 215264"/>
                    <a:gd name="connsiteY0" fmla="*/ 123825 h 441007"/>
                    <a:gd name="connsiteX1" fmla="*/ 63817 w 215264"/>
                    <a:gd name="connsiteY1" fmla="*/ 87630 h 441007"/>
                    <a:gd name="connsiteX2" fmla="*/ 135255 w 215264"/>
                    <a:gd name="connsiteY2" fmla="*/ 203835 h 441007"/>
                    <a:gd name="connsiteX3" fmla="*/ 161925 w 215264"/>
                    <a:gd name="connsiteY3" fmla="*/ 258128 h 441007"/>
                    <a:gd name="connsiteX4" fmla="*/ 163830 w 215264"/>
                    <a:gd name="connsiteY4" fmla="*/ 257175 h 441007"/>
                    <a:gd name="connsiteX5" fmla="*/ 156210 w 215264"/>
                    <a:gd name="connsiteY5" fmla="*/ 145733 h 441007"/>
                    <a:gd name="connsiteX6" fmla="*/ 156210 w 215264"/>
                    <a:gd name="connsiteY6" fmla="*/ 34290 h 441007"/>
                    <a:gd name="connsiteX7" fmla="*/ 215265 w 215264"/>
                    <a:gd name="connsiteY7" fmla="*/ 0 h 441007"/>
                    <a:gd name="connsiteX8" fmla="*/ 215265 w 215264"/>
                    <a:gd name="connsiteY8" fmla="*/ 316230 h 441007"/>
                    <a:gd name="connsiteX9" fmla="*/ 151448 w 215264"/>
                    <a:gd name="connsiteY9" fmla="*/ 352425 h 441007"/>
                    <a:gd name="connsiteX10" fmla="*/ 80010 w 215264"/>
                    <a:gd name="connsiteY10" fmla="*/ 236220 h 441007"/>
                    <a:gd name="connsiteX11" fmla="*/ 53340 w 215264"/>
                    <a:gd name="connsiteY11" fmla="*/ 182880 h 441007"/>
                    <a:gd name="connsiteX12" fmla="*/ 51435 w 215264"/>
                    <a:gd name="connsiteY12" fmla="*/ 183833 h 441007"/>
                    <a:gd name="connsiteX13" fmla="*/ 59055 w 215264"/>
                    <a:gd name="connsiteY13" fmla="*/ 294322 h 441007"/>
                    <a:gd name="connsiteX14" fmla="*/ 59055 w 215264"/>
                    <a:gd name="connsiteY14" fmla="*/ 406718 h 441007"/>
                    <a:gd name="connsiteX15" fmla="*/ 0 w 215264"/>
                    <a:gd name="connsiteY15" fmla="*/ 441008 h 441007"/>
                    <a:gd name="connsiteX16" fmla="*/ 0 w 215264"/>
                    <a:gd name="connsiteY16" fmla="*/ 123825 h 44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5264" h="441007">
                      <a:moveTo>
                        <a:pt x="0" y="123825"/>
                      </a:moveTo>
                      <a:lnTo>
                        <a:pt x="63817" y="87630"/>
                      </a:lnTo>
                      <a:lnTo>
                        <a:pt x="135255" y="203835"/>
                      </a:lnTo>
                      <a:lnTo>
                        <a:pt x="161925" y="258128"/>
                      </a:lnTo>
                      <a:lnTo>
                        <a:pt x="163830" y="257175"/>
                      </a:lnTo>
                      <a:cubicBezTo>
                        <a:pt x="160973" y="224790"/>
                        <a:pt x="156210" y="183833"/>
                        <a:pt x="156210" y="145733"/>
                      </a:cubicBezTo>
                      <a:lnTo>
                        <a:pt x="156210" y="34290"/>
                      </a:lnTo>
                      <a:lnTo>
                        <a:pt x="215265" y="0"/>
                      </a:lnTo>
                      <a:lnTo>
                        <a:pt x="215265" y="316230"/>
                      </a:lnTo>
                      <a:lnTo>
                        <a:pt x="151448" y="352425"/>
                      </a:lnTo>
                      <a:lnTo>
                        <a:pt x="80010" y="236220"/>
                      </a:lnTo>
                      <a:lnTo>
                        <a:pt x="53340" y="182880"/>
                      </a:lnTo>
                      <a:lnTo>
                        <a:pt x="51435" y="183833"/>
                      </a:lnTo>
                      <a:cubicBezTo>
                        <a:pt x="54292" y="217170"/>
                        <a:pt x="59055" y="256222"/>
                        <a:pt x="59055" y="294322"/>
                      </a:cubicBezTo>
                      <a:lnTo>
                        <a:pt x="59055" y="406718"/>
                      </a:lnTo>
                      <a:lnTo>
                        <a:pt x="0" y="441008"/>
                      </a:lnTo>
                      <a:lnTo>
                        <a:pt x="0" y="12382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0" name="Graphic 7">
                <a:extLst>
                  <a:ext uri="{FF2B5EF4-FFF2-40B4-BE49-F238E27FC236}">
                    <a16:creationId xmlns:a16="http://schemas.microsoft.com/office/drawing/2014/main" id="{011D7D9B-94D3-4B2B-B757-1D31D75EFD82}"/>
                  </a:ext>
                </a:extLst>
              </p:cNvPr>
              <p:cNvGrpSpPr/>
              <p:nvPr/>
            </p:nvGrpSpPr>
            <p:grpSpPr>
              <a:xfrm>
                <a:off x="7716539" y="2031206"/>
                <a:ext cx="317182" cy="457199"/>
                <a:chOff x="7716539" y="2031206"/>
                <a:chExt cx="317182" cy="457199"/>
              </a:xfrm>
            </p:grpSpPr>
            <p:sp>
              <p:nvSpPr>
                <p:cNvPr id="4151" name="Freeform: Shape 4150">
                  <a:extLst>
                    <a:ext uri="{FF2B5EF4-FFF2-40B4-BE49-F238E27FC236}">
                      <a16:creationId xmlns:a16="http://schemas.microsoft.com/office/drawing/2014/main" id="{AE19B33A-2CA1-4250-93F9-967BC1FEA4A2}"/>
                    </a:ext>
                  </a:extLst>
                </p:cNvPr>
                <p:cNvSpPr/>
                <p:nvPr/>
              </p:nvSpPr>
              <p:spPr>
                <a:xfrm>
                  <a:off x="7716539" y="2031206"/>
                  <a:ext cx="317182" cy="456247"/>
                </a:xfrm>
                <a:custGeom>
                  <a:avLst/>
                  <a:gdLst>
                    <a:gd name="connsiteX0" fmla="*/ 212408 w 317182"/>
                    <a:gd name="connsiteY0" fmla="*/ 0 h 456247"/>
                    <a:gd name="connsiteX1" fmla="*/ 0 w 317182"/>
                    <a:gd name="connsiteY1" fmla="*/ 122872 h 456247"/>
                    <a:gd name="connsiteX2" fmla="*/ 0 w 317182"/>
                    <a:gd name="connsiteY2" fmla="*/ 182880 h 456247"/>
                    <a:gd name="connsiteX3" fmla="*/ 75247 w 317182"/>
                    <a:gd name="connsiteY3" fmla="*/ 226695 h 456247"/>
                    <a:gd name="connsiteX4" fmla="*/ 75247 w 317182"/>
                    <a:gd name="connsiteY4" fmla="*/ 396240 h 456247"/>
                    <a:gd name="connsiteX5" fmla="*/ 180022 w 317182"/>
                    <a:gd name="connsiteY5" fmla="*/ 456247 h 456247"/>
                    <a:gd name="connsiteX6" fmla="*/ 219075 w 317182"/>
                    <a:gd name="connsiteY6" fmla="*/ 142875 h 456247"/>
                    <a:gd name="connsiteX7" fmla="*/ 317183 w 317182"/>
                    <a:gd name="connsiteY7" fmla="*/ 60960 h 456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182" h="456247">
                      <a:moveTo>
                        <a:pt x="212408" y="0"/>
                      </a:moveTo>
                      <a:lnTo>
                        <a:pt x="0" y="122872"/>
                      </a:lnTo>
                      <a:lnTo>
                        <a:pt x="0" y="182880"/>
                      </a:lnTo>
                      <a:lnTo>
                        <a:pt x="75247" y="226695"/>
                      </a:lnTo>
                      <a:lnTo>
                        <a:pt x="75247" y="396240"/>
                      </a:lnTo>
                      <a:lnTo>
                        <a:pt x="180022" y="456247"/>
                      </a:lnTo>
                      <a:lnTo>
                        <a:pt x="219075" y="142875"/>
                      </a:lnTo>
                      <a:lnTo>
                        <a:pt x="317183" y="6096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Freeform: Shape 4151">
                  <a:extLst>
                    <a:ext uri="{FF2B5EF4-FFF2-40B4-BE49-F238E27FC236}">
                      <a16:creationId xmlns:a16="http://schemas.microsoft.com/office/drawing/2014/main" id="{F6A4D59C-97A2-4745-AB95-E3C0DB7A39A0}"/>
                    </a:ext>
                  </a:extLst>
                </p:cNvPr>
                <p:cNvSpPr/>
                <p:nvPr/>
              </p:nvSpPr>
              <p:spPr>
                <a:xfrm>
                  <a:off x="7821314" y="2092165"/>
                  <a:ext cx="212407" cy="396239"/>
                </a:xfrm>
                <a:custGeom>
                  <a:avLst/>
                  <a:gdLst>
                    <a:gd name="connsiteX0" fmla="*/ 75247 w 212407"/>
                    <a:gd name="connsiteY0" fmla="*/ 139065 h 396239"/>
                    <a:gd name="connsiteX1" fmla="*/ 0 w 212407"/>
                    <a:gd name="connsiteY1" fmla="*/ 182880 h 396239"/>
                    <a:gd name="connsiteX2" fmla="*/ 0 w 212407"/>
                    <a:gd name="connsiteY2" fmla="*/ 122873 h 396239"/>
                    <a:gd name="connsiteX3" fmla="*/ 212407 w 212407"/>
                    <a:gd name="connsiteY3" fmla="*/ 0 h 396239"/>
                    <a:gd name="connsiteX4" fmla="*/ 212407 w 212407"/>
                    <a:gd name="connsiteY4" fmla="*/ 60008 h 396239"/>
                    <a:gd name="connsiteX5" fmla="*/ 137160 w 212407"/>
                    <a:gd name="connsiteY5" fmla="*/ 103823 h 396239"/>
                    <a:gd name="connsiteX6" fmla="*/ 137160 w 212407"/>
                    <a:gd name="connsiteY6" fmla="*/ 360045 h 396239"/>
                    <a:gd name="connsiteX7" fmla="*/ 75247 w 212407"/>
                    <a:gd name="connsiteY7" fmla="*/ 396240 h 396239"/>
                    <a:gd name="connsiteX8" fmla="*/ 75247 w 212407"/>
                    <a:gd name="connsiteY8" fmla="*/ 139065 h 396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407" h="396239">
                      <a:moveTo>
                        <a:pt x="75247" y="139065"/>
                      </a:moveTo>
                      <a:lnTo>
                        <a:pt x="0" y="182880"/>
                      </a:lnTo>
                      <a:lnTo>
                        <a:pt x="0" y="122873"/>
                      </a:lnTo>
                      <a:lnTo>
                        <a:pt x="212407" y="0"/>
                      </a:lnTo>
                      <a:lnTo>
                        <a:pt x="212407" y="60008"/>
                      </a:lnTo>
                      <a:lnTo>
                        <a:pt x="137160" y="103823"/>
                      </a:lnTo>
                      <a:lnTo>
                        <a:pt x="137160" y="360045"/>
                      </a:lnTo>
                      <a:lnTo>
                        <a:pt x="75247" y="396240"/>
                      </a:lnTo>
                      <a:lnTo>
                        <a:pt x="75247" y="13906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3" name="Graphic 7">
                <a:extLst>
                  <a:ext uri="{FF2B5EF4-FFF2-40B4-BE49-F238E27FC236}">
                    <a16:creationId xmlns:a16="http://schemas.microsoft.com/office/drawing/2014/main" id="{40691261-4793-496C-AF8E-D36968368C74}"/>
                  </a:ext>
                </a:extLst>
              </p:cNvPr>
              <p:cNvGrpSpPr/>
              <p:nvPr/>
            </p:nvGrpSpPr>
            <p:grpSpPr>
              <a:xfrm>
                <a:off x="7518419" y="2170270"/>
                <a:ext cx="280987" cy="475297"/>
                <a:chOff x="7518419" y="2170270"/>
                <a:chExt cx="280987" cy="475297"/>
              </a:xfrm>
            </p:grpSpPr>
            <p:sp>
              <p:nvSpPr>
                <p:cNvPr id="4154" name="Freeform: Shape 4153">
                  <a:extLst>
                    <a:ext uri="{FF2B5EF4-FFF2-40B4-BE49-F238E27FC236}">
                      <a16:creationId xmlns:a16="http://schemas.microsoft.com/office/drawing/2014/main" id="{8D6C6707-441F-4EB5-AF7D-07E47404BD4B}"/>
                    </a:ext>
                  </a:extLst>
                </p:cNvPr>
                <p:cNvSpPr/>
                <p:nvPr/>
              </p:nvSpPr>
              <p:spPr>
                <a:xfrm>
                  <a:off x="7518419" y="2170270"/>
                  <a:ext cx="280987" cy="475297"/>
                </a:xfrm>
                <a:custGeom>
                  <a:avLst/>
                  <a:gdLst>
                    <a:gd name="connsiteX0" fmla="*/ 196215 w 280987"/>
                    <a:gd name="connsiteY0" fmla="*/ 265747 h 475297"/>
                    <a:gd name="connsiteX1" fmla="*/ 259080 w 280987"/>
                    <a:gd name="connsiteY1" fmla="*/ 193358 h 475297"/>
                    <a:gd name="connsiteX2" fmla="*/ 166688 w 280987"/>
                    <a:gd name="connsiteY2" fmla="*/ 122872 h 475297"/>
                    <a:gd name="connsiteX3" fmla="*/ 276225 w 280987"/>
                    <a:gd name="connsiteY3" fmla="*/ 60007 h 475297"/>
                    <a:gd name="connsiteX4" fmla="*/ 171450 w 280987"/>
                    <a:gd name="connsiteY4" fmla="*/ 0 h 475297"/>
                    <a:gd name="connsiteX5" fmla="*/ 0 w 280987"/>
                    <a:gd name="connsiteY5" fmla="*/ 99060 h 475297"/>
                    <a:gd name="connsiteX6" fmla="*/ 0 w 280987"/>
                    <a:gd name="connsiteY6" fmla="*/ 415290 h 475297"/>
                    <a:gd name="connsiteX7" fmla="*/ 104775 w 280987"/>
                    <a:gd name="connsiteY7" fmla="*/ 475297 h 475297"/>
                    <a:gd name="connsiteX8" fmla="*/ 280988 w 280987"/>
                    <a:gd name="connsiteY8" fmla="*/ 313372 h 475297"/>
                    <a:gd name="connsiteX9" fmla="*/ 196215 w 280987"/>
                    <a:gd name="connsiteY9" fmla="*/ 265747 h 475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0987" h="475297">
                      <a:moveTo>
                        <a:pt x="196215" y="265747"/>
                      </a:moveTo>
                      <a:lnTo>
                        <a:pt x="259080" y="193358"/>
                      </a:lnTo>
                      <a:lnTo>
                        <a:pt x="166688" y="122872"/>
                      </a:lnTo>
                      <a:lnTo>
                        <a:pt x="276225" y="60007"/>
                      </a:lnTo>
                      <a:lnTo>
                        <a:pt x="171450" y="0"/>
                      </a:lnTo>
                      <a:lnTo>
                        <a:pt x="0" y="99060"/>
                      </a:lnTo>
                      <a:lnTo>
                        <a:pt x="0" y="415290"/>
                      </a:lnTo>
                      <a:lnTo>
                        <a:pt x="104775" y="475297"/>
                      </a:lnTo>
                      <a:lnTo>
                        <a:pt x="280988" y="313372"/>
                      </a:lnTo>
                      <a:lnTo>
                        <a:pt x="196215" y="265747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Freeform: Shape 4154">
                  <a:extLst>
                    <a:ext uri="{FF2B5EF4-FFF2-40B4-BE49-F238E27FC236}">
                      <a16:creationId xmlns:a16="http://schemas.microsoft.com/office/drawing/2014/main" id="{B57F3A14-2731-4FD2-98DF-DB54DDCCC4CD}"/>
                    </a:ext>
                  </a:extLst>
                </p:cNvPr>
                <p:cNvSpPr/>
                <p:nvPr/>
              </p:nvSpPr>
              <p:spPr>
                <a:xfrm>
                  <a:off x="7622242" y="2230278"/>
                  <a:ext cx="176212" cy="415289"/>
                </a:xfrm>
                <a:custGeom>
                  <a:avLst/>
                  <a:gdLst>
                    <a:gd name="connsiteX0" fmla="*/ 0 w 176212"/>
                    <a:gd name="connsiteY0" fmla="*/ 99060 h 415289"/>
                    <a:gd name="connsiteX1" fmla="*/ 171450 w 176212"/>
                    <a:gd name="connsiteY1" fmla="*/ 0 h 415289"/>
                    <a:gd name="connsiteX2" fmla="*/ 171450 w 176212"/>
                    <a:gd name="connsiteY2" fmla="*/ 60008 h 415289"/>
                    <a:gd name="connsiteX3" fmla="*/ 61913 w 176212"/>
                    <a:gd name="connsiteY3" fmla="*/ 123825 h 415289"/>
                    <a:gd name="connsiteX4" fmla="*/ 61913 w 176212"/>
                    <a:gd name="connsiteY4" fmla="*/ 187643 h 415289"/>
                    <a:gd name="connsiteX5" fmla="*/ 155257 w 176212"/>
                    <a:gd name="connsiteY5" fmla="*/ 133350 h 415289"/>
                    <a:gd name="connsiteX6" fmla="*/ 155257 w 176212"/>
                    <a:gd name="connsiteY6" fmla="*/ 193358 h 415289"/>
                    <a:gd name="connsiteX7" fmla="*/ 61913 w 176212"/>
                    <a:gd name="connsiteY7" fmla="*/ 246698 h 415289"/>
                    <a:gd name="connsiteX8" fmla="*/ 61913 w 176212"/>
                    <a:gd name="connsiteY8" fmla="*/ 319088 h 415289"/>
                    <a:gd name="connsiteX9" fmla="*/ 176213 w 176212"/>
                    <a:gd name="connsiteY9" fmla="*/ 253365 h 415289"/>
                    <a:gd name="connsiteX10" fmla="*/ 176213 w 176212"/>
                    <a:gd name="connsiteY10" fmla="*/ 313373 h 415289"/>
                    <a:gd name="connsiteX11" fmla="*/ 0 w 176212"/>
                    <a:gd name="connsiteY11" fmla="*/ 415290 h 415289"/>
                    <a:gd name="connsiteX12" fmla="*/ 0 w 176212"/>
                    <a:gd name="connsiteY12" fmla="*/ 99060 h 415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6212" h="415289">
                      <a:moveTo>
                        <a:pt x="0" y="99060"/>
                      </a:moveTo>
                      <a:lnTo>
                        <a:pt x="171450" y="0"/>
                      </a:lnTo>
                      <a:lnTo>
                        <a:pt x="171450" y="60008"/>
                      </a:lnTo>
                      <a:lnTo>
                        <a:pt x="61913" y="123825"/>
                      </a:lnTo>
                      <a:lnTo>
                        <a:pt x="61913" y="187643"/>
                      </a:lnTo>
                      <a:lnTo>
                        <a:pt x="155257" y="133350"/>
                      </a:lnTo>
                      <a:lnTo>
                        <a:pt x="155257" y="193358"/>
                      </a:lnTo>
                      <a:lnTo>
                        <a:pt x="61913" y="246698"/>
                      </a:lnTo>
                      <a:lnTo>
                        <a:pt x="61913" y="319088"/>
                      </a:lnTo>
                      <a:lnTo>
                        <a:pt x="176213" y="253365"/>
                      </a:lnTo>
                      <a:lnTo>
                        <a:pt x="176213" y="313373"/>
                      </a:lnTo>
                      <a:lnTo>
                        <a:pt x="0" y="415290"/>
                      </a:lnTo>
                      <a:lnTo>
                        <a:pt x="0" y="99060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6" name="Graphic 7">
                <a:extLst>
                  <a:ext uri="{FF2B5EF4-FFF2-40B4-BE49-F238E27FC236}">
                    <a16:creationId xmlns:a16="http://schemas.microsoft.com/office/drawing/2014/main" id="{5B1E0D03-0D36-4574-ACC0-467057CA8B25}"/>
                  </a:ext>
                </a:extLst>
              </p:cNvPr>
              <p:cNvGrpSpPr/>
              <p:nvPr/>
            </p:nvGrpSpPr>
            <p:grpSpPr>
              <a:xfrm>
                <a:off x="7395547" y="2304573"/>
                <a:ext cx="166687" cy="412432"/>
                <a:chOff x="7395547" y="2304573"/>
                <a:chExt cx="166687" cy="412432"/>
              </a:xfrm>
            </p:grpSpPr>
            <p:sp>
              <p:nvSpPr>
                <p:cNvPr id="4157" name="Freeform: Shape 4156">
                  <a:extLst>
                    <a:ext uri="{FF2B5EF4-FFF2-40B4-BE49-F238E27FC236}">
                      <a16:creationId xmlns:a16="http://schemas.microsoft.com/office/drawing/2014/main" id="{905E7465-C33E-4438-A985-51145D9FB954}"/>
                    </a:ext>
                  </a:extLst>
                </p:cNvPr>
                <p:cNvSpPr/>
                <p:nvPr/>
              </p:nvSpPr>
              <p:spPr>
                <a:xfrm>
                  <a:off x="7395547" y="2304573"/>
                  <a:ext cx="166687" cy="412432"/>
                </a:xfrm>
                <a:custGeom>
                  <a:avLst/>
                  <a:gdLst>
                    <a:gd name="connsiteX0" fmla="*/ 0 w 166687"/>
                    <a:gd name="connsiteY0" fmla="*/ 35242 h 412432"/>
                    <a:gd name="connsiteX1" fmla="*/ 61912 w 166687"/>
                    <a:gd name="connsiteY1" fmla="*/ 0 h 412432"/>
                    <a:gd name="connsiteX2" fmla="*/ 166687 w 166687"/>
                    <a:gd name="connsiteY2" fmla="*/ 60007 h 412432"/>
                    <a:gd name="connsiteX3" fmla="*/ 104775 w 166687"/>
                    <a:gd name="connsiteY3" fmla="*/ 412432 h 412432"/>
                    <a:gd name="connsiteX4" fmla="*/ 0 w 166687"/>
                    <a:gd name="connsiteY4" fmla="*/ 352425 h 412432"/>
                    <a:gd name="connsiteX5" fmla="*/ 0 w 166687"/>
                    <a:gd name="connsiteY5" fmla="*/ 35242 h 412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687" h="412432">
                      <a:moveTo>
                        <a:pt x="0" y="35242"/>
                      </a:moveTo>
                      <a:lnTo>
                        <a:pt x="61912" y="0"/>
                      </a:lnTo>
                      <a:lnTo>
                        <a:pt x="166687" y="60007"/>
                      </a:lnTo>
                      <a:lnTo>
                        <a:pt x="104775" y="412432"/>
                      </a:lnTo>
                      <a:lnTo>
                        <a:pt x="0" y="352425"/>
                      </a:lnTo>
                      <a:lnTo>
                        <a:pt x="0" y="35242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8" name="Freeform: Shape 4157">
                  <a:extLst>
                    <a:ext uri="{FF2B5EF4-FFF2-40B4-BE49-F238E27FC236}">
                      <a16:creationId xmlns:a16="http://schemas.microsoft.com/office/drawing/2014/main" id="{79AD2F95-4876-4C2A-81C1-5F5C5F409C1A}"/>
                    </a:ext>
                  </a:extLst>
                </p:cNvPr>
                <p:cNvSpPr/>
                <p:nvPr/>
              </p:nvSpPr>
              <p:spPr>
                <a:xfrm>
                  <a:off x="7499369" y="2364580"/>
                  <a:ext cx="61912" cy="351472"/>
                </a:xfrm>
                <a:custGeom>
                  <a:avLst/>
                  <a:gdLst>
                    <a:gd name="connsiteX0" fmla="*/ 0 w 61912"/>
                    <a:gd name="connsiteY0" fmla="*/ 35243 h 351472"/>
                    <a:gd name="connsiteX1" fmla="*/ 61913 w 61912"/>
                    <a:gd name="connsiteY1" fmla="*/ 0 h 351472"/>
                    <a:gd name="connsiteX2" fmla="*/ 61913 w 61912"/>
                    <a:gd name="connsiteY2" fmla="*/ 316230 h 351472"/>
                    <a:gd name="connsiteX3" fmla="*/ 0 w 61912"/>
                    <a:gd name="connsiteY3" fmla="*/ 351473 h 351472"/>
                    <a:gd name="connsiteX4" fmla="*/ 0 w 61912"/>
                    <a:gd name="connsiteY4" fmla="*/ 35243 h 351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912" h="351472">
                      <a:moveTo>
                        <a:pt x="0" y="35243"/>
                      </a:moveTo>
                      <a:lnTo>
                        <a:pt x="61913" y="0"/>
                      </a:lnTo>
                      <a:lnTo>
                        <a:pt x="61913" y="316230"/>
                      </a:lnTo>
                      <a:lnTo>
                        <a:pt x="0" y="351473"/>
                      </a:lnTo>
                      <a:lnTo>
                        <a:pt x="0" y="35243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9" name="Graphic 7">
                <a:extLst>
                  <a:ext uri="{FF2B5EF4-FFF2-40B4-BE49-F238E27FC236}">
                    <a16:creationId xmlns:a16="http://schemas.microsoft.com/office/drawing/2014/main" id="{EC83E39F-B4E1-48CB-B886-9BFB453DFD8C}"/>
                  </a:ext>
                </a:extLst>
              </p:cNvPr>
              <p:cNvGrpSpPr/>
              <p:nvPr/>
            </p:nvGrpSpPr>
            <p:grpSpPr>
              <a:xfrm>
                <a:off x="7132657" y="2353151"/>
                <a:ext cx="343852" cy="467677"/>
                <a:chOff x="7132657" y="2353151"/>
                <a:chExt cx="343852" cy="467677"/>
              </a:xfrm>
            </p:grpSpPr>
            <p:sp>
              <p:nvSpPr>
                <p:cNvPr id="4160" name="Freeform: Shape 4159">
                  <a:extLst>
                    <a:ext uri="{FF2B5EF4-FFF2-40B4-BE49-F238E27FC236}">
                      <a16:creationId xmlns:a16="http://schemas.microsoft.com/office/drawing/2014/main" id="{6A3CEE1F-CAF7-4E39-A026-1DC9E27236D0}"/>
                    </a:ext>
                  </a:extLst>
                </p:cNvPr>
                <p:cNvSpPr/>
                <p:nvPr/>
              </p:nvSpPr>
              <p:spPr>
                <a:xfrm>
                  <a:off x="7132657" y="2353151"/>
                  <a:ext cx="343852" cy="467677"/>
                </a:xfrm>
                <a:custGeom>
                  <a:avLst/>
                  <a:gdLst>
                    <a:gd name="connsiteX0" fmla="*/ 239078 w 343852"/>
                    <a:gd name="connsiteY0" fmla="*/ 0 h 467677"/>
                    <a:gd name="connsiteX1" fmla="*/ 176213 w 343852"/>
                    <a:gd name="connsiteY1" fmla="*/ 36195 h 467677"/>
                    <a:gd name="connsiteX2" fmla="*/ 153353 w 343852"/>
                    <a:gd name="connsiteY2" fmla="*/ 151448 h 467677"/>
                    <a:gd name="connsiteX3" fmla="*/ 65723 w 343852"/>
                    <a:gd name="connsiteY3" fmla="*/ 100965 h 467677"/>
                    <a:gd name="connsiteX4" fmla="*/ 0 w 343852"/>
                    <a:gd name="connsiteY4" fmla="*/ 138113 h 467677"/>
                    <a:gd name="connsiteX5" fmla="*/ 82868 w 343852"/>
                    <a:gd name="connsiteY5" fmla="*/ 407670 h 467677"/>
                    <a:gd name="connsiteX6" fmla="*/ 186690 w 343852"/>
                    <a:gd name="connsiteY6" fmla="*/ 467678 h 467677"/>
                    <a:gd name="connsiteX7" fmla="*/ 236220 w 343852"/>
                    <a:gd name="connsiteY7" fmla="*/ 420053 h 467677"/>
                    <a:gd name="connsiteX8" fmla="*/ 343853 w 343852"/>
                    <a:gd name="connsiteY8" fmla="*/ 60008 h 4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3852" h="467677">
                      <a:moveTo>
                        <a:pt x="239078" y="0"/>
                      </a:moveTo>
                      <a:lnTo>
                        <a:pt x="176213" y="36195"/>
                      </a:lnTo>
                      <a:lnTo>
                        <a:pt x="153353" y="151448"/>
                      </a:lnTo>
                      <a:lnTo>
                        <a:pt x="65723" y="100965"/>
                      </a:lnTo>
                      <a:lnTo>
                        <a:pt x="0" y="138113"/>
                      </a:lnTo>
                      <a:lnTo>
                        <a:pt x="82868" y="407670"/>
                      </a:lnTo>
                      <a:lnTo>
                        <a:pt x="186690" y="467678"/>
                      </a:lnTo>
                      <a:lnTo>
                        <a:pt x="236220" y="420053"/>
                      </a:lnTo>
                      <a:lnTo>
                        <a:pt x="343853" y="60008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1" name="Freeform: Shape 4160">
                  <a:extLst>
                    <a:ext uri="{FF2B5EF4-FFF2-40B4-BE49-F238E27FC236}">
                      <a16:creationId xmlns:a16="http://schemas.microsoft.com/office/drawing/2014/main" id="{FB9AC7CA-1486-4228-8611-A4B214B74846}"/>
                    </a:ext>
                  </a:extLst>
                </p:cNvPr>
                <p:cNvSpPr/>
                <p:nvPr/>
              </p:nvSpPr>
              <p:spPr>
                <a:xfrm>
                  <a:off x="7236479" y="2413158"/>
                  <a:ext cx="239077" cy="406717"/>
                </a:xfrm>
                <a:custGeom>
                  <a:avLst/>
                  <a:gdLst>
                    <a:gd name="connsiteX0" fmla="*/ 0 w 239077"/>
                    <a:gd name="connsiteY0" fmla="*/ 139065 h 406717"/>
                    <a:gd name="connsiteX1" fmla="*/ 65723 w 239077"/>
                    <a:gd name="connsiteY1" fmla="*/ 100965 h 406717"/>
                    <a:gd name="connsiteX2" fmla="*/ 98108 w 239077"/>
                    <a:gd name="connsiteY2" fmla="*/ 229552 h 406717"/>
                    <a:gd name="connsiteX3" fmla="*/ 120015 w 239077"/>
                    <a:gd name="connsiteY3" fmla="*/ 318135 h 406717"/>
                    <a:gd name="connsiteX4" fmla="*/ 121920 w 239077"/>
                    <a:gd name="connsiteY4" fmla="*/ 317182 h 406717"/>
                    <a:gd name="connsiteX5" fmla="*/ 143828 w 239077"/>
                    <a:gd name="connsiteY5" fmla="*/ 202882 h 406717"/>
                    <a:gd name="connsiteX6" fmla="*/ 176213 w 239077"/>
                    <a:gd name="connsiteY6" fmla="*/ 36195 h 406717"/>
                    <a:gd name="connsiteX7" fmla="*/ 239078 w 239077"/>
                    <a:gd name="connsiteY7" fmla="*/ 0 h 406717"/>
                    <a:gd name="connsiteX8" fmla="*/ 156210 w 239077"/>
                    <a:gd name="connsiteY8" fmla="*/ 363855 h 406717"/>
                    <a:gd name="connsiteX9" fmla="*/ 81915 w 239077"/>
                    <a:gd name="connsiteY9" fmla="*/ 406717 h 406717"/>
                    <a:gd name="connsiteX10" fmla="*/ 0 w 239077"/>
                    <a:gd name="connsiteY10" fmla="*/ 139065 h 406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9077" h="406717">
                      <a:moveTo>
                        <a:pt x="0" y="139065"/>
                      </a:moveTo>
                      <a:lnTo>
                        <a:pt x="65723" y="100965"/>
                      </a:lnTo>
                      <a:lnTo>
                        <a:pt x="98108" y="229552"/>
                      </a:lnTo>
                      <a:cubicBezTo>
                        <a:pt x="106680" y="259080"/>
                        <a:pt x="112395" y="287655"/>
                        <a:pt x="120015" y="318135"/>
                      </a:cubicBezTo>
                      <a:lnTo>
                        <a:pt x="121920" y="317182"/>
                      </a:lnTo>
                      <a:cubicBezTo>
                        <a:pt x="129540" y="277178"/>
                        <a:pt x="136208" y="241935"/>
                        <a:pt x="143828" y="202882"/>
                      </a:cubicBezTo>
                      <a:lnTo>
                        <a:pt x="176213" y="36195"/>
                      </a:lnTo>
                      <a:lnTo>
                        <a:pt x="239078" y="0"/>
                      </a:lnTo>
                      <a:lnTo>
                        <a:pt x="156210" y="363855"/>
                      </a:lnTo>
                      <a:lnTo>
                        <a:pt x="81915" y="406717"/>
                      </a:lnTo>
                      <a:lnTo>
                        <a:pt x="0" y="13906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62" name="Graphic 7">
              <a:extLst>
                <a:ext uri="{FF2B5EF4-FFF2-40B4-BE49-F238E27FC236}">
                  <a16:creationId xmlns:a16="http://schemas.microsoft.com/office/drawing/2014/main" id="{A7657E92-BD03-46D7-8337-D0F301DC7B61}"/>
                </a:ext>
              </a:extLst>
            </p:cNvPr>
            <p:cNvGrpSpPr/>
            <p:nvPr/>
          </p:nvGrpSpPr>
          <p:grpSpPr>
            <a:xfrm>
              <a:off x="15356175" y="2011143"/>
              <a:ext cx="739207" cy="513147"/>
              <a:chOff x="7900244" y="2744152"/>
              <a:chExt cx="640787" cy="440657"/>
            </a:xfrm>
          </p:grpSpPr>
          <p:grpSp>
            <p:nvGrpSpPr>
              <p:cNvPr id="4163" name="Graphic 7">
                <a:extLst>
                  <a:ext uri="{FF2B5EF4-FFF2-40B4-BE49-F238E27FC236}">
                    <a16:creationId xmlns:a16="http://schemas.microsoft.com/office/drawing/2014/main" id="{B69AAF5C-2004-406E-A227-CA14A2E33CD3}"/>
                  </a:ext>
                </a:extLst>
              </p:cNvPr>
              <p:cNvGrpSpPr/>
              <p:nvPr/>
            </p:nvGrpSpPr>
            <p:grpSpPr>
              <a:xfrm>
                <a:off x="8012767" y="3071597"/>
                <a:ext cx="120014" cy="82170"/>
                <a:chOff x="8012767" y="3071597"/>
                <a:chExt cx="120014" cy="82170"/>
              </a:xfrm>
            </p:grpSpPr>
            <p:sp>
              <p:nvSpPr>
                <p:cNvPr id="4164" name="Freeform: Shape 4163">
                  <a:extLst>
                    <a:ext uri="{FF2B5EF4-FFF2-40B4-BE49-F238E27FC236}">
                      <a16:creationId xmlns:a16="http://schemas.microsoft.com/office/drawing/2014/main" id="{BCA61FCF-2717-436B-882E-B8F0ECF21A3B}"/>
                    </a:ext>
                  </a:extLst>
                </p:cNvPr>
                <p:cNvSpPr/>
                <p:nvPr/>
              </p:nvSpPr>
              <p:spPr>
                <a:xfrm>
                  <a:off x="8012767" y="3071597"/>
                  <a:ext cx="115612" cy="81653"/>
                </a:xfrm>
                <a:custGeom>
                  <a:avLst/>
                  <a:gdLst>
                    <a:gd name="connsiteX0" fmla="*/ 115252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2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2" y="36886"/>
                      </a:moveTo>
                      <a:cubicBezTo>
                        <a:pt x="92392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9744"/>
                        <a:pt x="115252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5" name="Freeform: Shape 4164">
                  <a:extLst>
                    <a:ext uri="{FF2B5EF4-FFF2-40B4-BE49-F238E27FC236}">
                      <a16:creationId xmlns:a16="http://schemas.microsoft.com/office/drawing/2014/main" id="{B85DDC40-FE5B-428E-BD98-96D11AECAC0D}"/>
                    </a:ext>
                  </a:extLst>
                </p:cNvPr>
                <p:cNvSpPr/>
                <p:nvPr/>
              </p:nvSpPr>
              <p:spPr>
                <a:xfrm>
                  <a:off x="8012767" y="3073871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8 h 67013"/>
                    <a:gd name="connsiteX1" fmla="*/ 99060 w 111495"/>
                    <a:gd name="connsiteY1" fmla="*/ 66997 h 67013"/>
                    <a:gd name="connsiteX2" fmla="*/ 111442 w 111495"/>
                    <a:gd name="connsiteY2" fmla="*/ 46042 h 67013"/>
                    <a:gd name="connsiteX3" fmla="*/ 0 w 111495"/>
                    <a:gd name="connsiteY3" fmla="*/ 6038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8"/>
                      </a:moveTo>
                      <a:cubicBezTo>
                        <a:pt x="0" y="26992"/>
                        <a:pt x="98107" y="67950"/>
                        <a:pt x="99060" y="66997"/>
                      </a:cubicBezTo>
                      <a:cubicBezTo>
                        <a:pt x="102870" y="60330"/>
                        <a:pt x="108585" y="52710"/>
                        <a:pt x="111442" y="46042"/>
                      </a:cubicBezTo>
                      <a:cubicBezTo>
                        <a:pt x="114300" y="40327"/>
                        <a:pt x="0" y="-18728"/>
                        <a:pt x="0" y="603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6" name="Freeform: Shape 4165">
                  <a:extLst>
                    <a:ext uri="{FF2B5EF4-FFF2-40B4-BE49-F238E27FC236}">
                      <a16:creationId xmlns:a16="http://schemas.microsoft.com/office/drawing/2014/main" id="{6F283F2F-B284-4341-A237-A022B65DBFE1}"/>
                    </a:ext>
                  </a:extLst>
                </p:cNvPr>
                <p:cNvSpPr/>
                <p:nvPr/>
              </p:nvSpPr>
              <p:spPr>
                <a:xfrm>
                  <a:off x="8096586" y="310701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8 w 36195"/>
                    <a:gd name="connsiteY1" fmla="*/ 44332 h 46753"/>
                    <a:gd name="connsiteX2" fmla="*/ 36195 w 36195"/>
                    <a:gd name="connsiteY2" fmla="*/ 12899 h 46753"/>
                    <a:gd name="connsiteX3" fmla="*/ 18098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8" y="44332"/>
                      </a:cubicBezTo>
                      <a:cubicBezTo>
                        <a:pt x="27623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8" y="2422"/>
                      </a:cubicBezTo>
                      <a:cubicBezTo>
                        <a:pt x="8573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7" name="Freeform: Shape 4166">
                  <a:extLst>
                    <a:ext uri="{FF2B5EF4-FFF2-40B4-BE49-F238E27FC236}">
                      <a16:creationId xmlns:a16="http://schemas.microsoft.com/office/drawing/2014/main" id="{E23FAB8F-7513-457B-B719-4DDA3D5CAA63}"/>
                    </a:ext>
                  </a:extLst>
                </p:cNvPr>
                <p:cNvSpPr/>
                <p:nvPr/>
              </p:nvSpPr>
              <p:spPr>
                <a:xfrm>
                  <a:off x="8104207" y="3112293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8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8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8"/>
                      </a:moveTo>
                      <a:cubicBezTo>
                        <a:pt x="24765" y="20003"/>
                        <a:pt x="18098" y="30480"/>
                        <a:pt x="10477" y="35242"/>
                      </a:cubicBezTo>
                      <a:cubicBezTo>
                        <a:pt x="6667" y="37148"/>
                        <a:pt x="2858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8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8" y="0"/>
                        <a:pt x="24765" y="3810"/>
                        <a:pt x="24765" y="10478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8" name="Freeform: Shape 4167">
                  <a:extLst>
                    <a:ext uri="{FF2B5EF4-FFF2-40B4-BE49-F238E27FC236}">
                      <a16:creationId xmlns:a16="http://schemas.microsoft.com/office/drawing/2014/main" id="{0C8A1070-B2CB-4038-BE21-9A4CCECE0FC9}"/>
                    </a:ext>
                  </a:extLst>
                </p:cNvPr>
                <p:cNvSpPr/>
                <p:nvPr/>
              </p:nvSpPr>
              <p:spPr>
                <a:xfrm>
                  <a:off x="8101349" y="3112293"/>
                  <a:ext cx="24765" cy="36195"/>
                </a:xfrm>
                <a:custGeom>
                  <a:avLst/>
                  <a:gdLst>
                    <a:gd name="connsiteX0" fmla="*/ 24765 w 24765"/>
                    <a:gd name="connsiteY0" fmla="*/ 9525 h 36195"/>
                    <a:gd name="connsiteX1" fmla="*/ 10478 w 24765"/>
                    <a:gd name="connsiteY1" fmla="*/ 34290 h 36195"/>
                    <a:gd name="connsiteX2" fmla="*/ 3810 w 24765"/>
                    <a:gd name="connsiteY2" fmla="*/ 36195 h 36195"/>
                    <a:gd name="connsiteX3" fmla="*/ 0 w 24765"/>
                    <a:gd name="connsiteY3" fmla="*/ 26670 h 36195"/>
                    <a:gd name="connsiteX4" fmla="*/ 14288 w 24765"/>
                    <a:gd name="connsiteY4" fmla="*/ 1905 h 36195"/>
                    <a:gd name="connsiteX5" fmla="*/ 20955 w 24765"/>
                    <a:gd name="connsiteY5" fmla="*/ 0 h 36195"/>
                    <a:gd name="connsiteX6" fmla="*/ 24765 w 24765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5">
                      <a:moveTo>
                        <a:pt x="24765" y="9525"/>
                      </a:moveTo>
                      <a:cubicBezTo>
                        <a:pt x="24765" y="19050"/>
                        <a:pt x="18098" y="29528"/>
                        <a:pt x="10478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3"/>
                        <a:pt x="0" y="26670"/>
                      </a:cubicBezTo>
                      <a:cubicBezTo>
                        <a:pt x="0" y="17145"/>
                        <a:pt x="6668" y="6667"/>
                        <a:pt x="14288" y="1905"/>
                      </a:cubicBezTo>
                      <a:cubicBezTo>
                        <a:pt x="16193" y="953"/>
                        <a:pt x="19050" y="0"/>
                        <a:pt x="20955" y="0"/>
                      </a:cubicBezTo>
                      <a:cubicBezTo>
                        <a:pt x="22860" y="953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9" name="Freeform: Shape 4168">
                  <a:extLst>
                    <a:ext uri="{FF2B5EF4-FFF2-40B4-BE49-F238E27FC236}">
                      <a16:creationId xmlns:a16="http://schemas.microsoft.com/office/drawing/2014/main" id="{9F72CDF1-FE6B-4CF6-9162-65D6D077CB2E}"/>
                    </a:ext>
                  </a:extLst>
                </p:cNvPr>
                <p:cNvSpPr/>
                <p:nvPr/>
              </p:nvSpPr>
              <p:spPr>
                <a:xfrm>
                  <a:off x="8106111" y="3121104"/>
                  <a:ext cx="11430" cy="14049"/>
                </a:xfrm>
                <a:custGeom>
                  <a:avLst/>
                  <a:gdLst>
                    <a:gd name="connsiteX0" fmla="*/ 11430 w 11430"/>
                    <a:gd name="connsiteY0" fmla="*/ 3572 h 14049"/>
                    <a:gd name="connsiteX1" fmla="*/ 5715 w 11430"/>
                    <a:gd name="connsiteY1" fmla="*/ 13097 h 14049"/>
                    <a:gd name="connsiteX2" fmla="*/ 2858 w 11430"/>
                    <a:gd name="connsiteY2" fmla="*/ 14049 h 14049"/>
                    <a:gd name="connsiteX3" fmla="*/ 0 w 11430"/>
                    <a:gd name="connsiteY3" fmla="*/ 10239 h 14049"/>
                    <a:gd name="connsiteX4" fmla="*/ 5715 w 11430"/>
                    <a:gd name="connsiteY4" fmla="*/ 714 h 14049"/>
                    <a:gd name="connsiteX5" fmla="*/ 9525 w 11430"/>
                    <a:gd name="connsiteY5" fmla="*/ 714 h 14049"/>
                    <a:gd name="connsiteX6" fmla="*/ 11430 w 11430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4049">
                      <a:moveTo>
                        <a:pt x="11430" y="3572"/>
                      </a:moveTo>
                      <a:cubicBezTo>
                        <a:pt x="11430" y="7382"/>
                        <a:pt x="8573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3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3" y="-238"/>
                        <a:pt x="9525" y="714"/>
                      </a:cubicBezTo>
                      <a:cubicBezTo>
                        <a:pt x="10478" y="714"/>
                        <a:pt x="11430" y="2619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0" name="Freeform: Shape 4169">
                  <a:extLst>
                    <a:ext uri="{FF2B5EF4-FFF2-40B4-BE49-F238E27FC236}">
                      <a16:creationId xmlns:a16="http://schemas.microsoft.com/office/drawing/2014/main" id="{D424397D-22DE-481E-9D04-90047BC35F00}"/>
                    </a:ext>
                  </a:extLst>
                </p:cNvPr>
                <p:cNvSpPr/>
                <p:nvPr/>
              </p:nvSpPr>
              <p:spPr>
                <a:xfrm>
                  <a:off x="8097000" y="3107530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3"/>
                        <a:pt x="-5176" y="19050"/>
                        <a:pt x="2444" y="42863"/>
                      </a:cubicBezTo>
                      <a:cubicBezTo>
                        <a:pt x="-4224" y="36195"/>
                        <a:pt x="2444" y="953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1" name="Freeform: Shape 4170">
                  <a:extLst>
                    <a:ext uri="{FF2B5EF4-FFF2-40B4-BE49-F238E27FC236}">
                      <a16:creationId xmlns:a16="http://schemas.microsoft.com/office/drawing/2014/main" id="{D5542BAB-1F13-43EE-A9D8-C0A8E8509DF4}"/>
                    </a:ext>
                  </a:extLst>
                </p:cNvPr>
                <p:cNvSpPr/>
                <p:nvPr/>
              </p:nvSpPr>
              <p:spPr>
                <a:xfrm rot="7393466">
                  <a:off x="8113692" y="3121839"/>
                  <a:ext cx="1904" cy="3809"/>
                </a:xfrm>
                <a:custGeom>
                  <a:avLst/>
                  <a:gdLst>
                    <a:gd name="connsiteX0" fmla="*/ 1905 w 1904"/>
                    <a:gd name="connsiteY0" fmla="*/ 1905 h 3809"/>
                    <a:gd name="connsiteX1" fmla="*/ 952 w 1904"/>
                    <a:gd name="connsiteY1" fmla="*/ 3810 h 3809"/>
                    <a:gd name="connsiteX2" fmla="*/ 0 w 1904"/>
                    <a:gd name="connsiteY2" fmla="*/ 1905 h 3809"/>
                    <a:gd name="connsiteX3" fmla="*/ 952 w 1904"/>
                    <a:gd name="connsiteY3" fmla="*/ 0 h 3809"/>
                    <a:gd name="connsiteX4" fmla="*/ 1905 w 1904"/>
                    <a:gd name="connsiteY4" fmla="*/ 1905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" h="3809">
                      <a:moveTo>
                        <a:pt x="1905" y="1905"/>
                      </a:moveTo>
                      <a:cubicBezTo>
                        <a:pt x="1905" y="2957"/>
                        <a:pt x="1478" y="3810"/>
                        <a:pt x="952" y="3810"/>
                      </a:cubicBezTo>
                      <a:cubicBezTo>
                        <a:pt x="426" y="3810"/>
                        <a:pt x="0" y="2957"/>
                        <a:pt x="0" y="1905"/>
                      </a:cubicBezTo>
                      <a:cubicBezTo>
                        <a:pt x="0" y="853"/>
                        <a:pt x="426" y="0"/>
                        <a:pt x="952" y="0"/>
                      </a:cubicBezTo>
                      <a:cubicBezTo>
                        <a:pt x="1478" y="0"/>
                        <a:pt x="1905" y="853"/>
                        <a:pt x="1905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72" name="Graphic 7">
                <a:extLst>
                  <a:ext uri="{FF2B5EF4-FFF2-40B4-BE49-F238E27FC236}">
                    <a16:creationId xmlns:a16="http://schemas.microsoft.com/office/drawing/2014/main" id="{26CA18C8-9ADF-460C-AE8C-086A99E25972}"/>
                  </a:ext>
                </a:extLst>
              </p:cNvPr>
              <p:cNvGrpSpPr/>
              <p:nvPr/>
            </p:nvGrpSpPr>
            <p:grpSpPr>
              <a:xfrm>
                <a:off x="8101349" y="3049689"/>
                <a:ext cx="120015" cy="82170"/>
                <a:chOff x="8101349" y="3049689"/>
                <a:chExt cx="120015" cy="82170"/>
              </a:xfrm>
            </p:grpSpPr>
            <p:sp>
              <p:nvSpPr>
                <p:cNvPr id="4173" name="Freeform: Shape 4172">
                  <a:extLst>
                    <a:ext uri="{FF2B5EF4-FFF2-40B4-BE49-F238E27FC236}">
                      <a16:creationId xmlns:a16="http://schemas.microsoft.com/office/drawing/2014/main" id="{40E12AC8-620E-490E-869B-130BB76A104F}"/>
                    </a:ext>
                  </a:extLst>
                </p:cNvPr>
                <p:cNvSpPr/>
                <p:nvPr/>
              </p:nvSpPr>
              <p:spPr>
                <a:xfrm>
                  <a:off x="8101349" y="3049689"/>
                  <a:ext cx="115612" cy="81653"/>
                </a:xfrm>
                <a:custGeom>
                  <a:avLst/>
                  <a:gdLst>
                    <a:gd name="connsiteX0" fmla="*/ 115253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3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3" y="36886"/>
                      </a:moveTo>
                      <a:cubicBezTo>
                        <a:pt x="92393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8791"/>
                        <a:pt x="115253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4" name="Freeform: Shape 4173">
                  <a:extLst>
                    <a:ext uri="{FF2B5EF4-FFF2-40B4-BE49-F238E27FC236}">
                      <a16:creationId xmlns:a16="http://schemas.microsoft.com/office/drawing/2014/main" id="{AA8CC26E-259B-442F-821C-2943108B0B0F}"/>
                    </a:ext>
                  </a:extLst>
                </p:cNvPr>
                <p:cNvSpPr/>
                <p:nvPr/>
              </p:nvSpPr>
              <p:spPr>
                <a:xfrm>
                  <a:off x="8101349" y="3051080"/>
                  <a:ext cx="111495" cy="66944"/>
                </a:xfrm>
                <a:custGeom>
                  <a:avLst/>
                  <a:gdLst>
                    <a:gd name="connsiteX0" fmla="*/ 0 w 111495"/>
                    <a:gd name="connsiteY0" fmla="*/ 5968 h 66944"/>
                    <a:gd name="connsiteX1" fmla="*/ 99060 w 111495"/>
                    <a:gd name="connsiteY1" fmla="*/ 66928 h 66944"/>
                    <a:gd name="connsiteX2" fmla="*/ 111443 w 111495"/>
                    <a:gd name="connsiteY2" fmla="*/ 45973 h 66944"/>
                    <a:gd name="connsiteX3" fmla="*/ 0 w 111495"/>
                    <a:gd name="connsiteY3" fmla="*/ 5968 h 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6944">
                      <a:moveTo>
                        <a:pt x="0" y="5968"/>
                      </a:moveTo>
                      <a:cubicBezTo>
                        <a:pt x="0" y="26923"/>
                        <a:pt x="99060" y="67881"/>
                        <a:pt x="99060" y="66928"/>
                      </a:cubicBezTo>
                      <a:cubicBezTo>
                        <a:pt x="103823" y="60261"/>
                        <a:pt x="108585" y="52641"/>
                        <a:pt x="111443" y="45973"/>
                      </a:cubicBezTo>
                      <a:cubicBezTo>
                        <a:pt x="114300" y="41211"/>
                        <a:pt x="0" y="-18797"/>
                        <a:pt x="0" y="59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0EA4C966-40CA-4666-902E-078762B52AE5}"/>
                    </a:ext>
                  </a:extLst>
                </p:cNvPr>
                <p:cNvSpPr/>
                <p:nvPr/>
              </p:nvSpPr>
              <p:spPr>
                <a:xfrm>
                  <a:off x="8185169" y="3085106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8 w 36195"/>
                    <a:gd name="connsiteY1" fmla="*/ 44332 h 46753"/>
                    <a:gd name="connsiteX2" fmla="*/ 36195 w 36195"/>
                    <a:gd name="connsiteY2" fmla="*/ 12899 h 46753"/>
                    <a:gd name="connsiteX3" fmla="*/ 18098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8" y="44332"/>
                      </a:cubicBezTo>
                      <a:cubicBezTo>
                        <a:pt x="27623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8" y="2422"/>
                      </a:cubicBezTo>
                      <a:cubicBezTo>
                        <a:pt x="8573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EE09E2E2-7973-41F3-91C0-2B34021D8A32}"/>
                    </a:ext>
                  </a:extLst>
                </p:cNvPr>
                <p:cNvSpPr/>
                <p:nvPr/>
              </p:nvSpPr>
              <p:spPr>
                <a:xfrm>
                  <a:off x="8192789" y="3089433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7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7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7"/>
                      </a:moveTo>
                      <a:cubicBezTo>
                        <a:pt x="24765" y="20002"/>
                        <a:pt x="18097" y="30480"/>
                        <a:pt x="10477" y="35242"/>
                      </a:cubicBezTo>
                      <a:cubicBezTo>
                        <a:pt x="6667" y="37147"/>
                        <a:pt x="2857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7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7" y="952"/>
                        <a:pt x="24765" y="4763"/>
                        <a:pt x="24765" y="10477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567E224A-275F-4029-A926-74B4CC6CF137}"/>
                    </a:ext>
                  </a:extLst>
                </p:cNvPr>
                <p:cNvSpPr/>
                <p:nvPr/>
              </p:nvSpPr>
              <p:spPr>
                <a:xfrm>
                  <a:off x="8188979" y="3089433"/>
                  <a:ext cx="24764" cy="36195"/>
                </a:xfrm>
                <a:custGeom>
                  <a:avLst/>
                  <a:gdLst>
                    <a:gd name="connsiteX0" fmla="*/ 24765 w 24764"/>
                    <a:gd name="connsiteY0" fmla="*/ 9525 h 36195"/>
                    <a:gd name="connsiteX1" fmla="*/ 10477 w 24764"/>
                    <a:gd name="connsiteY1" fmla="*/ 34290 h 36195"/>
                    <a:gd name="connsiteX2" fmla="*/ 3810 w 24764"/>
                    <a:gd name="connsiteY2" fmla="*/ 36195 h 36195"/>
                    <a:gd name="connsiteX3" fmla="*/ 0 w 24764"/>
                    <a:gd name="connsiteY3" fmla="*/ 26670 h 36195"/>
                    <a:gd name="connsiteX4" fmla="*/ 14288 w 24764"/>
                    <a:gd name="connsiteY4" fmla="*/ 1905 h 36195"/>
                    <a:gd name="connsiteX5" fmla="*/ 20955 w 24764"/>
                    <a:gd name="connsiteY5" fmla="*/ 0 h 36195"/>
                    <a:gd name="connsiteX6" fmla="*/ 24765 w 24764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6195">
                      <a:moveTo>
                        <a:pt x="24765" y="9525"/>
                      </a:moveTo>
                      <a:cubicBezTo>
                        <a:pt x="24765" y="19050"/>
                        <a:pt x="18098" y="29527"/>
                        <a:pt x="10477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2" y="34290"/>
                        <a:pt x="0" y="31433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2"/>
                        <a:pt x="19050" y="0"/>
                        <a:pt x="20955" y="0"/>
                      </a:cubicBezTo>
                      <a:cubicBezTo>
                        <a:pt x="23813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3C12827E-1493-4D6D-895D-C9FED46215E7}"/>
                    </a:ext>
                  </a:extLst>
                </p:cNvPr>
                <p:cNvSpPr/>
                <p:nvPr/>
              </p:nvSpPr>
              <p:spPr>
                <a:xfrm>
                  <a:off x="8194694" y="3099196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3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2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3" y="-238"/>
                        <a:pt x="9525" y="714"/>
                      </a:cubicBezTo>
                      <a:cubicBezTo>
                        <a:pt x="10477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8ABBA973-97B7-4C2D-82A2-59747D027AA6}"/>
                    </a:ext>
                  </a:extLst>
                </p:cNvPr>
                <p:cNvSpPr/>
                <p:nvPr/>
              </p:nvSpPr>
              <p:spPr>
                <a:xfrm>
                  <a:off x="8185583" y="3084671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2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10148A07-9E56-4435-8DCD-92931C99E144}"/>
                    </a:ext>
                  </a:extLst>
                </p:cNvPr>
                <p:cNvSpPr/>
                <p:nvPr/>
              </p:nvSpPr>
              <p:spPr>
                <a:xfrm>
                  <a:off x="8201361" y="3099910"/>
                  <a:ext cx="2857" cy="2619"/>
                </a:xfrm>
                <a:custGeom>
                  <a:avLst/>
                  <a:gdLst>
                    <a:gd name="connsiteX0" fmla="*/ 953 w 2857"/>
                    <a:gd name="connsiteY0" fmla="*/ 1905 h 2619"/>
                    <a:gd name="connsiteX1" fmla="*/ 0 w 2857"/>
                    <a:gd name="connsiteY1" fmla="*/ 0 h 2619"/>
                    <a:gd name="connsiteX2" fmla="*/ 1905 w 2857"/>
                    <a:gd name="connsiteY2" fmla="*/ 0 h 2619"/>
                    <a:gd name="connsiteX3" fmla="*/ 2858 w 2857"/>
                    <a:gd name="connsiteY3" fmla="*/ 1905 h 2619"/>
                    <a:gd name="connsiteX4" fmla="*/ 953 w 2857"/>
                    <a:gd name="connsiteY4" fmla="*/ 1905 h 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2619">
                      <a:moveTo>
                        <a:pt x="953" y="1905"/>
                      </a:moveTo>
                      <a:cubicBezTo>
                        <a:pt x="0" y="1905"/>
                        <a:pt x="0" y="953"/>
                        <a:pt x="0" y="0"/>
                      </a:cubicBezTo>
                      <a:cubicBezTo>
                        <a:pt x="0" y="0"/>
                        <a:pt x="953" y="0"/>
                        <a:pt x="1905" y="0"/>
                      </a:cubicBezTo>
                      <a:cubicBezTo>
                        <a:pt x="2858" y="0"/>
                        <a:pt x="2858" y="953"/>
                        <a:pt x="2858" y="1905"/>
                      </a:cubicBezTo>
                      <a:cubicBezTo>
                        <a:pt x="2858" y="2858"/>
                        <a:pt x="1905" y="2858"/>
                        <a:pt x="953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81" name="Graphic 7">
                <a:extLst>
                  <a:ext uri="{FF2B5EF4-FFF2-40B4-BE49-F238E27FC236}">
                    <a16:creationId xmlns:a16="http://schemas.microsoft.com/office/drawing/2014/main" id="{937D62A4-51F9-4D39-878C-CE4A911F0FFB}"/>
                  </a:ext>
                </a:extLst>
              </p:cNvPr>
              <p:cNvGrpSpPr/>
              <p:nvPr/>
            </p:nvGrpSpPr>
            <p:grpSpPr>
              <a:xfrm>
                <a:off x="8299469" y="2923007"/>
                <a:ext cx="120015" cy="82170"/>
                <a:chOff x="8299469" y="2923007"/>
                <a:chExt cx="120015" cy="82170"/>
              </a:xfrm>
            </p:grpSpPr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38A51F09-D3D8-474C-B656-AD7663DEE1B6}"/>
                    </a:ext>
                  </a:extLst>
                </p:cNvPr>
                <p:cNvSpPr/>
                <p:nvPr/>
              </p:nvSpPr>
              <p:spPr>
                <a:xfrm>
                  <a:off x="8299469" y="2923007"/>
                  <a:ext cx="115612" cy="81653"/>
                </a:xfrm>
                <a:custGeom>
                  <a:avLst/>
                  <a:gdLst>
                    <a:gd name="connsiteX0" fmla="*/ 115253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3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3" y="36886"/>
                      </a:moveTo>
                      <a:cubicBezTo>
                        <a:pt x="92392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8791"/>
                        <a:pt x="115253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827EA806-CDF6-4DDF-84BF-A81E11A430AF}"/>
                    </a:ext>
                  </a:extLst>
                </p:cNvPr>
                <p:cNvSpPr/>
                <p:nvPr/>
              </p:nvSpPr>
              <p:spPr>
                <a:xfrm>
                  <a:off x="8299469" y="2924328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8 h 67013"/>
                    <a:gd name="connsiteX1" fmla="*/ 99060 w 111495"/>
                    <a:gd name="connsiteY1" fmla="*/ 66997 h 67013"/>
                    <a:gd name="connsiteX2" fmla="*/ 111442 w 111495"/>
                    <a:gd name="connsiteY2" fmla="*/ 46042 h 67013"/>
                    <a:gd name="connsiteX3" fmla="*/ 0 w 111495"/>
                    <a:gd name="connsiteY3" fmla="*/ 6038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8"/>
                      </a:moveTo>
                      <a:cubicBezTo>
                        <a:pt x="0" y="26992"/>
                        <a:pt x="98108" y="67950"/>
                        <a:pt x="99060" y="66997"/>
                      </a:cubicBezTo>
                      <a:cubicBezTo>
                        <a:pt x="103822" y="60330"/>
                        <a:pt x="108585" y="52710"/>
                        <a:pt x="111442" y="46042"/>
                      </a:cubicBezTo>
                      <a:cubicBezTo>
                        <a:pt x="114300" y="40327"/>
                        <a:pt x="0" y="-18728"/>
                        <a:pt x="0" y="603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9D618B01-3F85-48DE-955A-0C28D541CB94}"/>
                    </a:ext>
                  </a:extLst>
                </p:cNvPr>
                <p:cNvSpPr/>
                <p:nvPr/>
              </p:nvSpPr>
              <p:spPr>
                <a:xfrm>
                  <a:off x="8383289" y="295842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7 w 36195"/>
                    <a:gd name="connsiteY1" fmla="*/ 44332 h 46753"/>
                    <a:gd name="connsiteX2" fmla="*/ 36195 w 36195"/>
                    <a:gd name="connsiteY2" fmla="*/ 12899 h 46753"/>
                    <a:gd name="connsiteX3" fmla="*/ 18097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7" y="44332"/>
                      </a:cubicBezTo>
                      <a:cubicBezTo>
                        <a:pt x="27622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7" y="2422"/>
                      </a:cubicBezTo>
                      <a:cubicBezTo>
                        <a:pt x="7620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5BE877F7-33C5-4AD2-8C12-9CF5AFB44A3C}"/>
                    </a:ext>
                  </a:extLst>
                </p:cNvPr>
                <p:cNvSpPr/>
                <p:nvPr/>
              </p:nvSpPr>
              <p:spPr>
                <a:xfrm>
                  <a:off x="8390909" y="2962751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8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8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8"/>
                      </a:moveTo>
                      <a:cubicBezTo>
                        <a:pt x="24765" y="20003"/>
                        <a:pt x="18097" y="30480"/>
                        <a:pt x="10477" y="35242"/>
                      </a:cubicBezTo>
                      <a:cubicBezTo>
                        <a:pt x="6667" y="37147"/>
                        <a:pt x="2857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8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7" y="0"/>
                        <a:pt x="24765" y="3810"/>
                        <a:pt x="24765" y="10478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4A65F920-13E9-411C-BAEB-CB14B00E7F23}"/>
                    </a:ext>
                  </a:extLst>
                </p:cNvPr>
                <p:cNvSpPr/>
                <p:nvPr/>
              </p:nvSpPr>
              <p:spPr>
                <a:xfrm>
                  <a:off x="8387099" y="2962751"/>
                  <a:ext cx="24765" cy="36195"/>
                </a:xfrm>
                <a:custGeom>
                  <a:avLst/>
                  <a:gdLst>
                    <a:gd name="connsiteX0" fmla="*/ 24765 w 24765"/>
                    <a:gd name="connsiteY0" fmla="*/ 9525 h 36195"/>
                    <a:gd name="connsiteX1" fmla="*/ 10478 w 24765"/>
                    <a:gd name="connsiteY1" fmla="*/ 34290 h 36195"/>
                    <a:gd name="connsiteX2" fmla="*/ 3810 w 24765"/>
                    <a:gd name="connsiteY2" fmla="*/ 36195 h 36195"/>
                    <a:gd name="connsiteX3" fmla="*/ 0 w 24765"/>
                    <a:gd name="connsiteY3" fmla="*/ 26670 h 36195"/>
                    <a:gd name="connsiteX4" fmla="*/ 14288 w 24765"/>
                    <a:gd name="connsiteY4" fmla="*/ 1905 h 36195"/>
                    <a:gd name="connsiteX5" fmla="*/ 20955 w 24765"/>
                    <a:gd name="connsiteY5" fmla="*/ 0 h 36195"/>
                    <a:gd name="connsiteX6" fmla="*/ 24765 w 24765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5">
                      <a:moveTo>
                        <a:pt x="24765" y="9525"/>
                      </a:moveTo>
                      <a:cubicBezTo>
                        <a:pt x="24765" y="19050"/>
                        <a:pt x="18098" y="29528"/>
                        <a:pt x="10478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3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3"/>
                        <a:pt x="19050" y="0"/>
                        <a:pt x="20955" y="0"/>
                      </a:cubicBezTo>
                      <a:cubicBezTo>
                        <a:pt x="23813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E9C237E5-20B5-45E3-A93A-65FBE5887532}"/>
                    </a:ext>
                  </a:extLst>
                </p:cNvPr>
                <p:cNvSpPr/>
                <p:nvPr/>
              </p:nvSpPr>
              <p:spPr>
                <a:xfrm>
                  <a:off x="8392814" y="2972514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2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2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2" y="-238"/>
                        <a:pt x="9525" y="714"/>
                      </a:cubicBezTo>
                      <a:cubicBezTo>
                        <a:pt x="10477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AAAA943E-7F98-4CA7-8986-E7EAB0C2506D}"/>
                    </a:ext>
                  </a:extLst>
                </p:cNvPr>
                <p:cNvSpPr/>
                <p:nvPr/>
              </p:nvSpPr>
              <p:spPr>
                <a:xfrm>
                  <a:off x="8383703" y="2957988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3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224DCB0F-4D91-432D-B3E8-DE3E1280AE38}"/>
                    </a:ext>
                  </a:extLst>
                </p:cNvPr>
                <p:cNvSpPr/>
                <p:nvPr/>
              </p:nvSpPr>
              <p:spPr>
                <a:xfrm>
                  <a:off x="8399482" y="2973228"/>
                  <a:ext cx="2857" cy="2619"/>
                </a:xfrm>
                <a:custGeom>
                  <a:avLst/>
                  <a:gdLst>
                    <a:gd name="connsiteX0" fmla="*/ 953 w 2857"/>
                    <a:gd name="connsiteY0" fmla="*/ 1905 h 2619"/>
                    <a:gd name="connsiteX1" fmla="*/ 0 w 2857"/>
                    <a:gd name="connsiteY1" fmla="*/ 0 h 2619"/>
                    <a:gd name="connsiteX2" fmla="*/ 1905 w 2857"/>
                    <a:gd name="connsiteY2" fmla="*/ 0 h 2619"/>
                    <a:gd name="connsiteX3" fmla="*/ 2858 w 2857"/>
                    <a:gd name="connsiteY3" fmla="*/ 1905 h 2619"/>
                    <a:gd name="connsiteX4" fmla="*/ 953 w 2857"/>
                    <a:gd name="connsiteY4" fmla="*/ 1905 h 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2619">
                      <a:moveTo>
                        <a:pt x="953" y="1905"/>
                      </a:moveTo>
                      <a:cubicBezTo>
                        <a:pt x="0" y="1905"/>
                        <a:pt x="0" y="952"/>
                        <a:pt x="0" y="0"/>
                      </a:cubicBezTo>
                      <a:cubicBezTo>
                        <a:pt x="0" y="0"/>
                        <a:pt x="953" y="0"/>
                        <a:pt x="1905" y="0"/>
                      </a:cubicBezTo>
                      <a:cubicBezTo>
                        <a:pt x="2858" y="0"/>
                        <a:pt x="2858" y="952"/>
                        <a:pt x="2858" y="1905"/>
                      </a:cubicBezTo>
                      <a:cubicBezTo>
                        <a:pt x="2858" y="2857"/>
                        <a:pt x="1905" y="2857"/>
                        <a:pt x="953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90" name="Graphic 7">
                <a:extLst>
                  <a:ext uri="{FF2B5EF4-FFF2-40B4-BE49-F238E27FC236}">
                    <a16:creationId xmlns:a16="http://schemas.microsoft.com/office/drawing/2014/main" id="{0D3AE50A-913F-4DE8-A3F3-DBAA0918B364}"/>
                  </a:ext>
                </a:extLst>
              </p:cNvPr>
              <p:cNvGrpSpPr/>
              <p:nvPr/>
            </p:nvGrpSpPr>
            <p:grpSpPr>
              <a:xfrm>
                <a:off x="8334711" y="2861483"/>
                <a:ext cx="120015" cy="82733"/>
                <a:chOff x="8334711" y="2861483"/>
                <a:chExt cx="120015" cy="82733"/>
              </a:xfrm>
            </p:grpSpPr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DF874063-BD33-473B-A0F9-EF1D15BFA63D}"/>
                    </a:ext>
                  </a:extLst>
                </p:cNvPr>
                <p:cNvSpPr/>
                <p:nvPr/>
              </p:nvSpPr>
              <p:spPr>
                <a:xfrm>
                  <a:off x="8334711" y="2861483"/>
                  <a:ext cx="115624" cy="81264"/>
                </a:xfrm>
                <a:custGeom>
                  <a:avLst/>
                  <a:gdLst>
                    <a:gd name="connsiteX0" fmla="*/ 115253 w 115624"/>
                    <a:gd name="connsiteY0" fmla="*/ 36497 h 81264"/>
                    <a:gd name="connsiteX1" fmla="*/ 0 w 115624"/>
                    <a:gd name="connsiteY1" fmla="*/ 7922 h 81264"/>
                    <a:gd name="connsiteX2" fmla="*/ 89535 w 115624"/>
                    <a:gd name="connsiteY2" fmla="*/ 81264 h 81264"/>
                    <a:gd name="connsiteX3" fmla="*/ 115253 w 115624"/>
                    <a:gd name="connsiteY3" fmla="*/ 36497 h 8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24" h="81264">
                      <a:moveTo>
                        <a:pt x="115253" y="36497"/>
                      </a:moveTo>
                      <a:cubicBezTo>
                        <a:pt x="92392" y="23162"/>
                        <a:pt x="0" y="-16843"/>
                        <a:pt x="0" y="7922"/>
                      </a:cubicBezTo>
                      <a:cubicBezTo>
                        <a:pt x="0" y="28877"/>
                        <a:pt x="66675" y="66977"/>
                        <a:pt x="89535" y="81264"/>
                      </a:cubicBezTo>
                      <a:cubicBezTo>
                        <a:pt x="92392" y="80312"/>
                        <a:pt x="119063" y="39355"/>
                        <a:pt x="115253" y="364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B8206FF3-4F7D-4510-9E92-6A2C0895CB32}"/>
                    </a:ext>
                  </a:extLst>
                </p:cNvPr>
                <p:cNvSpPr/>
                <p:nvPr/>
              </p:nvSpPr>
              <p:spPr>
                <a:xfrm>
                  <a:off x="8334711" y="2863368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7 h 67013"/>
                    <a:gd name="connsiteX1" fmla="*/ 99060 w 111495"/>
                    <a:gd name="connsiteY1" fmla="*/ 66998 h 67013"/>
                    <a:gd name="connsiteX2" fmla="*/ 111442 w 111495"/>
                    <a:gd name="connsiteY2" fmla="*/ 46042 h 67013"/>
                    <a:gd name="connsiteX3" fmla="*/ 0 w 111495"/>
                    <a:gd name="connsiteY3" fmla="*/ 6037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7"/>
                      </a:moveTo>
                      <a:cubicBezTo>
                        <a:pt x="0" y="26992"/>
                        <a:pt x="98108" y="67950"/>
                        <a:pt x="99060" y="66998"/>
                      </a:cubicBezTo>
                      <a:cubicBezTo>
                        <a:pt x="103823" y="60330"/>
                        <a:pt x="108585" y="52710"/>
                        <a:pt x="111442" y="46042"/>
                      </a:cubicBezTo>
                      <a:cubicBezTo>
                        <a:pt x="114300" y="40328"/>
                        <a:pt x="0" y="-18727"/>
                        <a:pt x="0" y="603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B26BC61A-232F-4DB6-AC9B-3A022E5D8ABA}"/>
                    </a:ext>
                  </a:extLst>
                </p:cNvPr>
                <p:cNvSpPr/>
                <p:nvPr/>
              </p:nvSpPr>
              <p:spPr>
                <a:xfrm>
                  <a:off x="8418532" y="289746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7 w 36195"/>
                    <a:gd name="connsiteY1" fmla="*/ 44332 h 46753"/>
                    <a:gd name="connsiteX2" fmla="*/ 36195 w 36195"/>
                    <a:gd name="connsiteY2" fmla="*/ 12899 h 46753"/>
                    <a:gd name="connsiteX3" fmla="*/ 18097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7" y="44332"/>
                      </a:cubicBezTo>
                      <a:cubicBezTo>
                        <a:pt x="27622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7" y="2422"/>
                      </a:cubicBezTo>
                      <a:cubicBezTo>
                        <a:pt x="8572" y="8137"/>
                        <a:pt x="0" y="21472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0382E271-37AC-4ECC-9ECC-0C1B2AACF72F}"/>
                    </a:ext>
                  </a:extLst>
                </p:cNvPr>
                <p:cNvSpPr/>
                <p:nvPr/>
              </p:nvSpPr>
              <p:spPr>
                <a:xfrm>
                  <a:off x="8427104" y="2901791"/>
                  <a:ext cx="24765" cy="37233"/>
                </a:xfrm>
                <a:custGeom>
                  <a:avLst/>
                  <a:gdLst>
                    <a:gd name="connsiteX0" fmla="*/ 24765 w 24765"/>
                    <a:gd name="connsiteY0" fmla="*/ 10477 h 37233"/>
                    <a:gd name="connsiteX1" fmla="*/ 10478 w 24765"/>
                    <a:gd name="connsiteY1" fmla="*/ 35242 h 37233"/>
                    <a:gd name="connsiteX2" fmla="*/ 0 w 24765"/>
                    <a:gd name="connsiteY2" fmla="*/ 36195 h 37233"/>
                    <a:gd name="connsiteX3" fmla="*/ 6668 w 24765"/>
                    <a:gd name="connsiteY3" fmla="*/ 34290 h 37233"/>
                    <a:gd name="connsiteX4" fmla="*/ 20955 w 24765"/>
                    <a:gd name="connsiteY4" fmla="*/ 9525 h 37233"/>
                    <a:gd name="connsiteX5" fmla="*/ 17145 w 24765"/>
                    <a:gd name="connsiteY5" fmla="*/ 0 h 37233"/>
                    <a:gd name="connsiteX6" fmla="*/ 24765 w 24765"/>
                    <a:gd name="connsiteY6" fmla="*/ 10477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7233">
                      <a:moveTo>
                        <a:pt x="24765" y="10477"/>
                      </a:moveTo>
                      <a:cubicBezTo>
                        <a:pt x="24765" y="20002"/>
                        <a:pt x="18098" y="30480"/>
                        <a:pt x="10478" y="35242"/>
                      </a:cubicBezTo>
                      <a:cubicBezTo>
                        <a:pt x="6668" y="37147"/>
                        <a:pt x="2858" y="38100"/>
                        <a:pt x="0" y="36195"/>
                      </a:cubicBezTo>
                      <a:cubicBezTo>
                        <a:pt x="1905" y="36195"/>
                        <a:pt x="3810" y="35242"/>
                        <a:pt x="6668" y="34290"/>
                      </a:cubicBezTo>
                      <a:cubicBezTo>
                        <a:pt x="14288" y="29527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0955" y="0"/>
                        <a:pt x="24765" y="3810"/>
                        <a:pt x="24765" y="10477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5" name="Freeform: Shape 4194">
                  <a:extLst>
                    <a:ext uri="{FF2B5EF4-FFF2-40B4-BE49-F238E27FC236}">
                      <a16:creationId xmlns:a16="http://schemas.microsoft.com/office/drawing/2014/main" id="{1D5F78DB-D791-4F78-B467-26C238C11827}"/>
                    </a:ext>
                  </a:extLst>
                </p:cNvPr>
                <p:cNvSpPr/>
                <p:nvPr/>
              </p:nvSpPr>
              <p:spPr>
                <a:xfrm>
                  <a:off x="8423294" y="2901791"/>
                  <a:ext cx="24765" cy="36194"/>
                </a:xfrm>
                <a:custGeom>
                  <a:avLst/>
                  <a:gdLst>
                    <a:gd name="connsiteX0" fmla="*/ 24765 w 24765"/>
                    <a:gd name="connsiteY0" fmla="*/ 9525 h 36194"/>
                    <a:gd name="connsiteX1" fmla="*/ 10478 w 24765"/>
                    <a:gd name="connsiteY1" fmla="*/ 34290 h 36194"/>
                    <a:gd name="connsiteX2" fmla="*/ 3810 w 24765"/>
                    <a:gd name="connsiteY2" fmla="*/ 36195 h 36194"/>
                    <a:gd name="connsiteX3" fmla="*/ 0 w 24765"/>
                    <a:gd name="connsiteY3" fmla="*/ 26670 h 36194"/>
                    <a:gd name="connsiteX4" fmla="*/ 14288 w 24765"/>
                    <a:gd name="connsiteY4" fmla="*/ 1905 h 36194"/>
                    <a:gd name="connsiteX5" fmla="*/ 20955 w 24765"/>
                    <a:gd name="connsiteY5" fmla="*/ 0 h 36194"/>
                    <a:gd name="connsiteX6" fmla="*/ 24765 w 24765"/>
                    <a:gd name="connsiteY6" fmla="*/ 9525 h 3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4">
                      <a:moveTo>
                        <a:pt x="24765" y="9525"/>
                      </a:moveTo>
                      <a:cubicBezTo>
                        <a:pt x="24765" y="19050"/>
                        <a:pt x="18097" y="29527"/>
                        <a:pt x="10478" y="34290"/>
                      </a:cubicBezTo>
                      <a:cubicBezTo>
                        <a:pt x="8572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2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2"/>
                        <a:pt x="19050" y="0"/>
                        <a:pt x="20955" y="0"/>
                      </a:cubicBezTo>
                      <a:cubicBezTo>
                        <a:pt x="22860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6" name="Freeform: Shape 4195">
                  <a:extLst>
                    <a:ext uri="{FF2B5EF4-FFF2-40B4-BE49-F238E27FC236}">
                      <a16:creationId xmlns:a16="http://schemas.microsoft.com/office/drawing/2014/main" id="{58D880F5-FEB8-4AA2-81DC-384422CC9EB2}"/>
                    </a:ext>
                  </a:extLst>
                </p:cNvPr>
                <p:cNvSpPr/>
                <p:nvPr/>
              </p:nvSpPr>
              <p:spPr>
                <a:xfrm>
                  <a:off x="8428057" y="2911554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2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3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2" y="-238"/>
                        <a:pt x="9525" y="714"/>
                      </a:cubicBezTo>
                      <a:cubicBezTo>
                        <a:pt x="10478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7" name="Freeform: Shape 4196">
                  <a:extLst>
                    <a:ext uri="{FF2B5EF4-FFF2-40B4-BE49-F238E27FC236}">
                      <a16:creationId xmlns:a16="http://schemas.microsoft.com/office/drawing/2014/main" id="{A74B1B6E-4061-45CB-8B4A-849A501EE156}"/>
                    </a:ext>
                  </a:extLst>
                </p:cNvPr>
                <p:cNvSpPr/>
                <p:nvPr/>
              </p:nvSpPr>
              <p:spPr>
                <a:xfrm>
                  <a:off x="8418945" y="2897028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2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8" name="Freeform: Shape 4197">
                  <a:extLst>
                    <a:ext uri="{FF2B5EF4-FFF2-40B4-BE49-F238E27FC236}">
                      <a16:creationId xmlns:a16="http://schemas.microsoft.com/office/drawing/2014/main" id="{D8862C51-E5B0-48C3-8F17-9D5788A37E2F}"/>
                    </a:ext>
                  </a:extLst>
                </p:cNvPr>
                <p:cNvSpPr/>
                <p:nvPr/>
              </p:nvSpPr>
              <p:spPr>
                <a:xfrm rot="7380784">
                  <a:off x="8436357" y="2911542"/>
                  <a:ext cx="1904" cy="3809"/>
                </a:xfrm>
                <a:custGeom>
                  <a:avLst/>
                  <a:gdLst>
                    <a:gd name="connsiteX0" fmla="*/ 1905 w 1904"/>
                    <a:gd name="connsiteY0" fmla="*/ 1905 h 3809"/>
                    <a:gd name="connsiteX1" fmla="*/ 952 w 1904"/>
                    <a:gd name="connsiteY1" fmla="*/ 3810 h 3809"/>
                    <a:gd name="connsiteX2" fmla="*/ 0 w 1904"/>
                    <a:gd name="connsiteY2" fmla="*/ 1905 h 3809"/>
                    <a:gd name="connsiteX3" fmla="*/ 952 w 1904"/>
                    <a:gd name="connsiteY3" fmla="*/ 0 h 3809"/>
                    <a:gd name="connsiteX4" fmla="*/ 1905 w 1904"/>
                    <a:gd name="connsiteY4" fmla="*/ 1905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" h="3809">
                      <a:moveTo>
                        <a:pt x="1905" y="1905"/>
                      </a:moveTo>
                      <a:cubicBezTo>
                        <a:pt x="1905" y="2957"/>
                        <a:pt x="1479" y="3810"/>
                        <a:pt x="952" y="3810"/>
                      </a:cubicBezTo>
                      <a:cubicBezTo>
                        <a:pt x="427" y="3810"/>
                        <a:pt x="0" y="2957"/>
                        <a:pt x="0" y="1905"/>
                      </a:cubicBezTo>
                      <a:cubicBezTo>
                        <a:pt x="0" y="853"/>
                        <a:pt x="426" y="0"/>
                        <a:pt x="952" y="0"/>
                      </a:cubicBezTo>
                      <a:cubicBezTo>
                        <a:pt x="1478" y="0"/>
                        <a:pt x="1905" y="853"/>
                        <a:pt x="1905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99" name="Graphic 7">
                <a:extLst>
                  <a:ext uri="{FF2B5EF4-FFF2-40B4-BE49-F238E27FC236}">
                    <a16:creationId xmlns:a16="http://schemas.microsoft.com/office/drawing/2014/main" id="{C6244BC8-980F-4667-9140-469291FB8935}"/>
                  </a:ext>
                </a:extLst>
              </p:cNvPr>
              <p:cNvGrpSpPr/>
              <p:nvPr/>
            </p:nvGrpSpPr>
            <p:grpSpPr>
              <a:xfrm>
                <a:off x="8107064" y="2811541"/>
                <a:ext cx="111442" cy="94059"/>
                <a:chOff x="8107064" y="2811541"/>
                <a:chExt cx="111442" cy="94059"/>
              </a:xfrm>
            </p:grpSpPr>
            <p:sp>
              <p:nvSpPr>
                <p:cNvPr id="4200" name="Freeform: Shape 4199">
                  <a:extLst>
                    <a:ext uri="{FF2B5EF4-FFF2-40B4-BE49-F238E27FC236}">
                      <a16:creationId xmlns:a16="http://schemas.microsoft.com/office/drawing/2014/main" id="{F3726B08-4502-4C27-977D-8D4F59E8FC35}"/>
                    </a:ext>
                  </a:extLst>
                </p:cNvPr>
                <p:cNvSpPr/>
                <p:nvPr/>
              </p:nvSpPr>
              <p:spPr>
                <a:xfrm>
                  <a:off x="8107064" y="2823685"/>
                  <a:ext cx="111442" cy="81915"/>
                </a:xfrm>
                <a:custGeom>
                  <a:avLst/>
                  <a:gdLst>
                    <a:gd name="connsiteX0" fmla="*/ 52388 w 111442"/>
                    <a:gd name="connsiteY0" fmla="*/ 81915 h 81915"/>
                    <a:gd name="connsiteX1" fmla="*/ 110490 w 111442"/>
                    <a:gd name="connsiteY1" fmla="*/ 4763 h 81915"/>
                    <a:gd name="connsiteX2" fmla="*/ 111442 w 111442"/>
                    <a:gd name="connsiteY2" fmla="*/ 3810 h 81915"/>
                    <a:gd name="connsiteX3" fmla="*/ 111442 w 111442"/>
                    <a:gd name="connsiteY3" fmla="*/ 0 h 81915"/>
                    <a:gd name="connsiteX4" fmla="*/ 49530 w 111442"/>
                    <a:gd name="connsiteY4" fmla="*/ 68580 h 81915"/>
                    <a:gd name="connsiteX5" fmla="*/ 0 w 111442"/>
                    <a:gd name="connsiteY5" fmla="*/ 51435 h 81915"/>
                    <a:gd name="connsiteX6" fmla="*/ 0 w 111442"/>
                    <a:gd name="connsiteY6" fmla="*/ 55245 h 81915"/>
                    <a:gd name="connsiteX7" fmla="*/ 52388 w 111442"/>
                    <a:gd name="connsiteY7" fmla="*/ 81915 h 81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442" h="81915">
                      <a:moveTo>
                        <a:pt x="52388" y="81915"/>
                      </a:moveTo>
                      <a:lnTo>
                        <a:pt x="110490" y="4763"/>
                      </a:lnTo>
                      <a:cubicBezTo>
                        <a:pt x="110490" y="4763"/>
                        <a:pt x="111442" y="3810"/>
                        <a:pt x="111442" y="3810"/>
                      </a:cubicBezTo>
                      <a:lnTo>
                        <a:pt x="111442" y="0"/>
                      </a:lnTo>
                      <a:lnTo>
                        <a:pt x="49530" y="68580"/>
                      </a:lnTo>
                      <a:lnTo>
                        <a:pt x="0" y="51435"/>
                      </a:lnTo>
                      <a:lnTo>
                        <a:pt x="0" y="55245"/>
                      </a:lnTo>
                      <a:lnTo>
                        <a:pt x="52388" y="8191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1" name="Freeform: Shape 4200">
                  <a:extLst>
                    <a:ext uri="{FF2B5EF4-FFF2-40B4-BE49-F238E27FC236}">
                      <a16:creationId xmlns:a16="http://schemas.microsoft.com/office/drawing/2014/main" id="{D8AAEBF1-D13C-4A84-81F1-4B3ECF7877B0}"/>
                    </a:ext>
                  </a:extLst>
                </p:cNvPr>
                <p:cNvSpPr/>
                <p:nvPr/>
              </p:nvSpPr>
              <p:spPr>
                <a:xfrm>
                  <a:off x="8107064" y="2811541"/>
                  <a:ext cx="111115" cy="90249"/>
                </a:xfrm>
                <a:custGeom>
                  <a:avLst/>
                  <a:gdLst>
                    <a:gd name="connsiteX0" fmla="*/ 52388 w 111115"/>
                    <a:gd name="connsiteY0" fmla="*/ 90249 h 90249"/>
                    <a:gd name="connsiteX1" fmla="*/ 110490 w 111115"/>
                    <a:gd name="connsiteY1" fmla="*/ 13097 h 90249"/>
                    <a:gd name="connsiteX2" fmla="*/ 109538 w 111115"/>
                    <a:gd name="connsiteY2" fmla="*/ 9287 h 90249"/>
                    <a:gd name="connsiteX3" fmla="*/ 94297 w 111115"/>
                    <a:gd name="connsiteY3" fmla="*/ 714 h 90249"/>
                    <a:gd name="connsiteX4" fmla="*/ 86677 w 111115"/>
                    <a:gd name="connsiteY4" fmla="*/ 714 h 90249"/>
                    <a:gd name="connsiteX5" fmla="*/ 0 w 111115"/>
                    <a:gd name="connsiteY5" fmla="*/ 64532 h 90249"/>
                    <a:gd name="connsiteX6" fmla="*/ 52388 w 111115"/>
                    <a:gd name="connsiteY6" fmla="*/ 90249 h 9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115" h="90249">
                      <a:moveTo>
                        <a:pt x="52388" y="90249"/>
                      </a:moveTo>
                      <a:lnTo>
                        <a:pt x="110490" y="13097"/>
                      </a:lnTo>
                      <a:cubicBezTo>
                        <a:pt x="111442" y="12144"/>
                        <a:pt x="111442" y="10239"/>
                        <a:pt x="109538" y="9287"/>
                      </a:cubicBezTo>
                      <a:lnTo>
                        <a:pt x="94297" y="714"/>
                      </a:lnTo>
                      <a:cubicBezTo>
                        <a:pt x="92392" y="-238"/>
                        <a:pt x="88582" y="-238"/>
                        <a:pt x="86677" y="714"/>
                      </a:cubicBezTo>
                      <a:lnTo>
                        <a:pt x="0" y="64532"/>
                      </a:lnTo>
                      <a:lnTo>
                        <a:pt x="52388" y="90249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2" name="Freeform: Shape 4201">
                  <a:extLst>
                    <a:ext uri="{FF2B5EF4-FFF2-40B4-BE49-F238E27FC236}">
                      <a16:creationId xmlns:a16="http://schemas.microsoft.com/office/drawing/2014/main" id="{0161401F-B9B8-4282-80B9-4F5469817E6F}"/>
                    </a:ext>
                  </a:extLst>
                </p:cNvPr>
                <p:cNvSpPr/>
                <p:nvPr/>
              </p:nvSpPr>
              <p:spPr>
                <a:xfrm>
                  <a:off x="8120399" y="2832496"/>
                  <a:ext cx="70879" cy="62626"/>
                </a:xfrm>
                <a:custGeom>
                  <a:avLst/>
                  <a:gdLst>
                    <a:gd name="connsiteX0" fmla="*/ 31433 w 70879"/>
                    <a:gd name="connsiteY0" fmla="*/ 62627 h 62626"/>
                    <a:gd name="connsiteX1" fmla="*/ 70485 w 70879"/>
                    <a:gd name="connsiteY1" fmla="*/ 7382 h 62626"/>
                    <a:gd name="connsiteX2" fmla="*/ 69533 w 70879"/>
                    <a:gd name="connsiteY2" fmla="*/ 5477 h 62626"/>
                    <a:gd name="connsiteX3" fmla="*/ 61913 w 70879"/>
                    <a:gd name="connsiteY3" fmla="*/ 714 h 62626"/>
                    <a:gd name="connsiteX4" fmla="*/ 58103 w 70879"/>
                    <a:gd name="connsiteY4" fmla="*/ 714 h 62626"/>
                    <a:gd name="connsiteX5" fmla="*/ 0 w 70879"/>
                    <a:gd name="connsiteY5" fmla="*/ 43577 h 62626"/>
                    <a:gd name="connsiteX6" fmla="*/ 31433 w 70879"/>
                    <a:gd name="connsiteY6" fmla="*/ 62627 h 62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879" h="62626">
                      <a:moveTo>
                        <a:pt x="31433" y="62627"/>
                      </a:moveTo>
                      <a:lnTo>
                        <a:pt x="70485" y="7382"/>
                      </a:lnTo>
                      <a:cubicBezTo>
                        <a:pt x="71438" y="6429"/>
                        <a:pt x="70485" y="6429"/>
                        <a:pt x="69533" y="5477"/>
                      </a:cubicBezTo>
                      <a:lnTo>
                        <a:pt x="61913" y="714"/>
                      </a:lnTo>
                      <a:cubicBezTo>
                        <a:pt x="60960" y="-238"/>
                        <a:pt x="59055" y="-238"/>
                        <a:pt x="58103" y="714"/>
                      </a:cubicBezTo>
                      <a:lnTo>
                        <a:pt x="0" y="43577"/>
                      </a:lnTo>
                      <a:lnTo>
                        <a:pt x="31433" y="626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3" name="Freeform: Shape 4202">
                  <a:extLst>
                    <a:ext uri="{FF2B5EF4-FFF2-40B4-BE49-F238E27FC236}">
                      <a16:creationId xmlns:a16="http://schemas.microsoft.com/office/drawing/2014/main" id="{D82490FA-CBC9-4157-8FB8-F181CCEA8C29}"/>
                    </a:ext>
                  </a:extLst>
                </p:cNvPr>
                <p:cNvSpPr/>
                <p:nvPr/>
              </p:nvSpPr>
              <p:spPr>
                <a:xfrm>
                  <a:off x="8159452" y="2823677"/>
                  <a:ext cx="56209" cy="75256"/>
                </a:xfrm>
                <a:custGeom>
                  <a:avLst/>
                  <a:gdLst>
                    <a:gd name="connsiteX0" fmla="*/ 56197 w 56209"/>
                    <a:gd name="connsiteY0" fmla="*/ 9 h 75256"/>
                    <a:gd name="connsiteX1" fmla="*/ 0 w 56209"/>
                    <a:gd name="connsiteY1" fmla="*/ 75256 h 75256"/>
                    <a:gd name="connsiteX2" fmla="*/ 56197 w 56209"/>
                    <a:gd name="connsiteY2" fmla="*/ 9 h 7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09" h="75256">
                      <a:moveTo>
                        <a:pt x="56197" y="9"/>
                      </a:moveTo>
                      <a:cubicBezTo>
                        <a:pt x="57150" y="-944"/>
                        <a:pt x="0" y="75256"/>
                        <a:pt x="0" y="75256"/>
                      </a:cubicBezTo>
                      <a:cubicBezTo>
                        <a:pt x="0" y="75256"/>
                        <a:pt x="35242" y="23821"/>
                        <a:pt x="56197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04" name="Graphic 7">
                <a:extLst>
                  <a:ext uri="{FF2B5EF4-FFF2-40B4-BE49-F238E27FC236}">
                    <a16:creationId xmlns:a16="http://schemas.microsoft.com/office/drawing/2014/main" id="{A85C4749-6451-4D96-A94A-13CB3DC99405}"/>
                  </a:ext>
                </a:extLst>
              </p:cNvPr>
              <p:cNvGrpSpPr/>
              <p:nvPr/>
            </p:nvGrpSpPr>
            <p:grpSpPr>
              <a:xfrm>
                <a:off x="8211839" y="2798682"/>
                <a:ext cx="255693" cy="216455"/>
                <a:chOff x="8211839" y="2798682"/>
                <a:chExt cx="255693" cy="216455"/>
              </a:xfrm>
            </p:grpSpPr>
            <p:sp>
              <p:nvSpPr>
                <p:cNvPr id="4205" name="Freeform: Shape 4204">
                  <a:extLst>
                    <a:ext uri="{FF2B5EF4-FFF2-40B4-BE49-F238E27FC236}">
                      <a16:creationId xmlns:a16="http://schemas.microsoft.com/office/drawing/2014/main" id="{45F75982-053B-4FC1-A4B1-DB59AFFD6E14}"/>
                    </a:ext>
                  </a:extLst>
                </p:cNvPr>
                <p:cNvSpPr/>
                <p:nvPr/>
              </p:nvSpPr>
              <p:spPr>
                <a:xfrm>
                  <a:off x="8211839" y="2826543"/>
                  <a:ext cx="254317" cy="188595"/>
                </a:xfrm>
                <a:custGeom>
                  <a:avLst/>
                  <a:gdLst>
                    <a:gd name="connsiteX0" fmla="*/ 120967 w 254317"/>
                    <a:gd name="connsiteY0" fmla="*/ 188595 h 188595"/>
                    <a:gd name="connsiteX1" fmla="*/ 253365 w 254317"/>
                    <a:gd name="connsiteY1" fmla="*/ 11430 h 188595"/>
                    <a:gd name="connsiteX2" fmla="*/ 254317 w 254317"/>
                    <a:gd name="connsiteY2" fmla="*/ 8573 h 188595"/>
                    <a:gd name="connsiteX3" fmla="*/ 254317 w 254317"/>
                    <a:gd name="connsiteY3" fmla="*/ 0 h 188595"/>
                    <a:gd name="connsiteX4" fmla="*/ 108585 w 254317"/>
                    <a:gd name="connsiteY4" fmla="*/ 168592 h 188595"/>
                    <a:gd name="connsiteX5" fmla="*/ 0 w 254317"/>
                    <a:gd name="connsiteY5" fmla="*/ 118110 h 188595"/>
                    <a:gd name="connsiteX6" fmla="*/ 0 w 254317"/>
                    <a:gd name="connsiteY6" fmla="*/ 126683 h 188595"/>
                    <a:gd name="connsiteX7" fmla="*/ 120967 w 254317"/>
                    <a:gd name="connsiteY7" fmla="*/ 188595 h 188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317" h="188595">
                      <a:moveTo>
                        <a:pt x="120967" y="188595"/>
                      </a:moveTo>
                      <a:lnTo>
                        <a:pt x="253365" y="11430"/>
                      </a:lnTo>
                      <a:cubicBezTo>
                        <a:pt x="254317" y="10478"/>
                        <a:pt x="254317" y="9525"/>
                        <a:pt x="254317" y="8573"/>
                      </a:cubicBezTo>
                      <a:lnTo>
                        <a:pt x="254317" y="0"/>
                      </a:lnTo>
                      <a:lnTo>
                        <a:pt x="108585" y="168592"/>
                      </a:lnTo>
                      <a:lnTo>
                        <a:pt x="0" y="118110"/>
                      </a:lnTo>
                      <a:lnTo>
                        <a:pt x="0" y="126683"/>
                      </a:lnTo>
                      <a:lnTo>
                        <a:pt x="120967" y="18859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6" name="Freeform: Shape 4205">
                  <a:extLst>
                    <a:ext uri="{FF2B5EF4-FFF2-40B4-BE49-F238E27FC236}">
                      <a16:creationId xmlns:a16="http://schemas.microsoft.com/office/drawing/2014/main" id="{6A2593DA-8B36-484C-9448-2832484A4474}"/>
                    </a:ext>
                  </a:extLst>
                </p:cNvPr>
                <p:cNvSpPr/>
                <p:nvPr/>
              </p:nvSpPr>
              <p:spPr>
                <a:xfrm>
                  <a:off x="8212792" y="2798682"/>
                  <a:ext cx="254740" cy="206930"/>
                </a:xfrm>
                <a:custGeom>
                  <a:avLst/>
                  <a:gdLst>
                    <a:gd name="connsiteX0" fmla="*/ 120015 w 254740"/>
                    <a:gd name="connsiteY0" fmla="*/ 206931 h 206930"/>
                    <a:gd name="connsiteX1" fmla="*/ 253365 w 254740"/>
                    <a:gd name="connsiteY1" fmla="*/ 30718 h 206930"/>
                    <a:gd name="connsiteX2" fmla="*/ 250507 w 254740"/>
                    <a:gd name="connsiteY2" fmla="*/ 22146 h 206930"/>
                    <a:gd name="connsiteX3" fmla="*/ 216218 w 254740"/>
                    <a:gd name="connsiteY3" fmla="*/ 2143 h 206930"/>
                    <a:gd name="connsiteX4" fmla="*/ 199073 w 254740"/>
                    <a:gd name="connsiteY4" fmla="*/ 2143 h 206930"/>
                    <a:gd name="connsiteX5" fmla="*/ 0 w 254740"/>
                    <a:gd name="connsiteY5" fmla="*/ 146923 h 206930"/>
                    <a:gd name="connsiteX6" fmla="*/ 120015 w 254740"/>
                    <a:gd name="connsiteY6" fmla="*/ 206931 h 20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740" h="206930">
                      <a:moveTo>
                        <a:pt x="120015" y="206931"/>
                      </a:moveTo>
                      <a:lnTo>
                        <a:pt x="253365" y="30718"/>
                      </a:lnTo>
                      <a:cubicBezTo>
                        <a:pt x="256223" y="27861"/>
                        <a:pt x="254318" y="25003"/>
                        <a:pt x="250507" y="22146"/>
                      </a:cubicBezTo>
                      <a:lnTo>
                        <a:pt x="216218" y="2143"/>
                      </a:lnTo>
                      <a:cubicBezTo>
                        <a:pt x="211455" y="-714"/>
                        <a:pt x="202882" y="-714"/>
                        <a:pt x="199073" y="2143"/>
                      </a:cubicBezTo>
                      <a:lnTo>
                        <a:pt x="0" y="146923"/>
                      </a:lnTo>
                      <a:lnTo>
                        <a:pt x="120015" y="206931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7" name="Freeform: Shape 4206">
                  <a:extLst>
                    <a:ext uri="{FF2B5EF4-FFF2-40B4-BE49-F238E27FC236}">
                      <a16:creationId xmlns:a16="http://schemas.microsoft.com/office/drawing/2014/main" id="{FFE76D89-8B44-47BC-966B-3ECD06C06E6A}"/>
                    </a:ext>
                  </a:extLst>
                </p:cNvPr>
                <p:cNvSpPr/>
                <p:nvPr/>
              </p:nvSpPr>
              <p:spPr>
                <a:xfrm>
                  <a:off x="8245177" y="2847974"/>
                  <a:ext cx="161598" cy="141446"/>
                </a:xfrm>
                <a:custGeom>
                  <a:avLst/>
                  <a:gdLst>
                    <a:gd name="connsiteX0" fmla="*/ 70485 w 161598"/>
                    <a:gd name="connsiteY0" fmla="*/ 141446 h 141446"/>
                    <a:gd name="connsiteX1" fmla="*/ 160972 w 161598"/>
                    <a:gd name="connsiteY1" fmla="*/ 15716 h 141446"/>
                    <a:gd name="connsiteX2" fmla="*/ 160020 w 161598"/>
                    <a:gd name="connsiteY2" fmla="*/ 11906 h 141446"/>
                    <a:gd name="connsiteX3" fmla="*/ 141922 w 161598"/>
                    <a:gd name="connsiteY3" fmla="*/ 1429 h 141446"/>
                    <a:gd name="connsiteX4" fmla="*/ 133350 w 161598"/>
                    <a:gd name="connsiteY4" fmla="*/ 1429 h 141446"/>
                    <a:gd name="connsiteX5" fmla="*/ 0 w 161598"/>
                    <a:gd name="connsiteY5" fmla="*/ 100489 h 141446"/>
                    <a:gd name="connsiteX6" fmla="*/ 70485 w 161598"/>
                    <a:gd name="connsiteY6" fmla="*/ 141446 h 14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598" h="141446">
                      <a:moveTo>
                        <a:pt x="70485" y="141446"/>
                      </a:moveTo>
                      <a:lnTo>
                        <a:pt x="160972" y="15716"/>
                      </a:lnTo>
                      <a:cubicBezTo>
                        <a:pt x="161925" y="14764"/>
                        <a:pt x="161925" y="12859"/>
                        <a:pt x="160020" y="11906"/>
                      </a:cubicBezTo>
                      <a:lnTo>
                        <a:pt x="141922" y="1429"/>
                      </a:lnTo>
                      <a:cubicBezTo>
                        <a:pt x="139065" y="-476"/>
                        <a:pt x="135255" y="-476"/>
                        <a:pt x="133350" y="1429"/>
                      </a:cubicBezTo>
                      <a:lnTo>
                        <a:pt x="0" y="100489"/>
                      </a:lnTo>
                      <a:lnTo>
                        <a:pt x="70485" y="141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8" name="Freeform: Shape 4207">
                <a:extLst>
                  <a:ext uri="{FF2B5EF4-FFF2-40B4-BE49-F238E27FC236}">
                    <a16:creationId xmlns:a16="http://schemas.microsoft.com/office/drawing/2014/main" id="{69D9BFCC-FDA7-4BAB-8336-2A5E9F233488}"/>
                  </a:ext>
                </a:extLst>
              </p:cNvPr>
              <p:cNvSpPr/>
              <p:nvPr/>
            </p:nvSpPr>
            <p:spPr>
              <a:xfrm>
                <a:off x="8001336" y="2823685"/>
                <a:ext cx="174307" cy="141922"/>
              </a:xfrm>
              <a:custGeom>
                <a:avLst/>
                <a:gdLst>
                  <a:gd name="connsiteX0" fmla="*/ 174308 w 174307"/>
                  <a:gd name="connsiteY0" fmla="*/ 109538 h 141922"/>
                  <a:gd name="connsiteX1" fmla="*/ 138113 w 174307"/>
                  <a:gd name="connsiteY1" fmla="*/ 141923 h 141922"/>
                  <a:gd name="connsiteX2" fmla="*/ 0 w 174307"/>
                  <a:gd name="connsiteY2" fmla="*/ 29528 h 141922"/>
                  <a:gd name="connsiteX3" fmla="*/ 50483 w 174307"/>
                  <a:gd name="connsiteY3" fmla="*/ 0 h 14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07" h="141922">
                    <a:moveTo>
                      <a:pt x="174308" y="109538"/>
                    </a:moveTo>
                    <a:lnTo>
                      <a:pt x="138113" y="141923"/>
                    </a:lnTo>
                    <a:lnTo>
                      <a:pt x="0" y="29528"/>
                    </a:lnTo>
                    <a:lnTo>
                      <a:pt x="50483" y="0"/>
                    </a:lnTo>
                    <a:close/>
                  </a:path>
                </a:pathLst>
              </a:custGeom>
              <a:solidFill>
                <a:srgbClr val="C4BD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09" name="Graphic 7">
                <a:extLst>
                  <a:ext uri="{FF2B5EF4-FFF2-40B4-BE49-F238E27FC236}">
                    <a16:creationId xmlns:a16="http://schemas.microsoft.com/office/drawing/2014/main" id="{EB2981BA-FF3C-446B-914F-A4C8624EF8BE}"/>
                  </a:ext>
                </a:extLst>
              </p:cNvPr>
              <p:cNvGrpSpPr/>
              <p:nvPr/>
            </p:nvGrpSpPr>
            <p:grpSpPr>
              <a:xfrm>
                <a:off x="7972316" y="2808902"/>
                <a:ext cx="568716" cy="375907"/>
                <a:chOff x="7972316" y="2808902"/>
                <a:chExt cx="568716" cy="375907"/>
              </a:xfrm>
            </p:grpSpPr>
            <p:sp>
              <p:nvSpPr>
                <p:cNvPr id="4210" name="Freeform: Shape 4209">
                  <a:extLst>
                    <a:ext uri="{FF2B5EF4-FFF2-40B4-BE49-F238E27FC236}">
                      <a16:creationId xmlns:a16="http://schemas.microsoft.com/office/drawing/2014/main" id="{D5E314E0-0C31-47DB-9C70-A953DA0172D8}"/>
                    </a:ext>
                  </a:extLst>
                </p:cNvPr>
                <p:cNvSpPr/>
                <p:nvPr/>
              </p:nvSpPr>
              <p:spPr>
                <a:xfrm>
                  <a:off x="7972316" y="2808902"/>
                  <a:ext cx="568716" cy="375907"/>
                </a:xfrm>
                <a:custGeom>
                  <a:avLst/>
                  <a:gdLst>
                    <a:gd name="connsiteX0" fmla="*/ 486221 w 568716"/>
                    <a:gd name="connsiteY0" fmla="*/ 249098 h 375907"/>
                    <a:gd name="connsiteX1" fmla="*/ 96648 w 568716"/>
                    <a:gd name="connsiteY1" fmla="*/ 21451 h 375907"/>
                    <a:gd name="connsiteX2" fmla="*/ 4256 w 568716"/>
                    <a:gd name="connsiteY2" fmla="*/ 6211 h 375907"/>
                    <a:gd name="connsiteX3" fmla="*/ 61406 w 568716"/>
                    <a:gd name="connsiteY3" fmla="*/ 111938 h 375907"/>
                    <a:gd name="connsiteX4" fmla="*/ 545275 w 568716"/>
                    <a:gd name="connsiteY4" fmla="*/ 375781 h 375907"/>
                    <a:gd name="connsiteX5" fmla="*/ 565278 w 568716"/>
                    <a:gd name="connsiteY5" fmla="*/ 343396 h 375907"/>
                    <a:gd name="connsiteX6" fmla="*/ 486221 w 568716"/>
                    <a:gd name="connsiteY6" fmla="*/ 249098 h 3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8716" h="375907">
                      <a:moveTo>
                        <a:pt x="486221" y="249098"/>
                      </a:moveTo>
                      <a:cubicBezTo>
                        <a:pt x="467171" y="227191"/>
                        <a:pt x="170943" y="61456"/>
                        <a:pt x="96648" y="21451"/>
                      </a:cubicBezTo>
                      <a:cubicBezTo>
                        <a:pt x="61406" y="496"/>
                        <a:pt x="21401" y="-6172"/>
                        <a:pt x="4256" y="6211"/>
                      </a:cubicBezTo>
                      <a:cubicBezTo>
                        <a:pt x="-11937" y="29071"/>
                        <a:pt x="20448" y="73838"/>
                        <a:pt x="61406" y="111938"/>
                      </a:cubicBezTo>
                      <a:cubicBezTo>
                        <a:pt x="168086" y="191948"/>
                        <a:pt x="416688" y="363398"/>
                        <a:pt x="545275" y="375781"/>
                      </a:cubicBezTo>
                      <a:cubicBezTo>
                        <a:pt x="563373" y="377686"/>
                        <a:pt x="574803" y="357683"/>
                        <a:pt x="565278" y="343396"/>
                      </a:cubicBezTo>
                      <a:cubicBezTo>
                        <a:pt x="538608" y="302438"/>
                        <a:pt x="486221" y="249098"/>
                        <a:pt x="486221" y="249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11" name="Freeform: Shape 4210">
                  <a:extLst>
                    <a:ext uri="{FF2B5EF4-FFF2-40B4-BE49-F238E27FC236}">
                      <a16:creationId xmlns:a16="http://schemas.microsoft.com/office/drawing/2014/main" id="{8C32F1A4-217F-4194-B8A7-EB9C1D463B12}"/>
                    </a:ext>
                  </a:extLst>
                </p:cNvPr>
                <p:cNvSpPr/>
                <p:nvPr/>
              </p:nvSpPr>
              <p:spPr>
                <a:xfrm>
                  <a:off x="7984192" y="2851308"/>
                  <a:ext cx="527368" cy="327705"/>
                </a:xfrm>
                <a:custGeom>
                  <a:avLst/>
                  <a:gdLst>
                    <a:gd name="connsiteX0" fmla="*/ 0 w 527368"/>
                    <a:gd name="connsiteY0" fmla="*/ 0 h 327705"/>
                    <a:gd name="connsiteX1" fmla="*/ 53340 w 527368"/>
                    <a:gd name="connsiteY1" fmla="*/ 67627 h 327705"/>
                    <a:gd name="connsiteX2" fmla="*/ 526732 w 527368"/>
                    <a:gd name="connsiteY2" fmla="*/ 327660 h 327705"/>
                    <a:gd name="connsiteX3" fmla="*/ 0 w 527368"/>
                    <a:gd name="connsiteY3" fmla="*/ 0 h 3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7368" h="327705">
                      <a:moveTo>
                        <a:pt x="0" y="0"/>
                      </a:moveTo>
                      <a:cubicBezTo>
                        <a:pt x="9525" y="22860"/>
                        <a:pt x="32385" y="48577"/>
                        <a:pt x="53340" y="67627"/>
                      </a:cubicBezTo>
                      <a:cubicBezTo>
                        <a:pt x="160020" y="147638"/>
                        <a:pt x="396240" y="308610"/>
                        <a:pt x="526732" y="327660"/>
                      </a:cubicBezTo>
                      <a:cubicBezTo>
                        <a:pt x="543878" y="330517"/>
                        <a:pt x="210502" y="199072"/>
                        <a:pt x="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12" name="Freeform: Shape 4211">
                  <a:extLst>
                    <a:ext uri="{FF2B5EF4-FFF2-40B4-BE49-F238E27FC236}">
                      <a16:creationId xmlns:a16="http://schemas.microsoft.com/office/drawing/2014/main" id="{D2D30024-09CA-43F6-80C4-7932D39A7AC9}"/>
                    </a:ext>
                  </a:extLst>
                </p:cNvPr>
                <p:cNvSpPr/>
                <p:nvPr/>
              </p:nvSpPr>
              <p:spPr>
                <a:xfrm>
                  <a:off x="8107064" y="2857976"/>
                  <a:ext cx="347719" cy="206865"/>
                </a:xfrm>
                <a:custGeom>
                  <a:avLst/>
                  <a:gdLst>
                    <a:gd name="connsiteX0" fmla="*/ 0 w 347719"/>
                    <a:gd name="connsiteY0" fmla="*/ 0 h 206865"/>
                    <a:gd name="connsiteX1" fmla="*/ 341947 w 347719"/>
                    <a:gd name="connsiteY1" fmla="*/ 198120 h 206865"/>
                    <a:gd name="connsiteX2" fmla="*/ 0 w 347719"/>
                    <a:gd name="connsiteY2" fmla="*/ 0 h 206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7719" h="206865">
                      <a:moveTo>
                        <a:pt x="0" y="0"/>
                      </a:moveTo>
                      <a:cubicBezTo>
                        <a:pt x="257175" y="156210"/>
                        <a:pt x="376238" y="234315"/>
                        <a:pt x="341947" y="198120"/>
                      </a:cubicBezTo>
                      <a:cubicBezTo>
                        <a:pt x="296227" y="163830"/>
                        <a:pt x="57150" y="23813"/>
                        <a:pt x="0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13" name="Graphic 7">
                  <a:extLst>
                    <a:ext uri="{FF2B5EF4-FFF2-40B4-BE49-F238E27FC236}">
                      <a16:creationId xmlns:a16="http://schemas.microsoft.com/office/drawing/2014/main" id="{16960209-49A8-456C-A28E-D2AB7B90C71E}"/>
                    </a:ext>
                  </a:extLst>
                </p:cNvPr>
                <p:cNvGrpSpPr/>
                <p:nvPr/>
              </p:nvGrpSpPr>
              <p:grpSpPr>
                <a:xfrm>
                  <a:off x="8299469" y="3039903"/>
                  <a:ext cx="8572" cy="17770"/>
                  <a:chOff x="8299469" y="303990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14" name="Freeform: Shape 4213">
                    <a:extLst>
                      <a:ext uri="{FF2B5EF4-FFF2-40B4-BE49-F238E27FC236}">
                        <a16:creationId xmlns:a16="http://schemas.microsoft.com/office/drawing/2014/main" id="{ACE9C2B1-B7BA-42FB-8ACC-A0D2EF7DE95A}"/>
                      </a:ext>
                    </a:extLst>
                  </p:cNvPr>
                  <p:cNvSpPr/>
                  <p:nvPr/>
                </p:nvSpPr>
                <p:spPr>
                  <a:xfrm>
                    <a:off x="8299469" y="3039903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2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5" name="Freeform: Shape 4214">
                    <a:extLst>
                      <a:ext uri="{FF2B5EF4-FFF2-40B4-BE49-F238E27FC236}">
                        <a16:creationId xmlns:a16="http://schemas.microsoft.com/office/drawing/2014/main" id="{99F1971D-B932-4616-8619-620173D257BF}"/>
                      </a:ext>
                    </a:extLst>
                  </p:cNvPr>
                  <p:cNvSpPr/>
                  <p:nvPr/>
                </p:nvSpPr>
                <p:spPr>
                  <a:xfrm>
                    <a:off x="8301374" y="3039903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7620 h 16192"/>
                      <a:gd name="connsiteX1" fmla="*/ 6668 w 6667"/>
                      <a:gd name="connsiteY1" fmla="*/ 16192 h 16192"/>
                      <a:gd name="connsiteX2" fmla="*/ 6668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3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762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7620"/>
                        </a:moveTo>
                        <a:lnTo>
                          <a:pt x="6668" y="16192"/>
                        </a:lnTo>
                        <a:cubicBezTo>
                          <a:pt x="6668" y="16192"/>
                          <a:pt x="6668" y="16192"/>
                          <a:pt x="6668" y="16192"/>
                        </a:cubicBezTo>
                        <a:cubicBezTo>
                          <a:pt x="6668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3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4763" y="2857"/>
                          <a:pt x="6668" y="5715"/>
                          <a:pt x="6668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16" name="Graphic 7">
                  <a:extLst>
                    <a:ext uri="{FF2B5EF4-FFF2-40B4-BE49-F238E27FC236}">
                      <a16:creationId xmlns:a16="http://schemas.microsoft.com/office/drawing/2014/main" id="{4EDE2207-95AA-4D51-9E46-A4B55BD77507}"/>
                    </a:ext>
                  </a:extLst>
                </p:cNvPr>
                <p:cNvGrpSpPr/>
                <p:nvPr/>
              </p:nvGrpSpPr>
              <p:grpSpPr>
                <a:xfrm>
                  <a:off x="8317567" y="3051333"/>
                  <a:ext cx="8572" cy="17539"/>
                  <a:chOff x="8317567" y="3051333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17" name="Freeform: Shape 4216">
                    <a:extLst>
                      <a:ext uri="{FF2B5EF4-FFF2-40B4-BE49-F238E27FC236}">
                        <a16:creationId xmlns:a16="http://schemas.microsoft.com/office/drawing/2014/main" id="{BB08D5A6-9D8D-47AD-B06A-F51DBF29B4D4}"/>
                      </a:ext>
                    </a:extLst>
                  </p:cNvPr>
                  <p:cNvSpPr/>
                  <p:nvPr/>
                </p:nvSpPr>
                <p:spPr>
                  <a:xfrm>
                    <a:off x="8317567" y="3051333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7 w 8572"/>
                      <a:gd name="connsiteY2" fmla="*/ 15240 h 17539"/>
                      <a:gd name="connsiteX3" fmla="*/ 0 w 8572"/>
                      <a:gd name="connsiteY3" fmla="*/ 10477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2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7620" y="18097"/>
                          <a:pt x="5715" y="17145"/>
                        </a:cubicBezTo>
                        <a:lnTo>
                          <a:pt x="2857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5240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8" name="Freeform: Shape 4217">
                    <a:extLst>
                      <a:ext uri="{FF2B5EF4-FFF2-40B4-BE49-F238E27FC236}">
                        <a16:creationId xmlns:a16="http://schemas.microsoft.com/office/drawing/2014/main" id="{439E692A-6EEC-4D27-96AA-BD38D3D683EF}"/>
                      </a:ext>
                    </a:extLst>
                  </p:cNvPr>
                  <p:cNvSpPr/>
                  <p:nvPr/>
                </p:nvSpPr>
                <p:spPr>
                  <a:xfrm>
                    <a:off x="8319471" y="3051333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6667 h 16192"/>
                      <a:gd name="connsiteX1" fmla="*/ 6668 w 6667"/>
                      <a:gd name="connsiteY1" fmla="*/ 15240 h 16192"/>
                      <a:gd name="connsiteX2" fmla="*/ 6668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6667"/>
                        </a:moveTo>
                        <a:lnTo>
                          <a:pt x="6668" y="15240"/>
                        </a:lnTo>
                        <a:cubicBezTo>
                          <a:pt x="6668" y="15240"/>
                          <a:pt x="6668" y="15240"/>
                          <a:pt x="6668" y="16192"/>
                        </a:cubicBezTo>
                        <a:cubicBezTo>
                          <a:pt x="6668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8" y="4763"/>
                          <a:pt x="6668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19" name="Graphic 7">
                  <a:extLst>
                    <a:ext uri="{FF2B5EF4-FFF2-40B4-BE49-F238E27FC236}">
                      <a16:creationId xmlns:a16="http://schemas.microsoft.com/office/drawing/2014/main" id="{2DA46971-D99E-434F-AD3F-FC23E23C8688}"/>
                    </a:ext>
                  </a:extLst>
                </p:cNvPr>
                <p:cNvGrpSpPr/>
                <p:nvPr/>
              </p:nvGrpSpPr>
              <p:grpSpPr>
                <a:xfrm>
                  <a:off x="8336616" y="3061810"/>
                  <a:ext cx="8572" cy="17770"/>
                  <a:chOff x="8336616" y="3061810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0" name="Freeform: Shape 4219">
                    <a:extLst>
                      <a:ext uri="{FF2B5EF4-FFF2-40B4-BE49-F238E27FC236}">
                        <a16:creationId xmlns:a16="http://schemas.microsoft.com/office/drawing/2014/main" id="{D26ED53C-D561-4D40-9963-0CDA322CA403}"/>
                      </a:ext>
                    </a:extLst>
                  </p:cNvPr>
                  <p:cNvSpPr/>
                  <p:nvPr/>
                </p:nvSpPr>
                <p:spPr>
                  <a:xfrm>
                    <a:off x="8336616" y="3061810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3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3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7620" y="16193"/>
                          <a:pt x="8573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1" name="Freeform: Shape 4220">
                    <a:extLst>
                      <a:ext uri="{FF2B5EF4-FFF2-40B4-BE49-F238E27FC236}">
                        <a16:creationId xmlns:a16="http://schemas.microsoft.com/office/drawing/2014/main" id="{EC8DF0F6-97F0-4010-9C35-96B525972E2C}"/>
                      </a:ext>
                    </a:extLst>
                  </p:cNvPr>
                  <p:cNvSpPr/>
                  <p:nvPr/>
                </p:nvSpPr>
                <p:spPr>
                  <a:xfrm>
                    <a:off x="8338522" y="306276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2" name="Graphic 7">
                  <a:extLst>
                    <a:ext uri="{FF2B5EF4-FFF2-40B4-BE49-F238E27FC236}">
                      <a16:creationId xmlns:a16="http://schemas.microsoft.com/office/drawing/2014/main" id="{5FFA5EC3-48E6-429C-BBCE-8B4CC96C1053}"/>
                    </a:ext>
                  </a:extLst>
                </p:cNvPr>
                <p:cNvGrpSpPr/>
                <p:nvPr/>
              </p:nvGrpSpPr>
              <p:grpSpPr>
                <a:xfrm>
                  <a:off x="8280419" y="3028473"/>
                  <a:ext cx="8572" cy="17770"/>
                  <a:chOff x="8280419" y="302847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3" name="Freeform: Shape 4222">
                    <a:extLst>
                      <a:ext uri="{FF2B5EF4-FFF2-40B4-BE49-F238E27FC236}">
                        <a16:creationId xmlns:a16="http://schemas.microsoft.com/office/drawing/2014/main" id="{AF45C3E5-AEAB-4596-83D2-B8C2ABD0771A}"/>
                      </a:ext>
                    </a:extLst>
                  </p:cNvPr>
                  <p:cNvSpPr/>
                  <p:nvPr/>
                </p:nvSpPr>
                <p:spPr>
                  <a:xfrm>
                    <a:off x="8280419" y="3028473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3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3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8573" y="16193"/>
                          <a:pt x="8573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4" name="Freeform: Shape 4223">
                    <a:extLst>
                      <a:ext uri="{FF2B5EF4-FFF2-40B4-BE49-F238E27FC236}">
                        <a16:creationId xmlns:a16="http://schemas.microsoft.com/office/drawing/2014/main" id="{63D58D93-6A24-4BE4-850F-2143822152F6}"/>
                      </a:ext>
                    </a:extLst>
                  </p:cNvPr>
                  <p:cNvSpPr/>
                  <p:nvPr/>
                </p:nvSpPr>
                <p:spPr>
                  <a:xfrm>
                    <a:off x="8282324" y="3028473"/>
                    <a:ext cx="6667" cy="17145"/>
                  </a:xfrm>
                  <a:custGeom>
                    <a:avLst/>
                    <a:gdLst>
                      <a:gd name="connsiteX0" fmla="*/ 6668 w 6667"/>
                      <a:gd name="connsiteY0" fmla="*/ 7620 h 17145"/>
                      <a:gd name="connsiteX1" fmla="*/ 6668 w 6667"/>
                      <a:gd name="connsiteY1" fmla="*/ 16193 h 17145"/>
                      <a:gd name="connsiteX2" fmla="*/ 6668 w 6667"/>
                      <a:gd name="connsiteY2" fmla="*/ 17145 h 17145"/>
                      <a:gd name="connsiteX3" fmla="*/ 5715 w 6667"/>
                      <a:gd name="connsiteY3" fmla="*/ 17145 h 17145"/>
                      <a:gd name="connsiteX4" fmla="*/ 2858 w 6667"/>
                      <a:gd name="connsiteY4" fmla="*/ 15240 h 17145"/>
                      <a:gd name="connsiteX5" fmla="*/ 0 w 6667"/>
                      <a:gd name="connsiteY5" fmla="*/ 10478 h 17145"/>
                      <a:gd name="connsiteX6" fmla="*/ 0 w 6667"/>
                      <a:gd name="connsiteY6" fmla="*/ 953 h 17145"/>
                      <a:gd name="connsiteX7" fmla="*/ 0 w 6667"/>
                      <a:gd name="connsiteY7" fmla="*/ 0 h 17145"/>
                      <a:gd name="connsiteX8" fmla="*/ 953 w 6667"/>
                      <a:gd name="connsiteY8" fmla="*/ 0 h 17145"/>
                      <a:gd name="connsiteX9" fmla="*/ 3810 w 6667"/>
                      <a:gd name="connsiteY9" fmla="*/ 1905 h 17145"/>
                      <a:gd name="connsiteX10" fmla="*/ 6668 w 6667"/>
                      <a:gd name="connsiteY10" fmla="*/ 762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7145">
                        <a:moveTo>
                          <a:pt x="6668" y="7620"/>
                        </a:moveTo>
                        <a:lnTo>
                          <a:pt x="6668" y="16193"/>
                        </a:lnTo>
                        <a:cubicBezTo>
                          <a:pt x="6668" y="16193"/>
                          <a:pt x="6668" y="16193"/>
                          <a:pt x="6668" y="17145"/>
                        </a:cubicBezTo>
                        <a:cubicBezTo>
                          <a:pt x="6668" y="17145"/>
                          <a:pt x="5715" y="17145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5715" y="3810"/>
                          <a:pt x="6668" y="5715"/>
                          <a:pt x="6668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5" name="Graphic 7">
                  <a:extLst>
                    <a:ext uri="{FF2B5EF4-FFF2-40B4-BE49-F238E27FC236}">
                      <a16:creationId xmlns:a16="http://schemas.microsoft.com/office/drawing/2014/main" id="{3E2ECC11-6BAF-460B-B905-9DA74B6C8973}"/>
                    </a:ext>
                  </a:extLst>
                </p:cNvPr>
                <p:cNvGrpSpPr/>
                <p:nvPr/>
              </p:nvGrpSpPr>
              <p:grpSpPr>
                <a:xfrm>
                  <a:off x="8261369" y="3017996"/>
                  <a:ext cx="8572" cy="17539"/>
                  <a:chOff x="8261369" y="3017996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26" name="Freeform: Shape 4225">
                    <a:extLst>
                      <a:ext uri="{FF2B5EF4-FFF2-40B4-BE49-F238E27FC236}">
                        <a16:creationId xmlns:a16="http://schemas.microsoft.com/office/drawing/2014/main" id="{7BF1D29B-A334-4D70-BBD4-F61F42C00531}"/>
                      </a:ext>
                    </a:extLst>
                  </p:cNvPr>
                  <p:cNvSpPr/>
                  <p:nvPr/>
                </p:nvSpPr>
                <p:spPr>
                  <a:xfrm>
                    <a:off x="8261369" y="3017996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7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2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6667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7" name="Freeform: Shape 4226">
                    <a:extLst>
                      <a:ext uri="{FF2B5EF4-FFF2-40B4-BE49-F238E27FC236}">
                        <a16:creationId xmlns:a16="http://schemas.microsoft.com/office/drawing/2014/main" id="{A27589A4-42E1-4EBE-9FCB-02E6E5CB847F}"/>
                      </a:ext>
                    </a:extLst>
                  </p:cNvPr>
                  <p:cNvSpPr/>
                  <p:nvPr/>
                </p:nvSpPr>
                <p:spPr>
                  <a:xfrm>
                    <a:off x="8263274" y="3018948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6668 h 16192"/>
                      <a:gd name="connsiteX1" fmla="*/ 6668 w 6667"/>
                      <a:gd name="connsiteY1" fmla="*/ 15240 h 16192"/>
                      <a:gd name="connsiteX2" fmla="*/ 6668 w 6667"/>
                      <a:gd name="connsiteY2" fmla="*/ 16193 h 16192"/>
                      <a:gd name="connsiteX3" fmla="*/ 5715 w 6667"/>
                      <a:gd name="connsiteY3" fmla="*/ 16193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3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6668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6668"/>
                        </a:moveTo>
                        <a:lnTo>
                          <a:pt x="6668" y="15240"/>
                        </a:lnTo>
                        <a:cubicBezTo>
                          <a:pt x="6668" y="15240"/>
                          <a:pt x="6668" y="15240"/>
                          <a:pt x="6668" y="16193"/>
                        </a:cubicBezTo>
                        <a:cubicBezTo>
                          <a:pt x="6668" y="16193"/>
                          <a:pt x="5715" y="16193"/>
                          <a:pt x="5715" y="16193"/>
                        </a:cubicBezTo>
                        <a:lnTo>
                          <a:pt x="2858" y="14288"/>
                        </a:lnTo>
                        <a:cubicBezTo>
                          <a:pt x="953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8" y="4763"/>
                          <a:pt x="6668" y="6668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8" name="Graphic 7">
                  <a:extLst>
                    <a:ext uri="{FF2B5EF4-FFF2-40B4-BE49-F238E27FC236}">
                      <a16:creationId xmlns:a16="http://schemas.microsoft.com/office/drawing/2014/main" id="{A6302BE9-A4F4-4086-8B31-FF809DD3CC75}"/>
                    </a:ext>
                  </a:extLst>
                </p:cNvPr>
                <p:cNvGrpSpPr/>
                <p:nvPr/>
              </p:nvGrpSpPr>
              <p:grpSpPr>
                <a:xfrm>
                  <a:off x="8243271" y="3006566"/>
                  <a:ext cx="8572" cy="17770"/>
                  <a:chOff x="8243271" y="3006566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9" name="Freeform: Shape 4228">
                    <a:extLst>
                      <a:ext uri="{FF2B5EF4-FFF2-40B4-BE49-F238E27FC236}">
                        <a16:creationId xmlns:a16="http://schemas.microsoft.com/office/drawing/2014/main" id="{B4025901-4BAC-4F5A-B98B-AC483E903850}"/>
                      </a:ext>
                    </a:extLst>
                  </p:cNvPr>
                  <p:cNvSpPr/>
                  <p:nvPr/>
                </p:nvSpPr>
                <p:spPr>
                  <a:xfrm>
                    <a:off x="8243271" y="3006566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2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0" name="Freeform: Shape 4229">
                    <a:extLst>
                      <a:ext uri="{FF2B5EF4-FFF2-40B4-BE49-F238E27FC236}">
                        <a16:creationId xmlns:a16="http://schemas.microsoft.com/office/drawing/2014/main" id="{90939BA8-0927-4EBA-AFF7-194B64FB0ED0}"/>
                      </a:ext>
                    </a:extLst>
                  </p:cNvPr>
                  <p:cNvSpPr/>
                  <p:nvPr/>
                </p:nvSpPr>
                <p:spPr>
                  <a:xfrm>
                    <a:off x="8245177" y="3007518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1" name="Graphic 7">
                  <a:extLst>
                    <a:ext uri="{FF2B5EF4-FFF2-40B4-BE49-F238E27FC236}">
                      <a16:creationId xmlns:a16="http://schemas.microsoft.com/office/drawing/2014/main" id="{FD0B92F8-8A57-4A66-89B6-59776221733A}"/>
                    </a:ext>
                  </a:extLst>
                </p:cNvPr>
                <p:cNvGrpSpPr/>
                <p:nvPr/>
              </p:nvGrpSpPr>
              <p:grpSpPr>
                <a:xfrm>
                  <a:off x="8224221" y="2996088"/>
                  <a:ext cx="8572" cy="17539"/>
                  <a:chOff x="8224221" y="2996088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32" name="Freeform: Shape 4231">
                    <a:extLst>
                      <a:ext uri="{FF2B5EF4-FFF2-40B4-BE49-F238E27FC236}">
                        <a16:creationId xmlns:a16="http://schemas.microsoft.com/office/drawing/2014/main" id="{591171C5-EC35-4698-A3FA-ABFC662B7832}"/>
                      </a:ext>
                    </a:extLst>
                  </p:cNvPr>
                  <p:cNvSpPr/>
                  <p:nvPr/>
                </p:nvSpPr>
                <p:spPr>
                  <a:xfrm>
                    <a:off x="8224221" y="2996088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8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3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6668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3" name="Freeform: Shape 4232">
                    <a:extLst>
                      <a:ext uri="{FF2B5EF4-FFF2-40B4-BE49-F238E27FC236}">
                        <a16:creationId xmlns:a16="http://schemas.microsoft.com/office/drawing/2014/main" id="{8CF85F6E-D500-417B-B6A1-18D178D1A97E}"/>
                      </a:ext>
                    </a:extLst>
                  </p:cNvPr>
                  <p:cNvSpPr/>
                  <p:nvPr/>
                </p:nvSpPr>
                <p:spPr>
                  <a:xfrm>
                    <a:off x="8226127" y="2997041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4" name="Graphic 7">
                  <a:extLst>
                    <a:ext uri="{FF2B5EF4-FFF2-40B4-BE49-F238E27FC236}">
                      <a16:creationId xmlns:a16="http://schemas.microsoft.com/office/drawing/2014/main" id="{3026DB37-0E28-416A-8614-6A46F78CE465}"/>
                    </a:ext>
                  </a:extLst>
                </p:cNvPr>
                <p:cNvGrpSpPr/>
                <p:nvPr/>
              </p:nvGrpSpPr>
              <p:grpSpPr>
                <a:xfrm>
                  <a:off x="8205171" y="2984658"/>
                  <a:ext cx="9525" cy="17770"/>
                  <a:chOff x="8205171" y="2984658"/>
                  <a:chExt cx="9525" cy="17770"/>
                </a:xfrm>
                <a:solidFill>
                  <a:srgbClr val="52B4FF"/>
                </a:solidFill>
              </p:grpSpPr>
              <p:sp>
                <p:nvSpPr>
                  <p:cNvPr id="4235" name="Freeform: Shape 4234">
                    <a:extLst>
                      <a:ext uri="{FF2B5EF4-FFF2-40B4-BE49-F238E27FC236}">
                        <a16:creationId xmlns:a16="http://schemas.microsoft.com/office/drawing/2014/main" id="{EC7E94EF-D10B-4412-B5FC-A2CDB2CF38F7}"/>
                      </a:ext>
                    </a:extLst>
                  </p:cNvPr>
                  <p:cNvSpPr/>
                  <p:nvPr/>
                </p:nvSpPr>
                <p:spPr>
                  <a:xfrm>
                    <a:off x="8205171" y="2984658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6" name="Freeform: Shape 4235">
                    <a:extLst>
                      <a:ext uri="{FF2B5EF4-FFF2-40B4-BE49-F238E27FC236}">
                        <a16:creationId xmlns:a16="http://schemas.microsoft.com/office/drawing/2014/main" id="{0DC3963F-1466-45BA-87D0-262BC6B050D1}"/>
                      </a:ext>
                    </a:extLst>
                  </p:cNvPr>
                  <p:cNvSpPr/>
                  <p:nvPr/>
                </p:nvSpPr>
                <p:spPr>
                  <a:xfrm>
                    <a:off x="8208029" y="2984658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7620 h 16192"/>
                      <a:gd name="connsiteX1" fmla="*/ 6667 w 6667"/>
                      <a:gd name="connsiteY1" fmla="*/ 16192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762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7620"/>
                        </a:moveTo>
                        <a:lnTo>
                          <a:pt x="6667" y="16192"/>
                        </a:lnTo>
                        <a:cubicBezTo>
                          <a:pt x="6667" y="16192"/>
                          <a:pt x="6667" y="16192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3810"/>
                          <a:pt x="6667" y="5715"/>
                          <a:pt x="6667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7" name="Graphic 7">
                  <a:extLst>
                    <a:ext uri="{FF2B5EF4-FFF2-40B4-BE49-F238E27FC236}">
                      <a16:creationId xmlns:a16="http://schemas.microsoft.com/office/drawing/2014/main" id="{E1A7A323-8225-4B5D-B039-A25057B567BE}"/>
                    </a:ext>
                  </a:extLst>
                </p:cNvPr>
                <p:cNvGrpSpPr/>
                <p:nvPr/>
              </p:nvGrpSpPr>
              <p:grpSpPr>
                <a:xfrm>
                  <a:off x="8187074" y="2974180"/>
                  <a:ext cx="8572" cy="17770"/>
                  <a:chOff x="8187074" y="2974180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38" name="Freeform: Shape 4237">
                    <a:extLst>
                      <a:ext uri="{FF2B5EF4-FFF2-40B4-BE49-F238E27FC236}">
                        <a16:creationId xmlns:a16="http://schemas.microsoft.com/office/drawing/2014/main" id="{8013FF81-CB95-43C5-903C-E3F2647FDFEA}"/>
                      </a:ext>
                    </a:extLst>
                  </p:cNvPr>
                  <p:cNvSpPr/>
                  <p:nvPr/>
                </p:nvSpPr>
                <p:spPr>
                  <a:xfrm>
                    <a:off x="8187074" y="2974180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9" name="Freeform: Shape 4238">
                    <a:extLst>
                      <a:ext uri="{FF2B5EF4-FFF2-40B4-BE49-F238E27FC236}">
                        <a16:creationId xmlns:a16="http://schemas.microsoft.com/office/drawing/2014/main" id="{153236D6-9624-4BE8-93DE-AAFC268EF6F1}"/>
                      </a:ext>
                    </a:extLst>
                  </p:cNvPr>
                  <p:cNvSpPr/>
                  <p:nvPr/>
                </p:nvSpPr>
                <p:spPr>
                  <a:xfrm>
                    <a:off x="8188979" y="297513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0" name="Graphic 7">
                  <a:extLst>
                    <a:ext uri="{FF2B5EF4-FFF2-40B4-BE49-F238E27FC236}">
                      <a16:creationId xmlns:a16="http://schemas.microsoft.com/office/drawing/2014/main" id="{3740F82E-1C26-4325-95BD-699F1D9E99AA}"/>
                    </a:ext>
                  </a:extLst>
                </p:cNvPr>
                <p:cNvGrpSpPr/>
                <p:nvPr/>
              </p:nvGrpSpPr>
              <p:grpSpPr>
                <a:xfrm>
                  <a:off x="8168024" y="2962751"/>
                  <a:ext cx="8572" cy="17539"/>
                  <a:chOff x="8168024" y="2962751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41" name="Freeform: Shape 4240">
                    <a:extLst>
                      <a:ext uri="{FF2B5EF4-FFF2-40B4-BE49-F238E27FC236}">
                        <a16:creationId xmlns:a16="http://schemas.microsoft.com/office/drawing/2014/main" id="{7CBC2412-7952-49F7-85D4-7BF1DC5BBE15}"/>
                      </a:ext>
                    </a:extLst>
                  </p:cNvPr>
                  <p:cNvSpPr/>
                  <p:nvPr/>
                </p:nvSpPr>
                <p:spPr>
                  <a:xfrm>
                    <a:off x="8168024" y="2962751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8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3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2" name="Freeform: Shape 4241">
                    <a:extLst>
                      <a:ext uri="{FF2B5EF4-FFF2-40B4-BE49-F238E27FC236}">
                        <a16:creationId xmlns:a16="http://schemas.microsoft.com/office/drawing/2014/main" id="{640611FD-BEAF-4C4D-B57B-18CB150C5556}"/>
                      </a:ext>
                    </a:extLst>
                  </p:cNvPr>
                  <p:cNvSpPr/>
                  <p:nvPr/>
                </p:nvSpPr>
                <p:spPr>
                  <a:xfrm>
                    <a:off x="8169929" y="296370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7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3" name="Graphic 7">
                  <a:extLst>
                    <a:ext uri="{FF2B5EF4-FFF2-40B4-BE49-F238E27FC236}">
                      <a16:creationId xmlns:a16="http://schemas.microsoft.com/office/drawing/2014/main" id="{0D1EC626-2AC2-4494-B8F9-DC7D26185C10}"/>
                    </a:ext>
                  </a:extLst>
                </p:cNvPr>
                <p:cNvGrpSpPr/>
                <p:nvPr/>
              </p:nvGrpSpPr>
              <p:grpSpPr>
                <a:xfrm>
                  <a:off x="8149927" y="2952273"/>
                  <a:ext cx="8572" cy="17770"/>
                  <a:chOff x="8149927" y="295227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44" name="Freeform: Shape 4243">
                    <a:extLst>
                      <a:ext uri="{FF2B5EF4-FFF2-40B4-BE49-F238E27FC236}">
                        <a16:creationId xmlns:a16="http://schemas.microsoft.com/office/drawing/2014/main" id="{E07C64F4-3340-422A-93CC-44EDD471FEFB}"/>
                      </a:ext>
                    </a:extLst>
                  </p:cNvPr>
                  <p:cNvSpPr/>
                  <p:nvPr/>
                </p:nvSpPr>
                <p:spPr>
                  <a:xfrm>
                    <a:off x="8149927" y="2952273"/>
                    <a:ext cx="8572" cy="17770"/>
                  </a:xfrm>
                  <a:custGeom>
                    <a:avLst/>
                    <a:gdLst>
                      <a:gd name="connsiteX0" fmla="*/ 8572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7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2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2" y="16193"/>
                        </a:moveTo>
                        <a:cubicBezTo>
                          <a:pt x="8572" y="18098"/>
                          <a:pt x="7620" y="18098"/>
                          <a:pt x="5715" y="17145"/>
                        </a:cubicBezTo>
                        <a:lnTo>
                          <a:pt x="2857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7620" y="16193"/>
                          <a:pt x="8572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5" name="Freeform: Shape 4244">
                    <a:extLst>
                      <a:ext uri="{FF2B5EF4-FFF2-40B4-BE49-F238E27FC236}">
                        <a16:creationId xmlns:a16="http://schemas.microsoft.com/office/drawing/2014/main" id="{804F514C-2EA9-42E3-8B0D-D6FB0D3C9D23}"/>
                      </a:ext>
                    </a:extLst>
                  </p:cNvPr>
                  <p:cNvSpPr/>
                  <p:nvPr/>
                </p:nvSpPr>
                <p:spPr>
                  <a:xfrm>
                    <a:off x="8151832" y="2952273"/>
                    <a:ext cx="6667" cy="17145"/>
                  </a:xfrm>
                  <a:custGeom>
                    <a:avLst/>
                    <a:gdLst>
                      <a:gd name="connsiteX0" fmla="*/ 6667 w 6667"/>
                      <a:gd name="connsiteY0" fmla="*/ 7620 h 17145"/>
                      <a:gd name="connsiteX1" fmla="*/ 6667 w 6667"/>
                      <a:gd name="connsiteY1" fmla="*/ 16193 h 17145"/>
                      <a:gd name="connsiteX2" fmla="*/ 6667 w 6667"/>
                      <a:gd name="connsiteY2" fmla="*/ 17145 h 17145"/>
                      <a:gd name="connsiteX3" fmla="*/ 5715 w 6667"/>
                      <a:gd name="connsiteY3" fmla="*/ 17145 h 17145"/>
                      <a:gd name="connsiteX4" fmla="*/ 2858 w 6667"/>
                      <a:gd name="connsiteY4" fmla="*/ 15240 h 17145"/>
                      <a:gd name="connsiteX5" fmla="*/ 0 w 6667"/>
                      <a:gd name="connsiteY5" fmla="*/ 10478 h 17145"/>
                      <a:gd name="connsiteX6" fmla="*/ 0 w 6667"/>
                      <a:gd name="connsiteY6" fmla="*/ 953 h 17145"/>
                      <a:gd name="connsiteX7" fmla="*/ 0 w 6667"/>
                      <a:gd name="connsiteY7" fmla="*/ 0 h 17145"/>
                      <a:gd name="connsiteX8" fmla="*/ 952 w 6667"/>
                      <a:gd name="connsiteY8" fmla="*/ 0 h 17145"/>
                      <a:gd name="connsiteX9" fmla="*/ 3810 w 6667"/>
                      <a:gd name="connsiteY9" fmla="*/ 1905 h 17145"/>
                      <a:gd name="connsiteX10" fmla="*/ 6667 w 6667"/>
                      <a:gd name="connsiteY10" fmla="*/ 762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7145">
                        <a:moveTo>
                          <a:pt x="6667" y="7620"/>
                        </a:moveTo>
                        <a:lnTo>
                          <a:pt x="6667" y="16193"/>
                        </a:lnTo>
                        <a:cubicBezTo>
                          <a:pt x="6667" y="16193"/>
                          <a:pt x="6667" y="16193"/>
                          <a:pt x="6667" y="17145"/>
                        </a:cubicBezTo>
                        <a:cubicBezTo>
                          <a:pt x="6667" y="17145"/>
                          <a:pt x="5715" y="17145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2858"/>
                          <a:pt x="6667" y="5715"/>
                          <a:pt x="6667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6" name="Graphic 7">
                  <a:extLst>
                    <a:ext uri="{FF2B5EF4-FFF2-40B4-BE49-F238E27FC236}">
                      <a16:creationId xmlns:a16="http://schemas.microsoft.com/office/drawing/2014/main" id="{474E5D60-0F28-4564-A1F7-2C049AC4721C}"/>
                    </a:ext>
                  </a:extLst>
                </p:cNvPr>
                <p:cNvGrpSpPr/>
                <p:nvPr/>
              </p:nvGrpSpPr>
              <p:grpSpPr>
                <a:xfrm>
                  <a:off x="8130877" y="2941796"/>
                  <a:ext cx="8572" cy="16587"/>
                  <a:chOff x="8130877" y="2941796"/>
                  <a:chExt cx="8572" cy="16587"/>
                </a:xfrm>
                <a:solidFill>
                  <a:srgbClr val="52B4FF"/>
                </a:solidFill>
              </p:grpSpPr>
              <p:sp>
                <p:nvSpPr>
                  <p:cNvPr id="4247" name="Freeform: Shape 4246">
                    <a:extLst>
                      <a:ext uri="{FF2B5EF4-FFF2-40B4-BE49-F238E27FC236}">
                        <a16:creationId xmlns:a16="http://schemas.microsoft.com/office/drawing/2014/main" id="{34294F0F-D987-4550-8A8A-ADDCCE69E75C}"/>
                      </a:ext>
                    </a:extLst>
                  </p:cNvPr>
                  <p:cNvSpPr/>
                  <p:nvPr/>
                </p:nvSpPr>
                <p:spPr>
                  <a:xfrm>
                    <a:off x="8130877" y="2941796"/>
                    <a:ext cx="8572" cy="16587"/>
                  </a:xfrm>
                  <a:custGeom>
                    <a:avLst/>
                    <a:gdLst>
                      <a:gd name="connsiteX0" fmla="*/ 8572 w 8572"/>
                      <a:gd name="connsiteY0" fmla="*/ 15240 h 16587"/>
                      <a:gd name="connsiteX1" fmla="*/ 5715 w 8572"/>
                      <a:gd name="connsiteY1" fmla="*/ 16192 h 16587"/>
                      <a:gd name="connsiteX2" fmla="*/ 2857 w 8572"/>
                      <a:gd name="connsiteY2" fmla="*/ 14288 h 16587"/>
                      <a:gd name="connsiteX3" fmla="*/ 0 w 8572"/>
                      <a:gd name="connsiteY3" fmla="*/ 9525 h 16587"/>
                      <a:gd name="connsiteX4" fmla="*/ 0 w 8572"/>
                      <a:gd name="connsiteY4" fmla="*/ 1905 h 16587"/>
                      <a:gd name="connsiteX5" fmla="*/ 1905 w 8572"/>
                      <a:gd name="connsiteY5" fmla="*/ 0 h 16587"/>
                      <a:gd name="connsiteX6" fmla="*/ 1905 w 8572"/>
                      <a:gd name="connsiteY6" fmla="*/ 952 h 16587"/>
                      <a:gd name="connsiteX7" fmla="*/ 1905 w 8572"/>
                      <a:gd name="connsiteY7" fmla="*/ 9525 h 16587"/>
                      <a:gd name="connsiteX8" fmla="*/ 4763 w 8572"/>
                      <a:gd name="connsiteY8" fmla="*/ 14288 h 16587"/>
                      <a:gd name="connsiteX9" fmla="*/ 7620 w 8572"/>
                      <a:gd name="connsiteY9" fmla="*/ 16192 h 16587"/>
                      <a:gd name="connsiteX10" fmla="*/ 8572 w 8572"/>
                      <a:gd name="connsiteY10" fmla="*/ 15240 h 16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6587">
                        <a:moveTo>
                          <a:pt x="8572" y="15240"/>
                        </a:moveTo>
                        <a:cubicBezTo>
                          <a:pt x="8572" y="16192"/>
                          <a:pt x="6667" y="17145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5240"/>
                          <a:pt x="8572" y="15240"/>
                          <a:pt x="8572" y="1524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8" name="Freeform: Shape 4247">
                    <a:extLst>
                      <a:ext uri="{FF2B5EF4-FFF2-40B4-BE49-F238E27FC236}">
                        <a16:creationId xmlns:a16="http://schemas.microsoft.com/office/drawing/2014/main" id="{558D7FEB-30F0-49CE-98C2-B3CF36A3D899}"/>
                      </a:ext>
                    </a:extLst>
                  </p:cNvPr>
                  <p:cNvSpPr/>
                  <p:nvPr/>
                </p:nvSpPr>
                <p:spPr>
                  <a:xfrm>
                    <a:off x="8132782" y="2941796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9" name="Graphic 7">
                  <a:extLst>
                    <a:ext uri="{FF2B5EF4-FFF2-40B4-BE49-F238E27FC236}">
                      <a16:creationId xmlns:a16="http://schemas.microsoft.com/office/drawing/2014/main" id="{162D4BDB-436D-497E-9651-A1C13F408482}"/>
                    </a:ext>
                  </a:extLst>
                </p:cNvPr>
                <p:cNvGrpSpPr/>
                <p:nvPr/>
              </p:nvGrpSpPr>
              <p:grpSpPr>
                <a:xfrm>
                  <a:off x="8406149" y="3074089"/>
                  <a:ext cx="99060" cy="57813"/>
                  <a:chOff x="8406149" y="3074089"/>
                  <a:chExt cx="99060" cy="57813"/>
                </a:xfrm>
                <a:solidFill>
                  <a:srgbClr val="52B4FF"/>
                </a:solidFill>
              </p:grpSpPr>
              <p:sp>
                <p:nvSpPr>
                  <p:cNvPr id="4250" name="Freeform: Shape 4249">
                    <a:extLst>
                      <a:ext uri="{FF2B5EF4-FFF2-40B4-BE49-F238E27FC236}">
                        <a16:creationId xmlns:a16="http://schemas.microsoft.com/office/drawing/2014/main" id="{306337CA-E466-47D4-BEF6-ACFA5728CA8E}"/>
                      </a:ext>
                    </a:extLst>
                  </p:cNvPr>
                  <p:cNvSpPr/>
                  <p:nvPr/>
                </p:nvSpPr>
                <p:spPr>
                  <a:xfrm>
                    <a:off x="8467109" y="3074089"/>
                    <a:ext cx="38100" cy="45824"/>
                  </a:xfrm>
                  <a:custGeom>
                    <a:avLst/>
                    <a:gdLst>
                      <a:gd name="connsiteX0" fmla="*/ 0 w 38100"/>
                      <a:gd name="connsiteY0" fmla="*/ 11534 h 45824"/>
                      <a:gd name="connsiteX1" fmla="*/ 32385 w 38100"/>
                      <a:gd name="connsiteY1" fmla="*/ 45824 h 45824"/>
                      <a:gd name="connsiteX2" fmla="*/ 38100 w 38100"/>
                      <a:gd name="connsiteY2" fmla="*/ 35347 h 45824"/>
                      <a:gd name="connsiteX3" fmla="*/ 6667 w 38100"/>
                      <a:gd name="connsiteY3" fmla="*/ 104 h 45824"/>
                      <a:gd name="connsiteX4" fmla="*/ 0 w 38100"/>
                      <a:gd name="connsiteY4" fmla="*/ 11534 h 45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00" h="45824">
                        <a:moveTo>
                          <a:pt x="0" y="11534"/>
                        </a:moveTo>
                        <a:lnTo>
                          <a:pt x="32385" y="45824"/>
                        </a:lnTo>
                        <a:cubicBezTo>
                          <a:pt x="37147" y="40109"/>
                          <a:pt x="38100" y="35347"/>
                          <a:pt x="38100" y="35347"/>
                        </a:cubicBezTo>
                        <a:cubicBezTo>
                          <a:pt x="38100" y="35347"/>
                          <a:pt x="20002" y="13439"/>
                          <a:pt x="6667" y="104"/>
                        </a:cubicBezTo>
                        <a:cubicBezTo>
                          <a:pt x="6667" y="-848"/>
                          <a:pt x="6667" y="4867"/>
                          <a:pt x="0" y="11534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1" name="Freeform: Shape 4250">
                    <a:extLst>
                      <a:ext uri="{FF2B5EF4-FFF2-40B4-BE49-F238E27FC236}">
                        <a16:creationId xmlns:a16="http://schemas.microsoft.com/office/drawing/2014/main" id="{220138E4-3DD1-4830-A5A0-23EED899FCA9}"/>
                      </a:ext>
                    </a:extLst>
                  </p:cNvPr>
                  <p:cNvSpPr/>
                  <p:nvPr/>
                </p:nvSpPr>
                <p:spPr>
                  <a:xfrm>
                    <a:off x="8437582" y="3086576"/>
                    <a:ext cx="60007" cy="45326"/>
                  </a:xfrm>
                  <a:custGeom>
                    <a:avLst/>
                    <a:gdLst>
                      <a:gd name="connsiteX0" fmla="*/ 27622 w 60007"/>
                      <a:gd name="connsiteY0" fmla="*/ 0 h 45326"/>
                      <a:gd name="connsiteX1" fmla="*/ 0 w 60007"/>
                      <a:gd name="connsiteY1" fmla="*/ 13335 h 45326"/>
                      <a:gd name="connsiteX2" fmla="*/ 3810 w 60007"/>
                      <a:gd name="connsiteY2" fmla="*/ 38100 h 45326"/>
                      <a:gd name="connsiteX3" fmla="*/ 60008 w 60007"/>
                      <a:gd name="connsiteY3" fmla="*/ 35242 h 45326"/>
                      <a:gd name="connsiteX4" fmla="*/ 27622 w 60007"/>
                      <a:gd name="connsiteY4" fmla="*/ 0 h 45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07" h="45326">
                        <a:moveTo>
                          <a:pt x="27622" y="0"/>
                        </a:moveTo>
                        <a:cubicBezTo>
                          <a:pt x="21908" y="4763"/>
                          <a:pt x="13335" y="9525"/>
                          <a:pt x="0" y="13335"/>
                        </a:cubicBezTo>
                        <a:lnTo>
                          <a:pt x="3810" y="38100"/>
                        </a:lnTo>
                        <a:cubicBezTo>
                          <a:pt x="35242" y="51435"/>
                          <a:pt x="51435" y="43815"/>
                          <a:pt x="60008" y="35242"/>
                        </a:cubicBezTo>
                        <a:lnTo>
                          <a:pt x="27622" y="0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2" name="Freeform: Shape 4251">
                    <a:extLst>
                      <a:ext uri="{FF2B5EF4-FFF2-40B4-BE49-F238E27FC236}">
                        <a16:creationId xmlns:a16="http://schemas.microsoft.com/office/drawing/2014/main" id="{9B2BD2BC-48D5-4B9A-B84E-098E001E1EF4}"/>
                      </a:ext>
                    </a:extLst>
                  </p:cNvPr>
                  <p:cNvSpPr/>
                  <p:nvPr/>
                </p:nvSpPr>
                <p:spPr>
                  <a:xfrm>
                    <a:off x="8406149" y="3100863"/>
                    <a:ext cx="30479" cy="21907"/>
                  </a:xfrm>
                  <a:custGeom>
                    <a:avLst/>
                    <a:gdLst>
                      <a:gd name="connsiteX0" fmla="*/ 27623 w 30479"/>
                      <a:gd name="connsiteY0" fmla="*/ 0 h 21907"/>
                      <a:gd name="connsiteX1" fmla="*/ 0 w 30479"/>
                      <a:gd name="connsiteY1" fmla="*/ 4763 h 21907"/>
                      <a:gd name="connsiteX2" fmla="*/ 30480 w 30479"/>
                      <a:gd name="connsiteY2" fmla="*/ 21908 h 21907"/>
                      <a:gd name="connsiteX3" fmla="*/ 27623 w 30479"/>
                      <a:gd name="connsiteY3" fmla="*/ 0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79" h="21907">
                        <a:moveTo>
                          <a:pt x="27623" y="0"/>
                        </a:moveTo>
                        <a:cubicBezTo>
                          <a:pt x="20003" y="1905"/>
                          <a:pt x="11430" y="3810"/>
                          <a:pt x="0" y="4763"/>
                        </a:cubicBezTo>
                        <a:cubicBezTo>
                          <a:pt x="11430" y="12383"/>
                          <a:pt x="21908" y="18097"/>
                          <a:pt x="30480" y="21908"/>
                        </a:cubicBezTo>
                        <a:lnTo>
                          <a:pt x="27623" y="0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53" name="Graphic 7">
                <a:extLst>
                  <a:ext uri="{FF2B5EF4-FFF2-40B4-BE49-F238E27FC236}">
                    <a16:creationId xmlns:a16="http://schemas.microsoft.com/office/drawing/2014/main" id="{D476D5A8-F526-4E71-9500-0E2094FA70C3}"/>
                  </a:ext>
                </a:extLst>
              </p:cNvPr>
              <p:cNvGrpSpPr/>
              <p:nvPr/>
            </p:nvGrpSpPr>
            <p:grpSpPr>
              <a:xfrm>
                <a:off x="8026102" y="2744152"/>
                <a:ext cx="76200" cy="126206"/>
                <a:chOff x="8026102" y="2744152"/>
                <a:chExt cx="76200" cy="126206"/>
              </a:xfrm>
            </p:grpSpPr>
            <p:sp>
              <p:nvSpPr>
                <p:cNvPr id="4254" name="Freeform: Shape 4253">
                  <a:extLst>
                    <a:ext uri="{FF2B5EF4-FFF2-40B4-BE49-F238E27FC236}">
                      <a16:creationId xmlns:a16="http://schemas.microsoft.com/office/drawing/2014/main" id="{9C3D8F48-0239-4243-B2AF-AEB4F5A92A20}"/>
                    </a:ext>
                  </a:extLst>
                </p:cNvPr>
                <p:cNvSpPr/>
                <p:nvPr/>
              </p:nvSpPr>
              <p:spPr>
                <a:xfrm>
                  <a:off x="8029911" y="2744152"/>
                  <a:ext cx="72390" cy="126206"/>
                </a:xfrm>
                <a:custGeom>
                  <a:avLst/>
                  <a:gdLst>
                    <a:gd name="connsiteX0" fmla="*/ 36195 w 72390"/>
                    <a:gd name="connsiteY0" fmla="*/ 19526 h 126206"/>
                    <a:gd name="connsiteX1" fmla="*/ 28575 w 72390"/>
                    <a:gd name="connsiteY1" fmla="*/ 9049 h 126206"/>
                    <a:gd name="connsiteX2" fmla="*/ 16193 w 72390"/>
                    <a:gd name="connsiteY2" fmla="*/ 1429 h 126206"/>
                    <a:gd name="connsiteX3" fmla="*/ 9525 w 72390"/>
                    <a:gd name="connsiteY3" fmla="*/ 1429 h 126206"/>
                    <a:gd name="connsiteX4" fmla="*/ 9525 w 72390"/>
                    <a:gd name="connsiteY4" fmla="*/ 1429 h 126206"/>
                    <a:gd name="connsiteX5" fmla="*/ 0 w 72390"/>
                    <a:gd name="connsiteY5" fmla="*/ 7144 h 126206"/>
                    <a:gd name="connsiteX6" fmla="*/ 9525 w 72390"/>
                    <a:gd name="connsiteY6" fmla="*/ 17621 h 126206"/>
                    <a:gd name="connsiteX7" fmla="*/ 10478 w 72390"/>
                    <a:gd name="connsiteY7" fmla="*/ 14764 h 126206"/>
                    <a:gd name="connsiteX8" fmla="*/ 72390 w 72390"/>
                    <a:gd name="connsiteY8" fmla="*/ 126206 h 126206"/>
                    <a:gd name="connsiteX9" fmla="*/ 36195 w 72390"/>
                    <a:gd name="connsiteY9" fmla="*/ 19526 h 12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90" h="126206">
                      <a:moveTo>
                        <a:pt x="36195" y="19526"/>
                      </a:moveTo>
                      <a:cubicBezTo>
                        <a:pt x="34290" y="14764"/>
                        <a:pt x="31433" y="10954"/>
                        <a:pt x="28575" y="9049"/>
                      </a:cubicBezTo>
                      <a:lnTo>
                        <a:pt x="16193" y="1429"/>
                      </a:lnTo>
                      <a:cubicBezTo>
                        <a:pt x="13335" y="-476"/>
                        <a:pt x="11430" y="-476"/>
                        <a:pt x="9525" y="1429"/>
                      </a:cubicBezTo>
                      <a:lnTo>
                        <a:pt x="9525" y="1429"/>
                      </a:lnTo>
                      <a:lnTo>
                        <a:pt x="0" y="7144"/>
                      </a:lnTo>
                      <a:lnTo>
                        <a:pt x="9525" y="17621"/>
                      </a:lnTo>
                      <a:lnTo>
                        <a:pt x="10478" y="14764"/>
                      </a:lnTo>
                      <a:lnTo>
                        <a:pt x="72390" y="126206"/>
                      </a:lnTo>
                      <a:lnTo>
                        <a:pt x="36195" y="19526"/>
                      </a:ln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5" name="Freeform: Shape 4254">
                  <a:extLst>
                    <a:ext uri="{FF2B5EF4-FFF2-40B4-BE49-F238E27FC236}">
                      <a16:creationId xmlns:a16="http://schemas.microsoft.com/office/drawing/2014/main" id="{90594FC1-369B-45C9-8C3C-70BF1B5C92C4}"/>
                    </a:ext>
                  </a:extLst>
                </p:cNvPr>
                <p:cNvSpPr/>
                <p:nvPr/>
              </p:nvSpPr>
              <p:spPr>
                <a:xfrm>
                  <a:off x="8026102" y="2750010"/>
                  <a:ext cx="75247" cy="119395"/>
                </a:xfrm>
                <a:custGeom>
                  <a:avLst/>
                  <a:gdLst>
                    <a:gd name="connsiteX0" fmla="*/ 21907 w 75247"/>
                    <a:gd name="connsiteY0" fmla="*/ 8906 h 119395"/>
                    <a:gd name="connsiteX1" fmla="*/ 9525 w 75247"/>
                    <a:gd name="connsiteY1" fmla="*/ 1286 h 119395"/>
                    <a:gd name="connsiteX2" fmla="*/ 0 w 75247"/>
                    <a:gd name="connsiteY2" fmla="*/ 7001 h 119395"/>
                    <a:gd name="connsiteX3" fmla="*/ 0 w 75247"/>
                    <a:gd name="connsiteY3" fmla="*/ 82248 h 119395"/>
                    <a:gd name="connsiteX4" fmla="*/ 75247 w 75247"/>
                    <a:gd name="connsiteY4" fmla="*/ 119396 h 119395"/>
                    <a:gd name="connsiteX5" fmla="*/ 30480 w 75247"/>
                    <a:gd name="connsiteY5" fmla="*/ 19383 h 119395"/>
                    <a:gd name="connsiteX6" fmla="*/ 21907 w 75247"/>
                    <a:gd name="connsiteY6" fmla="*/ 8906 h 11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" h="119395">
                      <a:moveTo>
                        <a:pt x="21907" y="8906"/>
                      </a:moveTo>
                      <a:lnTo>
                        <a:pt x="9525" y="1286"/>
                      </a:lnTo>
                      <a:cubicBezTo>
                        <a:pt x="4763" y="-1572"/>
                        <a:pt x="0" y="333"/>
                        <a:pt x="0" y="7001"/>
                      </a:cubicBezTo>
                      <a:lnTo>
                        <a:pt x="0" y="82248"/>
                      </a:lnTo>
                      <a:lnTo>
                        <a:pt x="75247" y="119396"/>
                      </a:lnTo>
                      <a:lnTo>
                        <a:pt x="30480" y="19383"/>
                      </a:lnTo>
                      <a:cubicBezTo>
                        <a:pt x="28575" y="14621"/>
                        <a:pt x="25717" y="10811"/>
                        <a:pt x="21907" y="89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6" name="Freeform: Shape 4255">
                  <a:extLst>
                    <a:ext uri="{FF2B5EF4-FFF2-40B4-BE49-F238E27FC236}">
                      <a16:creationId xmlns:a16="http://schemas.microsoft.com/office/drawing/2014/main" id="{2117DBF6-F666-48D6-B5BD-67763DD19CB8}"/>
                    </a:ext>
                  </a:extLst>
                </p:cNvPr>
                <p:cNvSpPr/>
                <p:nvPr/>
              </p:nvSpPr>
              <p:spPr>
                <a:xfrm>
                  <a:off x="8027054" y="2781776"/>
                  <a:ext cx="57150" cy="49529"/>
                </a:xfrm>
                <a:custGeom>
                  <a:avLst/>
                  <a:gdLst>
                    <a:gd name="connsiteX0" fmla="*/ 57150 w 57150"/>
                    <a:gd name="connsiteY0" fmla="*/ 49530 h 49529"/>
                    <a:gd name="connsiteX1" fmla="*/ 0 w 57150"/>
                    <a:gd name="connsiteY1" fmla="*/ 15240 h 49529"/>
                    <a:gd name="connsiteX2" fmla="*/ 0 w 57150"/>
                    <a:gd name="connsiteY2" fmla="*/ 0 h 49529"/>
                    <a:gd name="connsiteX3" fmla="*/ 46673 w 57150"/>
                    <a:gd name="connsiteY3" fmla="*/ 2667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49529">
                      <a:moveTo>
                        <a:pt x="57150" y="49530"/>
                      </a:moveTo>
                      <a:lnTo>
                        <a:pt x="0" y="15240"/>
                      </a:lnTo>
                      <a:lnTo>
                        <a:pt x="0" y="0"/>
                      </a:lnTo>
                      <a:lnTo>
                        <a:pt x="46673" y="2667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7" name="Freeform: Shape 4256">
                  <a:extLst>
                    <a:ext uri="{FF2B5EF4-FFF2-40B4-BE49-F238E27FC236}">
                      <a16:creationId xmlns:a16="http://schemas.microsoft.com/office/drawing/2014/main" id="{EB7B8CAA-F2F9-4E4C-8253-AF27E7C455DB}"/>
                    </a:ext>
                  </a:extLst>
                </p:cNvPr>
                <p:cNvSpPr/>
                <p:nvPr/>
              </p:nvSpPr>
              <p:spPr>
                <a:xfrm>
                  <a:off x="8073727" y="2804635"/>
                  <a:ext cx="14287" cy="26670"/>
                </a:xfrm>
                <a:custGeom>
                  <a:avLst/>
                  <a:gdLst>
                    <a:gd name="connsiteX0" fmla="*/ 14288 w 14287"/>
                    <a:gd name="connsiteY0" fmla="*/ 23813 h 26670"/>
                    <a:gd name="connsiteX1" fmla="*/ 10477 w 14287"/>
                    <a:gd name="connsiteY1" fmla="*/ 26670 h 26670"/>
                    <a:gd name="connsiteX2" fmla="*/ 0 w 14287"/>
                    <a:gd name="connsiteY2" fmla="*/ 3810 h 26670"/>
                    <a:gd name="connsiteX3" fmla="*/ 6667 w 14287"/>
                    <a:gd name="connsiteY3" fmla="*/ 0 h 26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287" h="26670">
                      <a:moveTo>
                        <a:pt x="14288" y="23813"/>
                      </a:moveTo>
                      <a:lnTo>
                        <a:pt x="10477" y="26670"/>
                      </a:lnTo>
                      <a:lnTo>
                        <a:pt x="0" y="3810"/>
                      </a:lnTo>
                      <a:lnTo>
                        <a:pt x="6667" y="0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58" name="Graphic 7">
                <a:extLst>
                  <a:ext uri="{FF2B5EF4-FFF2-40B4-BE49-F238E27FC236}">
                    <a16:creationId xmlns:a16="http://schemas.microsoft.com/office/drawing/2014/main" id="{409E034B-6F39-448F-B9C8-9DDA95FE52D3}"/>
                  </a:ext>
                </a:extLst>
              </p:cNvPr>
              <p:cNvGrpSpPr/>
              <p:nvPr/>
            </p:nvGrpSpPr>
            <p:grpSpPr>
              <a:xfrm>
                <a:off x="7900244" y="2981801"/>
                <a:ext cx="369697" cy="157732"/>
                <a:chOff x="7900244" y="2981801"/>
                <a:chExt cx="369697" cy="157732"/>
              </a:xfrm>
            </p:grpSpPr>
            <p:sp>
              <p:nvSpPr>
                <p:cNvPr id="4259" name="Freeform: Shape 4258">
                  <a:extLst>
                    <a:ext uri="{FF2B5EF4-FFF2-40B4-BE49-F238E27FC236}">
                      <a16:creationId xmlns:a16="http://schemas.microsoft.com/office/drawing/2014/main" id="{6722CE8B-5E81-42BC-BADB-319990D6A122}"/>
                    </a:ext>
                  </a:extLst>
                </p:cNvPr>
                <p:cNvSpPr/>
                <p:nvPr/>
              </p:nvSpPr>
              <p:spPr>
                <a:xfrm>
                  <a:off x="7900371" y="3051333"/>
                  <a:ext cx="369570" cy="88199"/>
                </a:xfrm>
                <a:custGeom>
                  <a:avLst/>
                  <a:gdLst>
                    <a:gd name="connsiteX0" fmla="*/ 369570 w 369570"/>
                    <a:gd name="connsiteY0" fmla="*/ 5715 h 88199"/>
                    <a:gd name="connsiteX1" fmla="*/ 52388 w 369570"/>
                    <a:gd name="connsiteY1" fmla="*/ 87630 h 88199"/>
                    <a:gd name="connsiteX2" fmla="*/ 38100 w 369570"/>
                    <a:gd name="connsiteY2" fmla="*/ 85725 h 88199"/>
                    <a:gd name="connsiteX3" fmla="*/ 3810 w 369570"/>
                    <a:gd name="connsiteY3" fmla="*/ 65722 h 88199"/>
                    <a:gd name="connsiteX4" fmla="*/ 0 w 369570"/>
                    <a:gd name="connsiteY4" fmla="*/ 60960 h 88199"/>
                    <a:gd name="connsiteX5" fmla="*/ 0 w 369570"/>
                    <a:gd name="connsiteY5" fmla="*/ 53340 h 88199"/>
                    <a:gd name="connsiteX6" fmla="*/ 3810 w 369570"/>
                    <a:gd name="connsiteY6" fmla="*/ 56197 h 88199"/>
                    <a:gd name="connsiteX7" fmla="*/ 54293 w 369570"/>
                    <a:gd name="connsiteY7" fmla="*/ 68580 h 88199"/>
                    <a:gd name="connsiteX8" fmla="*/ 369570 w 369570"/>
                    <a:gd name="connsiteY8" fmla="*/ 0 h 88199"/>
                    <a:gd name="connsiteX9" fmla="*/ 369570 w 369570"/>
                    <a:gd name="connsiteY9" fmla="*/ 5715 h 8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9570" h="88199">
                      <a:moveTo>
                        <a:pt x="369570" y="5715"/>
                      </a:moveTo>
                      <a:lnTo>
                        <a:pt x="52388" y="87630"/>
                      </a:lnTo>
                      <a:cubicBezTo>
                        <a:pt x="47625" y="88583"/>
                        <a:pt x="41910" y="88583"/>
                        <a:pt x="38100" y="85725"/>
                      </a:cubicBezTo>
                      <a:lnTo>
                        <a:pt x="3810" y="65722"/>
                      </a:lnTo>
                      <a:cubicBezTo>
                        <a:pt x="952" y="63817"/>
                        <a:pt x="0" y="61913"/>
                        <a:pt x="0" y="60960"/>
                      </a:cubicBezTo>
                      <a:cubicBezTo>
                        <a:pt x="0" y="60960"/>
                        <a:pt x="0" y="53340"/>
                        <a:pt x="0" y="53340"/>
                      </a:cubicBezTo>
                      <a:cubicBezTo>
                        <a:pt x="0" y="52388"/>
                        <a:pt x="1905" y="57150"/>
                        <a:pt x="3810" y="56197"/>
                      </a:cubicBezTo>
                      <a:lnTo>
                        <a:pt x="54293" y="68580"/>
                      </a:lnTo>
                      <a:lnTo>
                        <a:pt x="369570" y="0"/>
                      </a:lnTo>
                      <a:lnTo>
                        <a:pt x="369570" y="571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0" name="Freeform: Shape 4259">
                  <a:extLst>
                    <a:ext uri="{FF2B5EF4-FFF2-40B4-BE49-F238E27FC236}">
                      <a16:creationId xmlns:a16="http://schemas.microsoft.com/office/drawing/2014/main" id="{2B6A10D3-40D2-4D29-AE8C-492152A2C4F1}"/>
                    </a:ext>
                  </a:extLst>
                </p:cNvPr>
                <p:cNvSpPr/>
                <p:nvPr/>
              </p:nvSpPr>
              <p:spPr>
                <a:xfrm>
                  <a:off x="7900244" y="2981801"/>
                  <a:ext cx="369697" cy="150533"/>
                </a:xfrm>
                <a:custGeom>
                  <a:avLst/>
                  <a:gdLst>
                    <a:gd name="connsiteX0" fmla="*/ 369697 w 369697"/>
                    <a:gd name="connsiteY0" fmla="*/ 68580 h 150533"/>
                    <a:gd name="connsiteX1" fmla="*/ 52515 w 369697"/>
                    <a:gd name="connsiteY1" fmla="*/ 149542 h 150533"/>
                    <a:gd name="connsiteX2" fmla="*/ 38227 w 369697"/>
                    <a:gd name="connsiteY2" fmla="*/ 147638 h 150533"/>
                    <a:gd name="connsiteX3" fmla="*/ 3937 w 369697"/>
                    <a:gd name="connsiteY3" fmla="*/ 127635 h 150533"/>
                    <a:gd name="connsiteX4" fmla="*/ 3937 w 369697"/>
                    <a:gd name="connsiteY4" fmla="*/ 118110 h 150533"/>
                    <a:gd name="connsiteX5" fmla="*/ 251587 w 369697"/>
                    <a:gd name="connsiteY5" fmla="*/ 0 h 150533"/>
                    <a:gd name="connsiteX6" fmla="*/ 369697 w 369697"/>
                    <a:gd name="connsiteY6" fmla="*/ 68580 h 15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697" h="150533">
                      <a:moveTo>
                        <a:pt x="369697" y="68580"/>
                      </a:moveTo>
                      <a:lnTo>
                        <a:pt x="52515" y="149542"/>
                      </a:lnTo>
                      <a:cubicBezTo>
                        <a:pt x="47752" y="151447"/>
                        <a:pt x="42037" y="150495"/>
                        <a:pt x="38227" y="147638"/>
                      </a:cubicBezTo>
                      <a:lnTo>
                        <a:pt x="3937" y="127635"/>
                      </a:lnTo>
                      <a:cubicBezTo>
                        <a:pt x="-825" y="124778"/>
                        <a:pt x="-1778" y="120015"/>
                        <a:pt x="3937" y="118110"/>
                      </a:cubicBezTo>
                      <a:lnTo>
                        <a:pt x="251587" y="0"/>
                      </a:lnTo>
                      <a:lnTo>
                        <a:pt x="369697" y="6858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1" name="Freeform: Shape 4260">
                  <a:extLst>
                    <a:ext uri="{FF2B5EF4-FFF2-40B4-BE49-F238E27FC236}">
                      <a16:creationId xmlns:a16="http://schemas.microsoft.com/office/drawing/2014/main" id="{5EFAB420-B71A-4FEA-BB41-9BA8BD1CB590}"/>
                    </a:ext>
                  </a:extLst>
                </p:cNvPr>
                <p:cNvSpPr/>
                <p:nvPr/>
              </p:nvSpPr>
              <p:spPr>
                <a:xfrm>
                  <a:off x="7987763" y="3000851"/>
                  <a:ext cx="241220" cy="94692"/>
                </a:xfrm>
                <a:custGeom>
                  <a:avLst/>
                  <a:gdLst>
                    <a:gd name="connsiteX0" fmla="*/ 241221 w 241220"/>
                    <a:gd name="connsiteY0" fmla="*/ 40958 h 94692"/>
                    <a:gd name="connsiteX1" fmla="*/ 27861 w 241220"/>
                    <a:gd name="connsiteY1" fmla="*/ 94297 h 94692"/>
                    <a:gd name="connsiteX2" fmla="*/ 20241 w 241220"/>
                    <a:gd name="connsiteY2" fmla="*/ 93345 h 94692"/>
                    <a:gd name="connsiteX3" fmla="*/ 2143 w 241220"/>
                    <a:gd name="connsiteY3" fmla="*/ 82867 h 94692"/>
                    <a:gd name="connsiteX4" fmla="*/ 2143 w 241220"/>
                    <a:gd name="connsiteY4" fmla="*/ 78105 h 94692"/>
                    <a:gd name="connsiteX5" fmla="*/ 169783 w 241220"/>
                    <a:gd name="connsiteY5" fmla="*/ 0 h 94692"/>
                    <a:gd name="connsiteX6" fmla="*/ 241221 w 241220"/>
                    <a:gd name="connsiteY6" fmla="*/ 40958 h 9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1220" h="94692">
                      <a:moveTo>
                        <a:pt x="241221" y="40958"/>
                      </a:moveTo>
                      <a:lnTo>
                        <a:pt x="27861" y="94297"/>
                      </a:lnTo>
                      <a:cubicBezTo>
                        <a:pt x="25956" y="95250"/>
                        <a:pt x="23098" y="94297"/>
                        <a:pt x="20241" y="93345"/>
                      </a:cubicBezTo>
                      <a:lnTo>
                        <a:pt x="2143" y="82867"/>
                      </a:lnTo>
                      <a:cubicBezTo>
                        <a:pt x="-714" y="80963"/>
                        <a:pt x="-714" y="79058"/>
                        <a:pt x="2143" y="78105"/>
                      </a:cubicBezTo>
                      <a:lnTo>
                        <a:pt x="169783" y="0"/>
                      </a:lnTo>
                      <a:lnTo>
                        <a:pt x="241221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62" name="Graphic 7">
                <a:extLst>
                  <a:ext uri="{FF2B5EF4-FFF2-40B4-BE49-F238E27FC236}">
                    <a16:creationId xmlns:a16="http://schemas.microsoft.com/office/drawing/2014/main" id="{C2533AF4-69F0-47A5-BDE1-591EDD6D49D6}"/>
                  </a:ext>
                </a:extLst>
              </p:cNvPr>
              <p:cNvGrpSpPr/>
              <p:nvPr/>
            </p:nvGrpSpPr>
            <p:grpSpPr>
              <a:xfrm>
                <a:off x="7933709" y="2910363"/>
                <a:ext cx="162877" cy="69927"/>
                <a:chOff x="7933709" y="2910363"/>
                <a:chExt cx="162877" cy="69927"/>
              </a:xfrm>
            </p:grpSpPr>
            <p:sp>
              <p:nvSpPr>
                <p:cNvPr id="4263" name="Freeform: Shape 4262">
                  <a:extLst>
                    <a:ext uri="{FF2B5EF4-FFF2-40B4-BE49-F238E27FC236}">
                      <a16:creationId xmlns:a16="http://schemas.microsoft.com/office/drawing/2014/main" id="{DECC640E-5BE4-455D-BFC8-21428C331A70}"/>
                    </a:ext>
                  </a:extLst>
                </p:cNvPr>
                <p:cNvSpPr/>
                <p:nvPr/>
              </p:nvSpPr>
              <p:spPr>
                <a:xfrm>
                  <a:off x="7933709" y="2941796"/>
                  <a:ext cx="162877" cy="38494"/>
                </a:xfrm>
                <a:custGeom>
                  <a:avLst/>
                  <a:gdLst>
                    <a:gd name="connsiteX0" fmla="*/ 162877 w 162877"/>
                    <a:gd name="connsiteY0" fmla="*/ 1905 h 38494"/>
                    <a:gd name="connsiteX1" fmla="*/ 23813 w 162877"/>
                    <a:gd name="connsiteY1" fmla="*/ 38100 h 38494"/>
                    <a:gd name="connsiteX2" fmla="*/ 17145 w 162877"/>
                    <a:gd name="connsiteY2" fmla="*/ 37147 h 38494"/>
                    <a:gd name="connsiteX3" fmla="*/ 1905 w 162877"/>
                    <a:gd name="connsiteY3" fmla="*/ 28575 h 38494"/>
                    <a:gd name="connsiteX4" fmla="*/ 0 w 162877"/>
                    <a:gd name="connsiteY4" fmla="*/ 26670 h 38494"/>
                    <a:gd name="connsiteX5" fmla="*/ 0 w 162877"/>
                    <a:gd name="connsiteY5" fmla="*/ 23813 h 38494"/>
                    <a:gd name="connsiteX6" fmla="*/ 1905 w 162877"/>
                    <a:gd name="connsiteY6" fmla="*/ 24765 h 38494"/>
                    <a:gd name="connsiteX7" fmla="*/ 21908 w 162877"/>
                    <a:gd name="connsiteY7" fmla="*/ 32385 h 38494"/>
                    <a:gd name="connsiteX8" fmla="*/ 161925 w 162877"/>
                    <a:gd name="connsiteY8" fmla="*/ 0 h 38494"/>
                    <a:gd name="connsiteX9" fmla="*/ 161925 w 162877"/>
                    <a:gd name="connsiteY9" fmla="*/ 1905 h 3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2877" h="38494">
                      <a:moveTo>
                        <a:pt x="162877" y="1905"/>
                      </a:moveTo>
                      <a:lnTo>
                        <a:pt x="23813" y="38100"/>
                      </a:lnTo>
                      <a:cubicBezTo>
                        <a:pt x="21908" y="39052"/>
                        <a:pt x="19050" y="38100"/>
                        <a:pt x="17145" y="37147"/>
                      </a:cubicBezTo>
                      <a:lnTo>
                        <a:pt x="1905" y="28575"/>
                      </a:lnTo>
                      <a:cubicBezTo>
                        <a:pt x="952" y="27622"/>
                        <a:pt x="0" y="26670"/>
                        <a:pt x="0" y="26670"/>
                      </a:cubicBezTo>
                      <a:cubicBezTo>
                        <a:pt x="0" y="26670"/>
                        <a:pt x="0" y="23813"/>
                        <a:pt x="0" y="23813"/>
                      </a:cubicBezTo>
                      <a:cubicBezTo>
                        <a:pt x="0" y="22860"/>
                        <a:pt x="952" y="25717"/>
                        <a:pt x="1905" y="24765"/>
                      </a:cubicBezTo>
                      <a:lnTo>
                        <a:pt x="21908" y="32385"/>
                      </a:lnTo>
                      <a:lnTo>
                        <a:pt x="161925" y="0"/>
                      </a:lnTo>
                      <a:lnTo>
                        <a:pt x="161925" y="190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4" name="Freeform: Shape 4263">
                  <a:extLst>
                    <a:ext uri="{FF2B5EF4-FFF2-40B4-BE49-F238E27FC236}">
                      <a16:creationId xmlns:a16="http://schemas.microsoft.com/office/drawing/2014/main" id="{48CAFBFC-A9B0-44F5-8950-9DCF6598CAB1}"/>
                    </a:ext>
                  </a:extLst>
                </p:cNvPr>
                <p:cNvSpPr/>
                <p:nvPr/>
              </p:nvSpPr>
              <p:spPr>
                <a:xfrm>
                  <a:off x="7934185" y="2910363"/>
                  <a:ext cx="162401" cy="66117"/>
                </a:xfrm>
                <a:custGeom>
                  <a:avLst/>
                  <a:gdLst>
                    <a:gd name="connsiteX0" fmla="*/ 162401 w 162401"/>
                    <a:gd name="connsiteY0" fmla="*/ 30480 h 66117"/>
                    <a:gd name="connsiteX1" fmla="*/ 23336 w 162401"/>
                    <a:gd name="connsiteY1" fmla="*/ 65722 h 66117"/>
                    <a:gd name="connsiteX2" fmla="*/ 16669 w 162401"/>
                    <a:gd name="connsiteY2" fmla="*/ 64770 h 66117"/>
                    <a:gd name="connsiteX3" fmla="*/ 1429 w 162401"/>
                    <a:gd name="connsiteY3" fmla="*/ 56197 h 66117"/>
                    <a:gd name="connsiteX4" fmla="*/ 1429 w 162401"/>
                    <a:gd name="connsiteY4" fmla="*/ 51435 h 66117"/>
                    <a:gd name="connsiteX5" fmla="*/ 110014 w 162401"/>
                    <a:gd name="connsiteY5" fmla="*/ 0 h 66117"/>
                    <a:gd name="connsiteX6" fmla="*/ 162401 w 162401"/>
                    <a:gd name="connsiteY6" fmla="*/ 30480 h 6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2401" h="66117">
                      <a:moveTo>
                        <a:pt x="162401" y="30480"/>
                      </a:moveTo>
                      <a:lnTo>
                        <a:pt x="23336" y="65722"/>
                      </a:lnTo>
                      <a:cubicBezTo>
                        <a:pt x="21431" y="66675"/>
                        <a:pt x="18574" y="65722"/>
                        <a:pt x="16669" y="64770"/>
                      </a:cubicBezTo>
                      <a:lnTo>
                        <a:pt x="1429" y="56197"/>
                      </a:lnTo>
                      <a:cubicBezTo>
                        <a:pt x="-476" y="55245"/>
                        <a:pt x="-476" y="52388"/>
                        <a:pt x="1429" y="51435"/>
                      </a:cubicBezTo>
                      <a:lnTo>
                        <a:pt x="110014" y="0"/>
                      </a:lnTo>
                      <a:lnTo>
                        <a:pt x="162401" y="3048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5" name="Freeform: Shape 4264">
                  <a:extLst>
                    <a:ext uri="{FF2B5EF4-FFF2-40B4-BE49-F238E27FC236}">
                      <a16:creationId xmlns:a16="http://schemas.microsoft.com/office/drawing/2014/main" id="{641B8E98-B9BD-4704-BA8D-50426D48968B}"/>
                    </a:ext>
                  </a:extLst>
                </p:cNvPr>
                <p:cNvSpPr/>
                <p:nvPr/>
              </p:nvSpPr>
              <p:spPr>
                <a:xfrm>
                  <a:off x="7973952" y="2918935"/>
                  <a:ext cx="104536" cy="40957"/>
                </a:xfrm>
                <a:custGeom>
                  <a:avLst/>
                  <a:gdLst>
                    <a:gd name="connsiteX0" fmla="*/ 104537 w 104536"/>
                    <a:gd name="connsiteY0" fmla="*/ 18098 h 40957"/>
                    <a:gd name="connsiteX1" fmla="*/ 11192 w 104536"/>
                    <a:gd name="connsiteY1" fmla="*/ 40958 h 40957"/>
                    <a:gd name="connsiteX2" fmla="*/ 8334 w 104536"/>
                    <a:gd name="connsiteY2" fmla="*/ 40958 h 40957"/>
                    <a:gd name="connsiteX3" fmla="*/ 714 w 104536"/>
                    <a:gd name="connsiteY3" fmla="*/ 36195 h 40957"/>
                    <a:gd name="connsiteX4" fmla="*/ 714 w 104536"/>
                    <a:gd name="connsiteY4" fmla="*/ 34290 h 40957"/>
                    <a:gd name="connsiteX5" fmla="*/ 74057 w 104536"/>
                    <a:gd name="connsiteY5" fmla="*/ 0 h 40957"/>
                    <a:gd name="connsiteX6" fmla="*/ 104537 w 104536"/>
                    <a:gd name="connsiteY6" fmla="*/ 18098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536" h="40957">
                      <a:moveTo>
                        <a:pt x="104537" y="18098"/>
                      </a:moveTo>
                      <a:lnTo>
                        <a:pt x="11192" y="40958"/>
                      </a:lnTo>
                      <a:cubicBezTo>
                        <a:pt x="10239" y="40958"/>
                        <a:pt x="9287" y="40958"/>
                        <a:pt x="8334" y="40958"/>
                      </a:cubicBezTo>
                      <a:lnTo>
                        <a:pt x="714" y="36195"/>
                      </a:lnTo>
                      <a:cubicBezTo>
                        <a:pt x="-238" y="35243"/>
                        <a:pt x="-238" y="34290"/>
                        <a:pt x="714" y="34290"/>
                      </a:cubicBezTo>
                      <a:lnTo>
                        <a:pt x="74057" y="0"/>
                      </a:lnTo>
                      <a:lnTo>
                        <a:pt x="104537" y="1809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66" name="Graphic 7">
              <a:extLst>
                <a:ext uri="{FF2B5EF4-FFF2-40B4-BE49-F238E27FC236}">
                  <a16:creationId xmlns:a16="http://schemas.microsoft.com/office/drawing/2014/main" id="{5D8FD0A8-40CC-461C-A4EC-F1C15D2EB7FD}"/>
                </a:ext>
              </a:extLst>
            </p:cNvPr>
            <p:cNvGrpSpPr/>
            <p:nvPr/>
          </p:nvGrpSpPr>
          <p:grpSpPr>
            <a:xfrm>
              <a:off x="16463909" y="2420157"/>
              <a:ext cx="570105" cy="394784"/>
              <a:chOff x="8860491" y="3095386"/>
              <a:chExt cx="494199" cy="339014"/>
            </a:xfrm>
          </p:grpSpPr>
          <p:grpSp>
            <p:nvGrpSpPr>
              <p:cNvPr id="4267" name="Graphic 7">
                <a:extLst>
                  <a:ext uri="{FF2B5EF4-FFF2-40B4-BE49-F238E27FC236}">
                    <a16:creationId xmlns:a16="http://schemas.microsoft.com/office/drawing/2014/main" id="{6C89A57B-DB7C-4A3D-A2AE-C7400D980236}"/>
                  </a:ext>
                </a:extLst>
              </p:cNvPr>
              <p:cNvGrpSpPr/>
              <p:nvPr/>
            </p:nvGrpSpPr>
            <p:grpSpPr>
              <a:xfrm>
                <a:off x="8947169" y="3347824"/>
                <a:ext cx="92483" cy="64077"/>
                <a:chOff x="8947169" y="3347824"/>
                <a:chExt cx="92483" cy="64077"/>
              </a:xfrm>
            </p:grpSpPr>
            <p:sp>
              <p:nvSpPr>
                <p:cNvPr id="4268" name="Freeform: Shape 4267">
                  <a:extLst>
                    <a:ext uri="{FF2B5EF4-FFF2-40B4-BE49-F238E27FC236}">
                      <a16:creationId xmlns:a16="http://schemas.microsoft.com/office/drawing/2014/main" id="{2A86DDA3-2AC2-44D7-90A2-EBBE0AB32A67}"/>
                    </a:ext>
                  </a:extLst>
                </p:cNvPr>
                <p:cNvSpPr/>
                <p:nvPr/>
              </p:nvSpPr>
              <p:spPr>
                <a:xfrm>
                  <a:off x="8947169" y="3347824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9" name="Freeform: Shape 4268">
                  <a:extLst>
                    <a:ext uri="{FF2B5EF4-FFF2-40B4-BE49-F238E27FC236}">
                      <a16:creationId xmlns:a16="http://schemas.microsoft.com/office/drawing/2014/main" id="{2C0815A3-463C-4694-87E8-0FEF12B35D57}"/>
                    </a:ext>
                  </a:extLst>
                </p:cNvPr>
                <p:cNvSpPr/>
                <p:nvPr/>
              </p:nvSpPr>
              <p:spPr>
                <a:xfrm>
                  <a:off x="8947169" y="3349271"/>
                  <a:ext cx="85843" cy="52582"/>
                </a:xfrm>
                <a:custGeom>
                  <a:avLst/>
                  <a:gdLst>
                    <a:gd name="connsiteX0" fmla="*/ 0 w 85843"/>
                    <a:gd name="connsiteY0" fmla="*/ 4958 h 52582"/>
                    <a:gd name="connsiteX1" fmla="*/ 76200 w 85843"/>
                    <a:gd name="connsiteY1" fmla="*/ 52583 h 52582"/>
                    <a:gd name="connsiteX2" fmla="*/ 85725 w 85843"/>
                    <a:gd name="connsiteY2" fmla="*/ 36390 h 52582"/>
                    <a:gd name="connsiteX3" fmla="*/ 0 w 85843"/>
                    <a:gd name="connsiteY3" fmla="*/ 4958 h 5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43" h="52582">
                      <a:moveTo>
                        <a:pt x="0" y="4958"/>
                      </a:moveTo>
                      <a:cubicBezTo>
                        <a:pt x="0" y="21150"/>
                        <a:pt x="76200" y="52583"/>
                        <a:pt x="76200" y="52583"/>
                      </a:cubicBezTo>
                      <a:cubicBezTo>
                        <a:pt x="79058" y="47820"/>
                        <a:pt x="82867" y="41152"/>
                        <a:pt x="85725" y="36390"/>
                      </a:cubicBezTo>
                      <a:cubicBezTo>
                        <a:pt x="89535" y="31627"/>
                        <a:pt x="0" y="-15045"/>
                        <a:pt x="0" y="495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0" name="Freeform: Shape 4269">
                  <a:extLst>
                    <a:ext uri="{FF2B5EF4-FFF2-40B4-BE49-F238E27FC236}">
                      <a16:creationId xmlns:a16="http://schemas.microsoft.com/office/drawing/2014/main" id="{BB9F5C46-D308-4F8A-A2D6-411D6736B3A2}"/>
                    </a:ext>
                  </a:extLst>
                </p:cNvPr>
                <p:cNvSpPr/>
                <p:nvPr/>
              </p:nvSpPr>
              <p:spPr>
                <a:xfrm>
                  <a:off x="9012891" y="3375038"/>
                  <a:ext cx="26761" cy="36864"/>
                </a:xfrm>
                <a:custGeom>
                  <a:avLst/>
                  <a:gdLst>
                    <a:gd name="connsiteX0" fmla="*/ 13335 w 26761"/>
                    <a:gd name="connsiteY0" fmla="*/ 2050 h 36864"/>
                    <a:gd name="connsiteX1" fmla="*/ 0 w 26761"/>
                    <a:gd name="connsiteY1" fmla="*/ 26815 h 36864"/>
                    <a:gd name="connsiteX2" fmla="*/ 13335 w 26761"/>
                    <a:gd name="connsiteY2" fmla="*/ 35388 h 36864"/>
                    <a:gd name="connsiteX3" fmla="*/ 26670 w 26761"/>
                    <a:gd name="connsiteY3" fmla="*/ 10623 h 36864"/>
                    <a:gd name="connsiteX4" fmla="*/ 13335 w 26761"/>
                    <a:gd name="connsiteY4" fmla="*/ 2050 h 3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61" h="36864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5388"/>
                        <a:pt x="5715" y="39198"/>
                        <a:pt x="13335" y="35388"/>
                      </a:cubicBezTo>
                      <a:cubicBezTo>
                        <a:pt x="20955" y="30625"/>
                        <a:pt x="26670" y="20148"/>
                        <a:pt x="26670" y="10623"/>
                      </a:cubicBezTo>
                      <a:cubicBezTo>
                        <a:pt x="27623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1" name="Freeform: Shape 4270">
                  <a:extLst>
                    <a:ext uri="{FF2B5EF4-FFF2-40B4-BE49-F238E27FC236}">
                      <a16:creationId xmlns:a16="http://schemas.microsoft.com/office/drawing/2014/main" id="{7D0FB0A9-09F7-49E2-8390-B9BA81824BA6}"/>
                    </a:ext>
                  </a:extLst>
                </p:cNvPr>
                <p:cNvSpPr/>
                <p:nvPr/>
              </p:nvSpPr>
              <p:spPr>
                <a:xfrm>
                  <a:off x="9019559" y="3378993"/>
                  <a:ext cx="18097" cy="28248"/>
                </a:xfrm>
                <a:custGeom>
                  <a:avLst/>
                  <a:gdLst>
                    <a:gd name="connsiteX0" fmla="*/ 12382 w 18097"/>
                    <a:gd name="connsiteY0" fmla="*/ 0 h 28248"/>
                    <a:gd name="connsiteX1" fmla="*/ 15240 w 18097"/>
                    <a:gd name="connsiteY1" fmla="*/ 6667 h 28248"/>
                    <a:gd name="connsiteX2" fmla="*/ 4763 w 18097"/>
                    <a:gd name="connsiteY2" fmla="*/ 25717 h 28248"/>
                    <a:gd name="connsiteX3" fmla="*/ 0 w 18097"/>
                    <a:gd name="connsiteY3" fmla="*/ 27623 h 28248"/>
                    <a:gd name="connsiteX4" fmla="*/ 7620 w 18097"/>
                    <a:gd name="connsiteY4" fmla="*/ 26670 h 28248"/>
                    <a:gd name="connsiteX5" fmla="*/ 18097 w 18097"/>
                    <a:gd name="connsiteY5" fmla="*/ 7620 h 28248"/>
                    <a:gd name="connsiteX6" fmla="*/ 12382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2" y="0"/>
                      </a:moveTo>
                      <a:cubicBezTo>
                        <a:pt x="14288" y="953"/>
                        <a:pt x="15240" y="3810"/>
                        <a:pt x="15240" y="6667"/>
                      </a:cubicBezTo>
                      <a:cubicBezTo>
                        <a:pt x="15240" y="13335"/>
                        <a:pt x="10477" y="21908"/>
                        <a:pt x="4763" y="25717"/>
                      </a:cubicBezTo>
                      <a:cubicBezTo>
                        <a:pt x="2857" y="26670"/>
                        <a:pt x="952" y="27623"/>
                        <a:pt x="0" y="27623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7" y="14288"/>
                        <a:pt x="18097" y="7620"/>
                      </a:cubicBezTo>
                      <a:cubicBezTo>
                        <a:pt x="18097" y="2858"/>
                        <a:pt x="16192" y="0"/>
                        <a:pt x="12382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2" name="Freeform: Shape 4271">
                  <a:extLst>
                    <a:ext uri="{FF2B5EF4-FFF2-40B4-BE49-F238E27FC236}">
                      <a16:creationId xmlns:a16="http://schemas.microsoft.com/office/drawing/2014/main" id="{C762B205-E544-4C2D-9158-36762A5D49B0}"/>
                    </a:ext>
                  </a:extLst>
                </p:cNvPr>
                <p:cNvSpPr/>
                <p:nvPr/>
              </p:nvSpPr>
              <p:spPr>
                <a:xfrm>
                  <a:off x="9016702" y="3378993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7 w 18097"/>
                    <a:gd name="connsiteY1" fmla="*/ 1905 h 27622"/>
                    <a:gd name="connsiteX2" fmla="*/ 0 w 18097"/>
                    <a:gd name="connsiteY2" fmla="*/ 20955 h 27622"/>
                    <a:gd name="connsiteX3" fmla="*/ 2858 w 18097"/>
                    <a:gd name="connsiteY3" fmla="*/ 27623 h 27622"/>
                    <a:gd name="connsiteX4" fmla="*/ 7620 w 18097"/>
                    <a:gd name="connsiteY4" fmla="*/ 25717 h 27622"/>
                    <a:gd name="connsiteX5" fmla="*/ 18097 w 18097"/>
                    <a:gd name="connsiteY5" fmla="*/ 6667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7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2" y="26670"/>
                        <a:pt x="2858" y="27623"/>
                      </a:cubicBezTo>
                      <a:cubicBezTo>
                        <a:pt x="4763" y="27623"/>
                        <a:pt x="5715" y="27623"/>
                        <a:pt x="7620" y="25717"/>
                      </a:cubicBezTo>
                      <a:cubicBezTo>
                        <a:pt x="13335" y="21908"/>
                        <a:pt x="18097" y="13335"/>
                        <a:pt x="18097" y="6667"/>
                      </a:cubicBezTo>
                      <a:cubicBezTo>
                        <a:pt x="18097" y="3810"/>
                        <a:pt x="17145" y="953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3" name="Freeform: Shape 4272">
                  <a:extLst>
                    <a:ext uri="{FF2B5EF4-FFF2-40B4-BE49-F238E27FC236}">
                      <a16:creationId xmlns:a16="http://schemas.microsoft.com/office/drawing/2014/main" id="{7BD89253-9A9D-4C97-AB9A-5F6D80DC6D16}"/>
                    </a:ext>
                  </a:extLst>
                </p:cNvPr>
                <p:cNvSpPr/>
                <p:nvPr/>
              </p:nvSpPr>
              <p:spPr>
                <a:xfrm>
                  <a:off x="9020511" y="3385660"/>
                  <a:ext cx="7620" cy="11430"/>
                </a:xfrm>
                <a:custGeom>
                  <a:avLst/>
                  <a:gdLst>
                    <a:gd name="connsiteX0" fmla="*/ 3810 w 7620"/>
                    <a:gd name="connsiteY0" fmla="*/ 953 h 11430"/>
                    <a:gd name="connsiteX1" fmla="*/ 0 w 7620"/>
                    <a:gd name="connsiteY1" fmla="*/ 8573 h 11430"/>
                    <a:gd name="connsiteX2" fmla="*/ 1905 w 7620"/>
                    <a:gd name="connsiteY2" fmla="*/ 11430 h 11430"/>
                    <a:gd name="connsiteX3" fmla="*/ 3810 w 7620"/>
                    <a:gd name="connsiteY3" fmla="*/ 10478 h 11430"/>
                    <a:gd name="connsiteX4" fmla="*/ 7620 w 7620"/>
                    <a:gd name="connsiteY4" fmla="*/ 2858 h 11430"/>
                    <a:gd name="connsiteX5" fmla="*/ 6667 w 7620"/>
                    <a:gd name="connsiteY5" fmla="*/ 0 h 11430"/>
                    <a:gd name="connsiteX6" fmla="*/ 3810 w 7620"/>
                    <a:gd name="connsiteY6" fmla="*/ 953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30">
                      <a:moveTo>
                        <a:pt x="3810" y="953"/>
                      </a:moveTo>
                      <a:cubicBezTo>
                        <a:pt x="1905" y="1905"/>
                        <a:pt x="0" y="5715"/>
                        <a:pt x="0" y="8573"/>
                      </a:cubicBezTo>
                      <a:cubicBezTo>
                        <a:pt x="0" y="10478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8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3"/>
                        <a:pt x="6667" y="0"/>
                      </a:cubicBezTo>
                      <a:cubicBezTo>
                        <a:pt x="5715" y="0"/>
                        <a:pt x="4763" y="0"/>
                        <a:pt x="3810" y="953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4" name="Freeform: Shape 4273">
                  <a:extLst>
                    <a:ext uri="{FF2B5EF4-FFF2-40B4-BE49-F238E27FC236}">
                      <a16:creationId xmlns:a16="http://schemas.microsoft.com/office/drawing/2014/main" id="{62E4CA8D-CD19-4CD9-994E-9F02075EBFE4}"/>
                    </a:ext>
                  </a:extLst>
                </p:cNvPr>
                <p:cNvSpPr/>
                <p:nvPr/>
              </p:nvSpPr>
              <p:spPr>
                <a:xfrm>
                  <a:off x="9012622" y="3374230"/>
                  <a:ext cx="20272" cy="33337"/>
                </a:xfrm>
                <a:custGeom>
                  <a:avLst/>
                  <a:gdLst>
                    <a:gd name="connsiteX0" fmla="*/ 1222 w 20272"/>
                    <a:gd name="connsiteY0" fmla="*/ 33338 h 33337"/>
                    <a:gd name="connsiteX1" fmla="*/ 20272 w 20272"/>
                    <a:gd name="connsiteY1" fmla="*/ 0 h 33337"/>
                    <a:gd name="connsiteX2" fmla="*/ 1222 w 20272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2" h="33337">
                      <a:moveTo>
                        <a:pt x="1222" y="33338"/>
                      </a:moveTo>
                      <a:cubicBezTo>
                        <a:pt x="-4493" y="15240"/>
                        <a:pt x="12652" y="953"/>
                        <a:pt x="20272" y="0"/>
                      </a:cubicBezTo>
                      <a:cubicBezTo>
                        <a:pt x="2175" y="1905"/>
                        <a:pt x="-2588" y="28575"/>
                        <a:pt x="122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5" name="Freeform: Shape 4274">
                  <a:extLst>
                    <a:ext uri="{FF2B5EF4-FFF2-40B4-BE49-F238E27FC236}">
                      <a16:creationId xmlns:a16="http://schemas.microsoft.com/office/drawing/2014/main" id="{E745162B-7EDC-4166-94E9-574B1424A46E}"/>
                    </a:ext>
                  </a:extLst>
                </p:cNvPr>
                <p:cNvSpPr/>
                <p:nvPr/>
              </p:nvSpPr>
              <p:spPr>
                <a:xfrm rot="-8768299">
                  <a:off x="9025503" y="3387375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2 w 1905"/>
                    <a:gd name="connsiteY1" fmla="*/ 1905 h 1905"/>
                    <a:gd name="connsiteX2" fmla="*/ 0 w 1905"/>
                    <a:gd name="connsiteY2" fmla="*/ 953 h 1905"/>
                    <a:gd name="connsiteX3" fmla="*/ 952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2" y="1905"/>
                      </a:cubicBezTo>
                      <a:cubicBezTo>
                        <a:pt x="426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2" y="0"/>
                      </a:cubicBezTo>
                      <a:cubicBezTo>
                        <a:pt x="1478" y="0"/>
                        <a:pt x="1905" y="427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76" name="Graphic 7">
                <a:extLst>
                  <a:ext uri="{FF2B5EF4-FFF2-40B4-BE49-F238E27FC236}">
                    <a16:creationId xmlns:a16="http://schemas.microsoft.com/office/drawing/2014/main" id="{55EBB1C4-A3A9-4CC6-818C-4DC9D71169A8}"/>
                  </a:ext>
                </a:extLst>
              </p:cNvPr>
              <p:cNvGrpSpPr/>
              <p:nvPr/>
            </p:nvGrpSpPr>
            <p:grpSpPr>
              <a:xfrm>
                <a:off x="9015749" y="3330679"/>
                <a:ext cx="92483" cy="64078"/>
                <a:chOff x="9015749" y="3330679"/>
                <a:chExt cx="92483" cy="64078"/>
              </a:xfrm>
            </p:grpSpPr>
            <p:sp>
              <p:nvSpPr>
                <p:cNvPr id="4277" name="Freeform: Shape 4276">
                  <a:extLst>
                    <a:ext uri="{FF2B5EF4-FFF2-40B4-BE49-F238E27FC236}">
                      <a16:creationId xmlns:a16="http://schemas.microsoft.com/office/drawing/2014/main" id="{56E08668-CC64-499A-BC86-27FCCE7784BE}"/>
                    </a:ext>
                  </a:extLst>
                </p:cNvPr>
                <p:cNvSpPr/>
                <p:nvPr/>
              </p:nvSpPr>
              <p:spPr>
                <a:xfrm>
                  <a:off x="9015749" y="3330679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8" name="Freeform: Shape 4277">
                  <a:extLst>
                    <a:ext uri="{FF2B5EF4-FFF2-40B4-BE49-F238E27FC236}">
                      <a16:creationId xmlns:a16="http://schemas.microsoft.com/office/drawing/2014/main" id="{1C5D8274-3A4B-4F37-8F16-A357FF717E22}"/>
                    </a:ext>
                  </a:extLst>
                </p:cNvPr>
                <p:cNvSpPr/>
                <p:nvPr/>
              </p:nvSpPr>
              <p:spPr>
                <a:xfrm>
                  <a:off x="9015749" y="3332052"/>
                  <a:ext cx="85792" cy="52655"/>
                </a:xfrm>
                <a:custGeom>
                  <a:avLst/>
                  <a:gdLst>
                    <a:gd name="connsiteX0" fmla="*/ 0 w 85792"/>
                    <a:gd name="connsiteY0" fmla="*/ 5031 h 52655"/>
                    <a:gd name="connsiteX1" fmla="*/ 76200 w 85792"/>
                    <a:gd name="connsiteY1" fmla="*/ 52656 h 52655"/>
                    <a:gd name="connsiteX2" fmla="*/ 85725 w 85792"/>
                    <a:gd name="connsiteY2" fmla="*/ 36463 h 52655"/>
                    <a:gd name="connsiteX3" fmla="*/ 0 w 85792"/>
                    <a:gd name="connsiteY3" fmla="*/ 5031 h 5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655">
                      <a:moveTo>
                        <a:pt x="0" y="5031"/>
                      </a:moveTo>
                      <a:cubicBezTo>
                        <a:pt x="0" y="21223"/>
                        <a:pt x="76200" y="52656"/>
                        <a:pt x="76200" y="52656"/>
                      </a:cubicBezTo>
                      <a:cubicBezTo>
                        <a:pt x="79058" y="47893"/>
                        <a:pt x="82867" y="41226"/>
                        <a:pt x="85725" y="36463"/>
                      </a:cubicBezTo>
                      <a:cubicBezTo>
                        <a:pt x="88583" y="30748"/>
                        <a:pt x="0" y="-14972"/>
                        <a:pt x="0" y="503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9" name="Freeform: Shape 4278">
                  <a:extLst>
                    <a:ext uri="{FF2B5EF4-FFF2-40B4-BE49-F238E27FC236}">
                      <a16:creationId xmlns:a16="http://schemas.microsoft.com/office/drawing/2014/main" id="{FE9196D8-FF41-4111-AAD6-80D1E308689C}"/>
                    </a:ext>
                  </a:extLst>
                </p:cNvPr>
                <p:cNvSpPr/>
                <p:nvPr/>
              </p:nvSpPr>
              <p:spPr>
                <a:xfrm>
                  <a:off x="9081472" y="3357893"/>
                  <a:ext cx="26760" cy="36864"/>
                </a:xfrm>
                <a:custGeom>
                  <a:avLst/>
                  <a:gdLst>
                    <a:gd name="connsiteX0" fmla="*/ 13335 w 26760"/>
                    <a:gd name="connsiteY0" fmla="*/ 2050 h 36864"/>
                    <a:gd name="connsiteX1" fmla="*/ 0 w 26760"/>
                    <a:gd name="connsiteY1" fmla="*/ 26815 h 36864"/>
                    <a:gd name="connsiteX2" fmla="*/ 13335 w 26760"/>
                    <a:gd name="connsiteY2" fmla="*/ 35388 h 36864"/>
                    <a:gd name="connsiteX3" fmla="*/ 26670 w 26760"/>
                    <a:gd name="connsiteY3" fmla="*/ 10623 h 36864"/>
                    <a:gd name="connsiteX4" fmla="*/ 13335 w 26760"/>
                    <a:gd name="connsiteY4" fmla="*/ 2050 h 3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60" h="36864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5388"/>
                        <a:pt x="5715" y="39198"/>
                        <a:pt x="13335" y="35388"/>
                      </a:cubicBezTo>
                      <a:cubicBezTo>
                        <a:pt x="20955" y="30625"/>
                        <a:pt x="26670" y="20148"/>
                        <a:pt x="26670" y="10623"/>
                      </a:cubicBezTo>
                      <a:cubicBezTo>
                        <a:pt x="27622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0" name="Freeform: Shape 4279">
                  <a:extLst>
                    <a:ext uri="{FF2B5EF4-FFF2-40B4-BE49-F238E27FC236}">
                      <a16:creationId xmlns:a16="http://schemas.microsoft.com/office/drawing/2014/main" id="{7C22B3CE-7E4A-49C1-8782-58D7C17509EE}"/>
                    </a:ext>
                  </a:extLst>
                </p:cNvPr>
                <p:cNvSpPr/>
                <p:nvPr/>
              </p:nvSpPr>
              <p:spPr>
                <a:xfrm>
                  <a:off x="9088139" y="3361848"/>
                  <a:ext cx="18097" cy="28248"/>
                </a:xfrm>
                <a:custGeom>
                  <a:avLst/>
                  <a:gdLst>
                    <a:gd name="connsiteX0" fmla="*/ 12383 w 18097"/>
                    <a:gd name="connsiteY0" fmla="*/ 0 h 28248"/>
                    <a:gd name="connsiteX1" fmla="*/ 15240 w 18097"/>
                    <a:gd name="connsiteY1" fmla="*/ 6668 h 28248"/>
                    <a:gd name="connsiteX2" fmla="*/ 4763 w 18097"/>
                    <a:gd name="connsiteY2" fmla="*/ 25718 h 28248"/>
                    <a:gd name="connsiteX3" fmla="*/ 0 w 18097"/>
                    <a:gd name="connsiteY3" fmla="*/ 27623 h 28248"/>
                    <a:gd name="connsiteX4" fmla="*/ 7620 w 18097"/>
                    <a:gd name="connsiteY4" fmla="*/ 26670 h 28248"/>
                    <a:gd name="connsiteX5" fmla="*/ 18097 w 18097"/>
                    <a:gd name="connsiteY5" fmla="*/ 7620 h 28248"/>
                    <a:gd name="connsiteX6" fmla="*/ 12383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3" y="0"/>
                      </a:moveTo>
                      <a:cubicBezTo>
                        <a:pt x="14288" y="953"/>
                        <a:pt x="15240" y="3810"/>
                        <a:pt x="15240" y="6668"/>
                      </a:cubicBezTo>
                      <a:cubicBezTo>
                        <a:pt x="15240" y="13335"/>
                        <a:pt x="10477" y="21908"/>
                        <a:pt x="4763" y="25718"/>
                      </a:cubicBezTo>
                      <a:cubicBezTo>
                        <a:pt x="2858" y="26670"/>
                        <a:pt x="952" y="27623"/>
                        <a:pt x="0" y="27623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7" y="14288"/>
                        <a:pt x="18097" y="7620"/>
                      </a:cubicBezTo>
                      <a:cubicBezTo>
                        <a:pt x="18097" y="2858"/>
                        <a:pt x="15240" y="0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1" name="Freeform: Shape 4280">
                  <a:extLst>
                    <a:ext uri="{FF2B5EF4-FFF2-40B4-BE49-F238E27FC236}">
                      <a16:creationId xmlns:a16="http://schemas.microsoft.com/office/drawing/2014/main" id="{18B05A66-F157-466D-842D-7B51937CF363}"/>
                    </a:ext>
                  </a:extLst>
                </p:cNvPr>
                <p:cNvSpPr/>
                <p:nvPr/>
              </p:nvSpPr>
              <p:spPr>
                <a:xfrm>
                  <a:off x="9085282" y="3361848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8 w 18097"/>
                    <a:gd name="connsiteY1" fmla="*/ 1905 h 27622"/>
                    <a:gd name="connsiteX2" fmla="*/ 0 w 18097"/>
                    <a:gd name="connsiteY2" fmla="*/ 20955 h 27622"/>
                    <a:gd name="connsiteX3" fmla="*/ 2858 w 18097"/>
                    <a:gd name="connsiteY3" fmla="*/ 27623 h 27622"/>
                    <a:gd name="connsiteX4" fmla="*/ 7620 w 18097"/>
                    <a:gd name="connsiteY4" fmla="*/ 25718 h 27622"/>
                    <a:gd name="connsiteX5" fmla="*/ 18097 w 18097"/>
                    <a:gd name="connsiteY5" fmla="*/ 6668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8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3" y="26670"/>
                        <a:pt x="2858" y="27623"/>
                      </a:cubicBezTo>
                      <a:cubicBezTo>
                        <a:pt x="4763" y="27623"/>
                        <a:pt x="5715" y="27623"/>
                        <a:pt x="7620" y="25718"/>
                      </a:cubicBezTo>
                      <a:cubicBezTo>
                        <a:pt x="13335" y="21908"/>
                        <a:pt x="18097" y="13335"/>
                        <a:pt x="18097" y="6668"/>
                      </a:cubicBezTo>
                      <a:cubicBezTo>
                        <a:pt x="18097" y="3810"/>
                        <a:pt x="17145" y="953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2" name="Freeform: Shape 4281">
                  <a:extLst>
                    <a:ext uri="{FF2B5EF4-FFF2-40B4-BE49-F238E27FC236}">
                      <a16:creationId xmlns:a16="http://schemas.microsoft.com/office/drawing/2014/main" id="{192325A7-F989-4CA1-9E7A-CE26F3A43BD2}"/>
                    </a:ext>
                  </a:extLst>
                </p:cNvPr>
                <p:cNvSpPr/>
                <p:nvPr/>
              </p:nvSpPr>
              <p:spPr>
                <a:xfrm>
                  <a:off x="9089091" y="3368516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7 h 11429"/>
                    <a:gd name="connsiteX5" fmla="*/ 6668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7"/>
                      </a:cubicBezTo>
                      <a:cubicBezTo>
                        <a:pt x="7620" y="1905"/>
                        <a:pt x="7620" y="952"/>
                        <a:pt x="6668" y="0"/>
                      </a:cubicBezTo>
                      <a:cubicBezTo>
                        <a:pt x="5715" y="0"/>
                        <a:pt x="4763" y="0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3" name="Freeform: Shape 4282">
                  <a:extLst>
                    <a:ext uri="{FF2B5EF4-FFF2-40B4-BE49-F238E27FC236}">
                      <a16:creationId xmlns:a16="http://schemas.microsoft.com/office/drawing/2014/main" id="{E6E9FC24-74B0-4589-80AB-8000C938C014}"/>
                    </a:ext>
                  </a:extLst>
                </p:cNvPr>
                <p:cNvSpPr/>
                <p:nvPr/>
              </p:nvSpPr>
              <p:spPr>
                <a:xfrm>
                  <a:off x="9080822" y="3357085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3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4" name="Freeform: Shape 4283">
                  <a:extLst>
                    <a:ext uri="{FF2B5EF4-FFF2-40B4-BE49-F238E27FC236}">
                      <a16:creationId xmlns:a16="http://schemas.microsoft.com/office/drawing/2014/main" id="{81C36113-21B5-49A1-8BF6-19AB072B21E9}"/>
                    </a:ext>
                  </a:extLst>
                </p:cNvPr>
                <p:cNvSpPr/>
                <p:nvPr/>
              </p:nvSpPr>
              <p:spPr>
                <a:xfrm rot="-8785651">
                  <a:off x="9093766" y="3370028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3 w 1905"/>
                    <a:gd name="connsiteY1" fmla="*/ 1905 h 1905"/>
                    <a:gd name="connsiteX2" fmla="*/ 0 w 1905"/>
                    <a:gd name="connsiteY2" fmla="*/ 953 h 1905"/>
                    <a:gd name="connsiteX3" fmla="*/ 953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3" y="1905"/>
                      </a:cubicBezTo>
                      <a:cubicBezTo>
                        <a:pt x="427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3" y="0"/>
                      </a:cubicBezTo>
                      <a:cubicBezTo>
                        <a:pt x="1478" y="0"/>
                        <a:pt x="1905" y="426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85" name="Graphic 7">
                <a:extLst>
                  <a:ext uri="{FF2B5EF4-FFF2-40B4-BE49-F238E27FC236}">
                    <a16:creationId xmlns:a16="http://schemas.microsoft.com/office/drawing/2014/main" id="{ADE72E98-C342-45C3-92CA-AB78D718CA51}"/>
                  </a:ext>
                </a:extLst>
              </p:cNvPr>
              <p:cNvGrpSpPr/>
              <p:nvPr/>
            </p:nvGrpSpPr>
            <p:grpSpPr>
              <a:xfrm>
                <a:off x="9169102" y="3232572"/>
                <a:ext cx="93345" cy="64234"/>
                <a:chOff x="9169102" y="3232572"/>
                <a:chExt cx="93345" cy="64234"/>
              </a:xfrm>
            </p:grpSpPr>
            <p:sp>
              <p:nvSpPr>
                <p:cNvPr id="4286" name="Freeform: Shape 4285">
                  <a:extLst>
                    <a:ext uri="{FF2B5EF4-FFF2-40B4-BE49-F238E27FC236}">
                      <a16:creationId xmlns:a16="http://schemas.microsoft.com/office/drawing/2014/main" id="{E904BB05-D826-4F7D-AB57-39A447F2420F}"/>
                    </a:ext>
                  </a:extLst>
                </p:cNvPr>
                <p:cNvSpPr/>
                <p:nvPr/>
              </p:nvSpPr>
              <p:spPr>
                <a:xfrm>
                  <a:off x="9169102" y="3232572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7" name="Freeform: Shape 4286">
                  <a:extLst>
                    <a:ext uri="{FF2B5EF4-FFF2-40B4-BE49-F238E27FC236}">
                      <a16:creationId xmlns:a16="http://schemas.microsoft.com/office/drawing/2014/main" id="{F4FC649F-27AF-4AF4-A301-B633A47E897B}"/>
                    </a:ext>
                  </a:extLst>
                </p:cNvPr>
                <p:cNvSpPr/>
                <p:nvPr/>
              </p:nvSpPr>
              <p:spPr>
                <a:xfrm>
                  <a:off x="9169102" y="3234018"/>
                  <a:ext cx="85792" cy="52582"/>
                </a:xfrm>
                <a:custGeom>
                  <a:avLst/>
                  <a:gdLst>
                    <a:gd name="connsiteX0" fmla="*/ 0 w 85792"/>
                    <a:gd name="connsiteY0" fmla="*/ 4958 h 52582"/>
                    <a:gd name="connsiteX1" fmla="*/ 76200 w 85792"/>
                    <a:gd name="connsiteY1" fmla="*/ 52583 h 52582"/>
                    <a:gd name="connsiteX2" fmla="*/ 85725 w 85792"/>
                    <a:gd name="connsiteY2" fmla="*/ 36390 h 52582"/>
                    <a:gd name="connsiteX3" fmla="*/ 0 w 85792"/>
                    <a:gd name="connsiteY3" fmla="*/ 4958 h 5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582">
                      <a:moveTo>
                        <a:pt x="0" y="4958"/>
                      </a:moveTo>
                      <a:cubicBezTo>
                        <a:pt x="0" y="21150"/>
                        <a:pt x="76200" y="52583"/>
                        <a:pt x="76200" y="52583"/>
                      </a:cubicBezTo>
                      <a:cubicBezTo>
                        <a:pt x="79058" y="47820"/>
                        <a:pt x="82867" y="41153"/>
                        <a:pt x="85725" y="36390"/>
                      </a:cubicBezTo>
                      <a:cubicBezTo>
                        <a:pt x="88583" y="31628"/>
                        <a:pt x="0" y="-15045"/>
                        <a:pt x="0" y="495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8" name="Freeform: Shape 4287">
                  <a:extLst>
                    <a:ext uri="{FF2B5EF4-FFF2-40B4-BE49-F238E27FC236}">
                      <a16:creationId xmlns:a16="http://schemas.microsoft.com/office/drawing/2014/main" id="{D04335CE-FC0D-445C-AC9A-793CEC0B8522}"/>
                    </a:ext>
                  </a:extLst>
                </p:cNvPr>
                <p:cNvSpPr/>
                <p:nvPr/>
              </p:nvSpPr>
              <p:spPr>
                <a:xfrm>
                  <a:off x="9234824" y="3259785"/>
                  <a:ext cx="27622" cy="37020"/>
                </a:xfrm>
                <a:custGeom>
                  <a:avLst/>
                  <a:gdLst>
                    <a:gd name="connsiteX0" fmla="*/ 13335 w 27622"/>
                    <a:gd name="connsiteY0" fmla="*/ 2050 h 37020"/>
                    <a:gd name="connsiteX1" fmla="*/ 0 w 27622"/>
                    <a:gd name="connsiteY1" fmla="*/ 26815 h 37020"/>
                    <a:gd name="connsiteX2" fmla="*/ 13335 w 27622"/>
                    <a:gd name="connsiteY2" fmla="*/ 35388 h 37020"/>
                    <a:gd name="connsiteX3" fmla="*/ 27623 w 27622"/>
                    <a:gd name="connsiteY3" fmla="*/ 10623 h 37020"/>
                    <a:gd name="connsiteX4" fmla="*/ 13335 w 27622"/>
                    <a:gd name="connsiteY4" fmla="*/ 2050 h 3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" h="37020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6340"/>
                        <a:pt x="5715" y="39198"/>
                        <a:pt x="13335" y="35388"/>
                      </a:cubicBezTo>
                      <a:cubicBezTo>
                        <a:pt x="20955" y="30625"/>
                        <a:pt x="27623" y="20148"/>
                        <a:pt x="27623" y="10623"/>
                      </a:cubicBezTo>
                      <a:cubicBezTo>
                        <a:pt x="26670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9" name="Freeform: Shape 4288">
                  <a:extLst>
                    <a:ext uri="{FF2B5EF4-FFF2-40B4-BE49-F238E27FC236}">
                      <a16:creationId xmlns:a16="http://schemas.microsoft.com/office/drawing/2014/main" id="{D88D8C25-4B27-45BD-97CE-0EAFB69B9CB1}"/>
                    </a:ext>
                  </a:extLst>
                </p:cNvPr>
                <p:cNvSpPr/>
                <p:nvPr/>
              </p:nvSpPr>
              <p:spPr>
                <a:xfrm>
                  <a:off x="9241491" y="3263741"/>
                  <a:ext cx="18097" cy="28248"/>
                </a:xfrm>
                <a:custGeom>
                  <a:avLst/>
                  <a:gdLst>
                    <a:gd name="connsiteX0" fmla="*/ 12383 w 18097"/>
                    <a:gd name="connsiteY0" fmla="*/ 0 h 28248"/>
                    <a:gd name="connsiteX1" fmla="*/ 15240 w 18097"/>
                    <a:gd name="connsiteY1" fmla="*/ 6667 h 28248"/>
                    <a:gd name="connsiteX2" fmla="*/ 4763 w 18097"/>
                    <a:gd name="connsiteY2" fmla="*/ 25717 h 28248"/>
                    <a:gd name="connsiteX3" fmla="*/ 0 w 18097"/>
                    <a:gd name="connsiteY3" fmla="*/ 27622 h 28248"/>
                    <a:gd name="connsiteX4" fmla="*/ 7620 w 18097"/>
                    <a:gd name="connsiteY4" fmla="*/ 26670 h 28248"/>
                    <a:gd name="connsiteX5" fmla="*/ 18098 w 18097"/>
                    <a:gd name="connsiteY5" fmla="*/ 7620 h 28248"/>
                    <a:gd name="connsiteX6" fmla="*/ 12383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3" y="0"/>
                      </a:moveTo>
                      <a:cubicBezTo>
                        <a:pt x="14288" y="952"/>
                        <a:pt x="15240" y="3810"/>
                        <a:pt x="15240" y="6667"/>
                      </a:cubicBezTo>
                      <a:cubicBezTo>
                        <a:pt x="15240" y="13335"/>
                        <a:pt x="10478" y="21907"/>
                        <a:pt x="4763" y="25717"/>
                      </a:cubicBezTo>
                      <a:cubicBezTo>
                        <a:pt x="2858" y="26670"/>
                        <a:pt x="953" y="27622"/>
                        <a:pt x="0" y="27622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8" y="14288"/>
                        <a:pt x="18098" y="7620"/>
                      </a:cubicBezTo>
                      <a:cubicBezTo>
                        <a:pt x="18098" y="2857"/>
                        <a:pt x="15240" y="0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0" name="Freeform: Shape 4289">
                  <a:extLst>
                    <a:ext uri="{FF2B5EF4-FFF2-40B4-BE49-F238E27FC236}">
                      <a16:creationId xmlns:a16="http://schemas.microsoft.com/office/drawing/2014/main" id="{08C98872-347D-4F62-945C-F953BD781043}"/>
                    </a:ext>
                  </a:extLst>
                </p:cNvPr>
                <p:cNvSpPr/>
                <p:nvPr/>
              </p:nvSpPr>
              <p:spPr>
                <a:xfrm>
                  <a:off x="9238634" y="3263741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7 w 18097"/>
                    <a:gd name="connsiteY1" fmla="*/ 1905 h 27622"/>
                    <a:gd name="connsiteX2" fmla="*/ 0 w 18097"/>
                    <a:gd name="connsiteY2" fmla="*/ 20955 h 27622"/>
                    <a:gd name="connsiteX3" fmla="*/ 2857 w 18097"/>
                    <a:gd name="connsiteY3" fmla="*/ 27622 h 27622"/>
                    <a:gd name="connsiteX4" fmla="*/ 7620 w 18097"/>
                    <a:gd name="connsiteY4" fmla="*/ 25717 h 27622"/>
                    <a:gd name="connsiteX5" fmla="*/ 18097 w 18097"/>
                    <a:gd name="connsiteY5" fmla="*/ 6667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2" y="0"/>
                        <a:pt x="10477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2" y="26670"/>
                        <a:pt x="2857" y="27622"/>
                      </a:cubicBezTo>
                      <a:cubicBezTo>
                        <a:pt x="4763" y="27622"/>
                        <a:pt x="5715" y="27622"/>
                        <a:pt x="7620" y="25717"/>
                      </a:cubicBezTo>
                      <a:cubicBezTo>
                        <a:pt x="13335" y="21907"/>
                        <a:pt x="18097" y="13335"/>
                        <a:pt x="18097" y="6667"/>
                      </a:cubicBezTo>
                      <a:cubicBezTo>
                        <a:pt x="18097" y="3810"/>
                        <a:pt x="17145" y="952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1" name="Freeform: Shape 4290">
                  <a:extLst>
                    <a:ext uri="{FF2B5EF4-FFF2-40B4-BE49-F238E27FC236}">
                      <a16:creationId xmlns:a16="http://schemas.microsoft.com/office/drawing/2014/main" id="{8BE79BEE-0277-4421-8384-1FBDDDD475CF}"/>
                    </a:ext>
                  </a:extLst>
                </p:cNvPr>
                <p:cNvSpPr/>
                <p:nvPr/>
              </p:nvSpPr>
              <p:spPr>
                <a:xfrm>
                  <a:off x="9242444" y="3270408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8 h 11429"/>
                    <a:gd name="connsiteX5" fmla="*/ 6667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2"/>
                        <a:pt x="6667" y="0"/>
                      </a:cubicBezTo>
                      <a:cubicBezTo>
                        <a:pt x="5715" y="0"/>
                        <a:pt x="4763" y="0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2" name="Freeform: Shape 4291">
                  <a:extLst>
                    <a:ext uri="{FF2B5EF4-FFF2-40B4-BE49-F238E27FC236}">
                      <a16:creationId xmlns:a16="http://schemas.microsoft.com/office/drawing/2014/main" id="{C65423F9-3A30-4C13-BCE7-4A32B3A499BD}"/>
                    </a:ext>
                  </a:extLst>
                </p:cNvPr>
                <p:cNvSpPr/>
                <p:nvPr/>
              </p:nvSpPr>
              <p:spPr>
                <a:xfrm>
                  <a:off x="9234175" y="3258978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2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3" name="Freeform: Shape 4292">
                  <a:extLst>
                    <a:ext uri="{FF2B5EF4-FFF2-40B4-BE49-F238E27FC236}">
                      <a16:creationId xmlns:a16="http://schemas.microsoft.com/office/drawing/2014/main" id="{200D00F2-6E41-44E8-97BF-EF01D57C08C7}"/>
                    </a:ext>
                  </a:extLst>
                </p:cNvPr>
                <p:cNvSpPr/>
                <p:nvPr/>
              </p:nvSpPr>
              <p:spPr>
                <a:xfrm rot="-8779454">
                  <a:off x="9246780" y="3271969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2 w 1905"/>
                    <a:gd name="connsiteY1" fmla="*/ 1905 h 1905"/>
                    <a:gd name="connsiteX2" fmla="*/ 0 w 1905"/>
                    <a:gd name="connsiteY2" fmla="*/ 953 h 1905"/>
                    <a:gd name="connsiteX3" fmla="*/ 952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2" y="1905"/>
                      </a:cubicBezTo>
                      <a:cubicBezTo>
                        <a:pt x="426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2" y="0"/>
                      </a:cubicBezTo>
                      <a:cubicBezTo>
                        <a:pt x="1478" y="0"/>
                        <a:pt x="1905" y="426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94" name="Graphic 7">
                <a:extLst>
                  <a:ext uri="{FF2B5EF4-FFF2-40B4-BE49-F238E27FC236}">
                    <a16:creationId xmlns:a16="http://schemas.microsoft.com/office/drawing/2014/main" id="{1C36A510-A9B3-4C22-83B1-549544E8CBBA}"/>
                  </a:ext>
                </a:extLst>
              </p:cNvPr>
              <p:cNvGrpSpPr/>
              <p:nvPr/>
            </p:nvGrpSpPr>
            <p:grpSpPr>
              <a:xfrm>
                <a:off x="9196724" y="3185334"/>
                <a:ext cx="92392" cy="63690"/>
                <a:chOff x="9196724" y="3185334"/>
                <a:chExt cx="92392" cy="63690"/>
              </a:xfrm>
            </p:grpSpPr>
            <p:sp>
              <p:nvSpPr>
                <p:cNvPr id="4295" name="Freeform: Shape 4294">
                  <a:extLst>
                    <a:ext uri="{FF2B5EF4-FFF2-40B4-BE49-F238E27FC236}">
                      <a16:creationId xmlns:a16="http://schemas.microsoft.com/office/drawing/2014/main" id="{19865339-F163-4C4B-81F4-147B96ADBFFD}"/>
                    </a:ext>
                  </a:extLst>
                </p:cNvPr>
                <p:cNvSpPr/>
                <p:nvPr/>
              </p:nvSpPr>
              <p:spPr>
                <a:xfrm>
                  <a:off x="9196724" y="3185334"/>
                  <a:ext cx="89802" cy="62213"/>
                </a:xfrm>
                <a:custGeom>
                  <a:avLst/>
                  <a:gdLst>
                    <a:gd name="connsiteX0" fmla="*/ 0 w 89802"/>
                    <a:gd name="connsiteY0" fmla="*/ 6016 h 62213"/>
                    <a:gd name="connsiteX1" fmla="*/ 69533 w 89802"/>
                    <a:gd name="connsiteY1" fmla="*/ 62214 h 62213"/>
                    <a:gd name="connsiteX2" fmla="*/ 89535 w 89802"/>
                    <a:gd name="connsiteY2" fmla="*/ 27924 h 62213"/>
                    <a:gd name="connsiteX3" fmla="*/ 0 w 89802"/>
                    <a:gd name="connsiteY3" fmla="*/ 6016 h 62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213">
                      <a:moveTo>
                        <a:pt x="0" y="6016"/>
                      </a:moveTo>
                      <a:cubicBezTo>
                        <a:pt x="0" y="22209"/>
                        <a:pt x="51435" y="51736"/>
                        <a:pt x="69533" y="62214"/>
                      </a:cubicBezTo>
                      <a:cubicBezTo>
                        <a:pt x="71438" y="61261"/>
                        <a:pt x="92392" y="29829"/>
                        <a:pt x="89535" y="27924"/>
                      </a:cubicBezTo>
                      <a:cubicBezTo>
                        <a:pt x="71438" y="18399"/>
                        <a:pt x="0" y="-13034"/>
                        <a:pt x="0" y="60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6" name="Freeform: Shape 4295">
                  <a:extLst>
                    <a:ext uri="{FF2B5EF4-FFF2-40B4-BE49-F238E27FC236}">
                      <a16:creationId xmlns:a16="http://schemas.microsoft.com/office/drawing/2014/main" id="{5135E3C9-2C13-4907-9DC9-7E996C3BCF9A}"/>
                    </a:ext>
                  </a:extLst>
                </p:cNvPr>
                <p:cNvSpPr/>
                <p:nvPr/>
              </p:nvSpPr>
              <p:spPr>
                <a:xfrm>
                  <a:off x="9196724" y="3186731"/>
                  <a:ext cx="85792" cy="52244"/>
                </a:xfrm>
                <a:custGeom>
                  <a:avLst/>
                  <a:gdLst>
                    <a:gd name="connsiteX0" fmla="*/ 0 w 85792"/>
                    <a:gd name="connsiteY0" fmla="*/ 4619 h 52244"/>
                    <a:gd name="connsiteX1" fmla="*/ 76200 w 85792"/>
                    <a:gd name="connsiteY1" fmla="*/ 52244 h 52244"/>
                    <a:gd name="connsiteX2" fmla="*/ 85725 w 85792"/>
                    <a:gd name="connsiteY2" fmla="*/ 36052 h 52244"/>
                    <a:gd name="connsiteX3" fmla="*/ 0 w 85792"/>
                    <a:gd name="connsiteY3" fmla="*/ 4619 h 5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244">
                      <a:moveTo>
                        <a:pt x="0" y="4619"/>
                      </a:moveTo>
                      <a:cubicBezTo>
                        <a:pt x="0" y="20812"/>
                        <a:pt x="76200" y="52244"/>
                        <a:pt x="76200" y="52244"/>
                      </a:cubicBezTo>
                      <a:cubicBezTo>
                        <a:pt x="79058" y="47482"/>
                        <a:pt x="82867" y="40815"/>
                        <a:pt x="85725" y="36052"/>
                      </a:cubicBezTo>
                      <a:cubicBezTo>
                        <a:pt x="88583" y="31290"/>
                        <a:pt x="0" y="-14431"/>
                        <a:pt x="0" y="46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7" name="Freeform: Shape 4296">
                  <a:extLst>
                    <a:ext uri="{FF2B5EF4-FFF2-40B4-BE49-F238E27FC236}">
                      <a16:creationId xmlns:a16="http://schemas.microsoft.com/office/drawing/2014/main" id="{EE57ED41-79BF-4722-95BE-22CFAEBA0324}"/>
                    </a:ext>
                  </a:extLst>
                </p:cNvPr>
                <p:cNvSpPr/>
                <p:nvPr/>
              </p:nvSpPr>
              <p:spPr>
                <a:xfrm>
                  <a:off x="9262447" y="3212578"/>
                  <a:ext cx="26669" cy="36447"/>
                </a:xfrm>
                <a:custGeom>
                  <a:avLst/>
                  <a:gdLst>
                    <a:gd name="connsiteX0" fmla="*/ 13335 w 26669"/>
                    <a:gd name="connsiteY0" fmla="*/ 1633 h 36447"/>
                    <a:gd name="connsiteX1" fmla="*/ 0 w 26669"/>
                    <a:gd name="connsiteY1" fmla="*/ 26398 h 36447"/>
                    <a:gd name="connsiteX2" fmla="*/ 13335 w 26669"/>
                    <a:gd name="connsiteY2" fmla="*/ 34970 h 36447"/>
                    <a:gd name="connsiteX3" fmla="*/ 26670 w 26669"/>
                    <a:gd name="connsiteY3" fmla="*/ 10205 h 36447"/>
                    <a:gd name="connsiteX4" fmla="*/ 13335 w 26669"/>
                    <a:gd name="connsiteY4" fmla="*/ 1633 h 3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9" h="36447">
                      <a:moveTo>
                        <a:pt x="13335" y="1633"/>
                      </a:moveTo>
                      <a:cubicBezTo>
                        <a:pt x="5715" y="6395"/>
                        <a:pt x="0" y="16873"/>
                        <a:pt x="0" y="26398"/>
                      </a:cubicBezTo>
                      <a:cubicBezTo>
                        <a:pt x="0" y="34970"/>
                        <a:pt x="5715" y="38780"/>
                        <a:pt x="13335" y="34970"/>
                      </a:cubicBezTo>
                      <a:cubicBezTo>
                        <a:pt x="20955" y="30208"/>
                        <a:pt x="26670" y="19730"/>
                        <a:pt x="26670" y="10205"/>
                      </a:cubicBezTo>
                      <a:cubicBezTo>
                        <a:pt x="26670" y="680"/>
                        <a:pt x="20955" y="-2177"/>
                        <a:pt x="13335" y="1633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8" name="Freeform: Shape 4297">
                  <a:extLst>
                    <a:ext uri="{FF2B5EF4-FFF2-40B4-BE49-F238E27FC236}">
                      <a16:creationId xmlns:a16="http://schemas.microsoft.com/office/drawing/2014/main" id="{7934C80D-0123-42E4-BB1E-827945E6F4AD}"/>
                    </a:ext>
                  </a:extLst>
                </p:cNvPr>
                <p:cNvSpPr/>
                <p:nvPr/>
              </p:nvSpPr>
              <p:spPr>
                <a:xfrm>
                  <a:off x="9268161" y="3216116"/>
                  <a:ext cx="18282" cy="28248"/>
                </a:xfrm>
                <a:custGeom>
                  <a:avLst/>
                  <a:gdLst>
                    <a:gd name="connsiteX0" fmla="*/ 12383 w 18282"/>
                    <a:gd name="connsiteY0" fmla="*/ 0 h 28248"/>
                    <a:gd name="connsiteX1" fmla="*/ 15240 w 18282"/>
                    <a:gd name="connsiteY1" fmla="*/ 6667 h 28248"/>
                    <a:gd name="connsiteX2" fmla="*/ 4763 w 18282"/>
                    <a:gd name="connsiteY2" fmla="*/ 25717 h 28248"/>
                    <a:gd name="connsiteX3" fmla="*/ 0 w 18282"/>
                    <a:gd name="connsiteY3" fmla="*/ 27622 h 28248"/>
                    <a:gd name="connsiteX4" fmla="*/ 7620 w 18282"/>
                    <a:gd name="connsiteY4" fmla="*/ 26670 h 28248"/>
                    <a:gd name="connsiteX5" fmla="*/ 18098 w 18282"/>
                    <a:gd name="connsiteY5" fmla="*/ 7620 h 28248"/>
                    <a:gd name="connsiteX6" fmla="*/ 12383 w 18282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82" h="28248">
                      <a:moveTo>
                        <a:pt x="12383" y="0"/>
                      </a:moveTo>
                      <a:cubicBezTo>
                        <a:pt x="14288" y="952"/>
                        <a:pt x="15240" y="3810"/>
                        <a:pt x="15240" y="6667"/>
                      </a:cubicBezTo>
                      <a:cubicBezTo>
                        <a:pt x="15240" y="13335"/>
                        <a:pt x="10478" y="21907"/>
                        <a:pt x="4763" y="25717"/>
                      </a:cubicBezTo>
                      <a:cubicBezTo>
                        <a:pt x="2858" y="26670"/>
                        <a:pt x="953" y="27622"/>
                        <a:pt x="0" y="27622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8" y="14288"/>
                        <a:pt x="18098" y="7620"/>
                      </a:cubicBezTo>
                      <a:cubicBezTo>
                        <a:pt x="19050" y="3810"/>
                        <a:pt x="16192" y="952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9" name="Freeform: Shape 4298">
                  <a:extLst>
                    <a:ext uri="{FF2B5EF4-FFF2-40B4-BE49-F238E27FC236}">
                      <a16:creationId xmlns:a16="http://schemas.microsoft.com/office/drawing/2014/main" id="{F936E92A-C5AB-414F-8017-329ABBFE7A49}"/>
                    </a:ext>
                  </a:extLst>
                </p:cNvPr>
                <p:cNvSpPr/>
                <p:nvPr/>
              </p:nvSpPr>
              <p:spPr>
                <a:xfrm>
                  <a:off x="9265304" y="3216116"/>
                  <a:ext cx="18350" cy="27622"/>
                </a:xfrm>
                <a:custGeom>
                  <a:avLst/>
                  <a:gdLst>
                    <a:gd name="connsiteX0" fmla="*/ 15240 w 18350"/>
                    <a:gd name="connsiteY0" fmla="*/ 0 h 27622"/>
                    <a:gd name="connsiteX1" fmla="*/ 10478 w 18350"/>
                    <a:gd name="connsiteY1" fmla="*/ 1905 h 27622"/>
                    <a:gd name="connsiteX2" fmla="*/ 0 w 18350"/>
                    <a:gd name="connsiteY2" fmla="*/ 20955 h 27622"/>
                    <a:gd name="connsiteX3" fmla="*/ 2858 w 18350"/>
                    <a:gd name="connsiteY3" fmla="*/ 27622 h 27622"/>
                    <a:gd name="connsiteX4" fmla="*/ 7620 w 18350"/>
                    <a:gd name="connsiteY4" fmla="*/ 25717 h 27622"/>
                    <a:gd name="connsiteX5" fmla="*/ 18098 w 18350"/>
                    <a:gd name="connsiteY5" fmla="*/ 6667 h 27622"/>
                    <a:gd name="connsiteX6" fmla="*/ 15240 w 18350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50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8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3" y="26670"/>
                        <a:pt x="2858" y="27622"/>
                      </a:cubicBezTo>
                      <a:cubicBezTo>
                        <a:pt x="4763" y="27622"/>
                        <a:pt x="5715" y="27622"/>
                        <a:pt x="7620" y="25717"/>
                      </a:cubicBezTo>
                      <a:cubicBezTo>
                        <a:pt x="13335" y="21907"/>
                        <a:pt x="18098" y="13335"/>
                        <a:pt x="18098" y="6667"/>
                      </a:cubicBezTo>
                      <a:cubicBezTo>
                        <a:pt x="19050" y="3810"/>
                        <a:pt x="17145" y="1905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0" name="Freeform: Shape 4299">
                  <a:extLst>
                    <a:ext uri="{FF2B5EF4-FFF2-40B4-BE49-F238E27FC236}">
                      <a16:creationId xmlns:a16="http://schemas.microsoft.com/office/drawing/2014/main" id="{8B620F63-5CD1-491B-9ABE-BD8FC6A501C5}"/>
                    </a:ext>
                  </a:extLst>
                </p:cNvPr>
                <p:cNvSpPr/>
                <p:nvPr/>
              </p:nvSpPr>
              <p:spPr>
                <a:xfrm>
                  <a:off x="9270066" y="3222783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8 h 11429"/>
                    <a:gd name="connsiteX5" fmla="*/ 6668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2"/>
                        <a:pt x="6668" y="0"/>
                      </a:cubicBezTo>
                      <a:cubicBezTo>
                        <a:pt x="5715" y="952"/>
                        <a:pt x="4763" y="952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1" name="Freeform: Shape 4300">
                  <a:extLst>
                    <a:ext uri="{FF2B5EF4-FFF2-40B4-BE49-F238E27FC236}">
                      <a16:creationId xmlns:a16="http://schemas.microsoft.com/office/drawing/2014/main" id="{091888C3-ED5E-40F1-9511-0ABC383617CF}"/>
                    </a:ext>
                  </a:extLst>
                </p:cNvPr>
                <p:cNvSpPr/>
                <p:nvPr/>
              </p:nvSpPr>
              <p:spPr>
                <a:xfrm>
                  <a:off x="9261797" y="3212305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3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2" name="Freeform: Shape 4301">
                  <a:extLst>
                    <a:ext uri="{FF2B5EF4-FFF2-40B4-BE49-F238E27FC236}">
                      <a16:creationId xmlns:a16="http://schemas.microsoft.com/office/drawing/2014/main" id="{F4331B75-1416-466F-9C68-759BF3A76ACB}"/>
                    </a:ext>
                  </a:extLst>
                </p:cNvPr>
                <p:cNvSpPr/>
                <p:nvPr/>
              </p:nvSpPr>
              <p:spPr>
                <a:xfrm>
                  <a:off x="9274829" y="3224688"/>
                  <a:ext cx="1905" cy="952"/>
                </a:xfrm>
                <a:custGeom>
                  <a:avLst/>
                  <a:gdLst>
                    <a:gd name="connsiteX0" fmla="*/ 0 w 1905"/>
                    <a:gd name="connsiteY0" fmla="*/ 0 h 952"/>
                    <a:gd name="connsiteX1" fmla="*/ 953 w 1905"/>
                    <a:gd name="connsiteY1" fmla="*/ 953 h 952"/>
                    <a:gd name="connsiteX2" fmla="*/ 1905 w 1905"/>
                    <a:gd name="connsiteY2" fmla="*/ 953 h 952"/>
                    <a:gd name="connsiteX3" fmla="*/ 953 w 1905"/>
                    <a:gd name="connsiteY3" fmla="*/ 0 h 952"/>
                    <a:gd name="connsiteX4" fmla="*/ 0 w 1905"/>
                    <a:gd name="connsiteY4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952">
                      <a:moveTo>
                        <a:pt x="0" y="0"/>
                      </a:moveTo>
                      <a:cubicBezTo>
                        <a:pt x="0" y="0"/>
                        <a:pt x="0" y="953"/>
                        <a:pt x="953" y="953"/>
                      </a:cubicBezTo>
                      <a:cubicBezTo>
                        <a:pt x="1905" y="953"/>
                        <a:pt x="1905" y="953"/>
                        <a:pt x="1905" y="953"/>
                      </a:cubicBezTo>
                      <a:cubicBezTo>
                        <a:pt x="1905" y="953"/>
                        <a:pt x="1905" y="0"/>
                        <a:pt x="953" y="0"/>
                      </a:cubicBezTo>
                      <a:cubicBezTo>
                        <a:pt x="953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03" name="Graphic 7">
                <a:extLst>
                  <a:ext uri="{FF2B5EF4-FFF2-40B4-BE49-F238E27FC236}">
                    <a16:creationId xmlns:a16="http://schemas.microsoft.com/office/drawing/2014/main" id="{34C9C4D2-8A0F-4C33-9228-AC6A57B68B0D}"/>
                  </a:ext>
                </a:extLst>
              </p:cNvPr>
              <p:cNvGrpSpPr/>
              <p:nvPr/>
            </p:nvGrpSpPr>
            <p:grpSpPr>
              <a:xfrm>
                <a:off x="9020511" y="3146821"/>
                <a:ext cx="86350" cy="73104"/>
                <a:chOff x="9020511" y="3146821"/>
                <a:chExt cx="86350" cy="73104"/>
              </a:xfrm>
            </p:grpSpPr>
            <p:sp>
              <p:nvSpPr>
                <p:cNvPr id="4304" name="Freeform: Shape 4303">
                  <a:extLst>
                    <a:ext uri="{FF2B5EF4-FFF2-40B4-BE49-F238E27FC236}">
                      <a16:creationId xmlns:a16="http://schemas.microsoft.com/office/drawing/2014/main" id="{623073CD-0473-472C-8685-92A9D0A07AC2}"/>
                    </a:ext>
                  </a:extLst>
                </p:cNvPr>
                <p:cNvSpPr/>
                <p:nvPr/>
              </p:nvSpPr>
              <p:spPr>
                <a:xfrm>
                  <a:off x="9020511" y="3156108"/>
                  <a:ext cx="85725" cy="63817"/>
                </a:xfrm>
                <a:custGeom>
                  <a:avLst/>
                  <a:gdLst>
                    <a:gd name="connsiteX0" fmla="*/ 0 w 85725"/>
                    <a:gd name="connsiteY0" fmla="*/ 40005 h 63817"/>
                    <a:gd name="connsiteX1" fmla="*/ 0 w 85725"/>
                    <a:gd name="connsiteY1" fmla="*/ 42863 h 63817"/>
                    <a:gd name="connsiteX2" fmla="*/ 40958 w 85725"/>
                    <a:gd name="connsiteY2" fmla="*/ 63817 h 63817"/>
                    <a:gd name="connsiteX3" fmla="*/ 85725 w 85725"/>
                    <a:gd name="connsiteY3" fmla="*/ 3810 h 63817"/>
                    <a:gd name="connsiteX4" fmla="*/ 85725 w 85725"/>
                    <a:gd name="connsiteY4" fmla="*/ 2858 h 63817"/>
                    <a:gd name="connsiteX5" fmla="*/ 85725 w 85725"/>
                    <a:gd name="connsiteY5" fmla="*/ 0 h 63817"/>
                    <a:gd name="connsiteX6" fmla="*/ 38100 w 85725"/>
                    <a:gd name="connsiteY6" fmla="*/ 53340 h 63817"/>
                    <a:gd name="connsiteX7" fmla="*/ 0 w 85725"/>
                    <a:gd name="connsiteY7" fmla="*/ 4000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25" h="63817">
                      <a:moveTo>
                        <a:pt x="0" y="40005"/>
                      </a:moveTo>
                      <a:lnTo>
                        <a:pt x="0" y="42863"/>
                      </a:lnTo>
                      <a:lnTo>
                        <a:pt x="40958" y="63817"/>
                      </a:lnTo>
                      <a:lnTo>
                        <a:pt x="85725" y="3810"/>
                      </a:lnTo>
                      <a:cubicBezTo>
                        <a:pt x="85725" y="3810"/>
                        <a:pt x="85725" y="2858"/>
                        <a:pt x="85725" y="2858"/>
                      </a:cubicBezTo>
                      <a:lnTo>
                        <a:pt x="85725" y="0"/>
                      </a:lnTo>
                      <a:lnTo>
                        <a:pt x="38100" y="53340"/>
                      </a:lnTo>
                      <a:lnTo>
                        <a:pt x="0" y="40005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5" name="Freeform: Shape 4304">
                  <a:extLst>
                    <a:ext uri="{FF2B5EF4-FFF2-40B4-BE49-F238E27FC236}">
                      <a16:creationId xmlns:a16="http://schemas.microsoft.com/office/drawing/2014/main" id="{9BF65A62-7A25-4065-9211-23A2343CFDA4}"/>
                    </a:ext>
                  </a:extLst>
                </p:cNvPr>
                <p:cNvSpPr/>
                <p:nvPr/>
              </p:nvSpPr>
              <p:spPr>
                <a:xfrm>
                  <a:off x="9020511" y="3146821"/>
                  <a:ext cx="86350" cy="70246"/>
                </a:xfrm>
                <a:custGeom>
                  <a:avLst/>
                  <a:gdLst>
                    <a:gd name="connsiteX0" fmla="*/ 84773 w 86350"/>
                    <a:gd name="connsiteY0" fmla="*/ 7382 h 70246"/>
                    <a:gd name="connsiteX1" fmla="*/ 73342 w 86350"/>
                    <a:gd name="connsiteY1" fmla="*/ 714 h 70246"/>
                    <a:gd name="connsiteX2" fmla="*/ 67628 w 86350"/>
                    <a:gd name="connsiteY2" fmla="*/ 714 h 70246"/>
                    <a:gd name="connsiteX3" fmla="*/ 0 w 86350"/>
                    <a:gd name="connsiteY3" fmla="*/ 49292 h 70246"/>
                    <a:gd name="connsiteX4" fmla="*/ 40958 w 86350"/>
                    <a:gd name="connsiteY4" fmla="*/ 70247 h 70246"/>
                    <a:gd name="connsiteX5" fmla="*/ 85725 w 86350"/>
                    <a:gd name="connsiteY5" fmla="*/ 10239 h 70246"/>
                    <a:gd name="connsiteX6" fmla="*/ 84773 w 86350"/>
                    <a:gd name="connsiteY6" fmla="*/ 7382 h 70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50" h="70246">
                      <a:moveTo>
                        <a:pt x="84773" y="7382"/>
                      </a:moveTo>
                      <a:lnTo>
                        <a:pt x="73342" y="714"/>
                      </a:lnTo>
                      <a:cubicBezTo>
                        <a:pt x="71438" y="-238"/>
                        <a:pt x="68580" y="-238"/>
                        <a:pt x="67628" y="714"/>
                      </a:cubicBezTo>
                      <a:lnTo>
                        <a:pt x="0" y="49292"/>
                      </a:lnTo>
                      <a:lnTo>
                        <a:pt x="40958" y="70247"/>
                      </a:lnTo>
                      <a:lnTo>
                        <a:pt x="85725" y="10239"/>
                      </a:lnTo>
                      <a:cubicBezTo>
                        <a:pt x="86678" y="9287"/>
                        <a:pt x="86678" y="7382"/>
                        <a:pt x="84773" y="7382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6" name="Freeform: Shape 4305">
                  <a:extLst>
                    <a:ext uri="{FF2B5EF4-FFF2-40B4-BE49-F238E27FC236}">
                      <a16:creationId xmlns:a16="http://schemas.microsoft.com/office/drawing/2014/main" id="{C109D59E-4A44-4A5A-8047-B64A3255936A}"/>
                    </a:ext>
                  </a:extLst>
                </p:cNvPr>
                <p:cNvSpPr/>
                <p:nvPr/>
              </p:nvSpPr>
              <p:spPr>
                <a:xfrm>
                  <a:off x="9031941" y="3163014"/>
                  <a:ext cx="54292" cy="48339"/>
                </a:xfrm>
                <a:custGeom>
                  <a:avLst/>
                  <a:gdLst>
                    <a:gd name="connsiteX0" fmla="*/ 47625 w 54292"/>
                    <a:gd name="connsiteY0" fmla="*/ 714 h 48339"/>
                    <a:gd name="connsiteX1" fmla="*/ 44768 w 54292"/>
                    <a:gd name="connsiteY1" fmla="*/ 714 h 48339"/>
                    <a:gd name="connsiteX2" fmla="*/ 0 w 54292"/>
                    <a:gd name="connsiteY2" fmla="*/ 34052 h 48339"/>
                    <a:gd name="connsiteX3" fmla="*/ 23813 w 54292"/>
                    <a:gd name="connsiteY3" fmla="*/ 48339 h 48339"/>
                    <a:gd name="connsiteX4" fmla="*/ 54293 w 54292"/>
                    <a:gd name="connsiteY4" fmla="*/ 5477 h 48339"/>
                    <a:gd name="connsiteX5" fmla="*/ 54293 w 54292"/>
                    <a:gd name="connsiteY5" fmla="*/ 3572 h 48339"/>
                    <a:gd name="connsiteX6" fmla="*/ 47625 w 54292"/>
                    <a:gd name="connsiteY6" fmla="*/ 714 h 4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92" h="48339">
                      <a:moveTo>
                        <a:pt x="47625" y="714"/>
                      </a:moveTo>
                      <a:cubicBezTo>
                        <a:pt x="46673" y="-238"/>
                        <a:pt x="45720" y="-238"/>
                        <a:pt x="44768" y="714"/>
                      </a:cubicBezTo>
                      <a:lnTo>
                        <a:pt x="0" y="34052"/>
                      </a:lnTo>
                      <a:lnTo>
                        <a:pt x="23813" y="48339"/>
                      </a:lnTo>
                      <a:lnTo>
                        <a:pt x="54293" y="5477"/>
                      </a:lnTo>
                      <a:cubicBezTo>
                        <a:pt x="54293" y="5477"/>
                        <a:pt x="54293" y="4524"/>
                        <a:pt x="54293" y="3572"/>
                      </a:cubicBezTo>
                      <a:lnTo>
                        <a:pt x="47625" y="7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7" name="Freeform: Shape 4306">
                  <a:extLst>
                    <a:ext uri="{FF2B5EF4-FFF2-40B4-BE49-F238E27FC236}">
                      <a16:creationId xmlns:a16="http://schemas.microsoft.com/office/drawing/2014/main" id="{5924F47D-E92B-41DE-BF11-3D22528036CA}"/>
                    </a:ext>
                  </a:extLst>
                </p:cNvPr>
                <p:cNvSpPr/>
                <p:nvPr/>
              </p:nvSpPr>
              <p:spPr>
                <a:xfrm>
                  <a:off x="9061469" y="3156108"/>
                  <a:ext cx="43815" cy="58102"/>
                </a:xfrm>
                <a:custGeom>
                  <a:avLst/>
                  <a:gdLst>
                    <a:gd name="connsiteX0" fmla="*/ 43815 w 43815"/>
                    <a:gd name="connsiteY0" fmla="*/ 0 h 58102"/>
                    <a:gd name="connsiteX1" fmla="*/ 0 w 43815"/>
                    <a:gd name="connsiteY1" fmla="*/ 58102 h 58102"/>
                    <a:gd name="connsiteX2" fmla="*/ 43815 w 43815"/>
                    <a:gd name="connsiteY2" fmla="*/ 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15" h="58102">
                      <a:moveTo>
                        <a:pt x="43815" y="0"/>
                      </a:moveTo>
                      <a:cubicBezTo>
                        <a:pt x="27622" y="18097"/>
                        <a:pt x="0" y="58102"/>
                        <a:pt x="0" y="58102"/>
                      </a:cubicBezTo>
                      <a:cubicBezTo>
                        <a:pt x="0" y="58102"/>
                        <a:pt x="43815" y="0"/>
                        <a:pt x="438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08" name="Graphic 7">
                <a:extLst>
                  <a:ext uri="{FF2B5EF4-FFF2-40B4-BE49-F238E27FC236}">
                    <a16:creationId xmlns:a16="http://schemas.microsoft.com/office/drawing/2014/main" id="{BCD5EAD3-6403-4BDF-9986-064E19A671F6}"/>
                  </a:ext>
                </a:extLst>
              </p:cNvPr>
              <p:cNvGrpSpPr/>
              <p:nvPr/>
            </p:nvGrpSpPr>
            <p:grpSpPr>
              <a:xfrm>
                <a:off x="9102427" y="3135255"/>
                <a:ext cx="197167" cy="168490"/>
                <a:chOff x="9102427" y="3135255"/>
                <a:chExt cx="197167" cy="168490"/>
              </a:xfrm>
            </p:grpSpPr>
            <p:sp>
              <p:nvSpPr>
                <p:cNvPr id="4309" name="Freeform: Shape 4308">
                  <a:extLst>
                    <a:ext uri="{FF2B5EF4-FFF2-40B4-BE49-F238E27FC236}">
                      <a16:creationId xmlns:a16="http://schemas.microsoft.com/office/drawing/2014/main" id="{BA5DF1F8-7BC9-4EFA-8B5E-364B280DA2A0}"/>
                    </a:ext>
                  </a:extLst>
                </p:cNvPr>
                <p:cNvSpPr/>
                <p:nvPr/>
              </p:nvSpPr>
              <p:spPr>
                <a:xfrm>
                  <a:off x="9102427" y="3158013"/>
                  <a:ext cx="197167" cy="145732"/>
                </a:xfrm>
                <a:custGeom>
                  <a:avLst/>
                  <a:gdLst>
                    <a:gd name="connsiteX0" fmla="*/ 0 w 197167"/>
                    <a:gd name="connsiteY0" fmla="*/ 91440 h 145732"/>
                    <a:gd name="connsiteX1" fmla="*/ 0 w 197167"/>
                    <a:gd name="connsiteY1" fmla="*/ 98108 h 145732"/>
                    <a:gd name="connsiteX2" fmla="*/ 93345 w 197167"/>
                    <a:gd name="connsiteY2" fmla="*/ 145733 h 145732"/>
                    <a:gd name="connsiteX3" fmla="*/ 196215 w 197167"/>
                    <a:gd name="connsiteY3" fmla="*/ 8572 h 145732"/>
                    <a:gd name="connsiteX4" fmla="*/ 197167 w 197167"/>
                    <a:gd name="connsiteY4" fmla="*/ 6667 h 145732"/>
                    <a:gd name="connsiteX5" fmla="*/ 197167 w 197167"/>
                    <a:gd name="connsiteY5" fmla="*/ 0 h 145732"/>
                    <a:gd name="connsiteX6" fmla="*/ 84772 w 197167"/>
                    <a:gd name="connsiteY6" fmla="*/ 130492 h 145732"/>
                    <a:gd name="connsiteX7" fmla="*/ 0 w 197167"/>
                    <a:gd name="connsiteY7" fmla="*/ 91440 h 145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7167" h="145732">
                      <a:moveTo>
                        <a:pt x="0" y="91440"/>
                      </a:moveTo>
                      <a:lnTo>
                        <a:pt x="0" y="98108"/>
                      </a:lnTo>
                      <a:lnTo>
                        <a:pt x="93345" y="145733"/>
                      </a:lnTo>
                      <a:lnTo>
                        <a:pt x="196215" y="8572"/>
                      </a:lnTo>
                      <a:cubicBezTo>
                        <a:pt x="197167" y="7620"/>
                        <a:pt x="197167" y="6667"/>
                        <a:pt x="197167" y="6667"/>
                      </a:cubicBezTo>
                      <a:lnTo>
                        <a:pt x="197167" y="0"/>
                      </a:lnTo>
                      <a:lnTo>
                        <a:pt x="84772" y="130492"/>
                      </a:lnTo>
                      <a:lnTo>
                        <a:pt x="0" y="9144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0" name="Freeform: Shape 4309">
                  <a:extLst>
                    <a:ext uri="{FF2B5EF4-FFF2-40B4-BE49-F238E27FC236}">
                      <a16:creationId xmlns:a16="http://schemas.microsoft.com/office/drawing/2014/main" id="{3B2F412E-C218-4417-AED8-E93AF8CFACAB}"/>
                    </a:ext>
                  </a:extLst>
                </p:cNvPr>
                <p:cNvSpPr/>
                <p:nvPr/>
              </p:nvSpPr>
              <p:spPr>
                <a:xfrm>
                  <a:off x="9102427" y="3135255"/>
                  <a:ext cx="196572" cy="161823"/>
                </a:xfrm>
                <a:custGeom>
                  <a:avLst/>
                  <a:gdLst>
                    <a:gd name="connsiteX0" fmla="*/ 193358 w 196572"/>
                    <a:gd name="connsiteY0" fmla="*/ 17996 h 161823"/>
                    <a:gd name="connsiteX1" fmla="*/ 166688 w 196572"/>
                    <a:gd name="connsiteY1" fmla="*/ 1803 h 161823"/>
                    <a:gd name="connsiteX2" fmla="*/ 153352 w 196572"/>
                    <a:gd name="connsiteY2" fmla="*/ 1803 h 161823"/>
                    <a:gd name="connsiteX3" fmla="*/ 0 w 196572"/>
                    <a:gd name="connsiteY3" fmla="*/ 114198 h 161823"/>
                    <a:gd name="connsiteX4" fmla="*/ 93345 w 196572"/>
                    <a:gd name="connsiteY4" fmla="*/ 161823 h 161823"/>
                    <a:gd name="connsiteX5" fmla="*/ 196215 w 196572"/>
                    <a:gd name="connsiteY5" fmla="*/ 24663 h 161823"/>
                    <a:gd name="connsiteX6" fmla="*/ 193358 w 196572"/>
                    <a:gd name="connsiteY6" fmla="*/ 17996 h 16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6572" h="161823">
                      <a:moveTo>
                        <a:pt x="193358" y="17996"/>
                      </a:moveTo>
                      <a:lnTo>
                        <a:pt x="166688" y="1803"/>
                      </a:lnTo>
                      <a:cubicBezTo>
                        <a:pt x="162877" y="-102"/>
                        <a:pt x="156210" y="-1054"/>
                        <a:pt x="153352" y="1803"/>
                      </a:cubicBezTo>
                      <a:lnTo>
                        <a:pt x="0" y="114198"/>
                      </a:lnTo>
                      <a:lnTo>
                        <a:pt x="93345" y="161823"/>
                      </a:lnTo>
                      <a:lnTo>
                        <a:pt x="196215" y="24663"/>
                      </a:lnTo>
                      <a:cubicBezTo>
                        <a:pt x="197167" y="22758"/>
                        <a:pt x="196215" y="19901"/>
                        <a:pt x="193358" y="17996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1" name="Freeform: Shape 4310">
                  <a:extLst>
                    <a:ext uri="{FF2B5EF4-FFF2-40B4-BE49-F238E27FC236}">
                      <a16:creationId xmlns:a16="http://schemas.microsoft.com/office/drawing/2014/main" id="{466B0737-EA96-4383-A4DB-1D722C4A173C}"/>
                    </a:ext>
                  </a:extLst>
                </p:cNvPr>
                <p:cNvSpPr/>
                <p:nvPr/>
              </p:nvSpPr>
              <p:spPr>
                <a:xfrm>
                  <a:off x="9128144" y="3175396"/>
                  <a:ext cx="124219" cy="109299"/>
                </a:xfrm>
                <a:custGeom>
                  <a:avLst/>
                  <a:gdLst>
                    <a:gd name="connsiteX0" fmla="*/ 122872 w 124219"/>
                    <a:gd name="connsiteY0" fmla="*/ 8334 h 109299"/>
                    <a:gd name="connsiteX1" fmla="*/ 109538 w 124219"/>
                    <a:gd name="connsiteY1" fmla="*/ 714 h 109299"/>
                    <a:gd name="connsiteX2" fmla="*/ 102870 w 124219"/>
                    <a:gd name="connsiteY2" fmla="*/ 714 h 109299"/>
                    <a:gd name="connsiteX3" fmla="*/ 0 w 124219"/>
                    <a:gd name="connsiteY3" fmla="*/ 76914 h 109299"/>
                    <a:gd name="connsiteX4" fmla="*/ 54292 w 124219"/>
                    <a:gd name="connsiteY4" fmla="*/ 109299 h 109299"/>
                    <a:gd name="connsiteX5" fmla="*/ 123825 w 124219"/>
                    <a:gd name="connsiteY5" fmla="*/ 12144 h 109299"/>
                    <a:gd name="connsiteX6" fmla="*/ 122872 w 124219"/>
                    <a:gd name="connsiteY6" fmla="*/ 8334 h 109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219" h="109299">
                      <a:moveTo>
                        <a:pt x="122872" y="8334"/>
                      </a:moveTo>
                      <a:lnTo>
                        <a:pt x="109538" y="714"/>
                      </a:lnTo>
                      <a:cubicBezTo>
                        <a:pt x="107633" y="-238"/>
                        <a:pt x="104775" y="-238"/>
                        <a:pt x="102870" y="714"/>
                      </a:cubicBezTo>
                      <a:lnTo>
                        <a:pt x="0" y="76914"/>
                      </a:lnTo>
                      <a:lnTo>
                        <a:pt x="54292" y="109299"/>
                      </a:lnTo>
                      <a:lnTo>
                        <a:pt x="123825" y="12144"/>
                      </a:lnTo>
                      <a:cubicBezTo>
                        <a:pt x="124778" y="10239"/>
                        <a:pt x="123825" y="9287"/>
                        <a:pt x="122872" y="83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75E90711-F23F-4F75-9AC5-20A6A5E1777D}"/>
                  </a:ext>
                </a:extLst>
              </p:cNvPr>
              <p:cNvSpPr/>
              <p:nvPr/>
            </p:nvSpPr>
            <p:spPr>
              <a:xfrm>
                <a:off x="8938597" y="3156108"/>
                <a:ext cx="135254" cy="109537"/>
              </a:xfrm>
              <a:custGeom>
                <a:avLst/>
                <a:gdLst>
                  <a:gd name="connsiteX0" fmla="*/ 0 w 135254"/>
                  <a:gd name="connsiteY0" fmla="*/ 22860 h 109537"/>
                  <a:gd name="connsiteX1" fmla="*/ 106680 w 135254"/>
                  <a:gd name="connsiteY1" fmla="*/ 109538 h 109537"/>
                  <a:gd name="connsiteX2" fmla="*/ 135255 w 135254"/>
                  <a:gd name="connsiteY2" fmla="*/ 84772 h 109537"/>
                  <a:gd name="connsiteX3" fmla="*/ 39052 w 135254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254" h="109537">
                    <a:moveTo>
                      <a:pt x="0" y="22860"/>
                    </a:moveTo>
                    <a:lnTo>
                      <a:pt x="106680" y="109538"/>
                    </a:lnTo>
                    <a:lnTo>
                      <a:pt x="135255" y="84772"/>
                    </a:lnTo>
                    <a:lnTo>
                      <a:pt x="39052" y="0"/>
                    </a:lnTo>
                    <a:close/>
                  </a:path>
                </a:pathLst>
              </a:custGeom>
              <a:solidFill>
                <a:srgbClr val="C4BD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13" name="Graphic 7">
                <a:extLst>
                  <a:ext uri="{FF2B5EF4-FFF2-40B4-BE49-F238E27FC236}">
                    <a16:creationId xmlns:a16="http://schemas.microsoft.com/office/drawing/2014/main" id="{9A4447ED-C0DC-4F63-AA00-F3F25E96FC6B}"/>
                  </a:ext>
                </a:extLst>
              </p:cNvPr>
              <p:cNvGrpSpPr/>
              <p:nvPr/>
            </p:nvGrpSpPr>
            <p:grpSpPr>
              <a:xfrm>
                <a:off x="8916293" y="3144144"/>
                <a:ext cx="438397" cy="290256"/>
                <a:chOff x="8916293" y="3144144"/>
                <a:chExt cx="438397" cy="290256"/>
              </a:xfrm>
            </p:grpSpPr>
            <p:sp>
              <p:nvSpPr>
                <p:cNvPr id="4314" name="Freeform: Shape 4313">
                  <a:extLst>
                    <a:ext uri="{FF2B5EF4-FFF2-40B4-BE49-F238E27FC236}">
                      <a16:creationId xmlns:a16="http://schemas.microsoft.com/office/drawing/2014/main" id="{9F05EF62-B8B0-425F-8EB7-E7999BCBC5CD}"/>
                    </a:ext>
                  </a:extLst>
                </p:cNvPr>
                <p:cNvSpPr/>
                <p:nvPr/>
              </p:nvSpPr>
              <p:spPr>
                <a:xfrm>
                  <a:off x="8916293" y="3144144"/>
                  <a:ext cx="438397" cy="290256"/>
                </a:xfrm>
                <a:custGeom>
                  <a:avLst/>
                  <a:gdLst>
                    <a:gd name="connsiteX0" fmla="*/ 375681 w 438397"/>
                    <a:gd name="connsiteY0" fmla="*/ 192939 h 290256"/>
                    <a:gd name="connsiteX1" fmla="*/ 74691 w 438397"/>
                    <a:gd name="connsiteY1" fmla="*/ 16727 h 290256"/>
                    <a:gd name="connsiteX2" fmla="*/ 3254 w 438397"/>
                    <a:gd name="connsiteY2" fmla="*/ 5297 h 290256"/>
                    <a:gd name="connsiteX3" fmla="*/ 47069 w 438397"/>
                    <a:gd name="connsiteY3" fmla="*/ 86259 h 290256"/>
                    <a:gd name="connsiteX4" fmla="*/ 420448 w 438397"/>
                    <a:gd name="connsiteY4" fmla="*/ 290094 h 290256"/>
                    <a:gd name="connsiteX5" fmla="*/ 435689 w 438397"/>
                    <a:gd name="connsiteY5" fmla="*/ 264377 h 290256"/>
                    <a:gd name="connsiteX6" fmla="*/ 375681 w 438397"/>
                    <a:gd name="connsiteY6" fmla="*/ 192939 h 29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8397" h="290256">
                      <a:moveTo>
                        <a:pt x="375681" y="192939"/>
                      </a:moveTo>
                      <a:cubicBezTo>
                        <a:pt x="361394" y="175794"/>
                        <a:pt x="131841" y="48159"/>
                        <a:pt x="74691" y="16727"/>
                      </a:cubicBezTo>
                      <a:cubicBezTo>
                        <a:pt x="48021" y="534"/>
                        <a:pt x="16589" y="-5181"/>
                        <a:pt x="3254" y="5297"/>
                      </a:cubicBezTo>
                      <a:cubicBezTo>
                        <a:pt x="-9129" y="22442"/>
                        <a:pt x="15636" y="57684"/>
                        <a:pt x="47069" y="86259"/>
                      </a:cubicBezTo>
                      <a:cubicBezTo>
                        <a:pt x="129936" y="148172"/>
                        <a:pt x="321389" y="280569"/>
                        <a:pt x="420448" y="290094"/>
                      </a:cubicBezTo>
                      <a:cubicBezTo>
                        <a:pt x="433784" y="291999"/>
                        <a:pt x="443309" y="276760"/>
                        <a:pt x="435689" y="264377"/>
                      </a:cubicBezTo>
                      <a:cubicBezTo>
                        <a:pt x="416639" y="233897"/>
                        <a:pt x="375681" y="192939"/>
                        <a:pt x="375681" y="1929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5" name="Freeform: Shape 4314">
                  <a:extLst>
                    <a:ext uri="{FF2B5EF4-FFF2-40B4-BE49-F238E27FC236}">
                      <a16:creationId xmlns:a16="http://schemas.microsoft.com/office/drawing/2014/main" id="{0219489D-D96E-429C-822F-8382158782E6}"/>
                    </a:ext>
                  </a:extLst>
                </p:cNvPr>
                <p:cNvSpPr/>
                <p:nvPr/>
              </p:nvSpPr>
              <p:spPr>
                <a:xfrm>
                  <a:off x="8925261" y="3177063"/>
                  <a:ext cx="407214" cy="253391"/>
                </a:xfrm>
                <a:custGeom>
                  <a:avLst/>
                  <a:gdLst>
                    <a:gd name="connsiteX0" fmla="*/ 40958 w 407214"/>
                    <a:gd name="connsiteY0" fmla="*/ 52388 h 253391"/>
                    <a:gd name="connsiteX1" fmla="*/ 406717 w 407214"/>
                    <a:gd name="connsiteY1" fmla="*/ 253365 h 253391"/>
                    <a:gd name="connsiteX2" fmla="*/ 0 w 407214"/>
                    <a:gd name="connsiteY2" fmla="*/ 0 h 253391"/>
                    <a:gd name="connsiteX3" fmla="*/ 40958 w 407214"/>
                    <a:gd name="connsiteY3" fmla="*/ 52388 h 253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7214" h="253391">
                      <a:moveTo>
                        <a:pt x="40958" y="52388"/>
                      </a:moveTo>
                      <a:cubicBezTo>
                        <a:pt x="123825" y="114300"/>
                        <a:pt x="305753" y="239078"/>
                        <a:pt x="406717" y="253365"/>
                      </a:cubicBezTo>
                      <a:cubicBezTo>
                        <a:pt x="420053" y="255270"/>
                        <a:pt x="161925" y="153353"/>
                        <a:pt x="0" y="0"/>
                      </a:cubicBezTo>
                      <a:cubicBezTo>
                        <a:pt x="7620" y="18097"/>
                        <a:pt x="24765" y="38100"/>
                        <a:pt x="40958" y="5238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6" name="Freeform: Shape 4315">
                  <a:extLst>
                    <a:ext uri="{FF2B5EF4-FFF2-40B4-BE49-F238E27FC236}">
                      <a16:creationId xmlns:a16="http://schemas.microsoft.com/office/drawing/2014/main" id="{B666BB8E-8079-454E-99BA-042150288E88}"/>
                    </a:ext>
                  </a:extLst>
                </p:cNvPr>
                <p:cNvSpPr/>
                <p:nvPr/>
              </p:nvSpPr>
              <p:spPr>
                <a:xfrm>
                  <a:off x="9020511" y="3182778"/>
                  <a:ext cx="269041" cy="159991"/>
                </a:xfrm>
                <a:custGeom>
                  <a:avLst/>
                  <a:gdLst>
                    <a:gd name="connsiteX0" fmla="*/ 0 w 269041"/>
                    <a:gd name="connsiteY0" fmla="*/ 0 h 159991"/>
                    <a:gd name="connsiteX1" fmla="*/ 264795 w 269041"/>
                    <a:gd name="connsiteY1" fmla="*/ 153352 h 159991"/>
                    <a:gd name="connsiteX2" fmla="*/ 0 w 269041"/>
                    <a:gd name="connsiteY2" fmla="*/ 0 h 159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041" h="159991">
                      <a:moveTo>
                        <a:pt x="0" y="0"/>
                      </a:moveTo>
                      <a:cubicBezTo>
                        <a:pt x="199073" y="120967"/>
                        <a:pt x="290513" y="180975"/>
                        <a:pt x="264795" y="153352"/>
                      </a:cubicBezTo>
                      <a:cubicBezTo>
                        <a:pt x="228600" y="126682"/>
                        <a:pt x="44767" y="18097"/>
                        <a:pt x="0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17" name="Graphic 7">
                  <a:extLst>
                    <a:ext uri="{FF2B5EF4-FFF2-40B4-BE49-F238E27FC236}">
                      <a16:creationId xmlns:a16="http://schemas.microsoft.com/office/drawing/2014/main" id="{B89B52D2-E494-4728-86E5-697BAA1358FC}"/>
                    </a:ext>
                  </a:extLst>
                </p:cNvPr>
                <p:cNvGrpSpPr/>
                <p:nvPr/>
              </p:nvGrpSpPr>
              <p:grpSpPr>
                <a:xfrm>
                  <a:off x="9170054" y="3323748"/>
                  <a:ext cx="5715" cy="13729"/>
                  <a:chOff x="9170054" y="3323748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18" name="Freeform: Shape 4317">
                    <a:extLst>
                      <a:ext uri="{FF2B5EF4-FFF2-40B4-BE49-F238E27FC236}">
                        <a16:creationId xmlns:a16="http://schemas.microsoft.com/office/drawing/2014/main" id="{E4A15CD1-965E-425B-93DC-E72CA4E29CF1}"/>
                      </a:ext>
                    </a:extLst>
                  </p:cNvPr>
                  <p:cNvSpPr/>
                  <p:nvPr/>
                </p:nvSpPr>
                <p:spPr>
                  <a:xfrm>
                    <a:off x="9170054" y="332374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8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8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9" name="Freeform: Shape 4318">
                    <a:extLst>
                      <a:ext uri="{FF2B5EF4-FFF2-40B4-BE49-F238E27FC236}">
                        <a16:creationId xmlns:a16="http://schemas.microsoft.com/office/drawing/2014/main" id="{221BDBF5-6ABA-4A6E-9F3F-119AE40688C2}"/>
                      </a:ext>
                    </a:extLst>
                  </p:cNvPr>
                  <p:cNvSpPr/>
                  <p:nvPr/>
                </p:nvSpPr>
                <p:spPr>
                  <a:xfrm>
                    <a:off x="9171007" y="3323748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3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0" name="Graphic 7">
                  <a:extLst>
                    <a:ext uri="{FF2B5EF4-FFF2-40B4-BE49-F238E27FC236}">
                      <a16:creationId xmlns:a16="http://schemas.microsoft.com/office/drawing/2014/main" id="{BF96E395-1A6C-456A-84CE-4318FBD75953}"/>
                    </a:ext>
                  </a:extLst>
                </p:cNvPr>
                <p:cNvGrpSpPr/>
                <p:nvPr/>
              </p:nvGrpSpPr>
              <p:grpSpPr>
                <a:xfrm>
                  <a:off x="9184341" y="3332321"/>
                  <a:ext cx="5715" cy="13729"/>
                  <a:chOff x="9184341" y="3332321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21" name="Freeform: Shape 4320">
                    <a:extLst>
                      <a:ext uri="{FF2B5EF4-FFF2-40B4-BE49-F238E27FC236}">
                        <a16:creationId xmlns:a16="http://schemas.microsoft.com/office/drawing/2014/main" id="{74F42A86-D79F-415A-8559-155E34C5F455}"/>
                      </a:ext>
                    </a:extLst>
                  </p:cNvPr>
                  <p:cNvSpPr/>
                  <p:nvPr/>
                </p:nvSpPr>
                <p:spPr>
                  <a:xfrm>
                    <a:off x="9184341" y="3332321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7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2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7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2" name="Freeform: Shape 4321">
                    <a:extLst>
                      <a:ext uri="{FF2B5EF4-FFF2-40B4-BE49-F238E27FC236}">
                        <a16:creationId xmlns:a16="http://schemas.microsoft.com/office/drawing/2014/main" id="{2E77C5DA-0218-42EF-97DE-BDF7DE1E5F58}"/>
                      </a:ext>
                    </a:extLst>
                  </p:cNvPr>
                  <p:cNvSpPr/>
                  <p:nvPr/>
                </p:nvSpPr>
                <p:spPr>
                  <a:xfrm>
                    <a:off x="9185294" y="3332321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2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7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3" name="Graphic 7">
                  <a:extLst>
                    <a:ext uri="{FF2B5EF4-FFF2-40B4-BE49-F238E27FC236}">
                      <a16:creationId xmlns:a16="http://schemas.microsoft.com/office/drawing/2014/main" id="{BAE8D598-07A4-44CA-A851-BD2F7E35983C}"/>
                    </a:ext>
                  </a:extLst>
                </p:cNvPr>
                <p:cNvGrpSpPr/>
                <p:nvPr/>
              </p:nvGrpSpPr>
              <p:grpSpPr>
                <a:xfrm>
                  <a:off x="9198629" y="3340893"/>
                  <a:ext cx="5715" cy="13729"/>
                  <a:chOff x="9198629" y="3340893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24" name="Freeform: Shape 4323">
                    <a:extLst>
                      <a:ext uri="{FF2B5EF4-FFF2-40B4-BE49-F238E27FC236}">
                        <a16:creationId xmlns:a16="http://schemas.microsoft.com/office/drawing/2014/main" id="{0A8C96C5-4465-4844-BF83-811C639630D3}"/>
                      </a:ext>
                    </a:extLst>
                  </p:cNvPr>
                  <p:cNvSpPr/>
                  <p:nvPr/>
                </p:nvSpPr>
                <p:spPr>
                  <a:xfrm>
                    <a:off x="9198629" y="3340893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5" name="Freeform: Shape 4324">
                    <a:extLst>
                      <a:ext uri="{FF2B5EF4-FFF2-40B4-BE49-F238E27FC236}">
                        <a16:creationId xmlns:a16="http://schemas.microsoft.com/office/drawing/2014/main" id="{EBB2A3E0-DD5F-4AA8-9DB8-5BE25A34528B}"/>
                      </a:ext>
                    </a:extLst>
                  </p:cNvPr>
                  <p:cNvSpPr/>
                  <p:nvPr/>
                </p:nvSpPr>
                <p:spPr>
                  <a:xfrm>
                    <a:off x="9199582" y="3340893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3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8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3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6" name="Graphic 7">
                  <a:extLst>
                    <a:ext uri="{FF2B5EF4-FFF2-40B4-BE49-F238E27FC236}">
                      <a16:creationId xmlns:a16="http://schemas.microsoft.com/office/drawing/2014/main" id="{02B25FA1-A0E7-4DE6-8B20-DB283D7928F0}"/>
                    </a:ext>
                  </a:extLst>
                </p:cNvPr>
                <p:cNvGrpSpPr/>
                <p:nvPr/>
              </p:nvGrpSpPr>
              <p:grpSpPr>
                <a:xfrm>
                  <a:off x="9154814" y="3315176"/>
                  <a:ext cx="6088" cy="13729"/>
                  <a:chOff x="9154814" y="3315176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27" name="Freeform: Shape 4326">
                    <a:extLst>
                      <a:ext uri="{FF2B5EF4-FFF2-40B4-BE49-F238E27FC236}">
                        <a16:creationId xmlns:a16="http://schemas.microsoft.com/office/drawing/2014/main" id="{659AD955-5BE5-4F40-9D91-B8B056DDA3F1}"/>
                      </a:ext>
                    </a:extLst>
                  </p:cNvPr>
                  <p:cNvSpPr/>
                  <p:nvPr/>
                </p:nvSpPr>
                <p:spPr>
                  <a:xfrm>
                    <a:off x="9154814" y="3315176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8" name="Freeform: Shape 4327">
                    <a:extLst>
                      <a:ext uri="{FF2B5EF4-FFF2-40B4-BE49-F238E27FC236}">
                        <a16:creationId xmlns:a16="http://schemas.microsoft.com/office/drawing/2014/main" id="{B08CD1A1-F207-43B6-83E0-3775232E3726}"/>
                      </a:ext>
                    </a:extLst>
                  </p:cNvPr>
                  <p:cNvSpPr/>
                  <p:nvPr/>
                </p:nvSpPr>
                <p:spPr>
                  <a:xfrm>
                    <a:off x="9155766" y="3315176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3 h 11429"/>
                      <a:gd name="connsiteX1" fmla="*/ 953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8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9" name="Graphic 7">
                  <a:extLst>
                    <a:ext uri="{FF2B5EF4-FFF2-40B4-BE49-F238E27FC236}">
                      <a16:creationId xmlns:a16="http://schemas.microsoft.com/office/drawing/2014/main" id="{7ACB0F88-B9A7-46A3-90D6-0ACE353AFC7A}"/>
                    </a:ext>
                  </a:extLst>
                </p:cNvPr>
                <p:cNvGrpSpPr/>
                <p:nvPr/>
              </p:nvGrpSpPr>
              <p:grpSpPr>
                <a:xfrm>
                  <a:off x="9140527" y="3306603"/>
                  <a:ext cx="6088" cy="13729"/>
                  <a:chOff x="9140527" y="3306603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30" name="Freeform: Shape 4329">
                    <a:extLst>
                      <a:ext uri="{FF2B5EF4-FFF2-40B4-BE49-F238E27FC236}">
                        <a16:creationId xmlns:a16="http://schemas.microsoft.com/office/drawing/2014/main" id="{92BC877F-4222-494E-B6B8-02D6F92CE5AB}"/>
                      </a:ext>
                    </a:extLst>
                  </p:cNvPr>
                  <p:cNvSpPr/>
                  <p:nvPr/>
                </p:nvSpPr>
                <p:spPr>
                  <a:xfrm>
                    <a:off x="9140527" y="3306603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7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2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2 h 13729"/>
                      <a:gd name="connsiteX9" fmla="*/ 4763 w 5714"/>
                      <a:gd name="connsiteY9" fmla="*/ 12382 h 13729"/>
                      <a:gd name="connsiteX10" fmla="*/ 2858 w 5714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7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7"/>
                          <a:pt x="952" y="11430"/>
                          <a:pt x="1905" y="12382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2"/>
                        </a:cubicBezTo>
                        <a:cubicBezTo>
                          <a:pt x="5715" y="12382"/>
                          <a:pt x="4763" y="12382"/>
                          <a:pt x="4763" y="12382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1" name="Freeform: Shape 4330">
                    <a:extLst>
                      <a:ext uri="{FF2B5EF4-FFF2-40B4-BE49-F238E27FC236}">
                        <a16:creationId xmlns:a16="http://schemas.microsoft.com/office/drawing/2014/main" id="{BDF69ED0-AA92-4BEC-9438-376C6B126768}"/>
                      </a:ext>
                    </a:extLst>
                  </p:cNvPr>
                  <p:cNvSpPr/>
                  <p:nvPr/>
                </p:nvSpPr>
                <p:spPr>
                  <a:xfrm>
                    <a:off x="9141479" y="3306603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2 h 11429"/>
                      <a:gd name="connsiteX1" fmla="*/ 953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7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2" name="Graphic 7">
                  <a:extLst>
                    <a:ext uri="{FF2B5EF4-FFF2-40B4-BE49-F238E27FC236}">
                      <a16:creationId xmlns:a16="http://schemas.microsoft.com/office/drawing/2014/main" id="{51C34114-8A9F-415D-9DB2-029D286568AA}"/>
                    </a:ext>
                  </a:extLst>
                </p:cNvPr>
                <p:cNvGrpSpPr/>
                <p:nvPr/>
              </p:nvGrpSpPr>
              <p:grpSpPr>
                <a:xfrm>
                  <a:off x="9126239" y="3298030"/>
                  <a:ext cx="5974" cy="13729"/>
                  <a:chOff x="9126239" y="3298030"/>
                  <a:chExt cx="5974" cy="13729"/>
                </a:xfrm>
                <a:solidFill>
                  <a:srgbClr val="52B4FF"/>
                </a:solidFill>
              </p:grpSpPr>
              <p:sp>
                <p:nvSpPr>
                  <p:cNvPr id="4333" name="Freeform: Shape 4332">
                    <a:extLst>
                      <a:ext uri="{FF2B5EF4-FFF2-40B4-BE49-F238E27FC236}">
                        <a16:creationId xmlns:a16="http://schemas.microsoft.com/office/drawing/2014/main" id="{0722E191-9396-4C13-BE9B-AFCC5BB7E161}"/>
                      </a:ext>
                    </a:extLst>
                  </p:cNvPr>
                  <p:cNvSpPr/>
                  <p:nvPr/>
                </p:nvSpPr>
                <p:spPr>
                  <a:xfrm>
                    <a:off x="9126239" y="3298030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3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4" name="Freeform: Shape 4333">
                    <a:extLst>
                      <a:ext uri="{FF2B5EF4-FFF2-40B4-BE49-F238E27FC236}">
                        <a16:creationId xmlns:a16="http://schemas.microsoft.com/office/drawing/2014/main" id="{BB5084D7-0186-47B8-8D87-65683E48124F}"/>
                      </a:ext>
                    </a:extLst>
                  </p:cNvPr>
                  <p:cNvSpPr/>
                  <p:nvPr/>
                </p:nvSpPr>
                <p:spPr>
                  <a:xfrm>
                    <a:off x="9127191" y="3298983"/>
                    <a:ext cx="5022" cy="11429"/>
                  </a:xfrm>
                  <a:custGeom>
                    <a:avLst/>
                    <a:gdLst>
                      <a:gd name="connsiteX0" fmla="*/ 2858 w 5022"/>
                      <a:gd name="connsiteY0" fmla="*/ 952 h 11429"/>
                      <a:gd name="connsiteX1" fmla="*/ 953 w 5022"/>
                      <a:gd name="connsiteY1" fmla="*/ 0 h 11429"/>
                      <a:gd name="connsiteX2" fmla="*/ 0 w 5022"/>
                      <a:gd name="connsiteY2" fmla="*/ 0 h 11429"/>
                      <a:gd name="connsiteX3" fmla="*/ 0 w 5022"/>
                      <a:gd name="connsiteY3" fmla="*/ 0 h 11429"/>
                      <a:gd name="connsiteX4" fmla="*/ 0 w 5022"/>
                      <a:gd name="connsiteY4" fmla="*/ 6667 h 11429"/>
                      <a:gd name="connsiteX5" fmla="*/ 1905 w 5022"/>
                      <a:gd name="connsiteY5" fmla="*/ 10477 h 11429"/>
                      <a:gd name="connsiteX6" fmla="*/ 3810 w 5022"/>
                      <a:gd name="connsiteY6" fmla="*/ 11430 h 11429"/>
                      <a:gd name="connsiteX7" fmla="*/ 4763 w 5022"/>
                      <a:gd name="connsiteY7" fmla="*/ 11430 h 11429"/>
                      <a:gd name="connsiteX8" fmla="*/ 4763 w 5022"/>
                      <a:gd name="connsiteY8" fmla="*/ 11430 h 11429"/>
                      <a:gd name="connsiteX9" fmla="*/ 4763 w 5022"/>
                      <a:gd name="connsiteY9" fmla="*/ 4763 h 11429"/>
                      <a:gd name="connsiteX10" fmla="*/ 2858 w 502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2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2858"/>
                          <a:pt x="3810" y="952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5" name="Graphic 7">
                  <a:extLst>
                    <a:ext uri="{FF2B5EF4-FFF2-40B4-BE49-F238E27FC236}">
                      <a16:creationId xmlns:a16="http://schemas.microsoft.com/office/drawing/2014/main" id="{EF2E3AD1-41ED-4D44-B577-2C54AECA7F4A}"/>
                    </a:ext>
                  </a:extLst>
                </p:cNvPr>
                <p:cNvGrpSpPr/>
                <p:nvPr/>
              </p:nvGrpSpPr>
              <p:grpSpPr>
                <a:xfrm>
                  <a:off x="9111952" y="3289458"/>
                  <a:ext cx="5714" cy="13729"/>
                  <a:chOff x="9111952" y="3289458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36" name="Freeform: Shape 4335">
                    <a:extLst>
                      <a:ext uri="{FF2B5EF4-FFF2-40B4-BE49-F238E27FC236}">
                        <a16:creationId xmlns:a16="http://schemas.microsoft.com/office/drawing/2014/main" id="{9D77F0DD-3DB3-4A1B-A288-5E988FEFFCDF}"/>
                      </a:ext>
                    </a:extLst>
                  </p:cNvPr>
                  <p:cNvSpPr/>
                  <p:nvPr/>
                </p:nvSpPr>
                <p:spPr>
                  <a:xfrm>
                    <a:off x="9111952" y="3289458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7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7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9525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7" name="Freeform: Shape 4336">
                    <a:extLst>
                      <a:ext uri="{FF2B5EF4-FFF2-40B4-BE49-F238E27FC236}">
                        <a16:creationId xmlns:a16="http://schemas.microsoft.com/office/drawing/2014/main" id="{32AB01F1-526B-4852-A689-110C4081BEF6}"/>
                      </a:ext>
                    </a:extLst>
                  </p:cNvPr>
                  <p:cNvSpPr/>
                  <p:nvPr/>
                </p:nvSpPr>
                <p:spPr>
                  <a:xfrm>
                    <a:off x="9112904" y="3290410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3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8"/>
                          <a:pt x="3810" y="953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8" name="Graphic 7">
                  <a:extLst>
                    <a:ext uri="{FF2B5EF4-FFF2-40B4-BE49-F238E27FC236}">
                      <a16:creationId xmlns:a16="http://schemas.microsoft.com/office/drawing/2014/main" id="{323ED08A-0093-4A64-B0DD-C59F939C04C0}"/>
                    </a:ext>
                  </a:extLst>
                </p:cNvPr>
                <p:cNvGrpSpPr/>
                <p:nvPr/>
              </p:nvGrpSpPr>
              <p:grpSpPr>
                <a:xfrm>
                  <a:off x="9097664" y="3280885"/>
                  <a:ext cx="5714" cy="13729"/>
                  <a:chOff x="9097664" y="3280885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39" name="Freeform: Shape 4338">
                    <a:extLst>
                      <a:ext uri="{FF2B5EF4-FFF2-40B4-BE49-F238E27FC236}">
                        <a16:creationId xmlns:a16="http://schemas.microsoft.com/office/drawing/2014/main" id="{C327F20F-1977-4AB5-8642-4968A9B67B02}"/>
                      </a:ext>
                    </a:extLst>
                  </p:cNvPr>
                  <p:cNvSpPr/>
                  <p:nvPr/>
                </p:nvSpPr>
                <p:spPr>
                  <a:xfrm>
                    <a:off x="9097664" y="3280885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8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3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8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0" name="Freeform: Shape 4339">
                    <a:extLst>
                      <a:ext uri="{FF2B5EF4-FFF2-40B4-BE49-F238E27FC236}">
                        <a16:creationId xmlns:a16="http://schemas.microsoft.com/office/drawing/2014/main" id="{F07CE268-9329-4A80-B72D-DC14D3686DDF}"/>
                      </a:ext>
                    </a:extLst>
                  </p:cNvPr>
                  <p:cNvSpPr/>
                  <p:nvPr/>
                </p:nvSpPr>
                <p:spPr>
                  <a:xfrm>
                    <a:off x="9098616" y="3281838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3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8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8"/>
                          <a:pt x="3810" y="953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1" name="Graphic 7">
                  <a:extLst>
                    <a:ext uri="{FF2B5EF4-FFF2-40B4-BE49-F238E27FC236}">
                      <a16:creationId xmlns:a16="http://schemas.microsoft.com/office/drawing/2014/main" id="{A817A21A-13B4-4401-97E9-4D2B863ADF40}"/>
                    </a:ext>
                  </a:extLst>
                </p:cNvPr>
                <p:cNvGrpSpPr/>
                <p:nvPr/>
              </p:nvGrpSpPr>
              <p:grpSpPr>
                <a:xfrm>
                  <a:off x="9083377" y="3272313"/>
                  <a:ext cx="5714" cy="13729"/>
                  <a:chOff x="9083377" y="3272313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42" name="Freeform: Shape 4341">
                    <a:extLst>
                      <a:ext uri="{FF2B5EF4-FFF2-40B4-BE49-F238E27FC236}">
                        <a16:creationId xmlns:a16="http://schemas.microsoft.com/office/drawing/2014/main" id="{B29B7B17-28ED-4235-BAEE-3B7C69305430}"/>
                      </a:ext>
                    </a:extLst>
                  </p:cNvPr>
                  <p:cNvSpPr/>
                  <p:nvPr/>
                </p:nvSpPr>
                <p:spPr>
                  <a:xfrm>
                    <a:off x="9083377" y="3272313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3" name="Freeform: Shape 4342">
                    <a:extLst>
                      <a:ext uri="{FF2B5EF4-FFF2-40B4-BE49-F238E27FC236}">
                        <a16:creationId xmlns:a16="http://schemas.microsoft.com/office/drawing/2014/main" id="{1A5143AA-A547-4255-AB6E-7CE415F3F534}"/>
                      </a:ext>
                    </a:extLst>
                  </p:cNvPr>
                  <p:cNvSpPr/>
                  <p:nvPr/>
                </p:nvSpPr>
                <p:spPr>
                  <a:xfrm>
                    <a:off x="9084329" y="3273266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2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7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7"/>
                          <a:pt x="3810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4" name="Graphic 7">
                  <a:extLst>
                    <a:ext uri="{FF2B5EF4-FFF2-40B4-BE49-F238E27FC236}">
                      <a16:creationId xmlns:a16="http://schemas.microsoft.com/office/drawing/2014/main" id="{16F1F955-324E-4EB0-B2C0-3B313A9D647E}"/>
                    </a:ext>
                  </a:extLst>
                </p:cNvPr>
                <p:cNvGrpSpPr/>
                <p:nvPr/>
              </p:nvGrpSpPr>
              <p:grpSpPr>
                <a:xfrm>
                  <a:off x="9068136" y="3263741"/>
                  <a:ext cx="6088" cy="13729"/>
                  <a:chOff x="9068136" y="3263741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45" name="Freeform: Shape 4344">
                    <a:extLst>
                      <a:ext uri="{FF2B5EF4-FFF2-40B4-BE49-F238E27FC236}">
                        <a16:creationId xmlns:a16="http://schemas.microsoft.com/office/drawing/2014/main" id="{88C7F6D6-8C52-48C8-9D6C-62EB4F5192BD}"/>
                      </a:ext>
                    </a:extLst>
                  </p:cNvPr>
                  <p:cNvSpPr/>
                  <p:nvPr/>
                </p:nvSpPr>
                <p:spPr>
                  <a:xfrm>
                    <a:off x="9068136" y="3263741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7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2 h 13729"/>
                      <a:gd name="connsiteX6" fmla="*/ 1905 w 5715"/>
                      <a:gd name="connsiteY6" fmla="*/ 12382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2 h 13729"/>
                      <a:gd name="connsiteX9" fmla="*/ 4763 w 5715"/>
                      <a:gd name="connsiteY9" fmla="*/ 12382 h 13729"/>
                      <a:gd name="connsiteX10" fmla="*/ 2858 w 5715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7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7"/>
                          <a:pt x="953" y="11430"/>
                          <a:pt x="1905" y="12382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2"/>
                        </a:cubicBezTo>
                        <a:cubicBezTo>
                          <a:pt x="5715" y="12382"/>
                          <a:pt x="4763" y="12382"/>
                          <a:pt x="4763" y="12382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6" name="Freeform: Shape 4345">
                    <a:extLst>
                      <a:ext uri="{FF2B5EF4-FFF2-40B4-BE49-F238E27FC236}">
                        <a16:creationId xmlns:a16="http://schemas.microsoft.com/office/drawing/2014/main" id="{4A653D6B-03FD-4382-A3C5-5B90DD8129C6}"/>
                      </a:ext>
                    </a:extLst>
                  </p:cNvPr>
                  <p:cNvSpPr/>
                  <p:nvPr/>
                </p:nvSpPr>
                <p:spPr>
                  <a:xfrm>
                    <a:off x="9069089" y="3264693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3 h 11429"/>
                      <a:gd name="connsiteX1" fmla="*/ 952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8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3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3"/>
                          <a:pt x="952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2858"/>
                          <a:pt x="4763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7" name="Graphic 7">
                  <a:extLst>
                    <a:ext uri="{FF2B5EF4-FFF2-40B4-BE49-F238E27FC236}">
                      <a16:creationId xmlns:a16="http://schemas.microsoft.com/office/drawing/2014/main" id="{DE61DAE6-703D-4B36-8EA3-F112BD218A6F}"/>
                    </a:ext>
                  </a:extLst>
                </p:cNvPr>
                <p:cNvGrpSpPr/>
                <p:nvPr/>
              </p:nvGrpSpPr>
              <p:grpSpPr>
                <a:xfrm>
                  <a:off x="9053849" y="3255168"/>
                  <a:ext cx="6088" cy="13729"/>
                  <a:chOff x="9053849" y="3255168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48" name="Freeform: Shape 4347">
                    <a:extLst>
                      <a:ext uri="{FF2B5EF4-FFF2-40B4-BE49-F238E27FC236}">
                        <a16:creationId xmlns:a16="http://schemas.microsoft.com/office/drawing/2014/main" id="{831AB185-D37B-47D9-A6E1-A60AC2C5E52E}"/>
                      </a:ext>
                    </a:extLst>
                  </p:cNvPr>
                  <p:cNvSpPr/>
                  <p:nvPr/>
                </p:nvSpPr>
                <p:spPr>
                  <a:xfrm>
                    <a:off x="9053849" y="325516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9" name="Freeform: Shape 4348">
                    <a:extLst>
                      <a:ext uri="{FF2B5EF4-FFF2-40B4-BE49-F238E27FC236}">
                        <a16:creationId xmlns:a16="http://schemas.microsoft.com/office/drawing/2014/main" id="{BC698006-7C1A-4663-8E14-3A5F5A841FEE}"/>
                      </a:ext>
                    </a:extLst>
                  </p:cNvPr>
                  <p:cNvSpPr/>
                  <p:nvPr/>
                </p:nvSpPr>
                <p:spPr>
                  <a:xfrm>
                    <a:off x="9054802" y="3256121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2 h 11429"/>
                      <a:gd name="connsiteX1" fmla="*/ 952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7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2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2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50" name="Graphic 7">
                  <a:extLst>
                    <a:ext uri="{FF2B5EF4-FFF2-40B4-BE49-F238E27FC236}">
                      <a16:creationId xmlns:a16="http://schemas.microsoft.com/office/drawing/2014/main" id="{92EA1FE6-6099-4A58-8565-8A3DD9D9EAC2}"/>
                    </a:ext>
                  </a:extLst>
                </p:cNvPr>
                <p:cNvGrpSpPr/>
                <p:nvPr/>
              </p:nvGrpSpPr>
              <p:grpSpPr>
                <a:xfrm>
                  <a:off x="9039561" y="3247548"/>
                  <a:ext cx="5715" cy="13729"/>
                  <a:chOff x="9039561" y="3247548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51" name="Freeform: Shape 4350">
                    <a:extLst>
                      <a:ext uri="{FF2B5EF4-FFF2-40B4-BE49-F238E27FC236}">
                        <a16:creationId xmlns:a16="http://schemas.microsoft.com/office/drawing/2014/main" id="{1A5E0E5E-C64E-48D7-A332-8E0AE090FE87}"/>
                      </a:ext>
                    </a:extLst>
                  </p:cNvPr>
                  <p:cNvSpPr/>
                  <p:nvPr/>
                </p:nvSpPr>
                <p:spPr>
                  <a:xfrm>
                    <a:off x="9039561" y="324754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8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8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2" name="Freeform: Shape 4351">
                    <a:extLst>
                      <a:ext uri="{FF2B5EF4-FFF2-40B4-BE49-F238E27FC236}">
                        <a16:creationId xmlns:a16="http://schemas.microsoft.com/office/drawing/2014/main" id="{E582E26F-632D-443F-85B3-B01DA690DE82}"/>
                      </a:ext>
                    </a:extLst>
                  </p:cNvPr>
                  <p:cNvSpPr/>
                  <p:nvPr/>
                </p:nvSpPr>
                <p:spPr>
                  <a:xfrm>
                    <a:off x="9040514" y="3247548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2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2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53" name="Graphic 7">
                  <a:extLst>
                    <a:ext uri="{FF2B5EF4-FFF2-40B4-BE49-F238E27FC236}">
                      <a16:creationId xmlns:a16="http://schemas.microsoft.com/office/drawing/2014/main" id="{2447DCEC-29FC-4D2A-9277-1AB2C4AAE067}"/>
                    </a:ext>
                  </a:extLst>
                </p:cNvPr>
                <p:cNvGrpSpPr/>
                <p:nvPr/>
              </p:nvGrpSpPr>
              <p:grpSpPr>
                <a:xfrm>
                  <a:off x="9251969" y="3348513"/>
                  <a:ext cx="76200" cy="45781"/>
                  <a:chOff x="9251969" y="3348513"/>
                  <a:chExt cx="76200" cy="45781"/>
                </a:xfrm>
                <a:solidFill>
                  <a:srgbClr val="52B4FF"/>
                </a:solidFill>
              </p:grpSpPr>
              <p:sp>
                <p:nvSpPr>
                  <p:cNvPr id="4354" name="Freeform: Shape 4353">
                    <a:extLst>
                      <a:ext uri="{FF2B5EF4-FFF2-40B4-BE49-F238E27FC236}">
                        <a16:creationId xmlns:a16="http://schemas.microsoft.com/office/drawing/2014/main" id="{2355730B-03A1-4D5B-A12C-91EA4B94B13A}"/>
                      </a:ext>
                    </a:extLst>
                  </p:cNvPr>
                  <p:cNvSpPr/>
                  <p:nvPr/>
                </p:nvSpPr>
                <p:spPr>
                  <a:xfrm>
                    <a:off x="9298641" y="3348513"/>
                    <a:ext cx="29527" cy="36195"/>
                  </a:xfrm>
                  <a:custGeom>
                    <a:avLst/>
                    <a:gdLst>
                      <a:gd name="connsiteX0" fmla="*/ 0 w 29527"/>
                      <a:gd name="connsiteY0" fmla="*/ 9525 h 36195"/>
                      <a:gd name="connsiteX1" fmla="*/ 24765 w 29527"/>
                      <a:gd name="connsiteY1" fmla="*/ 36195 h 36195"/>
                      <a:gd name="connsiteX2" fmla="*/ 29528 w 29527"/>
                      <a:gd name="connsiteY2" fmla="*/ 27622 h 36195"/>
                      <a:gd name="connsiteX3" fmla="*/ 4763 w 29527"/>
                      <a:gd name="connsiteY3" fmla="*/ 0 h 36195"/>
                      <a:gd name="connsiteX4" fmla="*/ 0 w 29527"/>
                      <a:gd name="connsiteY4" fmla="*/ 952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7" h="36195">
                        <a:moveTo>
                          <a:pt x="0" y="9525"/>
                        </a:moveTo>
                        <a:lnTo>
                          <a:pt x="24765" y="36195"/>
                        </a:lnTo>
                        <a:cubicBezTo>
                          <a:pt x="28575" y="32385"/>
                          <a:pt x="29528" y="27622"/>
                          <a:pt x="29528" y="27622"/>
                        </a:cubicBezTo>
                        <a:cubicBezTo>
                          <a:pt x="29528" y="27622"/>
                          <a:pt x="15240" y="10478"/>
                          <a:pt x="4763" y="0"/>
                        </a:cubicBezTo>
                        <a:cubicBezTo>
                          <a:pt x="4763" y="0"/>
                          <a:pt x="5715" y="4763"/>
                          <a:pt x="0" y="9525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5" name="Freeform: Shape 4354">
                    <a:extLst>
                      <a:ext uri="{FF2B5EF4-FFF2-40B4-BE49-F238E27FC236}">
                        <a16:creationId xmlns:a16="http://schemas.microsoft.com/office/drawing/2014/main" id="{ABBED9A2-7092-43C8-AA95-6F9985288637}"/>
                      </a:ext>
                    </a:extLst>
                  </p:cNvPr>
                  <p:cNvSpPr/>
                  <p:nvPr/>
                </p:nvSpPr>
                <p:spPr>
                  <a:xfrm>
                    <a:off x="9275782" y="3359943"/>
                    <a:ext cx="46672" cy="34351"/>
                  </a:xfrm>
                  <a:custGeom>
                    <a:avLst/>
                    <a:gdLst>
                      <a:gd name="connsiteX0" fmla="*/ 0 w 46672"/>
                      <a:gd name="connsiteY0" fmla="*/ 9525 h 34351"/>
                      <a:gd name="connsiteX1" fmla="*/ 2858 w 46672"/>
                      <a:gd name="connsiteY1" fmla="*/ 28575 h 34351"/>
                      <a:gd name="connsiteX2" fmla="*/ 46672 w 46672"/>
                      <a:gd name="connsiteY2" fmla="*/ 26670 h 34351"/>
                      <a:gd name="connsiteX3" fmla="*/ 21908 w 46672"/>
                      <a:gd name="connsiteY3" fmla="*/ 0 h 34351"/>
                      <a:gd name="connsiteX4" fmla="*/ 0 w 46672"/>
                      <a:gd name="connsiteY4" fmla="*/ 9525 h 34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2" h="34351">
                        <a:moveTo>
                          <a:pt x="0" y="9525"/>
                        </a:moveTo>
                        <a:lnTo>
                          <a:pt x="2858" y="28575"/>
                        </a:lnTo>
                        <a:cubicBezTo>
                          <a:pt x="27622" y="39053"/>
                          <a:pt x="40005" y="33338"/>
                          <a:pt x="46672" y="26670"/>
                        </a:cubicBezTo>
                        <a:lnTo>
                          <a:pt x="21908" y="0"/>
                        </a:lnTo>
                        <a:cubicBezTo>
                          <a:pt x="17145" y="2858"/>
                          <a:pt x="10478" y="6667"/>
                          <a:pt x="0" y="9525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6" name="Freeform: Shape 4355">
                    <a:extLst>
                      <a:ext uri="{FF2B5EF4-FFF2-40B4-BE49-F238E27FC236}">
                        <a16:creationId xmlns:a16="http://schemas.microsoft.com/office/drawing/2014/main" id="{94E09349-91A0-4628-B30F-771DB72DBE17}"/>
                      </a:ext>
                    </a:extLst>
                  </p:cNvPr>
                  <p:cNvSpPr/>
                  <p:nvPr/>
                </p:nvSpPr>
                <p:spPr>
                  <a:xfrm>
                    <a:off x="9251969" y="3370421"/>
                    <a:ext cx="23812" cy="17145"/>
                  </a:xfrm>
                  <a:custGeom>
                    <a:avLst/>
                    <a:gdLst>
                      <a:gd name="connsiteX0" fmla="*/ 0 w 23812"/>
                      <a:gd name="connsiteY0" fmla="*/ 3810 h 17145"/>
                      <a:gd name="connsiteX1" fmla="*/ 23813 w 23812"/>
                      <a:gd name="connsiteY1" fmla="*/ 17145 h 17145"/>
                      <a:gd name="connsiteX2" fmla="*/ 20955 w 23812"/>
                      <a:gd name="connsiteY2" fmla="*/ 0 h 17145"/>
                      <a:gd name="connsiteX3" fmla="*/ 0 w 23812"/>
                      <a:gd name="connsiteY3" fmla="*/ 381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17145">
                        <a:moveTo>
                          <a:pt x="0" y="3810"/>
                        </a:moveTo>
                        <a:cubicBezTo>
                          <a:pt x="8572" y="9525"/>
                          <a:pt x="17145" y="14288"/>
                          <a:pt x="23813" y="17145"/>
                        </a:cubicBezTo>
                        <a:lnTo>
                          <a:pt x="20955" y="0"/>
                        </a:lnTo>
                        <a:cubicBezTo>
                          <a:pt x="15240" y="1905"/>
                          <a:pt x="8572" y="2858"/>
                          <a:pt x="0" y="381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57" name="Graphic 7">
                <a:extLst>
                  <a:ext uri="{FF2B5EF4-FFF2-40B4-BE49-F238E27FC236}">
                    <a16:creationId xmlns:a16="http://schemas.microsoft.com/office/drawing/2014/main" id="{76B35AD9-6C41-490D-B0E1-9DA686DC87CF}"/>
                  </a:ext>
                </a:extLst>
              </p:cNvPr>
              <p:cNvGrpSpPr/>
              <p:nvPr/>
            </p:nvGrpSpPr>
            <p:grpSpPr>
              <a:xfrm>
                <a:off x="8958599" y="3095386"/>
                <a:ext cx="59054" cy="96916"/>
                <a:chOff x="8958599" y="3095386"/>
                <a:chExt cx="59054" cy="96916"/>
              </a:xfrm>
            </p:grpSpPr>
            <p:sp>
              <p:nvSpPr>
                <p:cNvPr id="4358" name="Freeform: Shape 4357">
                  <a:extLst>
                    <a:ext uri="{FF2B5EF4-FFF2-40B4-BE49-F238E27FC236}">
                      <a16:creationId xmlns:a16="http://schemas.microsoft.com/office/drawing/2014/main" id="{564E1BB4-9618-4F29-9D44-AACDF27D94BD}"/>
                    </a:ext>
                  </a:extLst>
                </p:cNvPr>
                <p:cNvSpPr/>
                <p:nvPr/>
              </p:nvSpPr>
              <p:spPr>
                <a:xfrm>
                  <a:off x="8960504" y="3095386"/>
                  <a:ext cx="55245" cy="96916"/>
                </a:xfrm>
                <a:custGeom>
                  <a:avLst/>
                  <a:gdLst>
                    <a:gd name="connsiteX0" fmla="*/ 21908 w 55245"/>
                    <a:gd name="connsiteY0" fmla="*/ 6429 h 96916"/>
                    <a:gd name="connsiteX1" fmla="*/ 12383 w 55245"/>
                    <a:gd name="connsiteY1" fmla="*/ 714 h 96916"/>
                    <a:gd name="connsiteX2" fmla="*/ 7620 w 55245"/>
                    <a:gd name="connsiteY2" fmla="*/ 714 h 96916"/>
                    <a:gd name="connsiteX3" fmla="*/ 7620 w 55245"/>
                    <a:gd name="connsiteY3" fmla="*/ 714 h 96916"/>
                    <a:gd name="connsiteX4" fmla="*/ 0 w 55245"/>
                    <a:gd name="connsiteY4" fmla="*/ 5477 h 96916"/>
                    <a:gd name="connsiteX5" fmla="*/ 6668 w 55245"/>
                    <a:gd name="connsiteY5" fmla="*/ 13097 h 96916"/>
                    <a:gd name="connsiteX6" fmla="*/ 7620 w 55245"/>
                    <a:gd name="connsiteY6" fmla="*/ 11192 h 96916"/>
                    <a:gd name="connsiteX7" fmla="*/ 55245 w 55245"/>
                    <a:gd name="connsiteY7" fmla="*/ 96917 h 96916"/>
                    <a:gd name="connsiteX8" fmla="*/ 27623 w 55245"/>
                    <a:gd name="connsiteY8" fmla="*/ 15002 h 96916"/>
                    <a:gd name="connsiteX9" fmla="*/ 21908 w 55245"/>
                    <a:gd name="connsiteY9" fmla="*/ 6429 h 9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245" h="96916">
                      <a:moveTo>
                        <a:pt x="21908" y="6429"/>
                      </a:moveTo>
                      <a:lnTo>
                        <a:pt x="12383" y="714"/>
                      </a:lnTo>
                      <a:cubicBezTo>
                        <a:pt x="10478" y="-238"/>
                        <a:pt x="8573" y="-238"/>
                        <a:pt x="7620" y="714"/>
                      </a:cubicBezTo>
                      <a:lnTo>
                        <a:pt x="7620" y="714"/>
                      </a:lnTo>
                      <a:lnTo>
                        <a:pt x="0" y="5477"/>
                      </a:lnTo>
                      <a:lnTo>
                        <a:pt x="6668" y="13097"/>
                      </a:lnTo>
                      <a:lnTo>
                        <a:pt x="7620" y="11192"/>
                      </a:lnTo>
                      <a:lnTo>
                        <a:pt x="55245" y="96917"/>
                      </a:lnTo>
                      <a:lnTo>
                        <a:pt x="27623" y="15002"/>
                      </a:lnTo>
                      <a:cubicBezTo>
                        <a:pt x="27623" y="10239"/>
                        <a:pt x="24765" y="7382"/>
                        <a:pt x="21908" y="6429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59" name="Freeform: Shape 4358">
                  <a:extLst>
                    <a:ext uri="{FF2B5EF4-FFF2-40B4-BE49-F238E27FC236}">
                      <a16:creationId xmlns:a16="http://schemas.microsoft.com/office/drawing/2014/main" id="{978DF3DF-ACDF-4C44-9A0A-6BEEAD5ABF8D}"/>
                    </a:ext>
                  </a:extLst>
                </p:cNvPr>
                <p:cNvSpPr/>
                <p:nvPr/>
              </p:nvSpPr>
              <p:spPr>
                <a:xfrm>
                  <a:off x="8959552" y="3099163"/>
                  <a:ext cx="58102" cy="91234"/>
                </a:xfrm>
                <a:custGeom>
                  <a:avLst/>
                  <a:gdLst>
                    <a:gd name="connsiteX0" fmla="*/ 16192 w 58102"/>
                    <a:gd name="connsiteY0" fmla="*/ 6462 h 91234"/>
                    <a:gd name="connsiteX1" fmla="*/ 6667 w 58102"/>
                    <a:gd name="connsiteY1" fmla="*/ 747 h 91234"/>
                    <a:gd name="connsiteX2" fmla="*/ 0 w 58102"/>
                    <a:gd name="connsiteY2" fmla="*/ 4557 h 91234"/>
                    <a:gd name="connsiteX3" fmla="*/ 0 w 58102"/>
                    <a:gd name="connsiteY3" fmla="*/ 62660 h 91234"/>
                    <a:gd name="connsiteX4" fmla="*/ 58102 w 58102"/>
                    <a:gd name="connsiteY4" fmla="*/ 91235 h 91234"/>
                    <a:gd name="connsiteX5" fmla="*/ 22860 w 58102"/>
                    <a:gd name="connsiteY5" fmla="*/ 13130 h 91234"/>
                    <a:gd name="connsiteX6" fmla="*/ 16192 w 58102"/>
                    <a:gd name="connsiteY6" fmla="*/ 6462 h 91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02" h="91234">
                      <a:moveTo>
                        <a:pt x="16192" y="6462"/>
                      </a:moveTo>
                      <a:lnTo>
                        <a:pt x="6667" y="747"/>
                      </a:lnTo>
                      <a:cubicBezTo>
                        <a:pt x="2858" y="-1158"/>
                        <a:pt x="0" y="747"/>
                        <a:pt x="0" y="4557"/>
                      </a:cubicBezTo>
                      <a:lnTo>
                        <a:pt x="0" y="62660"/>
                      </a:lnTo>
                      <a:lnTo>
                        <a:pt x="58102" y="91235"/>
                      </a:lnTo>
                      <a:lnTo>
                        <a:pt x="22860" y="13130"/>
                      </a:lnTo>
                      <a:cubicBezTo>
                        <a:pt x="20955" y="11225"/>
                        <a:pt x="18097" y="8367"/>
                        <a:pt x="16192" y="64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0" name="Freeform: Shape 4359">
                  <a:extLst>
                    <a:ext uri="{FF2B5EF4-FFF2-40B4-BE49-F238E27FC236}">
                      <a16:creationId xmlns:a16="http://schemas.microsoft.com/office/drawing/2014/main" id="{DBC45DFA-7E61-4662-BA2C-16C921AEED53}"/>
                    </a:ext>
                  </a:extLst>
                </p:cNvPr>
                <p:cNvSpPr/>
                <p:nvPr/>
              </p:nvSpPr>
              <p:spPr>
                <a:xfrm>
                  <a:off x="8958599" y="3123723"/>
                  <a:ext cx="44767" cy="38100"/>
                </a:xfrm>
                <a:custGeom>
                  <a:avLst/>
                  <a:gdLst>
                    <a:gd name="connsiteX0" fmla="*/ 0 w 44767"/>
                    <a:gd name="connsiteY0" fmla="*/ 0 h 38100"/>
                    <a:gd name="connsiteX1" fmla="*/ 0 w 44767"/>
                    <a:gd name="connsiteY1" fmla="*/ 11430 h 38100"/>
                    <a:gd name="connsiteX2" fmla="*/ 44767 w 44767"/>
                    <a:gd name="connsiteY2" fmla="*/ 38100 h 38100"/>
                    <a:gd name="connsiteX3" fmla="*/ 36195 w 44767"/>
                    <a:gd name="connsiteY3" fmla="*/ 20003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7" h="38100">
                      <a:moveTo>
                        <a:pt x="0" y="0"/>
                      </a:moveTo>
                      <a:lnTo>
                        <a:pt x="0" y="11430"/>
                      </a:lnTo>
                      <a:lnTo>
                        <a:pt x="44767" y="38100"/>
                      </a:lnTo>
                      <a:lnTo>
                        <a:pt x="36195" y="20003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1" name="Freeform: Shape 4360">
                  <a:extLst>
                    <a:ext uri="{FF2B5EF4-FFF2-40B4-BE49-F238E27FC236}">
                      <a16:creationId xmlns:a16="http://schemas.microsoft.com/office/drawing/2014/main" id="{670B4C7C-B1B5-4458-A5A7-67027F7C6862}"/>
                    </a:ext>
                  </a:extLst>
                </p:cNvPr>
                <p:cNvSpPr/>
                <p:nvPr/>
              </p:nvSpPr>
              <p:spPr>
                <a:xfrm>
                  <a:off x="8994794" y="3141821"/>
                  <a:ext cx="11429" cy="20002"/>
                </a:xfrm>
                <a:custGeom>
                  <a:avLst/>
                  <a:gdLst>
                    <a:gd name="connsiteX0" fmla="*/ 0 w 11429"/>
                    <a:gd name="connsiteY0" fmla="*/ 1905 h 20002"/>
                    <a:gd name="connsiteX1" fmla="*/ 8572 w 11429"/>
                    <a:gd name="connsiteY1" fmla="*/ 20002 h 20002"/>
                    <a:gd name="connsiteX2" fmla="*/ 11430 w 11429"/>
                    <a:gd name="connsiteY2" fmla="*/ 18097 h 20002"/>
                    <a:gd name="connsiteX3" fmla="*/ 4763 w 11429"/>
                    <a:gd name="connsiteY3" fmla="*/ 0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29" h="20002">
                      <a:moveTo>
                        <a:pt x="0" y="1905"/>
                      </a:moveTo>
                      <a:lnTo>
                        <a:pt x="8572" y="20002"/>
                      </a:lnTo>
                      <a:lnTo>
                        <a:pt x="11430" y="18097"/>
                      </a:lnTo>
                      <a:lnTo>
                        <a:pt x="4763" y="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62" name="Graphic 7">
                <a:extLst>
                  <a:ext uri="{FF2B5EF4-FFF2-40B4-BE49-F238E27FC236}">
                    <a16:creationId xmlns:a16="http://schemas.microsoft.com/office/drawing/2014/main" id="{09877DC0-5144-4EAC-BF20-A4F16E056B23}"/>
                  </a:ext>
                </a:extLst>
              </p:cNvPr>
              <p:cNvGrpSpPr/>
              <p:nvPr/>
            </p:nvGrpSpPr>
            <p:grpSpPr>
              <a:xfrm>
                <a:off x="8860491" y="3278028"/>
                <a:ext cx="285750" cy="122545"/>
                <a:chOff x="8860491" y="3278028"/>
                <a:chExt cx="285750" cy="122545"/>
              </a:xfrm>
            </p:grpSpPr>
            <p:sp>
              <p:nvSpPr>
                <p:cNvPr id="4363" name="Freeform: Shape 4362">
                  <a:extLst>
                    <a:ext uri="{FF2B5EF4-FFF2-40B4-BE49-F238E27FC236}">
                      <a16:creationId xmlns:a16="http://schemas.microsoft.com/office/drawing/2014/main" id="{B0879E16-0233-4162-B8D7-1315C1BDE4B5}"/>
                    </a:ext>
                  </a:extLst>
                </p:cNvPr>
                <p:cNvSpPr/>
                <p:nvPr/>
              </p:nvSpPr>
              <p:spPr>
                <a:xfrm>
                  <a:off x="8860491" y="3332321"/>
                  <a:ext cx="285750" cy="68253"/>
                </a:xfrm>
                <a:custGeom>
                  <a:avLst/>
                  <a:gdLst>
                    <a:gd name="connsiteX0" fmla="*/ 2858 w 285750"/>
                    <a:gd name="connsiteY0" fmla="*/ 42863 h 68253"/>
                    <a:gd name="connsiteX1" fmla="*/ 0 w 285750"/>
                    <a:gd name="connsiteY1" fmla="*/ 40958 h 68253"/>
                    <a:gd name="connsiteX2" fmla="*/ 0 w 285750"/>
                    <a:gd name="connsiteY2" fmla="*/ 46672 h 68253"/>
                    <a:gd name="connsiteX3" fmla="*/ 2858 w 285750"/>
                    <a:gd name="connsiteY3" fmla="*/ 50483 h 68253"/>
                    <a:gd name="connsiteX4" fmla="*/ 29528 w 285750"/>
                    <a:gd name="connsiteY4" fmla="*/ 66675 h 68253"/>
                    <a:gd name="connsiteX5" fmla="*/ 40958 w 285750"/>
                    <a:gd name="connsiteY5" fmla="*/ 67627 h 68253"/>
                    <a:gd name="connsiteX6" fmla="*/ 285750 w 285750"/>
                    <a:gd name="connsiteY6" fmla="*/ 4763 h 68253"/>
                    <a:gd name="connsiteX7" fmla="*/ 285750 w 285750"/>
                    <a:gd name="connsiteY7" fmla="*/ 0 h 68253"/>
                    <a:gd name="connsiteX8" fmla="*/ 41910 w 285750"/>
                    <a:gd name="connsiteY8" fmla="*/ 53340 h 68253"/>
                    <a:gd name="connsiteX9" fmla="*/ 2858 w 285750"/>
                    <a:gd name="connsiteY9" fmla="*/ 42863 h 68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5750" h="68253">
                      <a:moveTo>
                        <a:pt x="2858" y="42863"/>
                      </a:moveTo>
                      <a:cubicBezTo>
                        <a:pt x="953" y="43815"/>
                        <a:pt x="0" y="40005"/>
                        <a:pt x="0" y="40958"/>
                      </a:cubicBezTo>
                      <a:cubicBezTo>
                        <a:pt x="0" y="40958"/>
                        <a:pt x="0" y="46672"/>
                        <a:pt x="0" y="46672"/>
                      </a:cubicBezTo>
                      <a:cubicBezTo>
                        <a:pt x="0" y="47625"/>
                        <a:pt x="953" y="49530"/>
                        <a:pt x="2858" y="50483"/>
                      </a:cubicBezTo>
                      <a:lnTo>
                        <a:pt x="29528" y="66675"/>
                      </a:lnTo>
                      <a:cubicBezTo>
                        <a:pt x="32385" y="68580"/>
                        <a:pt x="37148" y="68580"/>
                        <a:pt x="40958" y="67627"/>
                      </a:cubicBezTo>
                      <a:lnTo>
                        <a:pt x="285750" y="4763"/>
                      </a:lnTo>
                      <a:lnTo>
                        <a:pt x="285750" y="0"/>
                      </a:lnTo>
                      <a:lnTo>
                        <a:pt x="41910" y="53340"/>
                      </a:lnTo>
                      <a:lnTo>
                        <a:pt x="2858" y="42863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4" name="Freeform: Shape 4363">
                  <a:extLst>
                    <a:ext uri="{FF2B5EF4-FFF2-40B4-BE49-F238E27FC236}">
                      <a16:creationId xmlns:a16="http://schemas.microsoft.com/office/drawing/2014/main" id="{F0D4E323-9719-44E9-82BF-9F14EC6E462A}"/>
                    </a:ext>
                  </a:extLst>
                </p:cNvPr>
                <p:cNvSpPr/>
                <p:nvPr/>
              </p:nvSpPr>
              <p:spPr>
                <a:xfrm>
                  <a:off x="8860492" y="3278028"/>
                  <a:ext cx="285749" cy="116830"/>
                </a:xfrm>
                <a:custGeom>
                  <a:avLst/>
                  <a:gdLst>
                    <a:gd name="connsiteX0" fmla="*/ 2857 w 285749"/>
                    <a:gd name="connsiteY0" fmla="*/ 91440 h 116830"/>
                    <a:gd name="connsiteX1" fmla="*/ 2857 w 285749"/>
                    <a:gd name="connsiteY1" fmla="*/ 99060 h 116830"/>
                    <a:gd name="connsiteX2" fmla="*/ 29527 w 285749"/>
                    <a:gd name="connsiteY2" fmla="*/ 115252 h 116830"/>
                    <a:gd name="connsiteX3" fmla="*/ 40957 w 285749"/>
                    <a:gd name="connsiteY3" fmla="*/ 116205 h 116830"/>
                    <a:gd name="connsiteX4" fmla="*/ 285750 w 285749"/>
                    <a:gd name="connsiteY4" fmla="*/ 53340 h 116830"/>
                    <a:gd name="connsiteX5" fmla="*/ 194310 w 285749"/>
                    <a:gd name="connsiteY5" fmla="*/ 0 h 116830"/>
                    <a:gd name="connsiteX6" fmla="*/ 2857 w 285749"/>
                    <a:gd name="connsiteY6" fmla="*/ 91440 h 116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749" h="116830">
                      <a:moveTo>
                        <a:pt x="2857" y="91440"/>
                      </a:moveTo>
                      <a:cubicBezTo>
                        <a:pt x="-952" y="93345"/>
                        <a:pt x="-952" y="97155"/>
                        <a:pt x="2857" y="99060"/>
                      </a:cubicBezTo>
                      <a:lnTo>
                        <a:pt x="29527" y="115252"/>
                      </a:lnTo>
                      <a:cubicBezTo>
                        <a:pt x="32385" y="117157"/>
                        <a:pt x="37148" y="117157"/>
                        <a:pt x="40957" y="116205"/>
                      </a:cubicBezTo>
                      <a:lnTo>
                        <a:pt x="285750" y="53340"/>
                      </a:lnTo>
                      <a:lnTo>
                        <a:pt x="194310" y="0"/>
                      </a:lnTo>
                      <a:lnTo>
                        <a:pt x="2857" y="91440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5" name="Freeform: Shape 4364">
                  <a:extLst>
                    <a:ext uri="{FF2B5EF4-FFF2-40B4-BE49-F238E27FC236}">
                      <a16:creationId xmlns:a16="http://schemas.microsoft.com/office/drawing/2014/main" id="{DB226EDE-C651-4AFC-BD2B-C7BE6E256E17}"/>
                    </a:ext>
                  </a:extLst>
                </p:cNvPr>
                <p:cNvSpPr/>
                <p:nvPr/>
              </p:nvSpPr>
              <p:spPr>
                <a:xfrm>
                  <a:off x="8928595" y="3291363"/>
                  <a:ext cx="185261" cy="73342"/>
                </a:xfrm>
                <a:custGeom>
                  <a:avLst/>
                  <a:gdLst>
                    <a:gd name="connsiteX0" fmla="*/ 1429 w 185261"/>
                    <a:gd name="connsiteY0" fmla="*/ 60960 h 73342"/>
                    <a:gd name="connsiteX1" fmla="*/ 1429 w 185261"/>
                    <a:gd name="connsiteY1" fmla="*/ 64770 h 73342"/>
                    <a:gd name="connsiteX2" fmla="*/ 14764 w 185261"/>
                    <a:gd name="connsiteY2" fmla="*/ 72390 h 73342"/>
                    <a:gd name="connsiteX3" fmla="*/ 20479 w 185261"/>
                    <a:gd name="connsiteY3" fmla="*/ 73342 h 73342"/>
                    <a:gd name="connsiteX4" fmla="*/ 185261 w 185261"/>
                    <a:gd name="connsiteY4" fmla="*/ 32385 h 73342"/>
                    <a:gd name="connsiteX5" fmla="*/ 130969 w 185261"/>
                    <a:gd name="connsiteY5" fmla="*/ 0 h 73342"/>
                    <a:gd name="connsiteX6" fmla="*/ 1429 w 185261"/>
                    <a:gd name="connsiteY6" fmla="*/ 60960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61" h="73342">
                      <a:moveTo>
                        <a:pt x="1429" y="60960"/>
                      </a:moveTo>
                      <a:cubicBezTo>
                        <a:pt x="-476" y="61913"/>
                        <a:pt x="-476" y="63817"/>
                        <a:pt x="1429" y="64770"/>
                      </a:cubicBezTo>
                      <a:lnTo>
                        <a:pt x="14764" y="72390"/>
                      </a:lnTo>
                      <a:cubicBezTo>
                        <a:pt x="16669" y="73342"/>
                        <a:pt x="18574" y="73342"/>
                        <a:pt x="20479" y="73342"/>
                      </a:cubicBezTo>
                      <a:lnTo>
                        <a:pt x="185261" y="32385"/>
                      </a:lnTo>
                      <a:lnTo>
                        <a:pt x="130969" y="0"/>
                      </a:lnTo>
                      <a:lnTo>
                        <a:pt x="1429" y="609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66" name="Graphic 7">
                <a:extLst>
                  <a:ext uri="{FF2B5EF4-FFF2-40B4-BE49-F238E27FC236}">
                    <a16:creationId xmlns:a16="http://schemas.microsoft.com/office/drawing/2014/main" id="{988EC777-67F3-4DC1-93F6-C7CA210A1DB8}"/>
                  </a:ext>
                </a:extLst>
              </p:cNvPr>
              <p:cNvGrpSpPr/>
              <p:nvPr/>
            </p:nvGrpSpPr>
            <p:grpSpPr>
              <a:xfrm>
                <a:off x="8887638" y="3223735"/>
                <a:ext cx="125253" cy="53340"/>
                <a:chOff x="8887638" y="3223735"/>
                <a:chExt cx="125253" cy="53340"/>
              </a:xfrm>
            </p:grpSpPr>
            <p:sp>
              <p:nvSpPr>
                <p:cNvPr id="4367" name="Freeform: Shape 4366">
                  <a:extLst>
                    <a:ext uri="{FF2B5EF4-FFF2-40B4-BE49-F238E27FC236}">
                      <a16:creationId xmlns:a16="http://schemas.microsoft.com/office/drawing/2014/main" id="{EFB72A01-0C7D-45A1-9043-F5DEA70D66C6}"/>
                    </a:ext>
                  </a:extLst>
                </p:cNvPr>
                <p:cNvSpPr/>
                <p:nvPr/>
              </p:nvSpPr>
              <p:spPr>
                <a:xfrm>
                  <a:off x="8888114" y="3247548"/>
                  <a:ext cx="124777" cy="29527"/>
                </a:xfrm>
                <a:custGeom>
                  <a:avLst/>
                  <a:gdLst>
                    <a:gd name="connsiteX0" fmla="*/ 952 w 124777"/>
                    <a:gd name="connsiteY0" fmla="*/ 18098 h 29527"/>
                    <a:gd name="connsiteX1" fmla="*/ 0 w 124777"/>
                    <a:gd name="connsiteY1" fmla="*/ 17145 h 29527"/>
                    <a:gd name="connsiteX2" fmla="*/ 0 w 124777"/>
                    <a:gd name="connsiteY2" fmla="*/ 20003 h 29527"/>
                    <a:gd name="connsiteX3" fmla="*/ 952 w 124777"/>
                    <a:gd name="connsiteY3" fmla="*/ 21908 h 29527"/>
                    <a:gd name="connsiteX4" fmla="*/ 12383 w 124777"/>
                    <a:gd name="connsiteY4" fmla="*/ 28575 h 29527"/>
                    <a:gd name="connsiteX5" fmla="*/ 17145 w 124777"/>
                    <a:gd name="connsiteY5" fmla="*/ 29528 h 29527"/>
                    <a:gd name="connsiteX6" fmla="*/ 124777 w 124777"/>
                    <a:gd name="connsiteY6" fmla="*/ 1905 h 29527"/>
                    <a:gd name="connsiteX7" fmla="*/ 124777 w 124777"/>
                    <a:gd name="connsiteY7" fmla="*/ 0 h 29527"/>
                    <a:gd name="connsiteX8" fmla="*/ 16192 w 124777"/>
                    <a:gd name="connsiteY8" fmla="*/ 24765 h 29527"/>
                    <a:gd name="connsiteX9" fmla="*/ 952 w 124777"/>
                    <a:gd name="connsiteY9" fmla="*/ 18098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777" h="29527">
                      <a:moveTo>
                        <a:pt x="952" y="18098"/>
                      </a:moveTo>
                      <a:cubicBezTo>
                        <a:pt x="0" y="18098"/>
                        <a:pt x="0" y="17145"/>
                        <a:pt x="0" y="17145"/>
                      </a:cubicBezTo>
                      <a:cubicBezTo>
                        <a:pt x="0" y="17145"/>
                        <a:pt x="0" y="20003"/>
                        <a:pt x="0" y="20003"/>
                      </a:cubicBezTo>
                      <a:cubicBezTo>
                        <a:pt x="0" y="20955"/>
                        <a:pt x="0" y="20955"/>
                        <a:pt x="952" y="21908"/>
                      </a:cubicBezTo>
                      <a:lnTo>
                        <a:pt x="12383" y="28575"/>
                      </a:lnTo>
                      <a:cubicBezTo>
                        <a:pt x="13335" y="29528"/>
                        <a:pt x="16192" y="29528"/>
                        <a:pt x="17145" y="29528"/>
                      </a:cubicBezTo>
                      <a:lnTo>
                        <a:pt x="124777" y="1905"/>
                      </a:lnTo>
                      <a:lnTo>
                        <a:pt x="124777" y="0"/>
                      </a:lnTo>
                      <a:lnTo>
                        <a:pt x="16192" y="24765"/>
                      </a:lnTo>
                      <a:lnTo>
                        <a:pt x="952" y="18098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8" name="Freeform: Shape 4367">
                  <a:extLst>
                    <a:ext uri="{FF2B5EF4-FFF2-40B4-BE49-F238E27FC236}">
                      <a16:creationId xmlns:a16="http://schemas.microsoft.com/office/drawing/2014/main" id="{51FE13D6-4A79-4E3E-BDE5-CA2CB81C61FB}"/>
                    </a:ext>
                  </a:extLst>
                </p:cNvPr>
                <p:cNvSpPr/>
                <p:nvPr/>
              </p:nvSpPr>
              <p:spPr>
                <a:xfrm>
                  <a:off x="8887638" y="3223735"/>
                  <a:ext cx="125253" cy="51435"/>
                </a:xfrm>
                <a:custGeom>
                  <a:avLst/>
                  <a:gdLst>
                    <a:gd name="connsiteX0" fmla="*/ 1429 w 125253"/>
                    <a:gd name="connsiteY0" fmla="*/ 40005 h 51435"/>
                    <a:gd name="connsiteX1" fmla="*/ 1429 w 125253"/>
                    <a:gd name="connsiteY1" fmla="*/ 43815 h 51435"/>
                    <a:gd name="connsiteX2" fmla="*/ 12859 w 125253"/>
                    <a:gd name="connsiteY2" fmla="*/ 50483 h 51435"/>
                    <a:gd name="connsiteX3" fmla="*/ 17621 w 125253"/>
                    <a:gd name="connsiteY3" fmla="*/ 51435 h 51435"/>
                    <a:gd name="connsiteX4" fmla="*/ 125254 w 125253"/>
                    <a:gd name="connsiteY4" fmla="*/ 23813 h 51435"/>
                    <a:gd name="connsiteX5" fmla="*/ 85249 w 125253"/>
                    <a:gd name="connsiteY5" fmla="*/ 0 h 51435"/>
                    <a:gd name="connsiteX6" fmla="*/ 1429 w 125253"/>
                    <a:gd name="connsiteY6" fmla="*/ 40005 h 5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253" h="51435">
                      <a:moveTo>
                        <a:pt x="1429" y="40005"/>
                      </a:moveTo>
                      <a:cubicBezTo>
                        <a:pt x="-476" y="40958"/>
                        <a:pt x="-476" y="41910"/>
                        <a:pt x="1429" y="43815"/>
                      </a:cubicBezTo>
                      <a:lnTo>
                        <a:pt x="12859" y="50483"/>
                      </a:lnTo>
                      <a:cubicBezTo>
                        <a:pt x="13811" y="51435"/>
                        <a:pt x="16669" y="51435"/>
                        <a:pt x="17621" y="51435"/>
                      </a:cubicBezTo>
                      <a:lnTo>
                        <a:pt x="125254" y="23813"/>
                      </a:lnTo>
                      <a:lnTo>
                        <a:pt x="85249" y="0"/>
                      </a:lnTo>
                      <a:lnTo>
                        <a:pt x="1429" y="40005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9" name="Freeform: Shape 4368">
                  <a:extLst>
                    <a:ext uri="{FF2B5EF4-FFF2-40B4-BE49-F238E27FC236}">
                      <a16:creationId xmlns:a16="http://schemas.microsoft.com/office/drawing/2014/main" id="{68CB2E05-130D-4EFA-9D0E-37D206253AC8}"/>
                    </a:ext>
                  </a:extLst>
                </p:cNvPr>
                <p:cNvSpPr/>
                <p:nvPr/>
              </p:nvSpPr>
              <p:spPr>
                <a:xfrm>
                  <a:off x="8917880" y="3229451"/>
                  <a:ext cx="81676" cy="32808"/>
                </a:xfrm>
                <a:custGeom>
                  <a:avLst/>
                  <a:gdLst>
                    <a:gd name="connsiteX0" fmla="*/ 714 w 81676"/>
                    <a:gd name="connsiteY0" fmla="*/ 26670 h 32808"/>
                    <a:gd name="connsiteX1" fmla="*/ 714 w 81676"/>
                    <a:gd name="connsiteY1" fmla="*/ 28575 h 32808"/>
                    <a:gd name="connsiteX2" fmla="*/ 6429 w 81676"/>
                    <a:gd name="connsiteY2" fmla="*/ 32385 h 32808"/>
                    <a:gd name="connsiteX3" fmla="*/ 9287 w 81676"/>
                    <a:gd name="connsiteY3" fmla="*/ 32385 h 32808"/>
                    <a:gd name="connsiteX4" fmla="*/ 81677 w 81676"/>
                    <a:gd name="connsiteY4" fmla="*/ 14288 h 32808"/>
                    <a:gd name="connsiteX5" fmla="*/ 57864 w 81676"/>
                    <a:gd name="connsiteY5" fmla="*/ 0 h 32808"/>
                    <a:gd name="connsiteX6" fmla="*/ 714 w 81676"/>
                    <a:gd name="connsiteY6" fmla="*/ 26670 h 32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76" h="32808">
                      <a:moveTo>
                        <a:pt x="714" y="26670"/>
                      </a:moveTo>
                      <a:cubicBezTo>
                        <a:pt x="-238" y="26670"/>
                        <a:pt x="-238" y="27622"/>
                        <a:pt x="714" y="28575"/>
                      </a:cubicBezTo>
                      <a:lnTo>
                        <a:pt x="6429" y="32385"/>
                      </a:lnTo>
                      <a:cubicBezTo>
                        <a:pt x="7382" y="32385"/>
                        <a:pt x="8334" y="33338"/>
                        <a:pt x="9287" y="32385"/>
                      </a:cubicBezTo>
                      <a:lnTo>
                        <a:pt x="81677" y="14288"/>
                      </a:lnTo>
                      <a:lnTo>
                        <a:pt x="57864" y="0"/>
                      </a:lnTo>
                      <a:lnTo>
                        <a:pt x="714" y="26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1" name="Graphic 4369">
            <a:extLst>
              <a:ext uri="{FF2B5EF4-FFF2-40B4-BE49-F238E27FC236}">
                <a16:creationId xmlns:a16="http://schemas.microsoft.com/office/drawing/2014/main" id="{9CF173DD-4293-41C6-9608-28D677B056D8}"/>
              </a:ext>
            </a:extLst>
          </p:cNvPr>
          <p:cNvGrpSpPr/>
          <p:nvPr/>
        </p:nvGrpSpPr>
        <p:grpSpPr>
          <a:xfrm>
            <a:off x="1777394" y="269149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8071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989B9-AF20-4A03-B797-0C9427A0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837" y="530886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B78A5-02ED-48F9-8A72-0352C0CD4261}"/>
              </a:ext>
            </a:extLst>
          </p:cNvPr>
          <p:cNvSpPr txBox="1"/>
          <p:nvPr/>
        </p:nvSpPr>
        <p:spPr>
          <a:xfrm>
            <a:off x="882095" y="154679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6DC956-D9D1-4F6D-96E7-562DF63F26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327631-36B7-4F43-A7CE-3F20250108DC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87174B-6C51-4D21-ABED-00D7957B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F31F3C1-ECBD-4D9D-9503-CDF2511A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B80D84F-C340-4364-9548-05A94C110116}"/>
              </a:ext>
            </a:extLst>
          </p:cNvPr>
          <p:cNvSpPr txBox="1"/>
          <p:nvPr/>
        </p:nvSpPr>
        <p:spPr>
          <a:xfrm>
            <a:off x="882095" y="2154016"/>
            <a:ext cx="6401939" cy="396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949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422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Arial</vt:lpstr>
      <vt:lpstr>Baloo 2</vt:lpstr>
      <vt:lpstr>Calibri</vt:lpstr>
      <vt:lpstr>Calibri Light</vt:lpstr>
      <vt:lpstr>Cambria</vt:lpstr>
      <vt:lpstr>Coiny</vt:lpstr>
      <vt:lpstr>Times New Roman</vt:lpstr>
      <vt:lpstr>UTM Futura Extra</vt:lpstr>
      <vt:lpstr>Office 主题</vt:lpstr>
      <vt:lpstr>1_Office 主题</vt:lpstr>
      <vt:lpstr>2_Office Theme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49</cp:revision>
  <dcterms:created xsi:type="dcterms:W3CDTF">2022-07-13T06:22:10Z</dcterms:created>
  <dcterms:modified xsi:type="dcterms:W3CDTF">2025-11-17T13:00:05Z</dcterms:modified>
</cp:coreProperties>
</file>