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13" r:id="rId4"/>
    <p:sldMasterId id="2147483726" r:id="rId5"/>
    <p:sldMasterId id="2147483738" r:id="rId6"/>
  </p:sldMasterIdLst>
  <p:notesMasterIdLst>
    <p:notesMasterId r:id="rId20"/>
  </p:notesMasterIdLst>
  <p:sldIdLst>
    <p:sldId id="257" r:id="rId7"/>
    <p:sldId id="261" r:id="rId8"/>
    <p:sldId id="256" r:id="rId9"/>
    <p:sldId id="262" r:id="rId10"/>
    <p:sldId id="1416" r:id="rId11"/>
    <p:sldId id="1426" r:id="rId12"/>
    <p:sldId id="1427" r:id="rId13"/>
    <p:sldId id="263" r:id="rId14"/>
    <p:sldId id="264" r:id="rId15"/>
    <p:sldId id="1432" r:id="rId16"/>
    <p:sldId id="1430" r:id="rId17"/>
    <p:sldId id="1437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70" autoAdjust="0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EEB1-3289-4EB1-BCAB-062B70C5B57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E364-8267-4129-AECB-3A74ED89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nảy</a:t>
            </a:r>
            <a:r>
              <a:rPr lang="en-US" dirty="0"/>
              <a:t>  </a:t>
            </a:r>
            <a:r>
              <a:rPr lang="en-US" dirty="0" err="1"/>
              <a:t>mầm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chậu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9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2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8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3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24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6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4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86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1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1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2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4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1656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03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1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3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7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8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6729765" y="2656767"/>
            <a:ext cx="34292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22"/>
          <p:cNvGrpSpPr/>
          <p:nvPr/>
        </p:nvGrpSpPr>
        <p:grpSpPr>
          <a:xfrm>
            <a:off x="9221352" y="4762098"/>
            <a:ext cx="3814805" cy="1358817"/>
            <a:chOff x="6916014" y="3571573"/>
            <a:chExt cx="2861104" cy="1019113"/>
          </a:xfrm>
        </p:grpSpPr>
        <p:sp>
          <p:nvSpPr>
            <p:cNvPr id="351" name="Google Shape;351;p22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2"/>
          <p:cNvSpPr/>
          <p:nvPr/>
        </p:nvSpPr>
        <p:spPr>
          <a:xfrm flipH="1">
            <a:off x="9611190" y="1013272"/>
            <a:ext cx="2766909" cy="7635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2"/>
          <p:cNvSpPr/>
          <p:nvPr/>
        </p:nvSpPr>
        <p:spPr>
          <a:xfrm flipH="1">
            <a:off x="8851934" y="20687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5" name="Google Shape;355;p22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56" name="Google Shape;356;p22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22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83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2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15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9521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02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3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834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45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231571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0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5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00262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2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6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6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3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01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74535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61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67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523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051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239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52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28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179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71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00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92895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08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8313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305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402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676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20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397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858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437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433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04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78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3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2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>
            <a:extLst>
              <a:ext uri="{FF2B5EF4-FFF2-40B4-BE49-F238E27FC236}">
                <a16:creationId xmlns:a16="http://schemas.microsoft.com/office/drawing/2014/main" id="{9AB17A5D-700F-88E8-7A29-2E60261465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13" name="组合 24">
            <a:extLst>
              <a:ext uri="{FF2B5EF4-FFF2-40B4-BE49-F238E27FC236}">
                <a16:creationId xmlns:a16="http://schemas.microsoft.com/office/drawing/2014/main" id="{95AC08D4-4691-F06B-AFF8-2D05B415304D}"/>
              </a:ext>
            </a:extLst>
          </p:cNvPr>
          <p:cNvGrpSpPr/>
          <p:nvPr userDrawn="1"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55720380-2F85-DE31-99E3-B36E11F7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15" name="矩形 23">
              <a:extLst>
                <a:ext uri="{FF2B5EF4-FFF2-40B4-BE49-F238E27FC236}">
                  <a16:creationId xmlns:a16="http://schemas.microsoft.com/office/drawing/2014/main" id="{71FF31B3-F113-80A1-90B1-9DCA3882FD4A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16" name="矩形: 圆角 1">
            <a:extLst>
              <a:ext uri="{FF2B5EF4-FFF2-40B4-BE49-F238E27FC236}">
                <a16:creationId xmlns:a16="http://schemas.microsoft.com/office/drawing/2014/main" id="{E167C53E-1A22-D66D-5693-6452E3C636D2}"/>
              </a:ext>
            </a:extLst>
          </p:cNvPr>
          <p:cNvSpPr/>
          <p:nvPr userDrawn="1"/>
        </p:nvSpPr>
        <p:spPr>
          <a:xfrm>
            <a:off x="346842" y="304800"/>
            <a:ext cx="11519932" cy="632733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484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239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D152C7-060F-BC82-A3A4-F9C4833D5C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F3B5CA-3C2B-4116-780F-456EE80B51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image" Target="../media/image37.svg"/><Relationship Id="rId9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7.svg"/><Relationship Id="rId7" Type="http://schemas.openxmlformats.org/officeDocument/2006/relationships/image" Target="../media/image45.svg"/><Relationship Id="rId12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43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slide" Target="slide11.xml"/><Relationship Id="rId3" Type="http://schemas.openxmlformats.org/officeDocument/2006/relationships/notesSlide" Target="../notesSlides/notesSlide3.xml"/><Relationship Id="rId21" Type="http://schemas.openxmlformats.org/officeDocument/2006/relationships/slide" Target="slide10.xml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7.wdp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57.png"/><Relationship Id="rId5" Type="http://schemas.openxmlformats.org/officeDocument/2006/relationships/image" Target="../media/image48.png"/><Relationship Id="rId15" Type="http://schemas.openxmlformats.org/officeDocument/2006/relationships/image" Target="../media/image52.png"/><Relationship Id="rId23" Type="http://schemas.openxmlformats.org/officeDocument/2006/relationships/slide" Target="slide8.xml"/><Relationship Id="rId10" Type="http://schemas.openxmlformats.org/officeDocument/2006/relationships/image" Target="../media/image50.png"/><Relationship Id="rId19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slide" Target="slide6.xml"/><Relationship Id="rId14" Type="http://schemas.openxmlformats.org/officeDocument/2006/relationships/slide" Target="slide7.xml"/><Relationship Id="rId2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/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E24BD6AD-7D43-E273-EA77-8738CC53508F}"/>
              </a:ext>
            </a:extLst>
          </p:cNvPr>
          <p:cNvSpPr/>
          <p:nvPr/>
        </p:nvSpPr>
        <p:spPr>
          <a:xfrm>
            <a:off x="6483728" y="2148775"/>
            <a:ext cx="2799927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C3384-E1AA-86C8-85F8-E9E7530BE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460" y="992118"/>
            <a:ext cx="4165961" cy="4478916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29926E-4DDA-6FBF-DF18-5FBF9C4A9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058888" y="1849547"/>
            <a:ext cx="6733308" cy="340207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đồng tình, bạn chưa ham học hỏi vì ngại hỏi người khác về những điều mình chưa biết, như vậy sẽ khó có thể tiến bộ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6A7C3-4EC5-4740-8F95-146F6691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64" y="1933203"/>
            <a:ext cx="3467224" cy="41128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C7C9CB-C642-4533-B4FC-75A815F3E172}"/>
              </a:ext>
            </a:extLst>
          </p:cNvPr>
          <p:cNvSpPr/>
          <p:nvPr/>
        </p:nvSpPr>
        <p:spPr>
          <a:xfrm>
            <a:off x="1270660" y="1638795"/>
            <a:ext cx="617517" cy="581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3156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041557" y="1849547"/>
            <a:ext cx="6759146" cy="325379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 tình, bạn nhỏ ham học hỏi vì đã dùng tiền lì xì để mua sách để đọc và khám phá thế giới xung quanh.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F1EF0-6716-4AAF-97C0-80DB3870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2" y="1755439"/>
            <a:ext cx="4241459" cy="37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8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75886FCE-BA42-D8B0-A9F4-3AD05A5EA64C}"/>
              </a:ext>
            </a:extLst>
          </p:cNvPr>
          <p:cNvSpPr txBox="1"/>
          <p:nvPr/>
        </p:nvSpPr>
        <p:spPr>
          <a:xfrm>
            <a:off x="475012" y="716267"/>
            <a:ext cx="109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35266-E084-9520-0852-4D3E75B85A3B}"/>
              </a:ext>
            </a:extLst>
          </p:cNvPr>
          <p:cNvGrpSpPr/>
          <p:nvPr/>
        </p:nvGrpSpPr>
        <p:grpSpPr>
          <a:xfrm>
            <a:off x="380010" y="2380692"/>
            <a:ext cx="10711543" cy="2725698"/>
            <a:chOff x="380010" y="2380692"/>
            <a:chExt cx="10711543" cy="2725698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1A1AD0E8-4030-A169-379A-550DEA61301F}"/>
                </a:ext>
              </a:extLst>
            </p:cNvPr>
            <p:cNvSpPr/>
            <p:nvPr/>
          </p:nvSpPr>
          <p:spPr>
            <a:xfrm>
              <a:off x="380010" y="2380692"/>
              <a:ext cx="5715990" cy="2683824"/>
            </a:xfrm>
            <a:prstGeom prst="flowChartInputOutp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60C50E-9ED8-61E9-6ECF-E0CD98EC0C49}"/>
                </a:ext>
              </a:extLst>
            </p:cNvPr>
            <p:cNvSpPr txBox="1"/>
            <p:nvPr/>
          </p:nvSpPr>
          <p:spPr>
            <a:xfrm>
              <a:off x="1408670" y="2551845"/>
              <a:ext cx="385530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thắc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8B795-7680-EEB1-C0C0-4DE23421931F}"/>
                </a:ext>
              </a:extLst>
            </p:cNvPr>
            <p:cNvSpPr txBox="1"/>
            <p:nvPr/>
          </p:nvSpPr>
          <p:spPr>
            <a:xfrm>
              <a:off x="6662057" y="2551845"/>
              <a:ext cx="442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CB3BF4-2727-F6AE-53A5-48E1BFD62974}"/>
              </a:ext>
            </a:extLst>
          </p:cNvPr>
          <p:cNvGrpSpPr/>
          <p:nvPr/>
        </p:nvGrpSpPr>
        <p:grpSpPr>
          <a:xfrm>
            <a:off x="6412674" y="2422566"/>
            <a:ext cx="5399315" cy="2683824"/>
            <a:chOff x="6412674" y="2422566"/>
            <a:chExt cx="5399315" cy="2683824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51F37A6-F682-987A-2BD7-77F14AFD8841}"/>
                </a:ext>
              </a:extLst>
            </p:cNvPr>
            <p:cNvSpPr/>
            <p:nvPr/>
          </p:nvSpPr>
          <p:spPr>
            <a:xfrm>
              <a:off x="6412674" y="2422566"/>
              <a:ext cx="5399315" cy="268382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5B351A-2ED1-C487-05C9-24B59FD41F1D}"/>
                </a:ext>
              </a:extLst>
            </p:cNvPr>
            <p:cNvSpPr txBox="1"/>
            <p:nvPr/>
          </p:nvSpPr>
          <p:spPr>
            <a:xfrm>
              <a:off x="6518528" y="2509971"/>
              <a:ext cx="518760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khảo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092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16" y="3974202"/>
            <a:ext cx="2242118" cy="286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120" y="-34955"/>
            <a:ext cx="5163760" cy="1493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82" y="3879822"/>
            <a:ext cx="1976668" cy="2856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D69FC1-B1F2-4C57-8709-4A44708DB38D}"/>
              </a:ext>
            </a:extLst>
          </p:cNvPr>
          <p:cNvGrpSpPr/>
          <p:nvPr/>
        </p:nvGrpSpPr>
        <p:grpSpPr>
          <a:xfrm>
            <a:off x="543697" y="679622"/>
            <a:ext cx="6374287" cy="3136811"/>
            <a:chOff x="3782955" y="2444585"/>
            <a:chExt cx="6429284" cy="2970478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8595B5AC-209D-45CE-8FB8-2904420E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782955" y="2444585"/>
              <a:ext cx="6429284" cy="2970478"/>
            </a:xfrm>
            <a:prstGeom prst="rect">
              <a:avLst/>
            </a:prstGeom>
            <a:effectLst>
              <a:glow rad="127000">
                <a:schemeClr val="accent4">
                  <a:lumMod val="20000"/>
                  <a:lumOff val="80000"/>
                </a:schemeClr>
              </a:glow>
              <a:reflection endPos="0" dist="50800" dir="5400000" sy="-100000" algn="bl" rotWithShape="0"/>
            </a:effectLst>
          </p:spPr>
        </p:pic>
        <p:sp>
          <p:nvSpPr>
            <p:cNvPr id="11" name="Hộp Văn bản 3">
              <a:extLst>
                <a:ext uri="{FF2B5EF4-FFF2-40B4-BE49-F238E27FC236}">
                  <a16:creationId xmlns:a16="http://schemas.microsoft.com/office/drawing/2014/main" id="{568A7BCF-0E87-47FA-9033-791003499B60}"/>
                </a:ext>
              </a:extLst>
            </p:cNvPr>
            <p:cNvSpPr txBox="1"/>
            <p:nvPr/>
          </p:nvSpPr>
          <p:spPr>
            <a:xfrm>
              <a:off x="4149888" y="3053845"/>
              <a:ext cx="5328828" cy="131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 huống 1: Em sẽ chọn thời gian khác để hỏi cô giáo, có thể là giờ ra chơi hoặc cuối buổi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1FE9B-0305-4AA7-8C0F-8DD587166627}"/>
              </a:ext>
            </a:extLst>
          </p:cNvPr>
          <p:cNvGrpSpPr/>
          <p:nvPr/>
        </p:nvGrpSpPr>
        <p:grpSpPr>
          <a:xfrm>
            <a:off x="7042068" y="399554"/>
            <a:ext cx="5355771" cy="3554607"/>
            <a:chOff x="3782955" y="2444585"/>
            <a:chExt cx="6429284" cy="2970478"/>
          </a:xfrm>
        </p:grpSpPr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DAFFB37C-3F9C-472B-95C0-6C6988C6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782955" y="2444585"/>
              <a:ext cx="6429284" cy="2970478"/>
            </a:xfrm>
            <a:prstGeom prst="rect">
              <a:avLst/>
            </a:prstGeom>
            <a:effectLst>
              <a:glow rad="127000">
                <a:schemeClr val="accent4">
                  <a:lumMod val="20000"/>
                  <a:lumOff val="80000"/>
                </a:schemeClr>
              </a:glow>
              <a:reflection endPos="0" dist="50800" dir="5400000" sy="-100000" algn="bl" rotWithShape="0"/>
            </a:effectLst>
          </p:spPr>
        </p:pic>
        <p:sp>
          <p:nvSpPr>
            <p:cNvPr id="15" name="Hộp Văn bản 3">
              <a:extLst>
                <a:ext uri="{FF2B5EF4-FFF2-40B4-BE49-F238E27FC236}">
                  <a16:creationId xmlns:a16="http://schemas.microsoft.com/office/drawing/2014/main" id="{49ED8E4A-5B9A-4A53-A9E4-9CB69A6483D9}"/>
                </a:ext>
              </a:extLst>
            </p:cNvPr>
            <p:cNvSpPr txBox="1"/>
            <p:nvPr/>
          </p:nvSpPr>
          <p:spPr>
            <a:xfrm>
              <a:off x="4274139" y="3132078"/>
              <a:ext cx="5357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 huống 2: Em sẽ tìm đến thư viện của trường để mượn sách tham khảo hoặc mượn của bạn bè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7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1FB9533-CCC8-416F-BBAD-B0ABBDF81EF3}"/>
              </a:ext>
            </a:extLst>
          </p:cNvPr>
          <p:cNvSpPr/>
          <p:nvPr/>
        </p:nvSpPr>
        <p:spPr>
          <a:xfrm>
            <a:off x="878840" y="1049968"/>
            <a:ext cx="10434320" cy="117220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66F0A2B-217D-4FA5-8275-410A14F4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" y="1251350"/>
            <a:ext cx="12099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Ham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lợi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ích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FFFB9C-3252-4815-956F-164C8800AF2F}"/>
              </a:ext>
            </a:extLst>
          </p:cNvPr>
          <p:cNvSpPr/>
          <p:nvPr/>
        </p:nvSpPr>
        <p:spPr>
          <a:xfrm>
            <a:off x="1025396" y="3157727"/>
            <a:ext cx="10307633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Ham học hỏi sẽ giúp chúng ta thêm hiểu biết và đạt được kết quả tốt trong học tập.</a:t>
            </a:r>
          </a:p>
        </p:txBody>
      </p: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0360071" y="4926258"/>
            <a:ext cx="1703658" cy="1812402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9390881" y="488049"/>
            <a:ext cx="3210455" cy="577882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148431" y="110900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32432">
            <a:off x="269955" y="4389746"/>
            <a:ext cx="1303133" cy="2548917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509744" y="3177567"/>
            <a:ext cx="844038" cy="92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84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3324441" y="67440"/>
            <a:ext cx="725364" cy="79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7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8050341" y="6138493"/>
            <a:ext cx="694063" cy="77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7772827" y="2345"/>
            <a:ext cx="830067" cy="9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7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1091917" y="3419489"/>
            <a:ext cx="661664" cy="87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3384524" y="6004676"/>
            <a:ext cx="768008" cy="101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5411254" y="169614"/>
            <a:ext cx="1025617" cy="11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5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1332738" y="1650116"/>
            <a:ext cx="950949" cy="10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134623" y="1834286"/>
            <a:ext cx="722718" cy="112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4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5872765" y="5505921"/>
            <a:ext cx="737849" cy="11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3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4609" y="1038426"/>
            <a:ext cx="9655944" cy="4781149"/>
            <a:chOff x="-21264" y="0"/>
            <a:chExt cx="19311888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-21264" y="186910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667BBF26-6646-54E3-478C-14FD658E6842}"/>
              </a:ext>
            </a:extLst>
          </p:cNvPr>
          <p:cNvSpPr/>
          <p:nvPr/>
        </p:nvSpPr>
        <p:spPr>
          <a:xfrm>
            <a:off x="892222" y="2316112"/>
            <a:ext cx="2848800" cy="3642214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18F6AF-9197-B34C-645F-CC47E4B23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7059" y="2179608"/>
            <a:ext cx="5358848" cy="3158002"/>
          </a:xfrm>
          <a:prstGeom prst="rect">
            <a:avLst/>
          </a:prstGeom>
        </p:spPr>
      </p:pic>
      <p:pic>
        <p:nvPicPr>
          <p:cNvPr id="22" name="Picture 2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B1F7C2-B982-3AF0-6979-C24EEE3F3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5A2279-B282-6746-367A-F8D211E861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1057" y="1152760"/>
            <a:ext cx="3572566" cy="9937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4">
            <a:extLst>
              <a:ext uri="{FF2B5EF4-FFF2-40B4-BE49-F238E27FC236}">
                <a16:creationId xmlns:a16="http://schemas.microsoft.com/office/drawing/2014/main" id="{B711D70C-9293-4DB8-A40F-FEC3169CA2C5}"/>
              </a:ext>
            </a:extLst>
          </p:cNvPr>
          <p:cNvSpPr txBox="1"/>
          <p:nvPr/>
        </p:nvSpPr>
        <p:spPr>
          <a:xfrm>
            <a:off x="1270000" y="490636"/>
            <a:ext cx="944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không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kiến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Vì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sao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CBFA9-698F-4246-806A-270BFAEC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" y="1690965"/>
            <a:ext cx="5544185" cy="270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7C7F6-0EB0-4A40-8C36-A30D9791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97" y="4049235"/>
            <a:ext cx="6220460" cy="269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9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3622206" cy="195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2291136" y="3558144"/>
            <a:ext cx="1195268" cy="11225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08396" y="5616438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311096" y="2632366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245171" y="4568163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4340324" y="3558143"/>
            <a:ext cx="1195268" cy="112253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06608" y="5611629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215454" y="2468727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072826" y="4602888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8424517" y="3616816"/>
            <a:ext cx="1195268" cy="11225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694045" y="5620068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359891" y="2468727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329579" y="4621648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374603" y="3562946"/>
            <a:ext cx="1195268" cy="112253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695833" y="5648532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212281" y="2144058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6298754" y="4511832"/>
            <a:ext cx="1454769" cy="1054364"/>
          </a:xfrm>
          <a:prstGeom prst="rect">
            <a:avLst/>
          </a:prstGeom>
        </p:spPr>
      </p:pic>
      <p:pic>
        <p:nvPicPr>
          <p:cNvPr id="31" name="PA_图片 11">
            <a:hlinkClick r:id="rId23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0"/>
            <a:ext cx="1725804" cy="1725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57131" y="382074"/>
            <a:ext cx="687078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06985" y="4808089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01494" y="172137"/>
            <a:ext cx="1159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528101" y="1062284"/>
            <a:ext cx="6308462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 tình với ý kiến của Khôi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227695" y="2744004"/>
            <a:ext cx="6561266" cy="241768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 hỏi từ người khác không phải là thiếu tự tin mà là mở rộng sự hiểu biết cho bản thân.</a:t>
            </a: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491" y="0"/>
            <a:ext cx="1118509" cy="1118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30766-7F93-47D5-AC0A-529CE1D3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24" y="1158777"/>
            <a:ext cx="4082754" cy="37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93495" y="4275653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226487" y="304535"/>
            <a:ext cx="1169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000587" y="1447326"/>
            <a:ext cx="6943106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tán thành với ý kiến của Trang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959315" y="2863581"/>
            <a:ext cx="6794286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Ham học hỏi sẽ giúp chúng ta hiểu thêm nhiều kiến thức mới, nhờ đó sẽ tiến bộ hơn trong học tập.</a:t>
            </a:r>
          </a:p>
        </p:txBody>
      </p:sp>
      <p:pic>
        <p:nvPicPr>
          <p:cNvPr id="46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6B4FD-2550-4545-9359-1B357375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23" y="1237639"/>
            <a:ext cx="3984349" cy="39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4">
            <a:extLst>
              <a:ext uri="{FF2B5EF4-FFF2-40B4-BE49-F238E27FC236}">
                <a16:creationId xmlns:a16="http://schemas.microsoft.com/office/drawing/2014/main" id="{872A8366-5DEB-4283-BA79-3A72D140085E}"/>
              </a:ext>
            </a:extLst>
          </p:cNvPr>
          <p:cNvSpPr txBox="1"/>
          <p:nvPr/>
        </p:nvSpPr>
        <p:spPr>
          <a:xfrm>
            <a:off x="486888" y="490636"/>
            <a:ext cx="1099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đồng tình hay không đồng tình với thái độ hay hành vi của bạn nào trong các tranh dưới đây? Vì sao?</a:t>
            </a:r>
            <a:endParaRPr lang="en-US" altLang="zh-CN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955CF8-A079-44E0-BB06-F5F57055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73" y="4203865"/>
            <a:ext cx="6053928" cy="265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631281-F3B6-45BA-84B8-F1B5F97EC7EC}"/>
              </a:ext>
            </a:extLst>
          </p:cNvPr>
          <p:cNvGrpSpPr/>
          <p:nvPr/>
        </p:nvGrpSpPr>
        <p:grpSpPr>
          <a:xfrm>
            <a:off x="1131692" y="4626693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623D3B9D-3214-4AC8-B68F-0D28C61CA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C5CDF32-DEFC-47F0-BC68-8779EC5B712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DE11D21-7425-4590-B4A7-96024F3C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39" y="1889740"/>
            <a:ext cx="6137630" cy="24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735782" y="1849547"/>
            <a:ext cx="6056414" cy="31302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đồng tình, vì bạn nhỏ chưa ham học hỏi, ngại khó và không chịu quan sát cách làm từ mẹ để làm theo.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61E2FF-DA56-4983-B90B-21B443AB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49" y="2039552"/>
            <a:ext cx="5001456" cy="33993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464</Words>
  <Application>Microsoft Office PowerPoint</Application>
  <PresentationFormat>Widescreen</PresentationFormat>
  <Paragraphs>52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微软雅黑</vt:lpstr>
      <vt:lpstr>宋体</vt:lpstr>
      <vt:lpstr>Antic</vt:lpstr>
      <vt:lpstr>Arial</vt:lpstr>
      <vt:lpstr>Calibri</vt:lpstr>
      <vt:lpstr>Cambria</vt:lpstr>
      <vt:lpstr>Coiny</vt:lpstr>
      <vt:lpstr>等线</vt:lpstr>
      <vt:lpstr>Libre Franklin Bold</vt:lpstr>
      <vt:lpstr>Libre Franklin Ultra-Bold</vt:lpstr>
      <vt:lpstr>Neucha</vt:lpstr>
      <vt:lpstr>Roboto Condensed Light</vt:lpstr>
      <vt:lpstr>Times New Roman</vt:lpstr>
      <vt:lpstr>包图简圆体</vt:lpstr>
      <vt:lpstr>字魂59号-创粗黑</vt:lpstr>
      <vt:lpstr>自定义设计方案</vt:lpstr>
      <vt:lpstr>1_自定义设计方案</vt:lpstr>
      <vt:lpstr>Lawn and Garden Month by Slidesgo</vt:lpstr>
      <vt:lpstr>5_Office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49</cp:revision>
  <dcterms:created xsi:type="dcterms:W3CDTF">2022-08-12T00:23:45Z</dcterms:created>
  <dcterms:modified xsi:type="dcterms:W3CDTF">2025-11-21T04:41:03Z</dcterms:modified>
</cp:coreProperties>
</file>