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23" r:id="rId3"/>
    <p:sldMasterId id="2147483747" r:id="rId4"/>
  </p:sldMasterIdLst>
  <p:notesMasterIdLst>
    <p:notesMasterId r:id="rId10"/>
  </p:notesMasterIdLst>
  <p:sldIdLst>
    <p:sldId id="347" r:id="rId5"/>
    <p:sldId id="259" r:id="rId6"/>
    <p:sldId id="521" r:id="rId7"/>
    <p:sldId id="522" r:id="rId8"/>
    <p:sldId id="34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2397"/>
            </a:lvl1pPr>
            <a:lvl2pPr marL="456346" indent="0" algn="ctr">
              <a:buNone/>
              <a:defRPr sz="2022"/>
            </a:lvl2pPr>
            <a:lvl3pPr marL="912692" indent="0" algn="ctr">
              <a:buNone/>
              <a:defRPr sz="1798"/>
            </a:lvl3pPr>
            <a:lvl4pPr marL="1369038" indent="0" algn="ctr">
              <a:buNone/>
              <a:defRPr sz="1573"/>
            </a:lvl4pPr>
            <a:lvl5pPr marL="1824924" indent="0" algn="ctr">
              <a:buNone/>
              <a:defRPr sz="1573"/>
            </a:lvl5pPr>
            <a:lvl6pPr marL="2281270" indent="0" algn="ctr">
              <a:buNone/>
              <a:defRPr sz="1573"/>
            </a:lvl6pPr>
            <a:lvl7pPr marL="2737616" indent="0" algn="ctr">
              <a:buNone/>
              <a:defRPr sz="1573"/>
            </a:lvl7pPr>
            <a:lvl8pPr marL="3193961" indent="0" algn="ctr">
              <a:buNone/>
              <a:defRPr sz="1573"/>
            </a:lvl8pPr>
            <a:lvl9pPr marL="3650308" indent="0" algn="ctr">
              <a:buNone/>
              <a:defRPr sz="157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9055396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0047742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7" cy="5812033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39190648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7"/>
            <a:ext cx="5181698" cy="2098745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637820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56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3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4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2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44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8"/>
            <a:ext cx="5980067" cy="3275847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7108593"/>
      </p:ext>
    </p:extLst>
  </p:cSld>
  <p:clrMapOvr>
    <a:masterClrMapping/>
  </p:clrMapOvr>
  <p:transition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01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06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91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3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55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06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7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55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26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59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456346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2pPr>
            <a:lvl3pPr marL="91269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03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4pPr>
            <a:lvl5pPr marL="1824924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5pPr>
            <a:lvl6pPr marL="2281270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6pPr>
            <a:lvl7pPr marL="2737616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7pPr>
            <a:lvl8pPr marL="3193961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8pPr>
            <a:lvl9pPr marL="3650308" indent="0">
              <a:buNone/>
              <a:defRPr sz="15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2758607"/>
      </p:ext>
    </p:extLst>
  </p:cSld>
  <p:clrMapOvr>
    <a:masterClrMapping/>
  </p:clrMapOvr>
  <p:transition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47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9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0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1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39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287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313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2147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320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7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7"/>
            <a:ext cx="5181698" cy="4351484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0932777"/>
      </p:ext>
    </p:extLst>
  </p:cSld>
  <p:clrMapOvr>
    <a:masterClrMapping/>
  </p:clrMapOvr>
  <p:transition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097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664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7431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515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621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2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8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7"/>
            <a:ext cx="4873666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8"/>
            <a:ext cx="4873666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2771"/>
            </a:lvl1pPr>
            <a:lvl2pPr marL="456346" indent="0">
              <a:buNone/>
              <a:defRPr sz="2397"/>
            </a:lvl2pPr>
            <a:lvl3pPr marL="912692" indent="0">
              <a:buNone/>
              <a:defRPr sz="2022"/>
            </a:lvl3pPr>
            <a:lvl4pPr marL="1369038" indent="0">
              <a:buNone/>
              <a:defRPr sz="1798"/>
            </a:lvl4pPr>
            <a:lvl5pPr marL="1824924" indent="0">
              <a:buNone/>
              <a:defRPr sz="1798"/>
            </a:lvl5pPr>
            <a:lvl6pPr marL="2281270" indent="0">
              <a:buNone/>
              <a:defRPr sz="1798"/>
            </a:lvl6pPr>
            <a:lvl7pPr marL="2737616" indent="0">
              <a:buNone/>
              <a:defRPr sz="1798"/>
            </a:lvl7pPr>
            <a:lvl8pPr marL="3193961" indent="0">
              <a:buNone/>
              <a:defRPr sz="1798"/>
            </a:lvl8pPr>
            <a:lvl9pPr marL="3650308" indent="0">
              <a:buNone/>
              <a:defRPr sz="17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6948154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12076966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420151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3" y="457216"/>
            <a:ext cx="3932311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3221"/>
            </a:lvl1pPr>
            <a:lvl2pPr>
              <a:defRPr sz="2771"/>
            </a:lvl2pPr>
            <a:lvl3pPr>
              <a:defRPr sz="2397"/>
            </a:lvl3pPr>
            <a:lvl4pPr>
              <a:defRPr sz="2022"/>
            </a:lvl4pPr>
            <a:lvl5pPr>
              <a:defRPr sz="2022"/>
            </a:lvl5pPr>
            <a:lvl6pPr>
              <a:defRPr sz="2022"/>
            </a:lvl6pPr>
            <a:lvl7pPr>
              <a:defRPr sz="2022"/>
            </a:lvl7pPr>
            <a:lvl8pPr>
              <a:defRPr sz="2022"/>
            </a:lvl8pPr>
            <a:lvl9pPr>
              <a:defRPr sz="202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3" y="2057470"/>
            <a:ext cx="3932311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1573"/>
            </a:lvl1pPr>
            <a:lvl2pPr marL="456346" indent="0">
              <a:buNone/>
              <a:defRPr sz="1423"/>
            </a:lvl2pPr>
            <a:lvl3pPr marL="912692" indent="0">
              <a:buNone/>
              <a:defRPr sz="1198"/>
            </a:lvl3pPr>
            <a:lvl4pPr marL="1369038" indent="0">
              <a:buNone/>
              <a:defRPr sz="974"/>
            </a:lvl4pPr>
            <a:lvl5pPr marL="1824924" indent="0">
              <a:buNone/>
              <a:defRPr sz="974"/>
            </a:lvl5pPr>
            <a:lvl6pPr marL="2281270" indent="0">
              <a:buNone/>
              <a:defRPr sz="974"/>
            </a:lvl6pPr>
            <a:lvl7pPr marL="2737616" indent="0">
              <a:buNone/>
              <a:defRPr sz="974"/>
            </a:lvl7pPr>
            <a:lvl8pPr marL="3193961" indent="0">
              <a:buNone/>
              <a:defRPr sz="974"/>
            </a:lvl8pPr>
            <a:lvl9pPr marL="3650308" indent="0">
              <a:buNone/>
              <a:defRPr sz="97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69894146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322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21"/>
            </a:lvl1pPr>
            <a:lvl2pPr marL="456346" indent="0">
              <a:buNone/>
              <a:defRPr sz="2771"/>
            </a:lvl2pPr>
            <a:lvl3pPr marL="912692" indent="0">
              <a:buNone/>
              <a:defRPr sz="2397"/>
            </a:lvl3pPr>
            <a:lvl4pPr marL="1369038" indent="0">
              <a:buNone/>
              <a:defRPr sz="2022"/>
            </a:lvl4pPr>
            <a:lvl5pPr marL="1824924" indent="0">
              <a:buNone/>
              <a:defRPr sz="2022"/>
            </a:lvl5pPr>
            <a:lvl6pPr marL="2281270" indent="0">
              <a:buNone/>
              <a:defRPr sz="2022"/>
            </a:lvl6pPr>
            <a:lvl7pPr marL="2737616" indent="0">
              <a:buNone/>
              <a:defRPr sz="2022"/>
            </a:lvl7pPr>
            <a:lvl8pPr marL="3193961" indent="0">
              <a:buNone/>
              <a:defRPr sz="2022"/>
            </a:lvl8pPr>
            <a:lvl9pPr marL="3650308" indent="0">
              <a:buNone/>
              <a:defRPr sz="202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70"/>
            <a:ext cx="4165428" cy="381171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022"/>
            </a:lvl1pPr>
            <a:lvl2pPr marL="456346" indent="0">
              <a:buNone/>
              <a:defRPr sz="1798"/>
            </a:lvl2pPr>
            <a:lvl3pPr marL="912692" indent="0">
              <a:buNone/>
              <a:defRPr sz="1573"/>
            </a:lvl3pPr>
            <a:lvl4pPr marL="1369038" indent="0">
              <a:buNone/>
              <a:defRPr sz="1423"/>
            </a:lvl4pPr>
            <a:lvl5pPr marL="1824924" indent="0">
              <a:buNone/>
              <a:defRPr sz="1423"/>
            </a:lvl5pPr>
            <a:lvl6pPr marL="2281270" indent="0">
              <a:buNone/>
              <a:defRPr sz="1423"/>
            </a:lvl6pPr>
            <a:lvl7pPr marL="2737616" indent="0">
              <a:buNone/>
              <a:defRPr sz="1423"/>
            </a:lvl7pPr>
            <a:lvl8pPr marL="3193961" indent="0">
              <a:buNone/>
              <a:defRPr sz="1423"/>
            </a:lvl8pPr>
            <a:lvl9pPr marL="3650308" indent="0">
              <a:buNone/>
              <a:defRPr sz="142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34212458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031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advClick="0" advTm="3000">
    <p:random/>
  </p:transition>
  <p:hf sldNum="0" hdr="0"/>
  <p:txStyles>
    <p:titleStyle>
      <a:lvl1pPr marL="0" lvl="0" indent="0" algn="ctr" defTabSz="108813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43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534" lvl="0" indent="-407534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141" lvl="1" indent="-340763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9828" lvl="2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4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4128" lvl="3" indent="-272611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7507" lvl="4" indent="-271689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3542" lvl="5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5095" lvl="6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6649" lvl="7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8202" lvl="8" indent="-165777" algn="l" defTabSz="108813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553" lvl="1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106" lvl="2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4659" lvl="3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212" lvl="4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7765" lvl="5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9319" lvl="6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0872" lvl="7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2425" lvl="8" indent="0" algn="l" defTabSz="66310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13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94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BED3D2-902B-120D-E8D4-91926F9DE600}"/>
              </a:ext>
            </a:extLst>
          </p:cNvPr>
          <p:cNvGrpSpPr/>
          <p:nvPr/>
        </p:nvGrpSpPr>
        <p:grpSpPr>
          <a:xfrm>
            <a:off x="2133599" y="519288"/>
            <a:ext cx="8082845" cy="4651023"/>
            <a:chOff x="2133599" y="519288"/>
            <a:chExt cx="8082845" cy="465102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387D7BAC-0D11-3A45-0DD6-115D6B7AB0D8}"/>
                </a:ext>
              </a:extLst>
            </p:cNvPr>
            <p:cNvSpPr txBox="1"/>
            <p:nvPr/>
          </p:nvSpPr>
          <p:spPr>
            <a:xfrm>
              <a:off x="2777330" y="2198468"/>
              <a:ext cx="1215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Phan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Thiện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CC72A66-C780-E491-A270-239D66068490}"/>
                </a:ext>
              </a:extLst>
            </p:cNvPr>
            <p:cNvSpPr/>
            <p:nvPr/>
          </p:nvSpPr>
          <p:spPr>
            <a:xfrm>
              <a:off x="2133599" y="519288"/>
              <a:ext cx="8082845" cy="46510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Google Shape;487;p33">
            <a:extLst>
              <a:ext uri="{FF2B5EF4-FFF2-40B4-BE49-F238E27FC236}">
                <a16:creationId xmlns:a16="http://schemas.microsoft.com/office/drawing/2014/main" id="{58700F0C-6F86-82EF-76D3-97266834F592}"/>
              </a:ext>
            </a:extLst>
          </p:cNvPr>
          <p:cNvSpPr txBox="1">
            <a:spLocks/>
          </p:cNvSpPr>
          <p:nvPr/>
        </p:nvSpPr>
        <p:spPr>
          <a:xfrm>
            <a:off x="669597" y="9497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BDCDC-0A5E-E816-EFFC-8EBFD84275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6586F-1100-7E90-3389-A57C8FDC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867" y="2578586"/>
            <a:ext cx="7706012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3E9ED-6D16-D350-7B81-C83A859B0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889" y="3738701"/>
            <a:ext cx="3334801" cy="1182727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A54006-E6B6-96C5-F703-C98EE5000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7568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58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13788" y="311385"/>
            <a:ext cx="10163484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2996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lang="en-US" sz="2996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ĐỂ THỂ HIỆN SỰ HAM HỌC HỎI CHÚNG TA CẦN </a:t>
            </a:r>
            <a:r>
              <a:rPr lang="en-US" sz="2996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996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094" y="3190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31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</a:t>
            </a: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 HAM ĐỌC SÁCH</a:t>
            </a: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7678" y="4690515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C. ĂN THẬT NO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9982" y="319008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A. ĐI HỌC MUỘN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900" y="3630571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61" y="3604544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52" y="5080110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81019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105746" y="125791"/>
            <a:ext cx="10487537" cy="28787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3196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13788" y="311385"/>
            <a:ext cx="10163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2. ĐÂU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KHÔNG PHẢI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LÀ BIỂU HIỆN SỰ HAM HỌC HỎI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105746" y="3114068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A. NHỜ CHỊ LÀM BÀI TẬP GIÚP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646612" y="4448373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C. NHỜ CÔ GIÁO GIẢNG LẠI BÀI CHƯA HIỂU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453" y="3125936"/>
            <a:ext cx="4820313" cy="129417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3158">
              <a:defRPr/>
            </a:pPr>
            <a:r>
              <a:rPr lang="en-US" sz="2996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B. THÍCH HOẠT ĐỘNG NHÓM</a:t>
            </a: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52" y="3554552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17" y="4685176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32" y="3540393"/>
            <a:ext cx="951704" cy="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8064391B-C88C-1B47-ADEA-872FAB87B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770" y="5742544"/>
            <a:ext cx="968841" cy="96884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87203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634090" y="129721"/>
            <a:ext cx="6945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endParaRPr lang="en-US" sz="28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1473A2-E6F7-615F-8768-D3AA9E367E2D}"/>
              </a:ext>
            </a:extLst>
          </p:cNvPr>
          <p:cNvSpPr/>
          <p:nvPr/>
        </p:nvSpPr>
        <p:spPr>
          <a:xfrm>
            <a:off x="2944838" y="1600595"/>
            <a:ext cx="6433457" cy="20029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61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121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宋体</vt:lpstr>
      <vt:lpstr>Arial</vt:lpstr>
      <vt:lpstr>Bubblegum Sans</vt:lpstr>
      <vt:lpstr>Calibri</vt:lpstr>
      <vt:lpstr>Calibri Light</vt:lpstr>
      <vt:lpstr>Times New Roman</vt:lpstr>
      <vt:lpstr>UVN Banh Mi</vt:lpstr>
      <vt:lpstr>默认设计模板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39</cp:revision>
  <dcterms:created xsi:type="dcterms:W3CDTF">2022-09-17T10:58:09Z</dcterms:created>
  <dcterms:modified xsi:type="dcterms:W3CDTF">2025-11-21T04:58:49Z</dcterms:modified>
</cp:coreProperties>
</file>