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1" d="100"/>
        <a:sy n="7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3D6E6-115E-4473-A2CE-4CE4D794BF7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A7BAB-9744-46F1-AD4E-CB73985C7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5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BCEF-4473-48F1-9201-1E1C1865F0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60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3F9001-C884-428E-AADC-EA201C71A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0F7A842-AC08-4037-85B8-4A8895E75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A75AD-D264-4726-90C8-48B8A675A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1F02A5-2091-4861-945F-F6EC135D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CFDF73-0FE6-4712-BD9F-3B7D2326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55261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FA6B5F-5CFD-4E98-8B27-7E46EBF4B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296438-BF5F-490D-95F0-A5FE4C151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6814AE-60E8-4015-AC40-F3DEFEFC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4F257F-1826-47B6-810D-84BB9D45E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F84C5E-C79E-4831-AB98-D4586C84E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17468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C2E47D4-0509-4369-9D4C-B37FB741A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15C853-3F74-456C-BFC5-CEA87316A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772CBCD-48A6-45BB-A238-1055D395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DA71C7-E0B2-4E09-9F59-05F12B97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E528BB-BE59-4379-B8E5-AF799FD0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18886A82-F657-45E2-A778-677270441494}"/>
              </a:ext>
            </a:extLst>
          </p:cNvPr>
          <p:cNvSpPr>
            <a:spLocks noGrp="1"/>
          </p:cNvSpPr>
          <p:nvPr userDrawn="1"/>
        </p:nvSpPr>
        <p:spPr>
          <a:xfrm>
            <a:off x="2056972" y="3271044"/>
            <a:ext cx="80780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 noProof="0" dirty="0">
                <a:ln>
                  <a:noFill/>
                </a:ln>
                <a:solidFill>
                  <a:srgbClr val="FF0000">
                    <a:alpha val="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1200" noProof="0" dirty="0">
                <a:ln>
                  <a:noFill/>
                </a:ln>
                <a:solidFill>
                  <a:srgbClr val="FF0000">
                    <a:alpha val="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1200" noProof="0" dirty="0">
                <a:ln>
                  <a:noFill/>
                </a:ln>
                <a:solidFill>
                  <a:srgbClr val="FF0000">
                    <a:alpha val="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>
                  <a:alpha val="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  <a:p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881155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E8725-CB73-4BF7-9D40-33E91FB07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016B5B-7914-4801-9BA6-AFC70D744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8FC671-F821-434C-B8DF-E02B58D62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68DEC4-F2C7-4B5A-9131-910308634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5514E0-7209-42B1-980A-C8939B40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66063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73D749-6DEB-4794-A6B7-F89F43903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FCC5225-1CF3-49CE-BDD5-B93B4FC96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EFE670-2A43-40E3-9300-0F8166C1A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407F20-35B0-4D8D-A526-222F9D21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51F0924-FD06-4F8D-B69A-C66134A0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64439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77EA22-5040-4D81-8180-9D8D5621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8FDAC6-F203-438F-8F27-81DA1684F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6CEDC3-8CB5-4A82-969B-E2837C040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DAD9DE6-D4BD-4F62-A177-49BC64D60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2D2626-5349-4458-9B8A-64EC15ED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6B0B225-2402-4ABD-80C4-497CE848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652026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28B4AA-99D9-48EB-BD84-8E2BF246E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3A1D64-6FF8-4AF1-A720-0772A5A24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895B1A-916F-451D-A2FC-20194F22E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F6A227C-17E6-4673-86D9-1A48C01669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42A908B-A3E0-4C15-A8BA-82A01AB7D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4F4B736-655C-4EA7-9C63-9D350D38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DBCCCC0-50E2-4F86-844F-4503C4F9F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685F5A3-0BB2-4465-A011-78E35CE96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968335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318B54-BCE8-42AD-AAB7-5F92865CC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61EFECE-4B8B-48DC-9081-99A31AC2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398DE05-A1AE-48DE-B436-20DC7947C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6D48275-E3D3-4410-9D1C-5456B5ADB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569654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F626A7F-23DF-482B-8135-3AB0C089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A40428C-ABD6-4803-AF48-90AD2531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4F69F35-1C8C-4593-8CD4-46A83281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91068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763A06-318D-433F-8476-CC88BA9C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00331E-3A6E-4F6B-801B-500A24E8B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C88777-B739-4041-9A71-7D5F695A5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EB3FAF6-E895-418A-B06C-1876A06A7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9BDC951-C202-425E-B615-D6D8A4AA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8BAE7F-46B1-4549-99FD-176A5FCD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2353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8CCA6E-E8A0-4D41-957B-05D171A40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43FC3E7-1A46-45A2-974D-F28B8D818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7DC441E-8F2E-4761-8BF0-D349D48E2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7FC91C8-62AB-4617-B48B-31B13319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9F5A5A7-4064-48AA-8CE8-2464C67E7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FB9982-46E1-4EA2-85C0-DD39065A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232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E86CCA2-66BE-4221-8DB6-2A71EA950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09DF75-6E0F-4141-93D5-208100F9E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821C65-D901-4A4D-989B-2FB489061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D4C49-1110-4CC8-A922-15A2BAC40AF1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5F37AE-77A6-496F-979B-CF8D7FD7F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1227C2-1EEC-45C3-8304-3AB429D07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ED944-1594-4967-9A69-A5CD89AF994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6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6C80DEC3-5CE1-CB1F-9AF2-48C1A987423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6270" y="176177"/>
            <a:ext cx="1640217" cy="164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2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B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CA97BE0-2EBA-4378-A81A-318B12D79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405947"/>
          </a:xfrm>
          <a:prstGeom prst="rect">
            <a:avLst/>
          </a:prstGeom>
        </p:spPr>
      </p:pic>
      <p:grpSp>
        <p:nvGrpSpPr>
          <p:cNvPr id="25" name="组合 24">
            <a:extLst>
              <a:ext uri="{FF2B5EF4-FFF2-40B4-BE49-F238E27FC236}">
                <a16:creationId xmlns:a16="http://schemas.microsoft.com/office/drawing/2014/main" id="{8DBF9AB4-38FB-41A0-8FF5-FB6F623DCD41}"/>
              </a:ext>
            </a:extLst>
          </p:cNvPr>
          <p:cNvGrpSpPr/>
          <p:nvPr/>
        </p:nvGrpSpPr>
        <p:grpSpPr>
          <a:xfrm>
            <a:off x="0" y="5158297"/>
            <a:ext cx="12192000" cy="1699703"/>
            <a:chOff x="0" y="5158297"/>
            <a:chExt cx="12192000" cy="1699703"/>
          </a:xfrm>
        </p:grpSpPr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E6F80AD8-169B-4F77-923E-29B02B48AA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158297"/>
              <a:ext cx="12192000" cy="495300"/>
            </a:xfrm>
            <a:prstGeom prst="rect">
              <a:avLst/>
            </a:prstGeom>
          </p:spPr>
        </p:pic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E0070879-9D12-49E9-89C8-2F7BC8B6535B}"/>
                </a:ext>
              </a:extLst>
            </p:cNvPr>
            <p:cNvSpPr/>
            <p:nvPr/>
          </p:nvSpPr>
          <p:spPr>
            <a:xfrm>
              <a:off x="0" y="5405947"/>
              <a:ext cx="12192000" cy="1452053"/>
            </a:xfrm>
            <a:prstGeom prst="rect">
              <a:avLst/>
            </a:prstGeom>
            <a:solidFill>
              <a:srgbClr val="7DB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/>
              </a:endParaRPr>
            </a:p>
          </p:txBody>
        </p:sp>
      </p:grp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FC182FDA-B441-454F-98DC-0A91881A41FA}"/>
              </a:ext>
            </a:extLst>
          </p:cNvPr>
          <p:cNvSpPr/>
          <p:nvPr/>
        </p:nvSpPr>
        <p:spPr>
          <a:xfrm>
            <a:off x="536558" y="948140"/>
            <a:ext cx="11330215" cy="5683991"/>
          </a:xfrm>
          <a:prstGeom prst="roundRect">
            <a:avLst>
              <a:gd name="adj" fmla="val 8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23B6AC-760C-401A-9724-CC23DEB2CB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2268" y="1004850"/>
            <a:ext cx="4171383" cy="30422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40E815-B37E-4251-92B0-F17B1D99BB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7362" y="1088492"/>
            <a:ext cx="5254928" cy="2994087"/>
          </a:xfrm>
          <a:prstGeom prst="rect">
            <a:avLst/>
          </a:prstGeom>
        </p:spPr>
      </p:pic>
      <p:sp>
        <p:nvSpPr>
          <p:cNvPr id="33" name="矩形: 圆角 17">
            <a:extLst>
              <a:ext uri="{FF2B5EF4-FFF2-40B4-BE49-F238E27FC236}">
                <a16:creationId xmlns:a16="http://schemas.microsoft.com/office/drawing/2014/main" id="{CBE43DD7-846D-46E4-B7E8-1B8A485E2B5A}"/>
              </a:ext>
            </a:extLst>
          </p:cNvPr>
          <p:cNvSpPr/>
          <p:nvPr/>
        </p:nvSpPr>
        <p:spPr>
          <a:xfrm>
            <a:off x="716908" y="4307975"/>
            <a:ext cx="4837039" cy="2114090"/>
          </a:xfrm>
          <a:prstGeom prst="roundRect">
            <a:avLst>
              <a:gd name="adj" fmla="val 11805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An </a:t>
            </a:r>
            <a:r>
              <a:rPr kumimoji="0" lang="en-US" altLang="zh-CN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luôn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chú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giảng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điều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chưa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hiểu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mạnh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dạn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thầy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cô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bố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mẹ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bè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微软雅黑"/>
            </a:endParaRPr>
          </a:p>
        </p:txBody>
      </p:sp>
      <p:sp>
        <p:nvSpPr>
          <p:cNvPr id="39" name="矩形: 圆角 17">
            <a:extLst>
              <a:ext uri="{FF2B5EF4-FFF2-40B4-BE49-F238E27FC236}">
                <a16:creationId xmlns:a16="http://schemas.microsoft.com/office/drawing/2014/main" id="{8EDBA8F0-0850-457B-A743-43C88F790135}"/>
              </a:ext>
            </a:extLst>
          </p:cNvPr>
          <p:cNvSpPr/>
          <p:nvPr/>
        </p:nvSpPr>
        <p:spPr>
          <a:xfrm>
            <a:off x="6797138" y="4183519"/>
            <a:ext cx="4837039" cy="1632490"/>
          </a:xfrm>
          <a:prstGeom prst="roundRect">
            <a:avLst>
              <a:gd name="adj" fmla="val 11805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Hùng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rất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ham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đọc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sách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mở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rộng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sự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hiểu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bản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thân</a:t>
            </a:r>
            <a:r>
              <a:rPr kumimoji="0" lang="en-US" altLang="zh-CN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微软雅黑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694A8A-85B9-64C9-A924-1412507DAA34}"/>
              </a:ext>
            </a:extLst>
          </p:cNvPr>
          <p:cNvSpPr txBox="1"/>
          <p:nvPr/>
        </p:nvSpPr>
        <p:spPr>
          <a:xfrm>
            <a:off x="614699" y="233916"/>
            <a:ext cx="10773084" cy="476726"/>
          </a:xfrm>
          <a:prstGeom prst="roundRect">
            <a:avLst/>
          </a:prstGeom>
          <a:solidFill>
            <a:schemeClr val="accent4">
              <a:lumMod val="20000"/>
              <a:lumOff val="80000"/>
              <a:alpha val="52000"/>
            </a:schemeClr>
          </a:solidFill>
          <a:ln w="38100">
            <a:solidFill>
              <a:schemeClr val="tx1"/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lvl="0" algn="ctr">
              <a:defRPr/>
            </a:pP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ham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bức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tranh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dirty="0">
                <a:ln w="28575">
                  <a:noFill/>
                </a:ln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91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9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60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微软雅黑</vt:lpstr>
      <vt:lpstr>Arial</vt:lpstr>
      <vt:lpstr>Calibri</vt:lpstr>
      <vt:lpstr>Cambria</vt:lpstr>
      <vt:lpstr>等线</vt:lpstr>
      <vt:lpstr>Office 主题​​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dell</cp:lastModifiedBy>
  <cp:revision>80</cp:revision>
  <dcterms:created xsi:type="dcterms:W3CDTF">2022-07-15T01:13:52Z</dcterms:created>
  <dcterms:modified xsi:type="dcterms:W3CDTF">2025-11-21T04:55:50Z</dcterms:modified>
</cp:coreProperties>
</file>