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30" r:id="rId2"/>
    <p:sldMasterId id="2147483767" r:id="rId3"/>
  </p:sldMasterIdLst>
  <p:notesMasterIdLst>
    <p:notesMasterId r:id="rId13"/>
  </p:notesMasterIdLst>
  <p:sldIdLst>
    <p:sldId id="258" r:id="rId4"/>
    <p:sldId id="261" r:id="rId5"/>
    <p:sldId id="264" r:id="rId6"/>
    <p:sldId id="286" r:id="rId7"/>
    <p:sldId id="338" r:id="rId8"/>
    <p:sldId id="291" r:id="rId9"/>
    <p:sldId id="660" r:id="rId10"/>
    <p:sldId id="662" r:id="rId11"/>
    <p:sldId id="65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799" autoAdjust="0"/>
  </p:normalViewPr>
  <p:slideViewPr>
    <p:cSldViewPr snapToGrid="0">
      <p:cViewPr varScale="1">
        <p:scale>
          <a:sx n="69" d="100"/>
          <a:sy n="69" d="100"/>
        </p:scale>
        <p:origin x="7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91966-5D7B-4B09-972F-41ED18B181D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AABA0-BF6A-4CB4-8DF5-40A5EB8A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4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 dựa trên những câu trả lời của HS để tìm ra “Ai hiểu thầy cô nhất?”, khen tặng HS.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AABA0-BF6A-4CB4-8DF5-40A5EB8A77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0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8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162C-27EE-4C29-9FAF-08C708EA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A85CD-7DB6-4D78-9762-AD3798026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45E46-FBC2-4B1A-BD6D-CB238D854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A278E-AA27-469A-B565-023E410F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CC5D3-36AA-429A-8973-A802FF73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8CFE0-B9CF-4037-88A9-8DCCA050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6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5F964-9CFC-4B35-B715-52142E19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4D67E-0E2C-4C19-BE40-E2DEF5AD4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AA25D-609B-4144-8E6D-76489D29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3B969-C566-4BF4-92AF-ED9B179B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6BCAF-350D-47F5-90B0-CB559763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2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39F53-96CE-4459-A751-B35AFB22D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3D705-5B1A-4552-AF65-1FF0C95C8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FA5DC-94FA-4CE7-BFFD-9C0F9B6D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6FC2F-D8DB-4251-ABC1-EF7AD972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5294D-0A13-4DB4-AC8E-9276AA4C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09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4BAE-F33C-13A7-2EB4-41F2E8190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CAE92-5D2F-B91A-96E8-6C66B986F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A670C-F4E4-60B9-EC83-0150ACA9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03F5C-4951-CBC6-8D86-34CB6033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9CD77-5EC5-3569-462D-3E48FAB8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8422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1843-F7E0-2220-59F8-E86A53DF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F8F5-4FBE-00D1-8630-52C24303A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B50CB-671B-FD89-F194-411DEECF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6D107-330F-BC56-CDFB-04DF018F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E706-1D2F-BC73-EBDC-13BCABBB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345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600F-CC85-A372-F374-AB7E4B51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FD141-AC8C-CF3D-1033-22705315A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38485-A5AE-4018-3BFA-D4BCC2BA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2809-A555-3677-B6FD-1FDB3C5F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3FAAF-2EA1-1A3F-202B-7BFE9365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9140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3D34-D8FF-C982-74C0-E7AFA0A9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4737-54DB-6D5A-6E91-4CE652CE6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81C24-BF02-BDB0-65D8-E92DAED1C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46F3F-9E2F-FA2A-48C3-5332E333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6F3CC-B11B-D398-EDA5-1EA4AAB5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9933-0378-1713-F455-60D716C9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2285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009E-AD56-88E4-B74C-CE40241F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6984-3740-9E6F-DF93-090BA3FF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FAE3D-9274-DB90-7850-C18CB2F2B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43232-3685-44C3-0824-6DDA06911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D21D8-D8C1-39C5-7EB7-87434B021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89B92-88E9-C96E-7DD6-4B62ACDE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194A0-3892-F97B-233A-61A297ED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99A34-B1D9-90CF-B204-7DE71B5E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5454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5C1E-3C6A-BECC-F205-481E12A7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D459E-B119-2F15-C994-13052250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3AFDA-6FA6-FACA-F2E5-E6FA7F7E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2CAC1-ABEE-DB74-293A-97175475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3783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4185B-5371-AE81-1EB8-0FCF2BC5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5AC73-CDB7-BD8C-1DE1-32BF77A7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E10E-97E0-51C5-5253-2CF7BA12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7125786-6F20-521E-F10B-DCCADEB0E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372069" y="1602658"/>
            <a:ext cx="2807558" cy="280755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966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0F410-F771-42D6-BC00-CC590170F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AD68E-FDB2-4B4C-A3E6-0A3F8F341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19300-3157-4D2E-9D8A-3953603F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561A6-99B5-4511-90B5-F24B2885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2076E-4E36-4138-846F-73E7BB27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66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C540-3410-0A70-24AF-D3B5010F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63F9-18FC-A559-2576-AF2C29DE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2B5F-1101-1E39-1D4B-F51EB4A3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13B72-6B9E-B7A4-867E-1F645037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A9A32-7251-11F4-64F1-4FCCBE4E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5068B-C08F-DB48-8A87-3E9A025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6143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9E2E-8E5D-18AD-186A-851166FA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F00D0-FAA7-8FB9-2ABD-71BE5583C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3135B-D539-666E-6FE5-216FEE58B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CED71-83C0-AE67-595F-435272CE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960D0-0C67-1EB3-1431-D47771B2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773CE-2CD3-8135-61FE-C943D32E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4335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B88E-64EC-D145-5119-85820DF4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D37E1-DB6F-BDE4-47D4-4F8625907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5674-31BA-9708-AE75-833C81C3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804AE-A118-58A0-F2C5-543E8F61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3A778-6BBB-72B8-45A1-FF4D1184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333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DE64D-C763-5085-CB6B-DB1C81636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AEE91-7D6B-D453-2A1B-42146C3AA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4E233-F72F-8536-3345-7B03E9C7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70AC7-9A5A-5DAC-4ED1-6E1B74B3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5D64-5937-85B7-CE9C-DFF60DE0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05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2A35-8268-4AAA-923D-93517ED3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42E3-F1DD-41B3-9B02-CA44BC06E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6DD24-F66B-4D98-8CB8-B87B3B4D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73CED-D87C-44F0-A8BD-0A842C85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CF5B1-1556-4870-B34E-C92E76D4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9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5A460-5AD0-4B58-AF72-124661BE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A0962-D842-4C2D-956E-43662E53E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B3DCC-BD80-4EA7-94EF-9CA5453E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F9290-9293-4F7C-9273-B875115B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B1C97-1224-40DF-A2FF-58025711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352B-610A-446C-ABBC-134166A2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46FC4-B111-466E-9C20-852F962A3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823B3-5CC6-4B46-B3F5-61FB24760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5E72A-850E-43FC-9765-87F1055A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5AF0F-2962-4F0A-8ED0-5E1217CA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9CD05-A790-4209-98FB-B5DC05D8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7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701A-D064-408D-9C22-BC1F8054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E282D-8F99-4CF1-B6BA-F92DA3CED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54FE4-A404-444B-B0D8-F3926E12D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5CA07-20BC-4F3E-96AA-BCE3FD074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ECB392-03E5-4FD0-9EE4-BAB24A8E8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AEFA9D-4A5E-461F-ACE8-AF9AF8D2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986E7F-F65B-4C21-85A6-97569350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406CA1-57C6-4D4E-B90D-8E34A8D0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F0A3-048A-4228-8312-E0EDECDC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46E7C-0CB9-4DA0-94A3-976E1E67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26F9A-5EB1-4E87-B5AC-2EF14A1F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C16B3-96DD-43F4-8A4B-E2CFB0A8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9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39055D-CC37-48E0-879B-204B58CE5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B9446-B3BD-4719-B12E-A8841341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F77BB-80E8-4482-90F5-633ADC8F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2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F574-A44D-457C-B655-337C581E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248-F69A-4DE0-B81F-5E14FF30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329AA-960C-47D2-8616-DC8C737AC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17B71-E1FF-4298-9AF1-1C78EF19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A00E4-163A-4905-A266-F4B01DC8B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87168-9922-45AE-B044-1DF172BB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1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070D267-0663-BD97-28FE-CBC6F1764B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186" y="91606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EE0A13-A4D8-4C58-8CAA-2883D0DC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CB7FE-49E3-4939-838C-013DC128A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DDC3B-8210-4A74-8BFF-EF141EE82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3C37D-09AE-4658-92CC-D9AF3F0F4D0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867C1-2A56-4E37-B1A4-CEE141F10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3F998-20E0-4D82-B990-793513946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BA6D2B6-6301-0345-E074-E21D6A27D19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186" y="91606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4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620A2-7303-5C95-E15E-6E4DEF97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2F7F-8318-33EB-6344-35866E980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2B7C-27F5-0DB5-76C0-08A446A39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AC6E-C304-49DC-B43F-ACF82047886D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5E3A8-DDBC-9929-9882-FB8C477E3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74FC1-C7D1-384E-1A8C-07402A474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72CDB79-A158-D1DB-06F8-9A15E338D37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186" y="91606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6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svg"/><Relationship Id="rId5" Type="http://schemas.openxmlformats.org/officeDocument/2006/relationships/image" Target="../media/image9.png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5" Type="http://schemas.openxmlformats.org/officeDocument/2006/relationships/audio" Target="../media/audio2.wav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D85BC-07ED-4045-BD3F-CD9577101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3744" y="4061637"/>
            <a:ext cx="2403831" cy="2796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73E2AE-3C4B-4611-B953-0863BD636114}"/>
              </a:ext>
            </a:extLst>
          </p:cNvPr>
          <p:cNvSpPr txBox="1"/>
          <p:nvPr/>
        </p:nvSpPr>
        <p:spPr>
          <a:xfrm>
            <a:off x="1211115" y="450065"/>
            <a:ext cx="10363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cô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màu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nhất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AEFF1404-B720-458C-9DF7-E2FAE15B7E9A}"/>
              </a:ext>
            </a:extLst>
          </p:cNvPr>
          <p:cNvSpPr/>
          <p:nvPr/>
        </p:nvSpPr>
        <p:spPr>
          <a:xfrm>
            <a:off x="1083808" y="4121366"/>
            <a:ext cx="9111670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7935117B-ED65-439B-A180-C0334787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4480" y="1219506"/>
            <a:ext cx="3882742" cy="318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 1">
            <a:hlinkClick r:id="rId6" action="ppaction://hlinksldjump"/>
            <a:extLst>
              <a:ext uri="{FF2B5EF4-FFF2-40B4-BE49-F238E27FC236}">
                <a16:creationId xmlns:a16="http://schemas.microsoft.com/office/drawing/2014/main" id="{08CADF36-FA9B-844F-6F40-AC8933A2FC10}"/>
              </a:ext>
            </a:extLst>
          </p:cNvPr>
          <p:cNvSpPr/>
          <p:nvPr/>
        </p:nvSpPr>
        <p:spPr>
          <a:xfrm>
            <a:off x="552893" y="6092456"/>
            <a:ext cx="1212112" cy="52099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D68E172-7178-4B60-8D2A-8A069EBA8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8FCCF6-F125-4EE7-9908-BB2CF19E2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744" y="4061637"/>
            <a:ext cx="2403831" cy="27963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360C0E3-69FE-4F2C-98FF-C9F2E1233A17}"/>
              </a:ext>
            </a:extLst>
          </p:cNvPr>
          <p:cNvSpPr txBox="1"/>
          <p:nvPr/>
        </p:nvSpPr>
        <p:spPr>
          <a:xfrm>
            <a:off x="1211115" y="450065"/>
            <a:ext cx="10363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cô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nhất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Đ Ghé thăm Fb.com/nkpowerskills">
            <a:extLst>
              <a:ext uri="{FF2B5EF4-FFF2-40B4-BE49-F238E27FC236}">
                <a16:creationId xmlns:a16="http://schemas.microsoft.com/office/drawing/2014/main" id="{B7428A46-857D-4AF2-BAA9-EE8FCD505EFD}"/>
              </a:ext>
            </a:extLst>
          </p:cNvPr>
          <p:cNvSpPr/>
          <p:nvPr/>
        </p:nvSpPr>
        <p:spPr>
          <a:xfrm>
            <a:off x="1083808" y="4121366"/>
            <a:ext cx="9111670" cy="11597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:…..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6C7B4EE2-2F07-4245-8240-05CB709A7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4480" y="1219506"/>
            <a:ext cx="3882742" cy="318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E20399A8-8B17-5F14-62D7-3C9AA3F86DA5}"/>
              </a:ext>
            </a:extLst>
          </p:cNvPr>
          <p:cNvSpPr/>
          <p:nvPr/>
        </p:nvSpPr>
        <p:spPr>
          <a:xfrm>
            <a:off x="552893" y="6092456"/>
            <a:ext cx="1212112" cy="52099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FF18E870-DD45-2C2D-D84A-2ECCFC2018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8344"/>
          <a:stretch/>
        </p:blipFill>
        <p:spPr>
          <a:xfrm>
            <a:off x="4658730" y="3298776"/>
            <a:ext cx="3039290" cy="218122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4034E427-341E-B779-8FE3-20E9528EE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8344"/>
          <a:stretch/>
        </p:blipFill>
        <p:spPr>
          <a:xfrm rot="20152372">
            <a:off x="9668975" y="2031538"/>
            <a:ext cx="3039290" cy="2181225"/>
          </a:xfrm>
          <a:prstGeom prst="rect">
            <a:avLst/>
          </a:prstGeom>
        </p:spPr>
      </p:pic>
      <p:pic>
        <p:nvPicPr>
          <p:cNvPr id="6144" name="Graphic 6143">
            <a:extLst>
              <a:ext uri="{FF2B5EF4-FFF2-40B4-BE49-F238E27FC236}">
                <a16:creationId xmlns:a16="http://schemas.microsoft.com/office/drawing/2014/main" id="{3A954409-DF54-F287-8D75-33B2EAC557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80622"/>
          <a:stretch/>
        </p:blipFill>
        <p:spPr>
          <a:xfrm>
            <a:off x="3321673" y="1886159"/>
            <a:ext cx="1413870" cy="2181225"/>
          </a:xfrm>
          <a:prstGeom prst="rect">
            <a:avLst/>
          </a:prstGeom>
        </p:spPr>
      </p:pic>
      <p:pic>
        <p:nvPicPr>
          <p:cNvPr id="6145" name="Graphic 6144">
            <a:extLst>
              <a:ext uri="{FF2B5EF4-FFF2-40B4-BE49-F238E27FC236}">
                <a16:creationId xmlns:a16="http://schemas.microsoft.com/office/drawing/2014/main" id="{F6254630-0C64-A9FF-DF1C-12A60482C4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80622"/>
          <a:stretch/>
        </p:blipFill>
        <p:spPr>
          <a:xfrm rot="1618634">
            <a:off x="3528371" y="5178075"/>
            <a:ext cx="1413870" cy="2181225"/>
          </a:xfrm>
          <a:prstGeom prst="rect">
            <a:avLst/>
          </a:prstGeom>
        </p:spPr>
      </p:pic>
      <p:pic>
        <p:nvPicPr>
          <p:cNvPr id="6147" name="Graphic 6146">
            <a:extLst>
              <a:ext uri="{FF2B5EF4-FFF2-40B4-BE49-F238E27FC236}">
                <a16:creationId xmlns:a16="http://schemas.microsoft.com/office/drawing/2014/main" id="{8C600C39-5846-2897-AA58-2A30700CB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1152" y="6011512"/>
            <a:ext cx="333375" cy="514350"/>
          </a:xfrm>
          <a:prstGeom prst="rect">
            <a:avLst/>
          </a:prstGeom>
        </p:spPr>
      </p:pic>
      <p:pic>
        <p:nvPicPr>
          <p:cNvPr id="6149" name="Graphic 6148">
            <a:extLst>
              <a:ext uri="{FF2B5EF4-FFF2-40B4-BE49-F238E27FC236}">
                <a16:creationId xmlns:a16="http://schemas.microsoft.com/office/drawing/2014/main" id="{BC0D2307-C815-175D-A12C-CEEBCC69D1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571" y="65390"/>
            <a:ext cx="333375" cy="514350"/>
          </a:xfrm>
          <a:prstGeom prst="rect">
            <a:avLst/>
          </a:prstGeom>
        </p:spPr>
      </p:pic>
      <p:pic>
        <p:nvPicPr>
          <p:cNvPr id="6151" name="Graphic 6150">
            <a:extLst>
              <a:ext uri="{FF2B5EF4-FFF2-40B4-BE49-F238E27FC236}">
                <a16:creationId xmlns:a16="http://schemas.microsoft.com/office/drawing/2014/main" id="{0D4C43DB-814A-E531-A4D1-C6C8BE0FC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971" y="168006"/>
            <a:ext cx="640141" cy="987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807A72-BBC9-1553-49FC-03634CA5C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0584" y="1679945"/>
            <a:ext cx="7680350" cy="2112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8E7876-79F5-C9AD-8553-5E9DE503C8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5810" y="702198"/>
            <a:ext cx="263370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38C9316E-28E3-4172-BFB8-F86F00E4F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2" y="137160"/>
            <a:ext cx="6858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B1C8C4B-C06B-41F6-BAC3-DF4601B3400B}"/>
              </a:ext>
            </a:extLst>
          </p:cNvPr>
          <p:cNvSpPr txBox="1"/>
          <p:nvPr/>
        </p:nvSpPr>
        <p:spPr>
          <a:xfrm>
            <a:off x="1347019" y="2431684"/>
            <a:ext cx="57518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altLang="zh-C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altLang="zh-CN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Hát</a:t>
            </a:r>
            <a:r>
              <a:rPr lang="en-US" altLang="zh-C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US" altLang="zh-C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altLang="zh-C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altLang="zh-C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altLang="zh-C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mái</a:t>
            </a:r>
            <a:r>
              <a:rPr lang="en-US" altLang="zh-C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trường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E50358-EF6E-43D4-913A-02E1DAEBF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3674" r="12227" b="16771"/>
          <a:stretch/>
        </p:blipFill>
        <p:spPr>
          <a:xfrm>
            <a:off x="5049535" y="1402080"/>
            <a:ext cx="7142466" cy="545592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31BA9F1-8DF7-1ABC-826A-BFEE9CB7F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186" y="91606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644CF-0349-0CF1-94A5-115C4A96D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9275CB-683C-1B48-01DA-27F24FF2F981}"/>
              </a:ext>
            </a:extLst>
          </p:cNvPr>
          <p:cNvSpPr/>
          <p:nvPr/>
        </p:nvSpPr>
        <p:spPr>
          <a:xfrm>
            <a:off x="264160" y="187589"/>
            <a:ext cx="11663680" cy="6482821"/>
          </a:xfrm>
          <a:prstGeom prst="roundRect">
            <a:avLst>
              <a:gd name="adj" fmla="val 820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图片 3" descr="图片包含 电子产品&#10;&#10;描述已自动生成">
            <a:extLst>
              <a:ext uri="{FF2B5EF4-FFF2-40B4-BE49-F238E27FC236}">
                <a16:creationId xmlns:a16="http://schemas.microsoft.com/office/drawing/2014/main" id="{85854D46-AADB-B359-73D1-454421CB4E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75" y="438626"/>
            <a:ext cx="10049125" cy="7519843"/>
          </a:xfrm>
          <a:prstGeom prst="rect">
            <a:avLst/>
          </a:prstGeom>
        </p:spPr>
      </p:pic>
      <p:sp>
        <p:nvSpPr>
          <p:cNvPr id="11" name="文本框 5">
            <a:extLst>
              <a:ext uri="{FF2B5EF4-FFF2-40B4-BE49-F238E27FC236}">
                <a16:creationId xmlns:a16="http://schemas.microsoft.com/office/drawing/2014/main" id="{9AD39FB1-B335-4311-D914-261EABB44CE6}"/>
              </a:ext>
            </a:extLst>
          </p:cNvPr>
          <p:cNvSpPr txBox="1"/>
          <p:nvPr/>
        </p:nvSpPr>
        <p:spPr>
          <a:xfrm>
            <a:off x="3667113" y="2776726"/>
            <a:ext cx="7316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Chia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sẻ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cảm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xúc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mang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267909-BC13-F754-C109-8B8261824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8145" y="3945340"/>
            <a:ext cx="3503791" cy="291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3582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4D40376-542E-7CCD-25A8-A7D30490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B1638D-4005-D9AB-1D40-D276D7F87DE5}"/>
              </a:ext>
            </a:extLst>
          </p:cNvPr>
          <p:cNvSpPr txBox="1"/>
          <p:nvPr/>
        </p:nvSpPr>
        <p:spPr>
          <a:xfrm>
            <a:off x="1982126" y="2234471"/>
            <a:ext cx="83879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Thầy cô trong mắt em là những hình ảnh thân thương hiện lên trong trí nhớ, trí tưởng tượng của em.</a:t>
            </a:r>
          </a:p>
        </p:txBody>
      </p:sp>
    </p:spTree>
    <p:extLst>
      <p:ext uri="{BB962C8B-B14F-4D97-AF65-F5344CB8AC3E}">
        <p14:creationId xmlns:p14="http://schemas.microsoft.com/office/powerpoint/2010/main" val="1696859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E5E50-BCF2-2066-92F4-082F75D22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958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8A61EF-172D-01E9-D95E-19FE042F7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51" y="2296734"/>
            <a:ext cx="4182218" cy="422489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9840F68-CBDB-A61A-A540-69A924C02101}"/>
              </a:ext>
            </a:extLst>
          </p:cNvPr>
          <p:cNvGrpSpPr/>
          <p:nvPr/>
        </p:nvGrpSpPr>
        <p:grpSpPr>
          <a:xfrm>
            <a:off x="4501352" y="3444948"/>
            <a:ext cx="7290052" cy="2059261"/>
            <a:chOff x="4490720" y="2572606"/>
            <a:chExt cx="7290052" cy="205926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69EA61B-AF64-3B19-8484-7C4ACEC7F5BB}"/>
                </a:ext>
              </a:extLst>
            </p:cNvPr>
            <p:cNvSpPr/>
            <p:nvPr/>
          </p:nvSpPr>
          <p:spPr>
            <a:xfrm>
              <a:off x="4490720" y="2572606"/>
              <a:ext cx="7290052" cy="2059261"/>
            </a:xfrm>
            <a:prstGeom prst="roundRect">
              <a:avLst/>
            </a:prstGeom>
            <a:solidFill>
              <a:srgbClr val="FFFFCC"/>
            </a:solidFill>
            <a:ln w="19050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1D8E5E-90AD-F238-8117-4D41D19D3AFE}"/>
                </a:ext>
              </a:extLst>
            </p:cNvPr>
            <p:cNvSpPr txBox="1"/>
            <p:nvPr/>
          </p:nvSpPr>
          <p:spPr>
            <a:xfrm>
              <a:off x="4688524" y="2882828"/>
              <a:ext cx="708583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“Tớ nhớ nhất là...”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“Tớ không thể quên được.... </a:t>
              </a:r>
            </a:p>
          </p:txBody>
        </p:sp>
      </p:grpSp>
      <p:sp>
        <p:nvSpPr>
          <p:cNvPr id="2" name="文本框 2">
            <a:extLst>
              <a:ext uri="{FF2B5EF4-FFF2-40B4-BE49-F238E27FC236}">
                <a16:creationId xmlns:a16="http://schemas.microsoft.com/office/drawing/2014/main" id="{2EF97590-F597-9E1C-E345-004CF1FBED40}"/>
              </a:ext>
            </a:extLst>
          </p:cNvPr>
          <p:cNvSpPr txBox="1"/>
          <p:nvPr/>
        </p:nvSpPr>
        <p:spPr>
          <a:xfrm>
            <a:off x="2536235" y="1597080"/>
            <a:ext cx="9655765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叶根友微刚细赞" panose="03000509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79226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F6897-7CE7-7655-B221-394508A56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7DB94A-0061-C793-42C4-F2301C68F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58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3EE3789-E142-A8B4-034A-F207B9095671}"/>
              </a:ext>
            </a:extLst>
          </p:cNvPr>
          <p:cNvGrpSpPr/>
          <p:nvPr/>
        </p:nvGrpSpPr>
        <p:grpSpPr>
          <a:xfrm>
            <a:off x="1612177" y="-215265"/>
            <a:ext cx="8522423" cy="6558915"/>
            <a:chOff x="697777" y="299085"/>
            <a:chExt cx="9727106" cy="65589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2DEC56-35DE-FAD4-C6A4-629AFCAA0132}"/>
                </a:ext>
              </a:extLst>
            </p:cNvPr>
            <p:cNvGrpSpPr/>
            <p:nvPr/>
          </p:nvGrpSpPr>
          <p:grpSpPr>
            <a:xfrm>
              <a:off x="697777" y="299085"/>
              <a:ext cx="9727106" cy="6558915"/>
              <a:chOff x="2064844" y="2123198"/>
              <a:chExt cx="7476759" cy="472382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D28E1A3-D52E-2CBD-FD2A-4999E5D6B52E}"/>
                  </a:ext>
                </a:extLst>
              </p:cNvPr>
              <p:cNvGrpSpPr/>
              <p:nvPr/>
            </p:nvGrpSpPr>
            <p:grpSpPr>
              <a:xfrm>
                <a:off x="2064844" y="2123198"/>
                <a:ext cx="7476759" cy="4723822"/>
                <a:chOff x="887869" y="1107960"/>
                <a:chExt cx="7476759" cy="4723822"/>
              </a:xfrm>
            </p:grpSpPr>
            <p:pic>
              <p:nvPicPr>
                <p:cNvPr id="13" name="图片 4">
                  <a:extLst>
                    <a:ext uri="{FF2B5EF4-FFF2-40B4-BE49-F238E27FC236}">
                      <a16:creationId xmlns:a16="http://schemas.microsoft.com/office/drawing/2014/main" id="{F58AD348-F409-1E09-6CDC-B8A0E11F14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7869" y="1107960"/>
                  <a:ext cx="7476759" cy="4723822"/>
                </a:xfrm>
                <a:prstGeom prst="rect">
                  <a:avLst/>
                </a:prstGeom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FCA74A7-429C-3A52-570B-E9062713B191}"/>
                    </a:ext>
                  </a:extLst>
                </p:cNvPr>
                <p:cNvSpPr/>
                <p:nvPr/>
              </p:nvSpPr>
              <p:spPr>
                <a:xfrm>
                  <a:off x="3034849" y="1788542"/>
                  <a:ext cx="3282118" cy="789709"/>
                </a:xfrm>
                <a:prstGeom prst="rect">
                  <a:avLst/>
                </a:prstGeom>
                <a:solidFill>
                  <a:srgbClr val="FDD000"/>
                </a:solidFill>
                <a:ln>
                  <a:solidFill>
                    <a:srgbClr val="FDD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矩形: 圆角 17">
                <a:extLst>
                  <a:ext uri="{FF2B5EF4-FFF2-40B4-BE49-F238E27FC236}">
                    <a16:creationId xmlns:a16="http://schemas.microsoft.com/office/drawing/2014/main" id="{0B8B1BDA-EC65-DCFA-5FAC-CC10317E58A2}"/>
                  </a:ext>
                </a:extLst>
              </p:cNvPr>
              <p:cNvSpPr/>
              <p:nvPr/>
            </p:nvSpPr>
            <p:spPr>
              <a:xfrm>
                <a:off x="2838333" y="3748592"/>
                <a:ext cx="6029099" cy="2424546"/>
              </a:xfrm>
              <a:prstGeom prst="roundRect">
                <a:avLst>
                  <a:gd name="adj" fmla="val 11805"/>
                </a:avLst>
              </a:prstGeom>
              <a:solidFill>
                <a:schemeClr val="bg1">
                  <a:alpha val="92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800" dirty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4D13D3-5EBA-E4EE-FCDB-5B31722A0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840" t="7807"/>
            <a:stretch/>
          </p:blipFill>
          <p:spPr>
            <a:xfrm>
              <a:off x="3543300" y="1028700"/>
              <a:ext cx="4599176" cy="154565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3B0A574-AB84-FDF5-E550-57DC2DECCDDB}"/>
              </a:ext>
            </a:extLst>
          </p:cNvPr>
          <p:cNvSpPr txBox="1"/>
          <p:nvPr/>
        </p:nvSpPr>
        <p:spPr>
          <a:xfrm>
            <a:off x="3182073" y="2304522"/>
            <a:ext cx="58748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dạy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dỗ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nay</a:t>
            </a:r>
          </a:p>
          <a:p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Cúi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lễ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594168-E74F-A5E9-2CBF-1849DE8FD1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82" b="100000" l="16204" r="100000">
                        <a14:foregroundMark x1="80000" y1="10444" x2="77593" y2="20288"/>
                        <a14:foregroundMark x1="66481" y1="45018" x2="67037" y2="48619"/>
                        <a14:foregroundMark x1="64630" y1="46459" x2="65000" y2="47419"/>
                        <a14:foregroundMark x1="69630" y1="13565" x2="69630" y2="19568"/>
                        <a14:foregroundMark x1="53519" y1="39736" x2="50741" y2="45738"/>
                        <a14:foregroundMark x1="50000" y1="56303" x2="54074" y2="60624"/>
                        <a14:foregroundMark x1="55926" y1="60624" x2="55926" y2="74550"/>
                        <a14:foregroundMark x1="55926" y1="57023" x2="61111" y2="65906"/>
                        <a14:foregroundMark x1="52222" y1="75510" x2="57778" y2="75510"/>
                        <a14:foregroundMark x1="40556" y1="40936" x2="34444" y2="46939"/>
                        <a14:foregroundMark x1="34815" y1="56062" x2="33704" y2="65186"/>
                        <a14:foregroundMark x1="41111" y1="64466" x2="37778" y2="80312"/>
                        <a14:foregroundMark x1="90370" y1="75270" x2="89444" y2="90396"/>
                        <a14:foregroundMark x1="48889" y1="56303" x2="51296" y2="55822"/>
                        <a14:foregroundMark x1="72963" y1="12845" x2="80741" y2="17167"/>
                        <a14:foregroundMark x1="81852" y1="17407" x2="83889" y2="29892"/>
                        <a14:foregroundMark x1="72222" y1="34694" x2="70926" y2="40456"/>
                      </a14:backgroundRemoval>
                    </a14:imgEffect>
                  </a14:imgLayer>
                </a14:imgProps>
              </a:ext>
            </a:extLst>
          </a:blip>
          <a:srcRect r="5541" b="5951"/>
          <a:stretch/>
        </p:blipFill>
        <p:spPr>
          <a:xfrm>
            <a:off x="7600950" y="3285787"/>
            <a:ext cx="4591050" cy="352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75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oạt động trải nghiệm lớp 3 Tuần 12 trang 36, 37, 38 | Kết nối tri thức">
            <a:extLst>
              <a:ext uri="{FF2B5EF4-FFF2-40B4-BE49-F238E27FC236}">
                <a16:creationId xmlns:a16="http://schemas.microsoft.com/office/drawing/2014/main" id="{146A2451-1E14-5C17-B4AE-6596F1912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3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167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162</Words>
  <Application>Microsoft Office PowerPoint</Application>
  <PresentationFormat>Widescreen</PresentationFormat>
  <Paragraphs>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等线</vt:lpstr>
      <vt:lpstr>Tahoma</vt:lpstr>
      <vt:lpstr>Times New Roman</vt:lpstr>
      <vt:lpstr>叶根友微刚细赞</vt:lpstr>
      <vt:lpstr>字魂7号-温暖童稚体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47</cp:revision>
  <dcterms:created xsi:type="dcterms:W3CDTF">2022-08-06T10:05:40Z</dcterms:created>
  <dcterms:modified xsi:type="dcterms:W3CDTF">2025-11-21T04:45:25Z</dcterms:modified>
</cp:coreProperties>
</file>