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689" r:id="rId3"/>
  </p:sldMasterIdLst>
  <p:notesMasterIdLst>
    <p:notesMasterId r:id="rId11"/>
  </p:notesMasterIdLst>
  <p:sldIdLst>
    <p:sldId id="2662" r:id="rId4"/>
    <p:sldId id="322" r:id="rId5"/>
    <p:sldId id="324" r:id="rId6"/>
    <p:sldId id="308" r:id="rId7"/>
    <p:sldId id="297" r:id="rId8"/>
    <p:sldId id="2663" r:id="rId9"/>
    <p:sldId id="26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79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088FE2-954E-4970-AD2A-FE1787451180}"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7EF21E-C41D-466D-B52C-953871BF79B9}" type="slidenum">
              <a:rPr lang="en-US" smtClean="0"/>
              <a:t>‹#›</a:t>
            </a:fld>
            <a:endParaRPr lang="en-US"/>
          </a:p>
        </p:txBody>
      </p:sp>
    </p:spTree>
    <p:extLst>
      <p:ext uri="{BB962C8B-B14F-4D97-AF65-F5344CB8AC3E}">
        <p14:creationId xmlns:p14="http://schemas.microsoft.com/office/powerpoint/2010/main" val="192010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Nhấn vào món ăn để quay lại hoặc mũi tên quay lại.</a:t>
            </a:r>
          </a:p>
        </p:txBody>
      </p:sp>
    </p:spTree>
    <p:extLst>
      <p:ext uri="{BB962C8B-B14F-4D97-AF65-F5344CB8AC3E}">
        <p14:creationId xmlns:p14="http://schemas.microsoft.com/office/powerpoint/2010/main" val="2867726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ea typeface="inpin heiti" charset="-122"/>
              <a:cs typeface="+mn-cs"/>
            </a:endParaRPr>
          </a:p>
        </p:txBody>
      </p:sp>
    </p:spTree>
    <p:extLst>
      <p:ext uri="{BB962C8B-B14F-4D97-AF65-F5344CB8AC3E}">
        <p14:creationId xmlns:p14="http://schemas.microsoft.com/office/powerpoint/2010/main" val="1386098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282123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793AD677-048F-409F-AACD-0A0B5EF61C8C}"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inpin heiti"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Calibri" panose="020F0502020204030204"/>
              <a:ea typeface="inpin heiti" charset="-122"/>
              <a:cs typeface="+mn-cs"/>
            </a:endParaRPr>
          </a:p>
        </p:txBody>
      </p:sp>
    </p:spTree>
    <p:extLst>
      <p:ext uri="{BB962C8B-B14F-4D97-AF65-F5344CB8AC3E}">
        <p14:creationId xmlns:p14="http://schemas.microsoft.com/office/powerpoint/2010/main" val="3878689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9157013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403014196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142212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84023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19" name="图片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2022"/>
          <a:stretch/>
        </p:blipFill>
        <p:spPr>
          <a:xfrm>
            <a:off x="0" y="0"/>
            <a:ext cx="12192000" cy="6858000"/>
          </a:xfrm>
          <a:prstGeom prst="rect">
            <a:avLst/>
          </a:prstGeom>
        </p:spPr>
      </p:pic>
      <p:sp>
        <p:nvSpPr>
          <p:cNvPr id="2" name="矩形 1"/>
          <p:cNvSpPr/>
          <p:nvPr userDrawn="1"/>
        </p:nvSpPr>
        <p:spPr>
          <a:xfrm>
            <a:off x="0" y="677334"/>
            <a:ext cx="12192000" cy="596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grpSp>
        <p:nvGrpSpPr>
          <p:cNvPr id="15" name="组合 14"/>
          <p:cNvGrpSpPr/>
          <p:nvPr userDrawn="1"/>
        </p:nvGrpSpPr>
        <p:grpSpPr>
          <a:xfrm>
            <a:off x="11340571" y="191510"/>
            <a:ext cx="388475" cy="388475"/>
            <a:chOff x="4755052" y="144228"/>
            <a:chExt cx="291356" cy="291356"/>
          </a:xfrm>
        </p:grpSpPr>
        <p:sp>
          <p:nvSpPr>
            <p:cNvPr id="16" name="椭圆 15"/>
            <p:cNvSpPr/>
            <p:nvPr/>
          </p:nvSpPr>
          <p:spPr>
            <a:xfrm>
              <a:off x="4755052" y="144228"/>
              <a:ext cx="291356" cy="291356"/>
            </a:xfrm>
            <a:prstGeom prst="ellipse">
              <a:avLst/>
            </a:prstGeom>
            <a:noFill/>
            <a:ln>
              <a:solidFill>
                <a:srgbClr val="009E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latin typeface="inpin heiti" charset="-122"/>
                <a:ea typeface="inpin heiti" charset="-122"/>
              </a:endParaRPr>
            </a:p>
          </p:txBody>
        </p:sp>
        <p:sp>
          <p:nvSpPr>
            <p:cNvPr id="17" name="燕尾形 16"/>
            <p:cNvSpPr/>
            <p:nvPr/>
          </p:nvSpPr>
          <p:spPr>
            <a:xfrm>
              <a:off x="4815800" y="212697"/>
              <a:ext cx="169861" cy="154419"/>
            </a:xfrm>
            <a:prstGeom prst="chevron">
              <a:avLst/>
            </a:prstGeom>
            <a:solidFill>
              <a:srgbClr val="009E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0" i="0" dirty="0">
                <a:solidFill>
                  <a:schemeClr val="tx1"/>
                </a:solidFill>
                <a:latin typeface="inpin heiti" charset="-122"/>
                <a:ea typeface="inpin heiti" charset="-122"/>
              </a:endParaRPr>
            </a:p>
          </p:txBody>
        </p:sp>
      </p:grpSp>
      <p:pic>
        <p:nvPicPr>
          <p:cNvPr id="3" name="Picture 2">
            <a:extLst>
              <a:ext uri="{FF2B5EF4-FFF2-40B4-BE49-F238E27FC236}">
                <a16:creationId xmlns:a16="http://schemas.microsoft.com/office/drawing/2014/main" id="{3170B10C-01B5-A8FA-33DA-13C159D7D244}"/>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8BBF956A-5D2A-7FF8-6267-4734377EDBFE}"/>
              </a:ext>
            </a:extLst>
          </p:cNvPr>
          <p:cNvPicPr>
            <a:picLocks noChangeAspect="1"/>
          </p:cNvPicPr>
          <p:nvPr userDrawn="1"/>
        </p:nvPicPr>
        <p:blipFill>
          <a:blip r:embed="rId4"/>
          <a:stretch>
            <a:fillRect/>
          </a:stretch>
        </p:blipFill>
        <p:spPr>
          <a:xfrm>
            <a:off x="330522" y="231228"/>
            <a:ext cx="11530956" cy="6468510"/>
          </a:xfrm>
          <a:prstGeom prst="rect">
            <a:avLst/>
          </a:prstGeom>
        </p:spPr>
      </p:pic>
    </p:spTree>
    <p:extLst>
      <p:ext uri="{BB962C8B-B14F-4D97-AF65-F5344CB8AC3E}">
        <p14:creationId xmlns:p14="http://schemas.microsoft.com/office/powerpoint/2010/main" val="24489162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63705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854201"/>
            <a:ext cx="9144000" cy="1655763"/>
          </a:xfrm>
          <a:prstGeom prst="rect">
            <a:avLst/>
          </a:prstGeom>
        </p:spPr>
        <p:txBody>
          <a:bodyPr anchor="b">
            <a:normAutofit/>
          </a:bodyPr>
          <a:lstStyle>
            <a:lvl1pPr algn="ctr">
              <a:defRPr sz="7200" b="0"/>
            </a:lvl1pPr>
          </a:lstStyle>
          <a:p>
            <a:r>
              <a:rPr lang="zh-CN" altLang="en-US" dirty="0"/>
              <a:t>单击此处编辑标题</a:t>
            </a:r>
          </a:p>
        </p:txBody>
      </p:sp>
      <p:sp>
        <p:nvSpPr>
          <p:cNvPr id="3" name="副标题 2"/>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31327689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dirty="0"/>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43517755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标题 4"/>
          <p:cNvSpPr>
            <a:spLocks noGrp="1"/>
          </p:cNvSpPr>
          <p:nvPr>
            <p:ph type="title" hasCustomPrompt="1"/>
          </p:nvPr>
        </p:nvSpPr>
        <p:spPr>
          <a:xfrm>
            <a:off x="838200" y="2187445"/>
            <a:ext cx="10515600" cy="2483115"/>
          </a:xfrm>
          <a:prstGeom prst="rect">
            <a:avLst/>
          </a:prstGeom>
        </p:spPr>
        <p:txBody>
          <a:bodyPr>
            <a:normAutofit/>
          </a:bodyPr>
          <a:lstStyle>
            <a:lvl1pPr algn="ctr">
              <a:defRPr sz="6000" b="0"/>
            </a:lvl1pPr>
          </a:lstStyle>
          <a:p>
            <a:r>
              <a:rPr lang="zh-CN" altLang="en-US" dirty="0"/>
              <a:t>单击此处编辑标题</a:t>
            </a:r>
          </a:p>
        </p:txBody>
      </p:sp>
    </p:spTree>
    <p:extLst>
      <p:ext uri="{BB962C8B-B14F-4D97-AF65-F5344CB8AC3E}">
        <p14:creationId xmlns:p14="http://schemas.microsoft.com/office/powerpoint/2010/main" val="360601498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7"/>
            <a:ext cx="10515600" cy="1325563"/>
          </a:xfrm>
          <a:prstGeom prst="rect">
            <a:avLst/>
          </a:prstGeo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9170390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a:prstGeom prst="rect">
            <a:avLst/>
          </a:prstGeo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09"/>
            <a:ext cx="5157787"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1" y="1744961"/>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1" y="2615609"/>
            <a:ext cx="5183188" cy="3574054"/>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8" name="页脚占位符 7"/>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9" name="灯片编号占位符 8"/>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04998637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7422962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238500" y="2159000"/>
            <a:ext cx="5715000" cy="1382450"/>
          </a:xfrm>
          <a:prstGeom prst="rect">
            <a:avLst/>
          </a:prstGeom>
        </p:spPr>
        <p:txBody>
          <a:bodyPr anchor="b" anchorCtr="0">
            <a:normAutofit/>
          </a:bodyPr>
          <a:lstStyle>
            <a:lvl1pPr algn="ctr">
              <a:defRPr sz="8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0DD7636-5BE1-44BC-BB5F-15739D9E18E1}"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87C0E1D-24C4-406F-9615-DBDA8D2D1F93}"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7" name="内容占位符 36"/>
          <p:cNvSpPr>
            <a:spLocks noGrp="1"/>
          </p:cNvSpPr>
          <p:nvPr>
            <p:ph sz="quarter" idx="13" hasCustomPrompt="1"/>
          </p:nvPr>
        </p:nvSpPr>
        <p:spPr>
          <a:xfrm>
            <a:off x="3238500" y="3733203"/>
            <a:ext cx="5715000" cy="1185937"/>
          </a:xfrm>
          <a:prstGeom prst="rect">
            <a:avLst/>
          </a:prstGeom>
        </p:spPr>
        <p:txBody>
          <a:bodyPr>
            <a:normAutofit/>
          </a:bodyPr>
          <a:lstStyle>
            <a:lvl1pPr marL="0" indent="0" algn="ctr">
              <a:buNone/>
              <a:defRPr sz="32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07441205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3" name="页脚占位符 2"/>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灯片编号占位符 3"/>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333435214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1" y="713675"/>
            <a:ext cx="4681655" cy="1428161"/>
          </a:xfrm>
          <a:prstGeom prst="rect">
            <a:avLst/>
          </a:prstGeom>
        </p:spPr>
        <p:txBody>
          <a:bodyPr anchor="t" anchorCtr="0">
            <a:normAutofit/>
          </a:bodyPr>
          <a:lstStyle>
            <a:lvl1pPr>
              <a:defRPr sz="3600"/>
            </a:lvl1pPr>
          </a:lstStyle>
          <a:p>
            <a:r>
              <a:rPr lang="zh-CN" altLang="en-US" dirty="0"/>
              <a:t>单击此处编辑标题</a:t>
            </a:r>
          </a:p>
        </p:txBody>
      </p:sp>
      <p:sp>
        <p:nvSpPr>
          <p:cNvPr id="3" name="图片占位符 2"/>
          <p:cNvSpPr>
            <a:spLocks noGrp="1" noChangeAspect="1"/>
          </p:cNvSpPr>
          <p:nvPr>
            <p:ph type="pic" idx="1"/>
          </p:nvPr>
        </p:nvSpPr>
        <p:spPr>
          <a:xfrm>
            <a:off x="5642517" y="713673"/>
            <a:ext cx="5711883" cy="540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1" y="2313873"/>
            <a:ext cx="4681655" cy="3811588"/>
          </a:xfrm>
          <a:prstGeom prst="rect">
            <a:avLst/>
          </a:prstGeo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FD9D74-47D9-4702-A33C-335B63B48DBF}"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6" name="页脚占位符 5"/>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dirty="0">
              <a:ln>
                <a:noFill/>
              </a:ln>
              <a:solidFill>
                <a:srgbClr val="FFFFFF">
                  <a:lumMod val="50000"/>
                </a:srgbClr>
              </a:solidFill>
              <a:effectLst/>
              <a:uLnTx/>
              <a:uFillTx/>
              <a:ea typeface="黑体" panose="02010609060101010101" pitchFamily="49" charset="-122"/>
              <a:cs typeface="+mn-cs"/>
            </a:endParaRPr>
          </a:p>
        </p:txBody>
      </p:sp>
      <p:sp>
        <p:nvSpPr>
          <p:cNvPr id="7" name="灯片编号占位符 6"/>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ABC47A4-756D-490B-A52F-7D9E2C9FC05F}"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747872315"/>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9" y="365125"/>
            <a:ext cx="908901" cy="5811838"/>
          </a:xfrm>
          <a:prstGeom prst="rect">
            <a:avLst/>
          </a:prstGeom>
        </p:spPr>
        <p:txBody>
          <a:bodyPr vert="eaVert">
            <a:normAutofit/>
          </a:bodyPr>
          <a:lstStyle>
            <a:lvl1pPr>
              <a:defRPr sz="4400"/>
            </a:lvl1pPr>
          </a:lstStyle>
          <a:p>
            <a:r>
              <a:rPr lang="zh-CN" altLang="en-US" dirty="0"/>
              <a:t>单击此处编辑标题</a:t>
            </a:r>
          </a:p>
        </p:txBody>
      </p:sp>
      <p:sp>
        <p:nvSpPr>
          <p:cNvPr id="3" name="竖排文字占位符 2"/>
          <p:cNvSpPr>
            <a:spLocks noGrp="1"/>
          </p:cNvSpPr>
          <p:nvPr>
            <p:ph type="body" orient="vert" idx="1"/>
          </p:nvPr>
        </p:nvSpPr>
        <p:spPr>
          <a:xfrm>
            <a:off x="838200" y="365125"/>
            <a:ext cx="9446443" cy="5811838"/>
          </a:xfrm>
          <a:prstGeom prst="rect">
            <a:avLst/>
          </a:prstGeo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页脚占位符 4"/>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6" name="灯片编号占位符 5"/>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Tree>
    <p:extLst>
      <p:ext uri="{BB962C8B-B14F-4D97-AF65-F5344CB8AC3E}">
        <p14:creationId xmlns:p14="http://schemas.microsoft.com/office/powerpoint/2010/main" val="267315690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60FBDFE-C587-4B4C-A407-44438C67B59E}" type="datetimeFigureOut">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2025/11/24</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4" name="页脚占位符 3"/>
          <p:cNvSpPr>
            <a:spLocks noGrp="1"/>
          </p:cNvSpPr>
          <p:nvPr>
            <p:ph type="ftr" sz="quarter" idx="11"/>
          </p:nvPr>
        </p:nvSpPr>
        <p:spPr>
          <a:xfrm>
            <a:off x="4038600" y="6356352"/>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5" name="灯片编号占位符 4"/>
          <p:cNvSpPr>
            <a:spLocks noGrp="1"/>
          </p:cNvSpPr>
          <p:nvPr>
            <p:ph type="sldNum" sz="quarter" idx="12"/>
          </p:nvPr>
        </p:nvSpPr>
        <p:spPr>
          <a:xfrm>
            <a:off x="8610600" y="6356352"/>
            <a:ext cx="27432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9AE70B2-8BF9-45C0-BB95-33D1B9D3A854}" type="slidenum">
              <a:rPr kumimoji="0" lang="zh-CN" altLang="en-US" sz="1200" b="0" i="0" u="none" strike="noStrike" kern="1200" cap="none" spc="0" normalizeH="0" baseline="0" noProof="0" smtClean="0">
                <a:ln>
                  <a:noFill/>
                </a:ln>
                <a:solidFill>
                  <a:srgbClr val="FFFFFF">
                    <a:lumMod val="50000"/>
                  </a:srgbClr>
                </a:solidFill>
                <a:effectLst/>
                <a:uLnTx/>
                <a:uFillTx/>
                <a:ea typeface="黑体" panose="02010609060101010101" pitchFamily="49" charset="-122"/>
                <a:cs typeface="+mn-cs"/>
              </a:rPr>
              <a:pPr marL="0" marR="0" lvl="0" indent="0" algn="ct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srgbClr val="FFFFFF">
                  <a:lumMod val="50000"/>
                </a:srgbClr>
              </a:solidFill>
              <a:effectLst/>
              <a:uLnTx/>
              <a:uFillTx/>
              <a:ea typeface="黑体" panose="02010609060101010101" pitchFamily="49" charset="-122"/>
              <a:cs typeface="+mn-cs"/>
            </a:endParaRPr>
          </a:p>
        </p:txBody>
      </p:sp>
      <p:sp>
        <p:nvSpPr>
          <p:cNvPr id="7" name="内容占位符 6"/>
          <p:cNvSpPr>
            <a:spLocks noGrp="1"/>
          </p:cNvSpPr>
          <p:nvPr>
            <p:ph sz="quarter" idx="13"/>
          </p:nvPr>
        </p:nvSpPr>
        <p:spPr>
          <a:xfrm>
            <a:off x="838200" y="551545"/>
            <a:ext cx="10515600" cy="5558971"/>
          </a:xfrm>
          <a:prstGeom prst="rect">
            <a:avLst/>
          </a:prstGeo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3659572546"/>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solidFill>
          <a:srgbClr val="FAD4CF"/>
        </a:solidFill>
        <a:effectLst/>
      </p:bgPr>
    </p:bg>
    <p:spTree>
      <p:nvGrpSpPr>
        <p:cNvPr id="1" name="Shape 160"/>
        <p:cNvGrpSpPr/>
        <p:nvPr/>
      </p:nvGrpSpPr>
      <p:grpSpPr>
        <a:xfrm>
          <a:off x="0" y="0"/>
          <a:ext cx="0" cy="0"/>
          <a:chOff x="0" y="0"/>
          <a:chExt cx="0" cy="0"/>
        </a:xfrm>
      </p:grpSpPr>
      <p:sp>
        <p:nvSpPr>
          <p:cNvPr id="180" name="Google Shape;180;p6"/>
          <p:cNvSpPr txBox="1">
            <a:spLocks noGrp="1"/>
          </p:cNvSpPr>
          <p:nvPr>
            <p:ph type="title"/>
          </p:nvPr>
        </p:nvSpPr>
        <p:spPr>
          <a:xfrm>
            <a:off x="3582200" y="707133"/>
            <a:ext cx="5027600" cy="390000"/>
          </a:xfrm>
          <a:prstGeom prst="rect">
            <a:avLst/>
          </a:prstGeom>
          <a:solidFill>
            <a:srgbClr val="FAD4CF"/>
          </a:solidFill>
        </p:spPr>
        <p:txBody>
          <a:bodyPr spcFirstLastPara="1" wrap="square" lIns="91425" tIns="91425" rIns="91425" bIns="91425" anchor="ctr" anchorCtr="0">
            <a:noAutofit/>
          </a:bodyPr>
          <a:lstStyle>
            <a:lvl1pPr lvl="0">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Tree>
    <p:extLst>
      <p:ext uri="{BB962C8B-B14F-4D97-AF65-F5344CB8AC3E}">
        <p14:creationId xmlns:p14="http://schemas.microsoft.com/office/powerpoint/2010/main" val="22052086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1" userDrawn="1">
  <p:cSld name="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871040"/>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userDrawn="1">
  <p:cSld name="1_Title only 1">
    <p:bg>
      <p:bgPr>
        <a:solidFill>
          <a:schemeClr val="lt2"/>
        </a:solidFill>
        <a:effectLst/>
      </p:bgPr>
    </p:bg>
    <p:spTree>
      <p:nvGrpSpPr>
        <p:cNvPr id="1" name="Shape 555"/>
        <p:cNvGrpSpPr/>
        <p:nvPr/>
      </p:nvGrpSpPr>
      <p:grpSpPr>
        <a:xfrm>
          <a:off x="0" y="0"/>
          <a:ext cx="0" cy="0"/>
          <a:chOff x="0" y="0"/>
          <a:chExt cx="0" cy="0"/>
        </a:xfrm>
      </p:grpSpPr>
      <p:grpSp>
        <p:nvGrpSpPr>
          <p:cNvPr id="557" name="Google Shape;557;p31"/>
          <p:cNvGrpSpPr/>
          <p:nvPr/>
        </p:nvGrpSpPr>
        <p:grpSpPr>
          <a:xfrm rot="10800000" flipH="1">
            <a:off x="230146" y="705571"/>
            <a:ext cx="11731709" cy="5857431"/>
            <a:chOff x="296736" y="265575"/>
            <a:chExt cx="8573304" cy="4610214"/>
          </a:xfrm>
        </p:grpSpPr>
        <p:sp>
          <p:nvSpPr>
            <p:cNvPr id="558" name="Google Shape;558;p31"/>
            <p:cNvSpPr/>
            <p:nvPr/>
          </p:nvSpPr>
          <p:spPr>
            <a:xfrm>
              <a:off x="797658" y="4596876"/>
              <a:ext cx="255161" cy="66965"/>
            </a:xfrm>
            <a:custGeom>
              <a:avLst/>
              <a:gdLst/>
              <a:ahLst/>
              <a:cxnLst/>
              <a:rect l="l" t="t" r="r" b="b"/>
              <a:pathLst>
                <a:path w="1466" h="412" extrusionOk="0">
                  <a:moveTo>
                    <a:pt x="72" y="215"/>
                  </a:moveTo>
                  <a:lnTo>
                    <a:pt x="72" y="215"/>
                  </a:lnTo>
                  <a:lnTo>
                    <a:pt x="161" y="250"/>
                  </a:lnTo>
                  <a:lnTo>
                    <a:pt x="233" y="268"/>
                  </a:lnTo>
                  <a:lnTo>
                    <a:pt x="233" y="268"/>
                  </a:lnTo>
                  <a:lnTo>
                    <a:pt x="447" y="286"/>
                  </a:lnTo>
                  <a:lnTo>
                    <a:pt x="644" y="322"/>
                  </a:lnTo>
                  <a:lnTo>
                    <a:pt x="858" y="340"/>
                  </a:lnTo>
                  <a:lnTo>
                    <a:pt x="1055" y="393"/>
                  </a:lnTo>
                  <a:lnTo>
                    <a:pt x="1055" y="393"/>
                  </a:lnTo>
                  <a:lnTo>
                    <a:pt x="1144" y="411"/>
                  </a:lnTo>
                  <a:lnTo>
                    <a:pt x="1234" y="411"/>
                  </a:lnTo>
                  <a:lnTo>
                    <a:pt x="1305" y="393"/>
                  </a:lnTo>
                  <a:lnTo>
                    <a:pt x="1394" y="376"/>
                  </a:lnTo>
                  <a:lnTo>
                    <a:pt x="1394" y="376"/>
                  </a:lnTo>
                  <a:lnTo>
                    <a:pt x="1430" y="358"/>
                  </a:lnTo>
                  <a:lnTo>
                    <a:pt x="1448" y="322"/>
                  </a:lnTo>
                  <a:lnTo>
                    <a:pt x="1466" y="286"/>
                  </a:lnTo>
                  <a:lnTo>
                    <a:pt x="1448" y="250"/>
                  </a:lnTo>
                  <a:lnTo>
                    <a:pt x="1448" y="250"/>
                  </a:lnTo>
                  <a:lnTo>
                    <a:pt x="1412" y="197"/>
                  </a:lnTo>
                  <a:lnTo>
                    <a:pt x="1359" y="179"/>
                  </a:lnTo>
                  <a:lnTo>
                    <a:pt x="1359" y="179"/>
                  </a:lnTo>
                  <a:lnTo>
                    <a:pt x="1198" y="143"/>
                  </a:lnTo>
                  <a:lnTo>
                    <a:pt x="1055" y="125"/>
                  </a:lnTo>
                  <a:lnTo>
                    <a:pt x="1055" y="125"/>
                  </a:lnTo>
                  <a:lnTo>
                    <a:pt x="858" y="72"/>
                  </a:lnTo>
                  <a:lnTo>
                    <a:pt x="662" y="36"/>
                  </a:lnTo>
                  <a:lnTo>
                    <a:pt x="447" y="18"/>
                  </a:lnTo>
                  <a:lnTo>
                    <a:pt x="233" y="0"/>
                  </a:lnTo>
                  <a:lnTo>
                    <a:pt x="233" y="0"/>
                  </a:lnTo>
                  <a:lnTo>
                    <a:pt x="90" y="18"/>
                  </a:lnTo>
                  <a:lnTo>
                    <a:pt x="90" y="18"/>
                  </a:lnTo>
                  <a:lnTo>
                    <a:pt x="54" y="36"/>
                  </a:lnTo>
                  <a:lnTo>
                    <a:pt x="36" y="54"/>
                  </a:lnTo>
                  <a:lnTo>
                    <a:pt x="18" y="90"/>
                  </a:lnTo>
                  <a:lnTo>
                    <a:pt x="0" y="125"/>
                  </a:lnTo>
                  <a:lnTo>
                    <a:pt x="0" y="125"/>
                  </a:lnTo>
                  <a:lnTo>
                    <a:pt x="36" y="179"/>
                  </a:lnTo>
                  <a:lnTo>
                    <a:pt x="72" y="215"/>
                  </a:lnTo>
                  <a:lnTo>
                    <a:pt x="72" y="215"/>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31"/>
            <p:cNvSpPr/>
            <p:nvPr/>
          </p:nvSpPr>
          <p:spPr>
            <a:xfrm>
              <a:off x="542498" y="4198821"/>
              <a:ext cx="65618" cy="232591"/>
            </a:xfrm>
            <a:custGeom>
              <a:avLst/>
              <a:gdLst/>
              <a:ahLst/>
              <a:cxnLst/>
              <a:rect l="l" t="t" r="r" b="b"/>
              <a:pathLst>
                <a:path w="377" h="1431" extrusionOk="0">
                  <a:moveTo>
                    <a:pt x="376" y="90"/>
                  </a:moveTo>
                  <a:lnTo>
                    <a:pt x="376" y="90"/>
                  </a:lnTo>
                  <a:lnTo>
                    <a:pt x="340" y="37"/>
                  </a:lnTo>
                  <a:lnTo>
                    <a:pt x="323" y="19"/>
                  </a:lnTo>
                  <a:lnTo>
                    <a:pt x="323" y="19"/>
                  </a:lnTo>
                  <a:lnTo>
                    <a:pt x="287" y="1"/>
                  </a:lnTo>
                  <a:lnTo>
                    <a:pt x="251" y="19"/>
                  </a:lnTo>
                  <a:lnTo>
                    <a:pt x="215" y="72"/>
                  </a:lnTo>
                  <a:lnTo>
                    <a:pt x="215" y="72"/>
                  </a:lnTo>
                  <a:lnTo>
                    <a:pt x="197" y="162"/>
                  </a:lnTo>
                  <a:lnTo>
                    <a:pt x="197" y="162"/>
                  </a:lnTo>
                  <a:lnTo>
                    <a:pt x="90" y="555"/>
                  </a:lnTo>
                  <a:lnTo>
                    <a:pt x="19" y="948"/>
                  </a:lnTo>
                  <a:lnTo>
                    <a:pt x="19" y="948"/>
                  </a:lnTo>
                  <a:lnTo>
                    <a:pt x="1" y="1127"/>
                  </a:lnTo>
                  <a:lnTo>
                    <a:pt x="1" y="1288"/>
                  </a:lnTo>
                  <a:lnTo>
                    <a:pt x="1" y="1288"/>
                  </a:lnTo>
                  <a:lnTo>
                    <a:pt x="19" y="1359"/>
                  </a:lnTo>
                  <a:lnTo>
                    <a:pt x="37" y="1395"/>
                  </a:lnTo>
                  <a:lnTo>
                    <a:pt x="72" y="1431"/>
                  </a:lnTo>
                  <a:lnTo>
                    <a:pt x="108" y="1431"/>
                  </a:lnTo>
                  <a:lnTo>
                    <a:pt x="108" y="1431"/>
                  </a:lnTo>
                  <a:lnTo>
                    <a:pt x="144" y="1413"/>
                  </a:lnTo>
                  <a:lnTo>
                    <a:pt x="180" y="1395"/>
                  </a:lnTo>
                  <a:lnTo>
                    <a:pt x="197" y="1341"/>
                  </a:lnTo>
                  <a:lnTo>
                    <a:pt x="197" y="1305"/>
                  </a:lnTo>
                  <a:lnTo>
                    <a:pt x="197" y="1305"/>
                  </a:lnTo>
                  <a:lnTo>
                    <a:pt x="251" y="948"/>
                  </a:lnTo>
                  <a:lnTo>
                    <a:pt x="323" y="591"/>
                  </a:lnTo>
                  <a:lnTo>
                    <a:pt x="323" y="591"/>
                  </a:lnTo>
                  <a:lnTo>
                    <a:pt x="340" y="448"/>
                  </a:lnTo>
                  <a:lnTo>
                    <a:pt x="358" y="305"/>
                  </a:lnTo>
                  <a:lnTo>
                    <a:pt x="340" y="305"/>
                  </a:lnTo>
                  <a:lnTo>
                    <a:pt x="340" y="305"/>
                  </a:lnTo>
                  <a:lnTo>
                    <a:pt x="358" y="162"/>
                  </a:lnTo>
                  <a:lnTo>
                    <a:pt x="358" y="162"/>
                  </a:lnTo>
                  <a:lnTo>
                    <a:pt x="376" y="126"/>
                  </a:lnTo>
                  <a:lnTo>
                    <a:pt x="376" y="90"/>
                  </a:lnTo>
                  <a:lnTo>
                    <a:pt x="376" y="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31"/>
            <p:cNvSpPr/>
            <p:nvPr/>
          </p:nvSpPr>
          <p:spPr>
            <a:xfrm>
              <a:off x="710458" y="4257010"/>
              <a:ext cx="112264" cy="151160"/>
            </a:xfrm>
            <a:custGeom>
              <a:avLst/>
              <a:gdLst/>
              <a:ahLst/>
              <a:cxnLst/>
              <a:rect l="l" t="t" r="r" b="b"/>
              <a:pathLst>
                <a:path w="645" h="930" extrusionOk="0">
                  <a:moveTo>
                    <a:pt x="72" y="930"/>
                  </a:moveTo>
                  <a:lnTo>
                    <a:pt x="72" y="930"/>
                  </a:lnTo>
                  <a:lnTo>
                    <a:pt x="126" y="930"/>
                  </a:lnTo>
                  <a:lnTo>
                    <a:pt x="144" y="912"/>
                  </a:lnTo>
                  <a:lnTo>
                    <a:pt x="144" y="912"/>
                  </a:lnTo>
                  <a:lnTo>
                    <a:pt x="233" y="804"/>
                  </a:lnTo>
                  <a:lnTo>
                    <a:pt x="233" y="804"/>
                  </a:lnTo>
                  <a:lnTo>
                    <a:pt x="376" y="572"/>
                  </a:lnTo>
                  <a:lnTo>
                    <a:pt x="448" y="465"/>
                  </a:lnTo>
                  <a:lnTo>
                    <a:pt x="537" y="358"/>
                  </a:lnTo>
                  <a:lnTo>
                    <a:pt x="537" y="358"/>
                  </a:lnTo>
                  <a:lnTo>
                    <a:pt x="591" y="304"/>
                  </a:lnTo>
                  <a:lnTo>
                    <a:pt x="609" y="233"/>
                  </a:lnTo>
                  <a:lnTo>
                    <a:pt x="644" y="72"/>
                  </a:lnTo>
                  <a:lnTo>
                    <a:pt x="644" y="72"/>
                  </a:lnTo>
                  <a:lnTo>
                    <a:pt x="644" y="36"/>
                  </a:lnTo>
                  <a:lnTo>
                    <a:pt x="609" y="0"/>
                  </a:lnTo>
                  <a:lnTo>
                    <a:pt x="609" y="0"/>
                  </a:lnTo>
                  <a:lnTo>
                    <a:pt x="573" y="0"/>
                  </a:lnTo>
                  <a:lnTo>
                    <a:pt x="537" y="18"/>
                  </a:lnTo>
                  <a:lnTo>
                    <a:pt x="537" y="18"/>
                  </a:lnTo>
                  <a:lnTo>
                    <a:pt x="376" y="161"/>
                  </a:lnTo>
                  <a:lnTo>
                    <a:pt x="233" y="304"/>
                  </a:lnTo>
                  <a:lnTo>
                    <a:pt x="126" y="483"/>
                  </a:lnTo>
                  <a:lnTo>
                    <a:pt x="19" y="679"/>
                  </a:lnTo>
                  <a:lnTo>
                    <a:pt x="19" y="679"/>
                  </a:lnTo>
                  <a:lnTo>
                    <a:pt x="1" y="769"/>
                  </a:lnTo>
                  <a:lnTo>
                    <a:pt x="1" y="840"/>
                  </a:lnTo>
                  <a:lnTo>
                    <a:pt x="1" y="840"/>
                  </a:lnTo>
                  <a:lnTo>
                    <a:pt x="19" y="894"/>
                  </a:lnTo>
                  <a:lnTo>
                    <a:pt x="72" y="930"/>
                  </a:lnTo>
                  <a:lnTo>
                    <a:pt x="72" y="93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31"/>
            <p:cNvSpPr/>
            <p:nvPr/>
          </p:nvSpPr>
          <p:spPr>
            <a:xfrm>
              <a:off x="794525" y="4416784"/>
              <a:ext cx="161869" cy="58188"/>
            </a:xfrm>
            <a:custGeom>
              <a:avLst/>
              <a:gdLst/>
              <a:ahLst/>
              <a:cxnLst/>
              <a:rect l="l" t="t" r="r" b="b"/>
              <a:pathLst>
                <a:path w="930" h="358" extrusionOk="0">
                  <a:moveTo>
                    <a:pt x="143" y="358"/>
                  </a:moveTo>
                  <a:lnTo>
                    <a:pt x="143" y="358"/>
                  </a:lnTo>
                  <a:lnTo>
                    <a:pt x="197" y="358"/>
                  </a:lnTo>
                  <a:lnTo>
                    <a:pt x="197" y="358"/>
                  </a:lnTo>
                  <a:lnTo>
                    <a:pt x="304" y="304"/>
                  </a:lnTo>
                  <a:lnTo>
                    <a:pt x="429" y="268"/>
                  </a:lnTo>
                  <a:lnTo>
                    <a:pt x="680" y="233"/>
                  </a:lnTo>
                  <a:lnTo>
                    <a:pt x="680" y="233"/>
                  </a:lnTo>
                  <a:lnTo>
                    <a:pt x="805" y="197"/>
                  </a:lnTo>
                  <a:lnTo>
                    <a:pt x="876" y="161"/>
                  </a:lnTo>
                  <a:lnTo>
                    <a:pt x="930" y="107"/>
                  </a:lnTo>
                  <a:lnTo>
                    <a:pt x="930" y="107"/>
                  </a:lnTo>
                  <a:lnTo>
                    <a:pt x="823" y="54"/>
                  </a:lnTo>
                  <a:lnTo>
                    <a:pt x="715" y="18"/>
                  </a:lnTo>
                  <a:lnTo>
                    <a:pt x="608" y="0"/>
                  </a:lnTo>
                  <a:lnTo>
                    <a:pt x="501" y="0"/>
                  </a:lnTo>
                  <a:lnTo>
                    <a:pt x="501" y="0"/>
                  </a:lnTo>
                  <a:lnTo>
                    <a:pt x="376" y="18"/>
                  </a:lnTo>
                  <a:lnTo>
                    <a:pt x="269" y="54"/>
                  </a:lnTo>
                  <a:lnTo>
                    <a:pt x="72" y="125"/>
                  </a:lnTo>
                  <a:lnTo>
                    <a:pt x="72" y="125"/>
                  </a:lnTo>
                  <a:lnTo>
                    <a:pt x="36" y="161"/>
                  </a:lnTo>
                  <a:lnTo>
                    <a:pt x="18" y="197"/>
                  </a:lnTo>
                  <a:lnTo>
                    <a:pt x="1" y="233"/>
                  </a:lnTo>
                  <a:lnTo>
                    <a:pt x="18" y="286"/>
                  </a:lnTo>
                  <a:lnTo>
                    <a:pt x="18" y="286"/>
                  </a:lnTo>
                  <a:lnTo>
                    <a:pt x="36" y="322"/>
                  </a:lnTo>
                  <a:lnTo>
                    <a:pt x="54" y="358"/>
                  </a:lnTo>
                  <a:lnTo>
                    <a:pt x="108" y="358"/>
                  </a:lnTo>
                  <a:lnTo>
                    <a:pt x="143" y="358"/>
                  </a:lnTo>
                  <a:lnTo>
                    <a:pt x="143" y="35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31"/>
            <p:cNvSpPr/>
            <p:nvPr/>
          </p:nvSpPr>
          <p:spPr>
            <a:xfrm>
              <a:off x="408826" y="364398"/>
              <a:ext cx="8349124" cy="4412731"/>
            </a:xfrm>
            <a:custGeom>
              <a:avLst/>
              <a:gdLst/>
              <a:ahLst/>
              <a:cxnLst/>
              <a:rect l="l" t="t" r="r" b="b"/>
              <a:pathLst>
                <a:path w="47969" h="27149" extrusionOk="0">
                  <a:moveTo>
                    <a:pt x="30454" y="26934"/>
                  </a:moveTo>
                  <a:lnTo>
                    <a:pt x="30454" y="26934"/>
                  </a:lnTo>
                  <a:lnTo>
                    <a:pt x="33242" y="26970"/>
                  </a:lnTo>
                  <a:lnTo>
                    <a:pt x="33242" y="26970"/>
                  </a:lnTo>
                  <a:lnTo>
                    <a:pt x="34386" y="26970"/>
                  </a:lnTo>
                  <a:lnTo>
                    <a:pt x="35512" y="26987"/>
                  </a:lnTo>
                  <a:lnTo>
                    <a:pt x="35512" y="26987"/>
                  </a:lnTo>
                  <a:lnTo>
                    <a:pt x="35887" y="27023"/>
                  </a:lnTo>
                  <a:lnTo>
                    <a:pt x="35887" y="27023"/>
                  </a:lnTo>
                  <a:lnTo>
                    <a:pt x="38086" y="27041"/>
                  </a:lnTo>
                  <a:lnTo>
                    <a:pt x="38086" y="27041"/>
                  </a:lnTo>
                  <a:lnTo>
                    <a:pt x="40284" y="27041"/>
                  </a:lnTo>
                  <a:lnTo>
                    <a:pt x="40284" y="27041"/>
                  </a:lnTo>
                  <a:lnTo>
                    <a:pt x="40641" y="27059"/>
                  </a:lnTo>
                  <a:lnTo>
                    <a:pt x="41017" y="27077"/>
                  </a:lnTo>
                  <a:lnTo>
                    <a:pt x="41017" y="27077"/>
                  </a:lnTo>
                  <a:lnTo>
                    <a:pt x="41571" y="27113"/>
                  </a:lnTo>
                  <a:lnTo>
                    <a:pt x="42125" y="27148"/>
                  </a:lnTo>
                  <a:lnTo>
                    <a:pt x="42125" y="27148"/>
                  </a:lnTo>
                  <a:lnTo>
                    <a:pt x="42571" y="27148"/>
                  </a:lnTo>
                  <a:lnTo>
                    <a:pt x="43018" y="27148"/>
                  </a:lnTo>
                  <a:lnTo>
                    <a:pt x="43018" y="27148"/>
                  </a:lnTo>
                  <a:lnTo>
                    <a:pt x="43590" y="27148"/>
                  </a:lnTo>
                  <a:lnTo>
                    <a:pt x="43876" y="27130"/>
                  </a:lnTo>
                  <a:lnTo>
                    <a:pt x="44162" y="27095"/>
                  </a:lnTo>
                  <a:lnTo>
                    <a:pt x="44162" y="27095"/>
                  </a:lnTo>
                  <a:lnTo>
                    <a:pt x="44537" y="27059"/>
                  </a:lnTo>
                  <a:lnTo>
                    <a:pt x="44931" y="27041"/>
                  </a:lnTo>
                  <a:lnTo>
                    <a:pt x="45699" y="27041"/>
                  </a:lnTo>
                  <a:lnTo>
                    <a:pt x="45699" y="27041"/>
                  </a:lnTo>
                  <a:lnTo>
                    <a:pt x="45967" y="27023"/>
                  </a:lnTo>
                  <a:lnTo>
                    <a:pt x="46110" y="27005"/>
                  </a:lnTo>
                  <a:lnTo>
                    <a:pt x="46235" y="26970"/>
                  </a:lnTo>
                  <a:lnTo>
                    <a:pt x="46235" y="26970"/>
                  </a:lnTo>
                  <a:lnTo>
                    <a:pt x="46503" y="26862"/>
                  </a:lnTo>
                  <a:lnTo>
                    <a:pt x="46771" y="26737"/>
                  </a:lnTo>
                  <a:lnTo>
                    <a:pt x="46771" y="26737"/>
                  </a:lnTo>
                  <a:lnTo>
                    <a:pt x="46861" y="26684"/>
                  </a:lnTo>
                  <a:lnTo>
                    <a:pt x="46932" y="26594"/>
                  </a:lnTo>
                  <a:lnTo>
                    <a:pt x="47004" y="26505"/>
                  </a:lnTo>
                  <a:lnTo>
                    <a:pt x="47040" y="26398"/>
                  </a:lnTo>
                  <a:lnTo>
                    <a:pt x="47040" y="26398"/>
                  </a:lnTo>
                  <a:lnTo>
                    <a:pt x="47147" y="26380"/>
                  </a:lnTo>
                  <a:lnTo>
                    <a:pt x="47147" y="26380"/>
                  </a:lnTo>
                  <a:lnTo>
                    <a:pt x="47218" y="26362"/>
                  </a:lnTo>
                  <a:lnTo>
                    <a:pt x="47290" y="26326"/>
                  </a:lnTo>
                  <a:lnTo>
                    <a:pt x="47361" y="26290"/>
                  </a:lnTo>
                  <a:lnTo>
                    <a:pt x="47415" y="26255"/>
                  </a:lnTo>
                  <a:lnTo>
                    <a:pt x="47504" y="26147"/>
                  </a:lnTo>
                  <a:lnTo>
                    <a:pt x="47558" y="25987"/>
                  </a:lnTo>
                  <a:lnTo>
                    <a:pt x="47558" y="25987"/>
                  </a:lnTo>
                  <a:lnTo>
                    <a:pt x="47629" y="25790"/>
                  </a:lnTo>
                  <a:lnTo>
                    <a:pt x="47665" y="25576"/>
                  </a:lnTo>
                  <a:lnTo>
                    <a:pt x="47754" y="25147"/>
                  </a:lnTo>
                  <a:lnTo>
                    <a:pt x="47754" y="25147"/>
                  </a:lnTo>
                  <a:lnTo>
                    <a:pt x="47754" y="24986"/>
                  </a:lnTo>
                  <a:lnTo>
                    <a:pt x="47754" y="24986"/>
                  </a:lnTo>
                  <a:lnTo>
                    <a:pt x="47754" y="24593"/>
                  </a:lnTo>
                  <a:lnTo>
                    <a:pt x="47790" y="24199"/>
                  </a:lnTo>
                  <a:lnTo>
                    <a:pt x="47879" y="23413"/>
                  </a:lnTo>
                  <a:lnTo>
                    <a:pt x="47879" y="23413"/>
                  </a:lnTo>
                  <a:lnTo>
                    <a:pt x="47915" y="22698"/>
                  </a:lnTo>
                  <a:lnTo>
                    <a:pt x="47933" y="21501"/>
                  </a:lnTo>
                  <a:lnTo>
                    <a:pt x="47969" y="19571"/>
                  </a:lnTo>
                  <a:lnTo>
                    <a:pt x="47969" y="19571"/>
                  </a:lnTo>
                  <a:lnTo>
                    <a:pt x="47969" y="13548"/>
                  </a:lnTo>
                  <a:lnTo>
                    <a:pt x="47969" y="13548"/>
                  </a:lnTo>
                  <a:lnTo>
                    <a:pt x="47969" y="7578"/>
                  </a:lnTo>
                  <a:lnTo>
                    <a:pt x="47969" y="7578"/>
                  </a:lnTo>
                  <a:lnTo>
                    <a:pt x="47933" y="5666"/>
                  </a:lnTo>
                  <a:lnTo>
                    <a:pt x="47915" y="4451"/>
                  </a:lnTo>
                  <a:lnTo>
                    <a:pt x="47879" y="3736"/>
                  </a:lnTo>
                  <a:lnTo>
                    <a:pt x="47879" y="3736"/>
                  </a:lnTo>
                  <a:lnTo>
                    <a:pt x="47790" y="2950"/>
                  </a:lnTo>
                  <a:lnTo>
                    <a:pt x="47754" y="2556"/>
                  </a:lnTo>
                  <a:lnTo>
                    <a:pt x="47754" y="2163"/>
                  </a:lnTo>
                  <a:lnTo>
                    <a:pt x="47754" y="2163"/>
                  </a:lnTo>
                  <a:lnTo>
                    <a:pt x="47754" y="2002"/>
                  </a:lnTo>
                  <a:lnTo>
                    <a:pt x="47754" y="2002"/>
                  </a:lnTo>
                  <a:lnTo>
                    <a:pt x="47665" y="1573"/>
                  </a:lnTo>
                  <a:lnTo>
                    <a:pt x="47629" y="1359"/>
                  </a:lnTo>
                  <a:lnTo>
                    <a:pt x="47558" y="1162"/>
                  </a:lnTo>
                  <a:lnTo>
                    <a:pt x="47558" y="1162"/>
                  </a:lnTo>
                  <a:lnTo>
                    <a:pt x="47504" y="1019"/>
                  </a:lnTo>
                  <a:lnTo>
                    <a:pt x="47415" y="894"/>
                  </a:lnTo>
                  <a:lnTo>
                    <a:pt x="47361" y="858"/>
                  </a:lnTo>
                  <a:lnTo>
                    <a:pt x="47290" y="823"/>
                  </a:lnTo>
                  <a:lnTo>
                    <a:pt x="47218" y="787"/>
                  </a:lnTo>
                  <a:lnTo>
                    <a:pt x="47147" y="769"/>
                  </a:lnTo>
                  <a:lnTo>
                    <a:pt x="47147" y="769"/>
                  </a:lnTo>
                  <a:lnTo>
                    <a:pt x="47040" y="751"/>
                  </a:lnTo>
                  <a:lnTo>
                    <a:pt x="47040" y="751"/>
                  </a:lnTo>
                  <a:lnTo>
                    <a:pt x="47004" y="644"/>
                  </a:lnTo>
                  <a:lnTo>
                    <a:pt x="46932" y="555"/>
                  </a:lnTo>
                  <a:lnTo>
                    <a:pt x="46861" y="465"/>
                  </a:lnTo>
                  <a:lnTo>
                    <a:pt x="46771" y="412"/>
                  </a:lnTo>
                  <a:lnTo>
                    <a:pt x="46771" y="412"/>
                  </a:lnTo>
                  <a:lnTo>
                    <a:pt x="46503" y="287"/>
                  </a:lnTo>
                  <a:lnTo>
                    <a:pt x="46235" y="179"/>
                  </a:lnTo>
                  <a:lnTo>
                    <a:pt x="46235" y="179"/>
                  </a:lnTo>
                  <a:lnTo>
                    <a:pt x="46110" y="144"/>
                  </a:lnTo>
                  <a:lnTo>
                    <a:pt x="45967" y="126"/>
                  </a:lnTo>
                  <a:lnTo>
                    <a:pt x="45699" y="108"/>
                  </a:lnTo>
                  <a:lnTo>
                    <a:pt x="45699" y="108"/>
                  </a:lnTo>
                  <a:lnTo>
                    <a:pt x="44931" y="108"/>
                  </a:lnTo>
                  <a:lnTo>
                    <a:pt x="44537" y="90"/>
                  </a:lnTo>
                  <a:lnTo>
                    <a:pt x="44162" y="54"/>
                  </a:lnTo>
                  <a:lnTo>
                    <a:pt x="44162" y="54"/>
                  </a:lnTo>
                  <a:lnTo>
                    <a:pt x="43876" y="19"/>
                  </a:lnTo>
                  <a:lnTo>
                    <a:pt x="43590" y="19"/>
                  </a:lnTo>
                  <a:lnTo>
                    <a:pt x="43018" y="1"/>
                  </a:lnTo>
                  <a:lnTo>
                    <a:pt x="43018" y="1"/>
                  </a:lnTo>
                  <a:lnTo>
                    <a:pt x="42571" y="1"/>
                  </a:lnTo>
                  <a:lnTo>
                    <a:pt x="42125" y="1"/>
                  </a:lnTo>
                  <a:lnTo>
                    <a:pt x="42125" y="1"/>
                  </a:lnTo>
                  <a:lnTo>
                    <a:pt x="41571" y="36"/>
                  </a:lnTo>
                  <a:lnTo>
                    <a:pt x="41017" y="72"/>
                  </a:lnTo>
                  <a:lnTo>
                    <a:pt x="41017" y="72"/>
                  </a:lnTo>
                  <a:lnTo>
                    <a:pt x="40641" y="108"/>
                  </a:lnTo>
                  <a:lnTo>
                    <a:pt x="40284" y="108"/>
                  </a:lnTo>
                  <a:lnTo>
                    <a:pt x="40284" y="108"/>
                  </a:lnTo>
                  <a:lnTo>
                    <a:pt x="38086" y="108"/>
                  </a:lnTo>
                  <a:lnTo>
                    <a:pt x="38086" y="108"/>
                  </a:lnTo>
                  <a:lnTo>
                    <a:pt x="33510" y="126"/>
                  </a:lnTo>
                  <a:lnTo>
                    <a:pt x="33510" y="126"/>
                  </a:lnTo>
                  <a:lnTo>
                    <a:pt x="33135" y="161"/>
                  </a:lnTo>
                  <a:lnTo>
                    <a:pt x="33135" y="161"/>
                  </a:lnTo>
                  <a:lnTo>
                    <a:pt x="32009" y="179"/>
                  </a:lnTo>
                  <a:lnTo>
                    <a:pt x="30865" y="197"/>
                  </a:lnTo>
                  <a:lnTo>
                    <a:pt x="30865" y="197"/>
                  </a:lnTo>
                  <a:lnTo>
                    <a:pt x="27720" y="197"/>
                  </a:lnTo>
                  <a:lnTo>
                    <a:pt x="24557" y="215"/>
                  </a:lnTo>
                  <a:lnTo>
                    <a:pt x="24557" y="215"/>
                  </a:lnTo>
                  <a:lnTo>
                    <a:pt x="23252" y="215"/>
                  </a:lnTo>
                  <a:lnTo>
                    <a:pt x="23252" y="215"/>
                  </a:lnTo>
                  <a:lnTo>
                    <a:pt x="23216" y="215"/>
                  </a:lnTo>
                  <a:lnTo>
                    <a:pt x="23216" y="215"/>
                  </a:lnTo>
                  <a:lnTo>
                    <a:pt x="23162" y="215"/>
                  </a:lnTo>
                  <a:lnTo>
                    <a:pt x="23162" y="215"/>
                  </a:lnTo>
                  <a:lnTo>
                    <a:pt x="21858" y="215"/>
                  </a:lnTo>
                  <a:lnTo>
                    <a:pt x="21858" y="215"/>
                  </a:lnTo>
                  <a:lnTo>
                    <a:pt x="17408" y="197"/>
                  </a:lnTo>
                  <a:lnTo>
                    <a:pt x="17408" y="197"/>
                  </a:lnTo>
                  <a:lnTo>
                    <a:pt x="16264" y="179"/>
                  </a:lnTo>
                  <a:lnTo>
                    <a:pt x="15138" y="161"/>
                  </a:lnTo>
                  <a:lnTo>
                    <a:pt x="15138" y="161"/>
                  </a:lnTo>
                  <a:lnTo>
                    <a:pt x="14763" y="126"/>
                  </a:lnTo>
                  <a:lnTo>
                    <a:pt x="14763" y="126"/>
                  </a:lnTo>
                  <a:lnTo>
                    <a:pt x="12582" y="108"/>
                  </a:lnTo>
                  <a:lnTo>
                    <a:pt x="12582" y="108"/>
                  </a:lnTo>
                  <a:lnTo>
                    <a:pt x="8722" y="108"/>
                  </a:lnTo>
                  <a:lnTo>
                    <a:pt x="8722" y="108"/>
                  </a:lnTo>
                  <a:lnTo>
                    <a:pt x="7828" y="108"/>
                  </a:lnTo>
                  <a:lnTo>
                    <a:pt x="7292" y="90"/>
                  </a:lnTo>
                  <a:lnTo>
                    <a:pt x="6953" y="72"/>
                  </a:lnTo>
                  <a:lnTo>
                    <a:pt x="6953" y="72"/>
                  </a:lnTo>
                  <a:lnTo>
                    <a:pt x="6399" y="36"/>
                  </a:lnTo>
                  <a:lnTo>
                    <a:pt x="5845" y="1"/>
                  </a:lnTo>
                  <a:lnTo>
                    <a:pt x="5845" y="1"/>
                  </a:lnTo>
                  <a:lnTo>
                    <a:pt x="5398" y="1"/>
                  </a:lnTo>
                  <a:lnTo>
                    <a:pt x="4933" y="1"/>
                  </a:lnTo>
                  <a:lnTo>
                    <a:pt x="4933" y="1"/>
                  </a:lnTo>
                  <a:lnTo>
                    <a:pt x="4379" y="19"/>
                  </a:lnTo>
                  <a:lnTo>
                    <a:pt x="4093" y="19"/>
                  </a:lnTo>
                  <a:lnTo>
                    <a:pt x="3807" y="54"/>
                  </a:lnTo>
                  <a:lnTo>
                    <a:pt x="3807" y="54"/>
                  </a:lnTo>
                  <a:lnTo>
                    <a:pt x="3432" y="90"/>
                  </a:lnTo>
                  <a:lnTo>
                    <a:pt x="3039" y="108"/>
                  </a:lnTo>
                  <a:lnTo>
                    <a:pt x="2270" y="108"/>
                  </a:lnTo>
                  <a:lnTo>
                    <a:pt x="2270" y="108"/>
                  </a:lnTo>
                  <a:lnTo>
                    <a:pt x="2002" y="126"/>
                  </a:lnTo>
                  <a:lnTo>
                    <a:pt x="1859" y="144"/>
                  </a:lnTo>
                  <a:lnTo>
                    <a:pt x="1734" y="179"/>
                  </a:lnTo>
                  <a:lnTo>
                    <a:pt x="1734" y="179"/>
                  </a:lnTo>
                  <a:lnTo>
                    <a:pt x="1448" y="287"/>
                  </a:lnTo>
                  <a:lnTo>
                    <a:pt x="1198" y="412"/>
                  </a:lnTo>
                  <a:lnTo>
                    <a:pt x="1198" y="412"/>
                  </a:lnTo>
                  <a:lnTo>
                    <a:pt x="1108" y="465"/>
                  </a:lnTo>
                  <a:lnTo>
                    <a:pt x="1037" y="555"/>
                  </a:lnTo>
                  <a:lnTo>
                    <a:pt x="965" y="644"/>
                  </a:lnTo>
                  <a:lnTo>
                    <a:pt x="930" y="751"/>
                  </a:lnTo>
                  <a:lnTo>
                    <a:pt x="930" y="751"/>
                  </a:lnTo>
                  <a:lnTo>
                    <a:pt x="822" y="769"/>
                  </a:lnTo>
                  <a:lnTo>
                    <a:pt x="822" y="769"/>
                  </a:lnTo>
                  <a:lnTo>
                    <a:pt x="733" y="787"/>
                  </a:lnTo>
                  <a:lnTo>
                    <a:pt x="680" y="823"/>
                  </a:lnTo>
                  <a:lnTo>
                    <a:pt x="608" y="858"/>
                  </a:lnTo>
                  <a:lnTo>
                    <a:pt x="554" y="894"/>
                  </a:lnTo>
                  <a:lnTo>
                    <a:pt x="465" y="1019"/>
                  </a:lnTo>
                  <a:lnTo>
                    <a:pt x="411" y="1162"/>
                  </a:lnTo>
                  <a:lnTo>
                    <a:pt x="411" y="1162"/>
                  </a:lnTo>
                  <a:lnTo>
                    <a:pt x="340" y="1359"/>
                  </a:lnTo>
                  <a:lnTo>
                    <a:pt x="286" y="1573"/>
                  </a:lnTo>
                  <a:lnTo>
                    <a:pt x="215" y="2002"/>
                  </a:lnTo>
                  <a:lnTo>
                    <a:pt x="215" y="2002"/>
                  </a:lnTo>
                  <a:lnTo>
                    <a:pt x="197" y="2163"/>
                  </a:lnTo>
                  <a:lnTo>
                    <a:pt x="197" y="2163"/>
                  </a:lnTo>
                  <a:lnTo>
                    <a:pt x="197" y="2556"/>
                  </a:lnTo>
                  <a:lnTo>
                    <a:pt x="179" y="2950"/>
                  </a:lnTo>
                  <a:lnTo>
                    <a:pt x="90" y="3736"/>
                  </a:lnTo>
                  <a:lnTo>
                    <a:pt x="90" y="3736"/>
                  </a:lnTo>
                  <a:lnTo>
                    <a:pt x="54" y="4451"/>
                  </a:lnTo>
                  <a:lnTo>
                    <a:pt x="36" y="5666"/>
                  </a:lnTo>
                  <a:lnTo>
                    <a:pt x="0" y="7578"/>
                  </a:lnTo>
                  <a:lnTo>
                    <a:pt x="0" y="7578"/>
                  </a:lnTo>
                  <a:lnTo>
                    <a:pt x="0" y="13583"/>
                  </a:lnTo>
                  <a:lnTo>
                    <a:pt x="0" y="13583"/>
                  </a:lnTo>
                  <a:lnTo>
                    <a:pt x="0" y="19571"/>
                  </a:lnTo>
                  <a:lnTo>
                    <a:pt x="0" y="19571"/>
                  </a:lnTo>
                  <a:lnTo>
                    <a:pt x="36" y="21501"/>
                  </a:lnTo>
                  <a:lnTo>
                    <a:pt x="54" y="22698"/>
                  </a:lnTo>
                  <a:lnTo>
                    <a:pt x="90" y="23413"/>
                  </a:lnTo>
                  <a:lnTo>
                    <a:pt x="90" y="23413"/>
                  </a:lnTo>
                  <a:lnTo>
                    <a:pt x="179" y="24199"/>
                  </a:lnTo>
                  <a:lnTo>
                    <a:pt x="197" y="24593"/>
                  </a:lnTo>
                  <a:lnTo>
                    <a:pt x="197" y="24986"/>
                  </a:lnTo>
                  <a:lnTo>
                    <a:pt x="197" y="24986"/>
                  </a:lnTo>
                  <a:lnTo>
                    <a:pt x="215" y="25147"/>
                  </a:lnTo>
                  <a:lnTo>
                    <a:pt x="215" y="25147"/>
                  </a:lnTo>
                  <a:lnTo>
                    <a:pt x="286" y="25576"/>
                  </a:lnTo>
                  <a:lnTo>
                    <a:pt x="340" y="25790"/>
                  </a:lnTo>
                  <a:lnTo>
                    <a:pt x="411" y="25987"/>
                  </a:lnTo>
                  <a:lnTo>
                    <a:pt x="411" y="25987"/>
                  </a:lnTo>
                  <a:lnTo>
                    <a:pt x="465" y="26147"/>
                  </a:lnTo>
                  <a:lnTo>
                    <a:pt x="554" y="26255"/>
                  </a:lnTo>
                  <a:lnTo>
                    <a:pt x="608" y="26290"/>
                  </a:lnTo>
                  <a:lnTo>
                    <a:pt x="680" y="26326"/>
                  </a:lnTo>
                  <a:lnTo>
                    <a:pt x="733" y="26362"/>
                  </a:lnTo>
                  <a:lnTo>
                    <a:pt x="822" y="26380"/>
                  </a:lnTo>
                  <a:lnTo>
                    <a:pt x="822" y="26380"/>
                  </a:lnTo>
                  <a:lnTo>
                    <a:pt x="930" y="26398"/>
                  </a:lnTo>
                  <a:lnTo>
                    <a:pt x="930" y="26398"/>
                  </a:lnTo>
                  <a:lnTo>
                    <a:pt x="965" y="26505"/>
                  </a:lnTo>
                  <a:lnTo>
                    <a:pt x="1037" y="26594"/>
                  </a:lnTo>
                  <a:lnTo>
                    <a:pt x="1108" y="26684"/>
                  </a:lnTo>
                  <a:lnTo>
                    <a:pt x="1198" y="26737"/>
                  </a:lnTo>
                  <a:lnTo>
                    <a:pt x="1198" y="26737"/>
                  </a:lnTo>
                  <a:lnTo>
                    <a:pt x="1448" y="26862"/>
                  </a:lnTo>
                  <a:lnTo>
                    <a:pt x="1734" y="26970"/>
                  </a:lnTo>
                  <a:lnTo>
                    <a:pt x="1734" y="26970"/>
                  </a:lnTo>
                  <a:lnTo>
                    <a:pt x="1859" y="27005"/>
                  </a:lnTo>
                  <a:lnTo>
                    <a:pt x="2002" y="27023"/>
                  </a:lnTo>
                  <a:lnTo>
                    <a:pt x="2270" y="27041"/>
                  </a:lnTo>
                  <a:lnTo>
                    <a:pt x="2270" y="27041"/>
                  </a:lnTo>
                  <a:lnTo>
                    <a:pt x="3039" y="27041"/>
                  </a:lnTo>
                  <a:lnTo>
                    <a:pt x="3432" y="27059"/>
                  </a:lnTo>
                  <a:lnTo>
                    <a:pt x="3807" y="27095"/>
                  </a:lnTo>
                  <a:lnTo>
                    <a:pt x="3807" y="27095"/>
                  </a:lnTo>
                  <a:lnTo>
                    <a:pt x="4093" y="27130"/>
                  </a:lnTo>
                  <a:lnTo>
                    <a:pt x="4379" y="27148"/>
                  </a:lnTo>
                  <a:lnTo>
                    <a:pt x="4933" y="27148"/>
                  </a:lnTo>
                  <a:lnTo>
                    <a:pt x="4933" y="27148"/>
                  </a:lnTo>
                  <a:lnTo>
                    <a:pt x="5398" y="27148"/>
                  </a:lnTo>
                  <a:lnTo>
                    <a:pt x="5845" y="27148"/>
                  </a:lnTo>
                  <a:lnTo>
                    <a:pt x="5845" y="27148"/>
                  </a:lnTo>
                  <a:lnTo>
                    <a:pt x="6399" y="27113"/>
                  </a:lnTo>
                  <a:lnTo>
                    <a:pt x="6953" y="27077"/>
                  </a:lnTo>
                  <a:lnTo>
                    <a:pt x="6953" y="27077"/>
                  </a:lnTo>
                  <a:lnTo>
                    <a:pt x="7310" y="27059"/>
                  </a:lnTo>
                  <a:lnTo>
                    <a:pt x="7685" y="27041"/>
                  </a:lnTo>
                  <a:lnTo>
                    <a:pt x="7685" y="27041"/>
                  </a:lnTo>
                  <a:lnTo>
                    <a:pt x="9884" y="27041"/>
                  </a:lnTo>
                  <a:lnTo>
                    <a:pt x="9884" y="27041"/>
                  </a:lnTo>
                  <a:lnTo>
                    <a:pt x="12082" y="27023"/>
                  </a:lnTo>
                  <a:lnTo>
                    <a:pt x="12082" y="27023"/>
                  </a:lnTo>
                  <a:lnTo>
                    <a:pt x="12457" y="26987"/>
                  </a:lnTo>
                  <a:lnTo>
                    <a:pt x="12457" y="26987"/>
                  </a:lnTo>
                  <a:lnTo>
                    <a:pt x="13583" y="26970"/>
                  </a:lnTo>
                  <a:lnTo>
                    <a:pt x="14709" y="26970"/>
                  </a:lnTo>
                  <a:lnTo>
                    <a:pt x="14709" y="26970"/>
                  </a:lnTo>
                  <a:lnTo>
                    <a:pt x="17515" y="26934"/>
                  </a:lnTo>
                  <a:lnTo>
                    <a:pt x="17515" y="26934"/>
                  </a:lnTo>
                  <a:lnTo>
                    <a:pt x="18820" y="26934"/>
                  </a:lnTo>
                  <a:lnTo>
                    <a:pt x="18820" y="26934"/>
                  </a:lnTo>
                  <a:lnTo>
                    <a:pt x="18980" y="26934"/>
                  </a:lnTo>
                  <a:lnTo>
                    <a:pt x="19141" y="26916"/>
                  </a:lnTo>
                  <a:lnTo>
                    <a:pt x="19141" y="26916"/>
                  </a:lnTo>
                  <a:lnTo>
                    <a:pt x="19177" y="26898"/>
                  </a:lnTo>
                  <a:lnTo>
                    <a:pt x="19213" y="26880"/>
                  </a:lnTo>
                  <a:lnTo>
                    <a:pt x="19213" y="26862"/>
                  </a:lnTo>
                  <a:lnTo>
                    <a:pt x="19213" y="26827"/>
                  </a:lnTo>
                  <a:lnTo>
                    <a:pt x="19213" y="26827"/>
                  </a:lnTo>
                  <a:lnTo>
                    <a:pt x="19195" y="26773"/>
                  </a:lnTo>
                  <a:lnTo>
                    <a:pt x="19141" y="26737"/>
                  </a:lnTo>
                  <a:lnTo>
                    <a:pt x="19141" y="26737"/>
                  </a:lnTo>
                  <a:lnTo>
                    <a:pt x="19034" y="26719"/>
                  </a:lnTo>
                  <a:lnTo>
                    <a:pt x="18927" y="26702"/>
                  </a:lnTo>
                  <a:lnTo>
                    <a:pt x="18927" y="26702"/>
                  </a:lnTo>
                  <a:lnTo>
                    <a:pt x="17372" y="26702"/>
                  </a:lnTo>
                  <a:lnTo>
                    <a:pt x="17372" y="26702"/>
                  </a:lnTo>
                  <a:lnTo>
                    <a:pt x="16032" y="26702"/>
                  </a:lnTo>
                  <a:lnTo>
                    <a:pt x="15156" y="26719"/>
                  </a:lnTo>
                  <a:lnTo>
                    <a:pt x="14709" y="26719"/>
                  </a:lnTo>
                  <a:lnTo>
                    <a:pt x="14709" y="26719"/>
                  </a:lnTo>
                  <a:lnTo>
                    <a:pt x="14584" y="26737"/>
                  </a:lnTo>
                  <a:lnTo>
                    <a:pt x="14316" y="26737"/>
                  </a:lnTo>
                  <a:lnTo>
                    <a:pt x="13565" y="26755"/>
                  </a:lnTo>
                  <a:lnTo>
                    <a:pt x="12404" y="26755"/>
                  </a:lnTo>
                  <a:lnTo>
                    <a:pt x="12404" y="26755"/>
                  </a:lnTo>
                  <a:lnTo>
                    <a:pt x="12278" y="26755"/>
                  </a:lnTo>
                  <a:lnTo>
                    <a:pt x="12171" y="26755"/>
                  </a:lnTo>
                  <a:lnTo>
                    <a:pt x="12171" y="26755"/>
                  </a:lnTo>
                  <a:lnTo>
                    <a:pt x="11939" y="26791"/>
                  </a:lnTo>
                  <a:lnTo>
                    <a:pt x="11456" y="26791"/>
                  </a:lnTo>
                  <a:lnTo>
                    <a:pt x="10098" y="26809"/>
                  </a:lnTo>
                  <a:lnTo>
                    <a:pt x="8007" y="26809"/>
                  </a:lnTo>
                  <a:lnTo>
                    <a:pt x="8007" y="26809"/>
                  </a:lnTo>
                  <a:lnTo>
                    <a:pt x="7632" y="26809"/>
                  </a:lnTo>
                  <a:lnTo>
                    <a:pt x="7274" y="26809"/>
                  </a:lnTo>
                  <a:lnTo>
                    <a:pt x="6524" y="26862"/>
                  </a:lnTo>
                  <a:lnTo>
                    <a:pt x="6524" y="26862"/>
                  </a:lnTo>
                  <a:lnTo>
                    <a:pt x="6077" y="26898"/>
                  </a:lnTo>
                  <a:lnTo>
                    <a:pt x="5630" y="26898"/>
                  </a:lnTo>
                  <a:lnTo>
                    <a:pt x="5630" y="26898"/>
                  </a:lnTo>
                  <a:lnTo>
                    <a:pt x="4415" y="26898"/>
                  </a:lnTo>
                  <a:lnTo>
                    <a:pt x="4415" y="26898"/>
                  </a:lnTo>
                  <a:lnTo>
                    <a:pt x="4236" y="26898"/>
                  </a:lnTo>
                  <a:lnTo>
                    <a:pt x="4057" y="26880"/>
                  </a:lnTo>
                  <a:lnTo>
                    <a:pt x="4057" y="26880"/>
                  </a:lnTo>
                  <a:lnTo>
                    <a:pt x="3539" y="26827"/>
                  </a:lnTo>
                  <a:lnTo>
                    <a:pt x="3271" y="26809"/>
                  </a:lnTo>
                  <a:lnTo>
                    <a:pt x="3003" y="26809"/>
                  </a:lnTo>
                  <a:lnTo>
                    <a:pt x="3003" y="26809"/>
                  </a:lnTo>
                  <a:lnTo>
                    <a:pt x="2592" y="26809"/>
                  </a:lnTo>
                  <a:lnTo>
                    <a:pt x="2181" y="26809"/>
                  </a:lnTo>
                  <a:lnTo>
                    <a:pt x="2181" y="26809"/>
                  </a:lnTo>
                  <a:lnTo>
                    <a:pt x="2056" y="26791"/>
                  </a:lnTo>
                  <a:lnTo>
                    <a:pt x="1948" y="26791"/>
                  </a:lnTo>
                  <a:lnTo>
                    <a:pt x="1716" y="26719"/>
                  </a:lnTo>
                  <a:lnTo>
                    <a:pt x="1502" y="26630"/>
                  </a:lnTo>
                  <a:lnTo>
                    <a:pt x="1305" y="26523"/>
                  </a:lnTo>
                  <a:lnTo>
                    <a:pt x="1305" y="26523"/>
                  </a:lnTo>
                  <a:lnTo>
                    <a:pt x="1269" y="26505"/>
                  </a:lnTo>
                  <a:lnTo>
                    <a:pt x="1234" y="26469"/>
                  </a:lnTo>
                  <a:lnTo>
                    <a:pt x="1234" y="26433"/>
                  </a:lnTo>
                  <a:lnTo>
                    <a:pt x="1234" y="26362"/>
                  </a:lnTo>
                  <a:lnTo>
                    <a:pt x="1234" y="26362"/>
                  </a:lnTo>
                  <a:lnTo>
                    <a:pt x="1341" y="26344"/>
                  </a:lnTo>
                  <a:lnTo>
                    <a:pt x="1448" y="26290"/>
                  </a:lnTo>
                  <a:lnTo>
                    <a:pt x="1555" y="26219"/>
                  </a:lnTo>
                  <a:lnTo>
                    <a:pt x="1645" y="26147"/>
                  </a:lnTo>
                  <a:lnTo>
                    <a:pt x="1645" y="26147"/>
                  </a:lnTo>
                  <a:lnTo>
                    <a:pt x="1698" y="26094"/>
                  </a:lnTo>
                  <a:lnTo>
                    <a:pt x="1752" y="26022"/>
                  </a:lnTo>
                  <a:lnTo>
                    <a:pt x="1788" y="25951"/>
                  </a:lnTo>
                  <a:lnTo>
                    <a:pt x="1805" y="25879"/>
                  </a:lnTo>
                  <a:lnTo>
                    <a:pt x="1805" y="25879"/>
                  </a:lnTo>
                  <a:lnTo>
                    <a:pt x="1841" y="25736"/>
                  </a:lnTo>
                  <a:lnTo>
                    <a:pt x="1823" y="25593"/>
                  </a:lnTo>
                  <a:lnTo>
                    <a:pt x="1805" y="25522"/>
                  </a:lnTo>
                  <a:lnTo>
                    <a:pt x="1788" y="25468"/>
                  </a:lnTo>
                  <a:lnTo>
                    <a:pt x="1752" y="25397"/>
                  </a:lnTo>
                  <a:lnTo>
                    <a:pt x="1698" y="25343"/>
                  </a:lnTo>
                  <a:lnTo>
                    <a:pt x="1698" y="25343"/>
                  </a:lnTo>
                  <a:lnTo>
                    <a:pt x="1609" y="25290"/>
                  </a:lnTo>
                  <a:lnTo>
                    <a:pt x="1519" y="25254"/>
                  </a:lnTo>
                  <a:lnTo>
                    <a:pt x="1412" y="25254"/>
                  </a:lnTo>
                  <a:lnTo>
                    <a:pt x="1359" y="25272"/>
                  </a:lnTo>
                  <a:lnTo>
                    <a:pt x="1323" y="25290"/>
                  </a:lnTo>
                  <a:lnTo>
                    <a:pt x="1323" y="25290"/>
                  </a:lnTo>
                  <a:lnTo>
                    <a:pt x="1198" y="25379"/>
                  </a:lnTo>
                  <a:lnTo>
                    <a:pt x="1091" y="25504"/>
                  </a:lnTo>
                  <a:lnTo>
                    <a:pt x="1019" y="25629"/>
                  </a:lnTo>
                  <a:lnTo>
                    <a:pt x="965" y="25790"/>
                  </a:lnTo>
                  <a:lnTo>
                    <a:pt x="965" y="25790"/>
                  </a:lnTo>
                  <a:lnTo>
                    <a:pt x="894" y="26147"/>
                  </a:lnTo>
                  <a:lnTo>
                    <a:pt x="894" y="26147"/>
                  </a:lnTo>
                  <a:lnTo>
                    <a:pt x="787" y="26130"/>
                  </a:lnTo>
                  <a:lnTo>
                    <a:pt x="715" y="26094"/>
                  </a:lnTo>
                  <a:lnTo>
                    <a:pt x="662" y="26022"/>
                  </a:lnTo>
                  <a:lnTo>
                    <a:pt x="644" y="25951"/>
                  </a:lnTo>
                  <a:lnTo>
                    <a:pt x="644" y="25951"/>
                  </a:lnTo>
                  <a:lnTo>
                    <a:pt x="554" y="25683"/>
                  </a:lnTo>
                  <a:lnTo>
                    <a:pt x="483" y="25415"/>
                  </a:lnTo>
                  <a:lnTo>
                    <a:pt x="447" y="25129"/>
                  </a:lnTo>
                  <a:lnTo>
                    <a:pt x="429" y="24843"/>
                  </a:lnTo>
                  <a:lnTo>
                    <a:pt x="429" y="24843"/>
                  </a:lnTo>
                  <a:lnTo>
                    <a:pt x="429" y="24432"/>
                  </a:lnTo>
                  <a:lnTo>
                    <a:pt x="394" y="24021"/>
                  </a:lnTo>
                  <a:lnTo>
                    <a:pt x="394" y="24021"/>
                  </a:lnTo>
                  <a:lnTo>
                    <a:pt x="340" y="23592"/>
                  </a:lnTo>
                  <a:lnTo>
                    <a:pt x="286" y="23163"/>
                  </a:lnTo>
                  <a:lnTo>
                    <a:pt x="286" y="23163"/>
                  </a:lnTo>
                  <a:lnTo>
                    <a:pt x="286" y="22645"/>
                  </a:lnTo>
                  <a:lnTo>
                    <a:pt x="268" y="21608"/>
                  </a:lnTo>
                  <a:lnTo>
                    <a:pt x="251" y="20053"/>
                  </a:lnTo>
                  <a:lnTo>
                    <a:pt x="251" y="20053"/>
                  </a:lnTo>
                  <a:lnTo>
                    <a:pt x="233" y="19839"/>
                  </a:lnTo>
                  <a:lnTo>
                    <a:pt x="233" y="19624"/>
                  </a:lnTo>
                  <a:lnTo>
                    <a:pt x="233" y="19624"/>
                  </a:lnTo>
                  <a:lnTo>
                    <a:pt x="233" y="14423"/>
                  </a:lnTo>
                  <a:lnTo>
                    <a:pt x="233" y="14423"/>
                  </a:lnTo>
                  <a:lnTo>
                    <a:pt x="268" y="14406"/>
                  </a:lnTo>
                  <a:lnTo>
                    <a:pt x="286" y="14388"/>
                  </a:lnTo>
                  <a:lnTo>
                    <a:pt x="304" y="14352"/>
                  </a:lnTo>
                  <a:lnTo>
                    <a:pt x="304" y="14316"/>
                  </a:lnTo>
                  <a:lnTo>
                    <a:pt x="304" y="14316"/>
                  </a:lnTo>
                  <a:lnTo>
                    <a:pt x="268" y="14137"/>
                  </a:lnTo>
                  <a:lnTo>
                    <a:pt x="251" y="13941"/>
                  </a:lnTo>
                  <a:lnTo>
                    <a:pt x="233" y="13583"/>
                  </a:lnTo>
                  <a:lnTo>
                    <a:pt x="233" y="13583"/>
                  </a:lnTo>
                  <a:lnTo>
                    <a:pt x="251" y="13208"/>
                  </a:lnTo>
                  <a:lnTo>
                    <a:pt x="268" y="13012"/>
                  </a:lnTo>
                  <a:lnTo>
                    <a:pt x="304" y="12833"/>
                  </a:lnTo>
                  <a:lnTo>
                    <a:pt x="304" y="12833"/>
                  </a:lnTo>
                  <a:lnTo>
                    <a:pt x="304" y="12797"/>
                  </a:lnTo>
                  <a:lnTo>
                    <a:pt x="286" y="12761"/>
                  </a:lnTo>
                  <a:lnTo>
                    <a:pt x="268" y="12743"/>
                  </a:lnTo>
                  <a:lnTo>
                    <a:pt x="233" y="12726"/>
                  </a:lnTo>
                  <a:lnTo>
                    <a:pt x="233" y="12726"/>
                  </a:lnTo>
                  <a:lnTo>
                    <a:pt x="233" y="7525"/>
                  </a:lnTo>
                  <a:lnTo>
                    <a:pt x="233" y="7525"/>
                  </a:lnTo>
                  <a:lnTo>
                    <a:pt x="233" y="7310"/>
                  </a:lnTo>
                  <a:lnTo>
                    <a:pt x="251" y="7096"/>
                  </a:lnTo>
                  <a:lnTo>
                    <a:pt x="251" y="7096"/>
                  </a:lnTo>
                  <a:lnTo>
                    <a:pt x="268" y="5541"/>
                  </a:lnTo>
                  <a:lnTo>
                    <a:pt x="286" y="4522"/>
                  </a:lnTo>
                  <a:lnTo>
                    <a:pt x="286" y="3986"/>
                  </a:lnTo>
                  <a:lnTo>
                    <a:pt x="286" y="3986"/>
                  </a:lnTo>
                  <a:lnTo>
                    <a:pt x="340" y="3557"/>
                  </a:lnTo>
                  <a:lnTo>
                    <a:pt x="394" y="3128"/>
                  </a:lnTo>
                  <a:lnTo>
                    <a:pt x="394" y="3128"/>
                  </a:lnTo>
                  <a:lnTo>
                    <a:pt x="429" y="2717"/>
                  </a:lnTo>
                  <a:lnTo>
                    <a:pt x="429" y="2306"/>
                  </a:lnTo>
                  <a:lnTo>
                    <a:pt x="429" y="2306"/>
                  </a:lnTo>
                  <a:lnTo>
                    <a:pt x="447" y="2020"/>
                  </a:lnTo>
                  <a:lnTo>
                    <a:pt x="483" y="1752"/>
                  </a:lnTo>
                  <a:lnTo>
                    <a:pt x="554" y="1466"/>
                  </a:lnTo>
                  <a:lnTo>
                    <a:pt x="644" y="1198"/>
                  </a:lnTo>
                  <a:lnTo>
                    <a:pt x="644" y="1198"/>
                  </a:lnTo>
                  <a:lnTo>
                    <a:pt x="662" y="1127"/>
                  </a:lnTo>
                  <a:lnTo>
                    <a:pt x="715" y="1055"/>
                  </a:lnTo>
                  <a:lnTo>
                    <a:pt x="787" y="1019"/>
                  </a:lnTo>
                  <a:lnTo>
                    <a:pt x="894" y="1001"/>
                  </a:lnTo>
                  <a:lnTo>
                    <a:pt x="894" y="1001"/>
                  </a:lnTo>
                  <a:lnTo>
                    <a:pt x="965" y="1359"/>
                  </a:lnTo>
                  <a:lnTo>
                    <a:pt x="965" y="1359"/>
                  </a:lnTo>
                  <a:lnTo>
                    <a:pt x="1019" y="1520"/>
                  </a:lnTo>
                  <a:lnTo>
                    <a:pt x="1091" y="1645"/>
                  </a:lnTo>
                  <a:lnTo>
                    <a:pt x="1198" y="1770"/>
                  </a:lnTo>
                  <a:lnTo>
                    <a:pt x="1323" y="1859"/>
                  </a:lnTo>
                  <a:lnTo>
                    <a:pt x="1323" y="1859"/>
                  </a:lnTo>
                  <a:lnTo>
                    <a:pt x="1359" y="1877"/>
                  </a:lnTo>
                  <a:lnTo>
                    <a:pt x="1412" y="1895"/>
                  </a:lnTo>
                  <a:lnTo>
                    <a:pt x="1519" y="1895"/>
                  </a:lnTo>
                  <a:lnTo>
                    <a:pt x="1609" y="1859"/>
                  </a:lnTo>
                  <a:lnTo>
                    <a:pt x="1698" y="1806"/>
                  </a:lnTo>
                  <a:lnTo>
                    <a:pt x="1698" y="1806"/>
                  </a:lnTo>
                  <a:lnTo>
                    <a:pt x="1752" y="1752"/>
                  </a:lnTo>
                  <a:lnTo>
                    <a:pt x="1788" y="1698"/>
                  </a:lnTo>
                  <a:lnTo>
                    <a:pt x="1805" y="1627"/>
                  </a:lnTo>
                  <a:lnTo>
                    <a:pt x="1823" y="1556"/>
                  </a:lnTo>
                  <a:lnTo>
                    <a:pt x="1841" y="1413"/>
                  </a:lnTo>
                  <a:lnTo>
                    <a:pt x="1805" y="1270"/>
                  </a:lnTo>
                  <a:lnTo>
                    <a:pt x="1805" y="1270"/>
                  </a:lnTo>
                  <a:lnTo>
                    <a:pt x="1788" y="1198"/>
                  </a:lnTo>
                  <a:lnTo>
                    <a:pt x="1752" y="1127"/>
                  </a:lnTo>
                  <a:lnTo>
                    <a:pt x="1698" y="1055"/>
                  </a:lnTo>
                  <a:lnTo>
                    <a:pt x="1645" y="1001"/>
                  </a:lnTo>
                  <a:lnTo>
                    <a:pt x="1645" y="1001"/>
                  </a:lnTo>
                  <a:lnTo>
                    <a:pt x="1555" y="930"/>
                  </a:lnTo>
                  <a:lnTo>
                    <a:pt x="1448" y="858"/>
                  </a:lnTo>
                  <a:lnTo>
                    <a:pt x="1341" y="805"/>
                  </a:lnTo>
                  <a:lnTo>
                    <a:pt x="1234" y="787"/>
                  </a:lnTo>
                  <a:lnTo>
                    <a:pt x="1234" y="787"/>
                  </a:lnTo>
                  <a:lnTo>
                    <a:pt x="1234" y="733"/>
                  </a:lnTo>
                  <a:lnTo>
                    <a:pt x="1234" y="680"/>
                  </a:lnTo>
                  <a:lnTo>
                    <a:pt x="1269" y="644"/>
                  </a:lnTo>
                  <a:lnTo>
                    <a:pt x="1305" y="626"/>
                  </a:lnTo>
                  <a:lnTo>
                    <a:pt x="1305" y="626"/>
                  </a:lnTo>
                  <a:lnTo>
                    <a:pt x="1502" y="519"/>
                  </a:lnTo>
                  <a:lnTo>
                    <a:pt x="1716" y="430"/>
                  </a:lnTo>
                  <a:lnTo>
                    <a:pt x="1948" y="376"/>
                  </a:lnTo>
                  <a:lnTo>
                    <a:pt x="2056" y="358"/>
                  </a:lnTo>
                  <a:lnTo>
                    <a:pt x="2181" y="340"/>
                  </a:lnTo>
                  <a:lnTo>
                    <a:pt x="2181" y="340"/>
                  </a:lnTo>
                  <a:lnTo>
                    <a:pt x="2592" y="340"/>
                  </a:lnTo>
                  <a:lnTo>
                    <a:pt x="3003" y="340"/>
                  </a:lnTo>
                  <a:lnTo>
                    <a:pt x="3003" y="340"/>
                  </a:lnTo>
                  <a:lnTo>
                    <a:pt x="3271" y="340"/>
                  </a:lnTo>
                  <a:lnTo>
                    <a:pt x="3539" y="322"/>
                  </a:lnTo>
                  <a:lnTo>
                    <a:pt x="4057" y="269"/>
                  </a:lnTo>
                  <a:lnTo>
                    <a:pt x="4057" y="269"/>
                  </a:lnTo>
                  <a:lnTo>
                    <a:pt x="4236" y="251"/>
                  </a:lnTo>
                  <a:lnTo>
                    <a:pt x="4415" y="251"/>
                  </a:lnTo>
                  <a:lnTo>
                    <a:pt x="4415" y="251"/>
                  </a:lnTo>
                  <a:lnTo>
                    <a:pt x="5630" y="251"/>
                  </a:lnTo>
                  <a:lnTo>
                    <a:pt x="5630" y="251"/>
                  </a:lnTo>
                  <a:lnTo>
                    <a:pt x="6077" y="251"/>
                  </a:lnTo>
                  <a:lnTo>
                    <a:pt x="6524" y="287"/>
                  </a:lnTo>
                  <a:lnTo>
                    <a:pt x="6524" y="287"/>
                  </a:lnTo>
                  <a:lnTo>
                    <a:pt x="7060" y="304"/>
                  </a:lnTo>
                  <a:lnTo>
                    <a:pt x="7793" y="340"/>
                  </a:lnTo>
                  <a:lnTo>
                    <a:pt x="8507" y="358"/>
                  </a:lnTo>
                  <a:lnTo>
                    <a:pt x="9044" y="340"/>
                  </a:lnTo>
                  <a:lnTo>
                    <a:pt x="9044" y="340"/>
                  </a:lnTo>
                  <a:lnTo>
                    <a:pt x="11957" y="340"/>
                  </a:lnTo>
                  <a:lnTo>
                    <a:pt x="13887" y="358"/>
                  </a:lnTo>
                  <a:lnTo>
                    <a:pt x="14548" y="358"/>
                  </a:lnTo>
                  <a:lnTo>
                    <a:pt x="14870" y="394"/>
                  </a:lnTo>
                  <a:lnTo>
                    <a:pt x="14870" y="394"/>
                  </a:lnTo>
                  <a:lnTo>
                    <a:pt x="14977" y="394"/>
                  </a:lnTo>
                  <a:lnTo>
                    <a:pt x="15084" y="394"/>
                  </a:lnTo>
                  <a:lnTo>
                    <a:pt x="15084" y="394"/>
                  </a:lnTo>
                  <a:lnTo>
                    <a:pt x="16246" y="394"/>
                  </a:lnTo>
                  <a:lnTo>
                    <a:pt x="16997" y="412"/>
                  </a:lnTo>
                  <a:lnTo>
                    <a:pt x="17265" y="412"/>
                  </a:lnTo>
                  <a:lnTo>
                    <a:pt x="17408" y="430"/>
                  </a:lnTo>
                  <a:lnTo>
                    <a:pt x="17408" y="430"/>
                  </a:lnTo>
                  <a:lnTo>
                    <a:pt x="18105" y="430"/>
                  </a:lnTo>
                  <a:lnTo>
                    <a:pt x="19552" y="447"/>
                  </a:lnTo>
                  <a:lnTo>
                    <a:pt x="21697" y="447"/>
                  </a:lnTo>
                  <a:lnTo>
                    <a:pt x="21697" y="447"/>
                  </a:lnTo>
                  <a:lnTo>
                    <a:pt x="23216" y="447"/>
                  </a:lnTo>
                  <a:lnTo>
                    <a:pt x="23216" y="447"/>
                  </a:lnTo>
                  <a:lnTo>
                    <a:pt x="24717" y="447"/>
                  </a:lnTo>
                  <a:lnTo>
                    <a:pt x="24717" y="447"/>
                  </a:lnTo>
                  <a:lnTo>
                    <a:pt x="27791" y="447"/>
                  </a:lnTo>
                  <a:lnTo>
                    <a:pt x="29882" y="430"/>
                  </a:lnTo>
                  <a:lnTo>
                    <a:pt x="30865" y="430"/>
                  </a:lnTo>
                  <a:lnTo>
                    <a:pt x="30865" y="430"/>
                  </a:lnTo>
                  <a:lnTo>
                    <a:pt x="31008" y="412"/>
                  </a:lnTo>
                  <a:lnTo>
                    <a:pt x="31276" y="412"/>
                  </a:lnTo>
                  <a:lnTo>
                    <a:pt x="32027" y="394"/>
                  </a:lnTo>
                  <a:lnTo>
                    <a:pt x="33189" y="394"/>
                  </a:lnTo>
                  <a:lnTo>
                    <a:pt x="33189" y="394"/>
                  </a:lnTo>
                  <a:lnTo>
                    <a:pt x="33296" y="394"/>
                  </a:lnTo>
                  <a:lnTo>
                    <a:pt x="33421" y="394"/>
                  </a:lnTo>
                  <a:lnTo>
                    <a:pt x="33421" y="394"/>
                  </a:lnTo>
                  <a:lnTo>
                    <a:pt x="33761" y="358"/>
                  </a:lnTo>
                  <a:lnTo>
                    <a:pt x="34511" y="358"/>
                  </a:lnTo>
                  <a:lnTo>
                    <a:pt x="36692" y="340"/>
                  </a:lnTo>
                  <a:lnTo>
                    <a:pt x="39962" y="340"/>
                  </a:lnTo>
                  <a:lnTo>
                    <a:pt x="39962" y="340"/>
                  </a:lnTo>
                  <a:lnTo>
                    <a:pt x="40320" y="358"/>
                  </a:lnTo>
                  <a:lnTo>
                    <a:pt x="40695" y="340"/>
                  </a:lnTo>
                  <a:lnTo>
                    <a:pt x="41446" y="287"/>
                  </a:lnTo>
                  <a:lnTo>
                    <a:pt x="41446" y="287"/>
                  </a:lnTo>
                  <a:lnTo>
                    <a:pt x="41892" y="251"/>
                  </a:lnTo>
                  <a:lnTo>
                    <a:pt x="42339" y="251"/>
                  </a:lnTo>
                  <a:lnTo>
                    <a:pt x="42339" y="251"/>
                  </a:lnTo>
                  <a:lnTo>
                    <a:pt x="43554" y="251"/>
                  </a:lnTo>
                  <a:lnTo>
                    <a:pt x="43554" y="251"/>
                  </a:lnTo>
                  <a:lnTo>
                    <a:pt x="43733" y="251"/>
                  </a:lnTo>
                  <a:lnTo>
                    <a:pt x="43894" y="269"/>
                  </a:lnTo>
                  <a:lnTo>
                    <a:pt x="43894" y="269"/>
                  </a:lnTo>
                  <a:lnTo>
                    <a:pt x="44430" y="322"/>
                  </a:lnTo>
                  <a:lnTo>
                    <a:pt x="44698" y="340"/>
                  </a:lnTo>
                  <a:lnTo>
                    <a:pt x="44948" y="340"/>
                  </a:lnTo>
                  <a:lnTo>
                    <a:pt x="44948" y="340"/>
                  </a:lnTo>
                  <a:lnTo>
                    <a:pt x="45377" y="340"/>
                  </a:lnTo>
                  <a:lnTo>
                    <a:pt x="45788" y="340"/>
                  </a:lnTo>
                  <a:lnTo>
                    <a:pt x="45788" y="340"/>
                  </a:lnTo>
                  <a:lnTo>
                    <a:pt x="45914" y="358"/>
                  </a:lnTo>
                  <a:lnTo>
                    <a:pt x="46021" y="376"/>
                  </a:lnTo>
                  <a:lnTo>
                    <a:pt x="46235" y="430"/>
                  </a:lnTo>
                  <a:lnTo>
                    <a:pt x="46450" y="519"/>
                  </a:lnTo>
                  <a:lnTo>
                    <a:pt x="46664" y="626"/>
                  </a:lnTo>
                  <a:lnTo>
                    <a:pt x="46664" y="626"/>
                  </a:lnTo>
                  <a:lnTo>
                    <a:pt x="46700" y="644"/>
                  </a:lnTo>
                  <a:lnTo>
                    <a:pt x="46718" y="680"/>
                  </a:lnTo>
                  <a:lnTo>
                    <a:pt x="46736" y="733"/>
                  </a:lnTo>
                  <a:lnTo>
                    <a:pt x="46736" y="787"/>
                  </a:lnTo>
                  <a:lnTo>
                    <a:pt x="46736" y="787"/>
                  </a:lnTo>
                  <a:lnTo>
                    <a:pt x="46611" y="805"/>
                  </a:lnTo>
                  <a:lnTo>
                    <a:pt x="46521" y="858"/>
                  </a:lnTo>
                  <a:lnTo>
                    <a:pt x="46414" y="930"/>
                  </a:lnTo>
                  <a:lnTo>
                    <a:pt x="46325" y="1001"/>
                  </a:lnTo>
                  <a:lnTo>
                    <a:pt x="46325" y="1001"/>
                  </a:lnTo>
                  <a:lnTo>
                    <a:pt x="46253" y="1055"/>
                  </a:lnTo>
                  <a:lnTo>
                    <a:pt x="46217" y="1127"/>
                  </a:lnTo>
                  <a:lnTo>
                    <a:pt x="46182" y="1198"/>
                  </a:lnTo>
                  <a:lnTo>
                    <a:pt x="46146" y="1270"/>
                  </a:lnTo>
                  <a:lnTo>
                    <a:pt x="46146" y="1270"/>
                  </a:lnTo>
                  <a:lnTo>
                    <a:pt x="46128" y="1413"/>
                  </a:lnTo>
                  <a:lnTo>
                    <a:pt x="46146" y="1556"/>
                  </a:lnTo>
                  <a:lnTo>
                    <a:pt x="46146" y="1627"/>
                  </a:lnTo>
                  <a:lnTo>
                    <a:pt x="46182" y="1698"/>
                  </a:lnTo>
                  <a:lnTo>
                    <a:pt x="46217" y="1752"/>
                  </a:lnTo>
                  <a:lnTo>
                    <a:pt x="46271" y="1806"/>
                  </a:lnTo>
                  <a:lnTo>
                    <a:pt x="46271" y="1806"/>
                  </a:lnTo>
                  <a:lnTo>
                    <a:pt x="46360" y="1859"/>
                  </a:lnTo>
                  <a:lnTo>
                    <a:pt x="46450" y="1895"/>
                  </a:lnTo>
                  <a:lnTo>
                    <a:pt x="46557" y="1895"/>
                  </a:lnTo>
                  <a:lnTo>
                    <a:pt x="46611" y="1877"/>
                  </a:lnTo>
                  <a:lnTo>
                    <a:pt x="46646" y="1859"/>
                  </a:lnTo>
                  <a:lnTo>
                    <a:pt x="46646" y="1859"/>
                  </a:lnTo>
                  <a:lnTo>
                    <a:pt x="46771" y="1770"/>
                  </a:lnTo>
                  <a:lnTo>
                    <a:pt x="46879" y="1645"/>
                  </a:lnTo>
                  <a:lnTo>
                    <a:pt x="46950" y="1520"/>
                  </a:lnTo>
                  <a:lnTo>
                    <a:pt x="47004" y="1359"/>
                  </a:lnTo>
                  <a:lnTo>
                    <a:pt x="47004" y="1359"/>
                  </a:lnTo>
                  <a:lnTo>
                    <a:pt x="47075" y="1001"/>
                  </a:lnTo>
                  <a:lnTo>
                    <a:pt x="47075" y="1001"/>
                  </a:lnTo>
                  <a:lnTo>
                    <a:pt x="47165" y="1019"/>
                  </a:lnTo>
                  <a:lnTo>
                    <a:pt x="47236" y="1055"/>
                  </a:lnTo>
                  <a:lnTo>
                    <a:pt x="47290" y="1127"/>
                  </a:lnTo>
                  <a:lnTo>
                    <a:pt x="47325" y="1198"/>
                  </a:lnTo>
                  <a:lnTo>
                    <a:pt x="47325" y="1198"/>
                  </a:lnTo>
                  <a:lnTo>
                    <a:pt x="47415" y="1466"/>
                  </a:lnTo>
                  <a:lnTo>
                    <a:pt x="47468" y="1752"/>
                  </a:lnTo>
                  <a:lnTo>
                    <a:pt x="47522" y="2020"/>
                  </a:lnTo>
                  <a:lnTo>
                    <a:pt x="47540" y="2306"/>
                  </a:lnTo>
                  <a:lnTo>
                    <a:pt x="47540" y="2306"/>
                  </a:lnTo>
                  <a:lnTo>
                    <a:pt x="47540" y="2717"/>
                  </a:lnTo>
                  <a:lnTo>
                    <a:pt x="47576" y="3128"/>
                  </a:lnTo>
                  <a:lnTo>
                    <a:pt x="47576" y="3128"/>
                  </a:lnTo>
                  <a:lnTo>
                    <a:pt x="47611" y="3557"/>
                  </a:lnTo>
                  <a:lnTo>
                    <a:pt x="47683" y="3986"/>
                  </a:lnTo>
                  <a:lnTo>
                    <a:pt x="47683" y="3986"/>
                  </a:lnTo>
                  <a:lnTo>
                    <a:pt x="47683" y="4522"/>
                  </a:lnTo>
                  <a:lnTo>
                    <a:pt x="47701" y="5541"/>
                  </a:lnTo>
                  <a:lnTo>
                    <a:pt x="47701" y="7096"/>
                  </a:lnTo>
                  <a:lnTo>
                    <a:pt x="47701" y="7096"/>
                  </a:lnTo>
                  <a:lnTo>
                    <a:pt x="47737" y="7310"/>
                  </a:lnTo>
                  <a:lnTo>
                    <a:pt x="47737" y="7525"/>
                  </a:lnTo>
                  <a:lnTo>
                    <a:pt x="47737" y="7525"/>
                  </a:lnTo>
                  <a:lnTo>
                    <a:pt x="47737" y="12726"/>
                  </a:lnTo>
                  <a:lnTo>
                    <a:pt x="47737" y="12726"/>
                  </a:lnTo>
                  <a:lnTo>
                    <a:pt x="47701" y="12743"/>
                  </a:lnTo>
                  <a:lnTo>
                    <a:pt x="47683" y="12761"/>
                  </a:lnTo>
                  <a:lnTo>
                    <a:pt x="47665" y="12797"/>
                  </a:lnTo>
                  <a:lnTo>
                    <a:pt x="47665" y="12833"/>
                  </a:lnTo>
                  <a:lnTo>
                    <a:pt x="47665" y="12833"/>
                  </a:lnTo>
                  <a:lnTo>
                    <a:pt x="47701" y="13012"/>
                  </a:lnTo>
                  <a:lnTo>
                    <a:pt x="47719" y="13208"/>
                  </a:lnTo>
                  <a:lnTo>
                    <a:pt x="47737" y="13566"/>
                  </a:lnTo>
                  <a:lnTo>
                    <a:pt x="47737" y="13566"/>
                  </a:lnTo>
                  <a:lnTo>
                    <a:pt x="47719" y="13941"/>
                  </a:lnTo>
                  <a:lnTo>
                    <a:pt x="47701" y="14137"/>
                  </a:lnTo>
                  <a:lnTo>
                    <a:pt x="47665" y="14316"/>
                  </a:lnTo>
                  <a:lnTo>
                    <a:pt x="47665" y="14316"/>
                  </a:lnTo>
                  <a:lnTo>
                    <a:pt x="47665" y="14352"/>
                  </a:lnTo>
                  <a:lnTo>
                    <a:pt x="47683" y="14388"/>
                  </a:lnTo>
                  <a:lnTo>
                    <a:pt x="47701" y="14406"/>
                  </a:lnTo>
                  <a:lnTo>
                    <a:pt x="47737" y="14423"/>
                  </a:lnTo>
                  <a:lnTo>
                    <a:pt x="47737" y="14423"/>
                  </a:lnTo>
                  <a:lnTo>
                    <a:pt x="47737" y="19624"/>
                  </a:lnTo>
                  <a:lnTo>
                    <a:pt x="47737" y="19624"/>
                  </a:lnTo>
                  <a:lnTo>
                    <a:pt x="47737" y="19839"/>
                  </a:lnTo>
                  <a:lnTo>
                    <a:pt x="47701" y="20053"/>
                  </a:lnTo>
                  <a:lnTo>
                    <a:pt x="47701" y="20053"/>
                  </a:lnTo>
                  <a:lnTo>
                    <a:pt x="47701" y="21608"/>
                  </a:lnTo>
                  <a:lnTo>
                    <a:pt x="47683" y="22645"/>
                  </a:lnTo>
                  <a:lnTo>
                    <a:pt x="47683" y="23163"/>
                  </a:lnTo>
                  <a:lnTo>
                    <a:pt x="47683" y="23163"/>
                  </a:lnTo>
                  <a:lnTo>
                    <a:pt x="47611" y="23592"/>
                  </a:lnTo>
                  <a:lnTo>
                    <a:pt x="47576" y="24021"/>
                  </a:lnTo>
                  <a:lnTo>
                    <a:pt x="47576" y="24021"/>
                  </a:lnTo>
                  <a:lnTo>
                    <a:pt x="47540" y="24432"/>
                  </a:lnTo>
                  <a:lnTo>
                    <a:pt x="47540" y="24843"/>
                  </a:lnTo>
                  <a:lnTo>
                    <a:pt x="47540" y="24843"/>
                  </a:lnTo>
                  <a:lnTo>
                    <a:pt x="47522" y="25129"/>
                  </a:lnTo>
                  <a:lnTo>
                    <a:pt x="47468" y="25415"/>
                  </a:lnTo>
                  <a:lnTo>
                    <a:pt x="47415" y="25683"/>
                  </a:lnTo>
                  <a:lnTo>
                    <a:pt x="47325" y="25951"/>
                  </a:lnTo>
                  <a:lnTo>
                    <a:pt x="47325" y="25951"/>
                  </a:lnTo>
                  <a:lnTo>
                    <a:pt x="47290" y="26022"/>
                  </a:lnTo>
                  <a:lnTo>
                    <a:pt x="47236" y="26094"/>
                  </a:lnTo>
                  <a:lnTo>
                    <a:pt x="47165" y="26130"/>
                  </a:lnTo>
                  <a:lnTo>
                    <a:pt x="47075" y="26147"/>
                  </a:lnTo>
                  <a:lnTo>
                    <a:pt x="47075" y="26147"/>
                  </a:lnTo>
                  <a:lnTo>
                    <a:pt x="47004" y="25790"/>
                  </a:lnTo>
                  <a:lnTo>
                    <a:pt x="47004" y="25790"/>
                  </a:lnTo>
                  <a:lnTo>
                    <a:pt x="46950" y="25629"/>
                  </a:lnTo>
                  <a:lnTo>
                    <a:pt x="46879" y="25504"/>
                  </a:lnTo>
                  <a:lnTo>
                    <a:pt x="46771" y="25379"/>
                  </a:lnTo>
                  <a:lnTo>
                    <a:pt x="46646" y="25290"/>
                  </a:lnTo>
                  <a:lnTo>
                    <a:pt x="46646" y="25290"/>
                  </a:lnTo>
                  <a:lnTo>
                    <a:pt x="46611" y="25272"/>
                  </a:lnTo>
                  <a:lnTo>
                    <a:pt x="46557" y="25254"/>
                  </a:lnTo>
                  <a:lnTo>
                    <a:pt x="46450" y="25254"/>
                  </a:lnTo>
                  <a:lnTo>
                    <a:pt x="46360" y="25290"/>
                  </a:lnTo>
                  <a:lnTo>
                    <a:pt x="46271" y="25343"/>
                  </a:lnTo>
                  <a:lnTo>
                    <a:pt x="46271" y="25343"/>
                  </a:lnTo>
                  <a:lnTo>
                    <a:pt x="46217" y="25397"/>
                  </a:lnTo>
                  <a:lnTo>
                    <a:pt x="46182" y="25468"/>
                  </a:lnTo>
                  <a:lnTo>
                    <a:pt x="46146" y="25522"/>
                  </a:lnTo>
                  <a:lnTo>
                    <a:pt x="46146" y="25593"/>
                  </a:lnTo>
                  <a:lnTo>
                    <a:pt x="46128" y="25736"/>
                  </a:lnTo>
                  <a:lnTo>
                    <a:pt x="46146" y="25879"/>
                  </a:lnTo>
                  <a:lnTo>
                    <a:pt x="46146" y="25879"/>
                  </a:lnTo>
                  <a:lnTo>
                    <a:pt x="46182" y="25951"/>
                  </a:lnTo>
                  <a:lnTo>
                    <a:pt x="46217" y="26022"/>
                  </a:lnTo>
                  <a:lnTo>
                    <a:pt x="46253" y="26094"/>
                  </a:lnTo>
                  <a:lnTo>
                    <a:pt x="46325" y="26147"/>
                  </a:lnTo>
                  <a:lnTo>
                    <a:pt x="46325" y="26147"/>
                  </a:lnTo>
                  <a:lnTo>
                    <a:pt x="46414" y="26219"/>
                  </a:lnTo>
                  <a:lnTo>
                    <a:pt x="46521" y="26290"/>
                  </a:lnTo>
                  <a:lnTo>
                    <a:pt x="46611" y="26344"/>
                  </a:lnTo>
                  <a:lnTo>
                    <a:pt x="46736" y="26362"/>
                  </a:lnTo>
                  <a:lnTo>
                    <a:pt x="46736" y="26362"/>
                  </a:lnTo>
                  <a:lnTo>
                    <a:pt x="46736" y="26433"/>
                  </a:lnTo>
                  <a:lnTo>
                    <a:pt x="46718" y="26469"/>
                  </a:lnTo>
                  <a:lnTo>
                    <a:pt x="46700" y="26505"/>
                  </a:lnTo>
                  <a:lnTo>
                    <a:pt x="46664" y="26523"/>
                  </a:lnTo>
                  <a:lnTo>
                    <a:pt x="46664" y="26523"/>
                  </a:lnTo>
                  <a:lnTo>
                    <a:pt x="46450" y="26630"/>
                  </a:lnTo>
                  <a:lnTo>
                    <a:pt x="46235" y="26719"/>
                  </a:lnTo>
                  <a:lnTo>
                    <a:pt x="46021" y="26791"/>
                  </a:lnTo>
                  <a:lnTo>
                    <a:pt x="45914" y="26791"/>
                  </a:lnTo>
                  <a:lnTo>
                    <a:pt x="45788" y="26809"/>
                  </a:lnTo>
                  <a:lnTo>
                    <a:pt x="45788" y="26809"/>
                  </a:lnTo>
                  <a:lnTo>
                    <a:pt x="45377" y="26809"/>
                  </a:lnTo>
                  <a:lnTo>
                    <a:pt x="44948" y="26809"/>
                  </a:lnTo>
                  <a:lnTo>
                    <a:pt x="44948" y="26809"/>
                  </a:lnTo>
                  <a:lnTo>
                    <a:pt x="44698" y="26809"/>
                  </a:lnTo>
                  <a:lnTo>
                    <a:pt x="44430" y="26827"/>
                  </a:lnTo>
                  <a:lnTo>
                    <a:pt x="43894" y="26880"/>
                  </a:lnTo>
                  <a:lnTo>
                    <a:pt x="43894" y="26880"/>
                  </a:lnTo>
                  <a:lnTo>
                    <a:pt x="43733" y="26898"/>
                  </a:lnTo>
                  <a:lnTo>
                    <a:pt x="43554" y="26898"/>
                  </a:lnTo>
                  <a:lnTo>
                    <a:pt x="43554" y="26898"/>
                  </a:lnTo>
                  <a:lnTo>
                    <a:pt x="42339" y="26898"/>
                  </a:lnTo>
                  <a:lnTo>
                    <a:pt x="42339" y="26898"/>
                  </a:lnTo>
                  <a:lnTo>
                    <a:pt x="41892" y="26898"/>
                  </a:lnTo>
                  <a:lnTo>
                    <a:pt x="41446" y="26862"/>
                  </a:lnTo>
                  <a:lnTo>
                    <a:pt x="41446" y="26862"/>
                  </a:lnTo>
                  <a:lnTo>
                    <a:pt x="40695" y="26809"/>
                  </a:lnTo>
                  <a:lnTo>
                    <a:pt x="40320" y="26809"/>
                  </a:lnTo>
                  <a:lnTo>
                    <a:pt x="39962" y="26809"/>
                  </a:lnTo>
                  <a:lnTo>
                    <a:pt x="39962" y="26809"/>
                  </a:lnTo>
                  <a:lnTo>
                    <a:pt x="37871" y="26809"/>
                  </a:lnTo>
                  <a:lnTo>
                    <a:pt x="36513" y="26791"/>
                  </a:lnTo>
                  <a:lnTo>
                    <a:pt x="36030" y="26791"/>
                  </a:lnTo>
                  <a:lnTo>
                    <a:pt x="35798" y="26755"/>
                  </a:lnTo>
                  <a:lnTo>
                    <a:pt x="35798" y="26755"/>
                  </a:lnTo>
                  <a:lnTo>
                    <a:pt x="35673" y="26755"/>
                  </a:lnTo>
                  <a:lnTo>
                    <a:pt x="35566" y="26755"/>
                  </a:lnTo>
                  <a:lnTo>
                    <a:pt x="35566" y="26755"/>
                  </a:lnTo>
                  <a:lnTo>
                    <a:pt x="34404" y="26755"/>
                  </a:lnTo>
                  <a:lnTo>
                    <a:pt x="33653" y="26737"/>
                  </a:lnTo>
                  <a:lnTo>
                    <a:pt x="33385" y="26737"/>
                  </a:lnTo>
                  <a:lnTo>
                    <a:pt x="33242" y="26719"/>
                  </a:lnTo>
                  <a:lnTo>
                    <a:pt x="33242" y="26719"/>
                  </a:lnTo>
                  <a:lnTo>
                    <a:pt x="32813" y="26719"/>
                  </a:lnTo>
                  <a:lnTo>
                    <a:pt x="31920" y="26702"/>
                  </a:lnTo>
                  <a:lnTo>
                    <a:pt x="30597" y="26702"/>
                  </a:lnTo>
                  <a:lnTo>
                    <a:pt x="30597" y="26702"/>
                  </a:lnTo>
                  <a:lnTo>
                    <a:pt x="29042" y="26702"/>
                  </a:lnTo>
                  <a:lnTo>
                    <a:pt x="29042" y="26702"/>
                  </a:lnTo>
                  <a:lnTo>
                    <a:pt x="28935" y="26719"/>
                  </a:lnTo>
                  <a:lnTo>
                    <a:pt x="28810" y="26737"/>
                  </a:lnTo>
                  <a:lnTo>
                    <a:pt x="28810" y="26737"/>
                  </a:lnTo>
                  <a:lnTo>
                    <a:pt x="28774" y="26773"/>
                  </a:lnTo>
                  <a:lnTo>
                    <a:pt x="28739" y="26827"/>
                  </a:lnTo>
                  <a:lnTo>
                    <a:pt x="28739" y="26827"/>
                  </a:lnTo>
                  <a:lnTo>
                    <a:pt x="28739" y="26862"/>
                  </a:lnTo>
                  <a:lnTo>
                    <a:pt x="28756" y="26880"/>
                  </a:lnTo>
                  <a:lnTo>
                    <a:pt x="28792" y="26898"/>
                  </a:lnTo>
                  <a:lnTo>
                    <a:pt x="28810" y="26916"/>
                  </a:lnTo>
                  <a:lnTo>
                    <a:pt x="28810" y="26916"/>
                  </a:lnTo>
                  <a:lnTo>
                    <a:pt x="28971" y="26934"/>
                  </a:lnTo>
                  <a:lnTo>
                    <a:pt x="29150" y="26934"/>
                  </a:lnTo>
                  <a:lnTo>
                    <a:pt x="29150" y="26934"/>
                  </a:lnTo>
                  <a:lnTo>
                    <a:pt x="30454" y="26934"/>
                  </a:lnTo>
                  <a:lnTo>
                    <a:pt x="30454" y="26934"/>
                  </a:lnTo>
                  <a:close/>
                  <a:moveTo>
                    <a:pt x="1269" y="25629"/>
                  </a:moveTo>
                  <a:lnTo>
                    <a:pt x="1269" y="25629"/>
                  </a:lnTo>
                  <a:lnTo>
                    <a:pt x="1377" y="25504"/>
                  </a:lnTo>
                  <a:lnTo>
                    <a:pt x="1377" y="25504"/>
                  </a:lnTo>
                  <a:lnTo>
                    <a:pt x="1448" y="25468"/>
                  </a:lnTo>
                  <a:lnTo>
                    <a:pt x="1502" y="25468"/>
                  </a:lnTo>
                  <a:lnTo>
                    <a:pt x="1555" y="25504"/>
                  </a:lnTo>
                  <a:lnTo>
                    <a:pt x="1591" y="25576"/>
                  </a:lnTo>
                  <a:lnTo>
                    <a:pt x="1591" y="25576"/>
                  </a:lnTo>
                  <a:lnTo>
                    <a:pt x="1609" y="25683"/>
                  </a:lnTo>
                  <a:lnTo>
                    <a:pt x="1609" y="25790"/>
                  </a:lnTo>
                  <a:lnTo>
                    <a:pt x="1609" y="25790"/>
                  </a:lnTo>
                  <a:lnTo>
                    <a:pt x="1591" y="25862"/>
                  </a:lnTo>
                  <a:lnTo>
                    <a:pt x="1555" y="25915"/>
                  </a:lnTo>
                  <a:lnTo>
                    <a:pt x="1502" y="25969"/>
                  </a:lnTo>
                  <a:lnTo>
                    <a:pt x="1448" y="26022"/>
                  </a:lnTo>
                  <a:lnTo>
                    <a:pt x="1394" y="26058"/>
                  </a:lnTo>
                  <a:lnTo>
                    <a:pt x="1323" y="26094"/>
                  </a:lnTo>
                  <a:lnTo>
                    <a:pt x="1251" y="26112"/>
                  </a:lnTo>
                  <a:lnTo>
                    <a:pt x="1162" y="26130"/>
                  </a:lnTo>
                  <a:lnTo>
                    <a:pt x="1162" y="26130"/>
                  </a:lnTo>
                  <a:lnTo>
                    <a:pt x="1162" y="25987"/>
                  </a:lnTo>
                  <a:lnTo>
                    <a:pt x="1180" y="25862"/>
                  </a:lnTo>
                  <a:lnTo>
                    <a:pt x="1216" y="25736"/>
                  </a:lnTo>
                  <a:lnTo>
                    <a:pt x="1269" y="25629"/>
                  </a:lnTo>
                  <a:lnTo>
                    <a:pt x="1269" y="25629"/>
                  </a:lnTo>
                  <a:close/>
                  <a:moveTo>
                    <a:pt x="1609" y="1359"/>
                  </a:moveTo>
                  <a:lnTo>
                    <a:pt x="1609" y="1359"/>
                  </a:lnTo>
                  <a:lnTo>
                    <a:pt x="1609" y="1466"/>
                  </a:lnTo>
                  <a:lnTo>
                    <a:pt x="1591" y="1573"/>
                  </a:lnTo>
                  <a:lnTo>
                    <a:pt x="1591" y="1573"/>
                  </a:lnTo>
                  <a:lnTo>
                    <a:pt x="1555" y="1645"/>
                  </a:lnTo>
                  <a:lnTo>
                    <a:pt x="1502" y="1681"/>
                  </a:lnTo>
                  <a:lnTo>
                    <a:pt x="1448" y="1681"/>
                  </a:lnTo>
                  <a:lnTo>
                    <a:pt x="1377" y="1645"/>
                  </a:lnTo>
                  <a:lnTo>
                    <a:pt x="1377" y="1645"/>
                  </a:lnTo>
                  <a:lnTo>
                    <a:pt x="1269" y="1520"/>
                  </a:lnTo>
                  <a:lnTo>
                    <a:pt x="1269" y="1520"/>
                  </a:lnTo>
                  <a:lnTo>
                    <a:pt x="1216" y="1413"/>
                  </a:lnTo>
                  <a:lnTo>
                    <a:pt x="1180" y="1287"/>
                  </a:lnTo>
                  <a:lnTo>
                    <a:pt x="1162" y="1162"/>
                  </a:lnTo>
                  <a:lnTo>
                    <a:pt x="1162" y="1037"/>
                  </a:lnTo>
                  <a:lnTo>
                    <a:pt x="1162" y="1037"/>
                  </a:lnTo>
                  <a:lnTo>
                    <a:pt x="1251" y="1037"/>
                  </a:lnTo>
                  <a:lnTo>
                    <a:pt x="1323" y="1055"/>
                  </a:lnTo>
                  <a:lnTo>
                    <a:pt x="1394" y="1091"/>
                  </a:lnTo>
                  <a:lnTo>
                    <a:pt x="1448" y="1127"/>
                  </a:lnTo>
                  <a:lnTo>
                    <a:pt x="1502" y="1180"/>
                  </a:lnTo>
                  <a:lnTo>
                    <a:pt x="1555" y="1234"/>
                  </a:lnTo>
                  <a:lnTo>
                    <a:pt x="1591" y="1287"/>
                  </a:lnTo>
                  <a:lnTo>
                    <a:pt x="1609" y="1359"/>
                  </a:lnTo>
                  <a:lnTo>
                    <a:pt x="1609" y="1359"/>
                  </a:lnTo>
                  <a:close/>
                  <a:moveTo>
                    <a:pt x="46682" y="1520"/>
                  </a:moveTo>
                  <a:lnTo>
                    <a:pt x="46682" y="1520"/>
                  </a:lnTo>
                  <a:lnTo>
                    <a:pt x="46593" y="1645"/>
                  </a:lnTo>
                  <a:lnTo>
                    <a:pt x="46593" y="1645"/>
                  </a:lnTo>
                  <a:lnTo>
                    <a:pt x="46521" y="1681"/>
                  </a:lnTo>
                  <a:lnTo>
                    <a:pt x="46450" y="1681"/>
                  </a:lnTo>
                  <a:lnTo>
                    <a:pt x="46396" y="1645"/>
                  </a:lnTo>
                  <a:lnTo>
                    <a:pt x="46360" y="1573"/>
                  </a:lnTo>
                  <a:lnTo>
                    <a:pt x="46360" y="1573"/>
                  </a:lnTo>
                  <a:lnTo>
                    <a:pt x="46342" y="1466"/>
                  </a:lnTo>
                  <a:lnTo>
                    <a:pt x="46360" y="1359"/>
                  </a:lnTo>
                  <a:lnTo>
                    <a:pt x="46360" y="1359"/>
                  </a:lnTo>
                  <a:lnTo>
                    <a:pt x="46378" y="1287"/>
                  </a:lnTo>
                  <a:lnTo>
                    <a:pt x="46414" y="1234"/>
                  </a:lnTo>
                  <a:lnTo>
                    <a:pt x="46450" y="1180"/>
                  </a:lnTo>
                  <a:lnTo>
                    <a:pt x="46503" y="1127"/>
                  </a:lnTo>
                  <a:lnTo>
                    <a:pt x="46575" y="1091"/>
                  </a:lnTo>
                  <a:lnTo>
                    <a:pt x="46646" y="1055"/>
                  </a:lnTo>
                  <a:lnTo>
                    <a:pt x="46718" y="1037"/>
                  </a:lnTo>
                  <a:lnTo>
                    <a:pt x="46807" y="1037"/>
                  </a:lnTo>
                  <a:lnTo>
                    <a:pt x="46807" y="1037"/>
                  </a:lnTo>
                  <a:lnTo>
                    <a:pt x="46807" y="1162"/>
                  </a:lnTo>
                  <a:lnTo>
                    <a:pt x="46789" y="1287"/>
                  </a:lnTo>
                  <a:lnTo>
                    <a:pt x="46754" y="1413"/>
                  </a:lnTo>
                  <a:lnTo>
                    <a:pt x="46682" y="1520"/>
                  </a:lnTo>
                  <a:lnTo>
                    <a:pt x="46682" y="1520"/>
                  </a:lnTo>
                  <a:close/>
                  <a:moveTo>
                    <a:pt x="46360" y="25790"/>
                  </a:moveTo>
                  <a:lnTo>
                    <a:pt x="46360" y="25790"/>
                  </a:lnTo>
                  <a:lnTo>
                    <a:pt x="46342" y="25683"/>
                  </a:lnTo>
                  <a:lnTo>
                    <a:pt x="46360" y="25576"/>
                  </a:lnTo>
                  <a:lnTo>
                    <a:pt x="46360" y="25576"/>
                  </a:lnTo>
                  <a:lnTo>
                    <a:pt x="46396" y="25504"/>
                  </a:lnTo>
                  <a:lnTo>
                    <a:pt x="46450" y="25468"/>
                  </a:lnTo>
                  <a:lnTo>
                    <a:pt x="46521" y="25468"/>
                  </a:lnTo>
                  <a:lnTo>
                    <a:pt x="46593" y="25504"/>
                  </a:lnTo>
                  <a:lnTo>
                    <a:pt x="46593" y="25504"/>
                  </a:lnTo>
                  <a:lnTo>
                    <a:pt x="46682" y="25629"/>
                  </a:lnTo>
                  <a:lnTo>
                    <a:pt x="46682" y="25629"/>
                  </a:lnTo>
                  <a:lnTo>
                    <a:pt x="46754" y="25736"/>
                  </a:lnTo>
                  <a:lnTo>
                    <a:pt x="46789" y="25862"/>
                  </a:lnTo>
                  <a:lnTo>
                    <a:pt x="46807" y="25987"/>
                  </a:lnTo>
                  <a:lnTo>
                    <a:pt x="46807" y="26130"/>
                  </a:lnTo>
                  <a:lnTo>
                    <a:pt x="46807" y="26130"/>
                  </a:lnTo>
                  <a:lnTo>
                    <a:pt x="46718" y="26112"/>
                  </a:lnTo>
                  <a:lnTo>
                    <a:pt x="46646" y="26094"/>
                  </a:lnTo>
                  <a:lnTo>
                    <a:pt x="46575" y="26058"/>
                  </a:lnTo>
                  <a:lnTo>
                    <a:pt x="46503" y="26022"/>
                  </a:lnTo>
                  <a:lnTo>
                    <a:pt x="46450" y="25969"/>
                  </a:lnTo>
                  <a:lnTo>
                    <a:pt x="46414" y="25915"/>
                  </a:lnTo>
                  <a:lnTo>
                    <a:pt x="46378" y="25862"/>
                  </a:lnTo>
                  <a:lnTo>
                    <a:pt x="46360" y="25790"/>
                  </a:lnTo>
                  <a:lnTo>
                    <a:pt x="46360" y="2579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31"/>
            <p:cNvSpPr/>
            <p:nvPr/>
          </p:nvSpPr>
          <p:spPr>
            <a:xfrm>
              <a:off x="296736" y="265575"/>
              <a:ext cx="8573304" cy="4610214"/>
            </a:xfrm>
            <a:custGeom>
              <a:avLst/>
              <a:gdLst/>
              <a:ahLst/>
              <a:cxnLst/>
              <a:rect l="l" t="t" r="r" b="b"/>
              <a:pathLst>
                <a:path w="49257" h="28364" extrusionOk="0">
                  <a:moveTo>
                    <a:pt x="49238" y="14531"/>
                  </a:moveTo>
                  <a:lnTo>
                    <a:pt x="49238" y="14531"/>
                  </a:lnTo>
                  <a:lnTo>
                    <a:pt x="49220" y="14191"/>
                  </a:lnTo>
                  <a:lnTo>
                    <a:pt x="49220" y="14191"/>
                  </a:lnTo>
                  <a:lnTo>
                    <a:pt x="49238" y="13834"/>
                  </a:lnTo>
                  <a:lnTo>
                    <a:pt x="49238" y="13834"/>
                  </a:lnTo>
                  <a:lnTo>
                    <a:pt x="49238" y="12797"/>
                  </a:lnTo>
                  <a:lnTo>
                    <a:pt x="49238" y="12797"/>
                  </a:lnTo>
                  <a:lnTo>
                    <a:pt x="49256" y="8580"/>
                  </a:lnTo>
                  <a:lnTo>
                    <a:pt x="49256" y="8580"/>
                  </a:lnTo>
                  <a:lnTo>
                    <a:pt x="49238" y="8311"/>
                  </a:lnTo>
                  <a:lnTo>
                    <a:pt x="49220" y="8043"/>
                  </a:lnTo>
                  <a:lnTo>
                    <a:pt x="49220" y="8043"/>
                  </a:lnTo>
                  <a:lnTo>
                    <a:pt x="49185" y="7811"/>
                  </a:lnTo>
                  <a:lnTo>
                    <a:pt x="49167" y="7579"/>
                  </a:lnTo>
                  <a:lnTo>
                    <a:pt x="49167" y="7579"/>
                  </a:lnTo>
                  <a:lnTo>
                    <a:pt x="49167" y="5917"/>
                  </a:lnTo>
                  <a:lnTo>
                    <a:pt x="49149" y="4844"/>
                  </a:lnTo>
                  <a:lnTo>
                    <a:pt x="49131" y="4451"/>
                  </a:lnTo>
                  <a:lnTo>
                    <a:pt x="49113" y="4255"/>
                  </a:lnTo>
                  <a:lnTo>
                    <a:pt x="49113" y="4255"/>
                  </a:lnTo>
                  <a:lnTo>
                    <a:pt x="49113" y="4201"/>
                  </a:lnTo>
                  <a:lnTo>
                    <a:pt x="49113" y="4129"/>
                  </a:lnTo>
                  <a:lnTo>
                    <a:pt x="49113" y="4129"/>
                  </a:lnTo>
                  <a:lnTo>
                    <a:pt x="49113" y="3826"/>
                  </a:lnTo>
                  <a:lnTo>
                    <a:pt x="49095" y="3504"/>
                  </a:lnTo>
                  <a:lnTo>
                    <a:pt x="49006" y="2878"/>
                  </a:lnTo>
                  <a:lnTo>
                    <a:pt x="49006" y="2878"/>
                  </a:lnTo>
                  <a:lnTo>
                    <a:pt x="48917" y="2360"/>
                  </a:lnTo>
                  <a:lnTo>
                    <a:pt x="48809" y="1824"/>
                  </a:lnTo>
                  <a:lnTo>
                    <a:pt x="48809" y="1824"/>
                  </a:lnTo>
                  <a:lnTo>
                    <a:pt x="48702" y="1466"/>
                  </a:lnTo>
                  <a:lnTo>
                    <a:pt x="48595" y="1127"/>
                  </a:lnTo>
                  <a:lnTo>
                    <a:pt x="48595" y="1127"/>
                  </a:lnTo>
                  <a:lnTo>
                    <a:pt x="48488" y="930"/>
                  </a:lnTo>
                  <a:lnTo>
                    <a:pt x="48398" y="716"/>
                  </a:lnTo>
                  <a:lnTo>
                    <a:pt x="48398" y="716"/>
                  </a:lnTo>
                  <a:lnTo>
                    <a:pt x="48345" y="627"/>
                  </a:lnTo>
                  <a:lnTo>
                    <a:pt x="48273" y="555"/>
                  </a:lnTo>
                  <a:lnTo>
                    <a:pt x="48184" y="484"/>
                  </a:lnTo>
                  <a:lnTo>
                    <a:pt x="48095" y="448"/>
                  </a:lnTo>
                  <a:lnTo>
                    <a:pt x="48095" y="448"/>
                  </a:lnTo>
                  <a:lnTo>
                    <a:pt x="47987" y="412"/>
                  </a:lnTo>
                  <a:lnTo>
                    <a:pt x="47898" y="358"/>
                  </a:lnTo>
                  <a:lnTo>
                    <a:pt x="47898" y="358"/>
                  </a:lnTo>
                  <a:lnTo>
                    <a:pt x="47612" y="269"/>
                  </a:lnTo>
                  <a:lnTo>
                    <a:pt x="47469" y="233"/>
                  </a:lnTo>
                  <a:lnTo>
                    <a:pt x="47326" y="215"/>
                  </a:lnTo>
                  <a:lnTo>
                    <a:pt x="47326" y="215"/>
                  </a:lnTo>
                  <a:lnTo>
                    <a:pt x="47094" y="180"/>
                  </a:lnTo>
                  <a:lnTo>
                    <a:pt x="46879" y="144"/>
                  </a:lnTo>
                  <a:lnTo>
                    <a:pt x="46647" y="108"/>
                  </a:lnTo>
                  <a:lnTo>
                    <a:pt x="46432" y="108"/>
                  </a:lnTo>
                  <a:lnTo>
                    <a:pt x="46432" y="108"/>
                  </a:lnTo>
                  <a:lnTo>
                    <a:pt x="46289" y="72"/>
                  </a:lnTo>
                  <a:lnTo>
                    <a:pt x="46147" y="55"/>
                  </a:lnTo>
                  <a:lnTo>
                    <a:pt x="45843" y="55"/>
                  </a:lnTo>
                  <a:lnTo>
                    <a:pt x="45843" y="55"/>
                  </a:lnTo>
                  <a:lnTo>
                    <a:pt x="45092" y="55"/>
                  </a:lnTo>
                  <a:lnTo>
                    <a:pt x="45092" y="55"/>
                  </a:lnTo>
                  <a:lnTo>
                    <a:pt x="44949" y="55"/>
                  </a:lnTo>
                  <a:lnTo>
                    <a:pt x="44824" y="37"/>
                  </a:lnTo>
                  <a:lnTo>
                    <a:pt x="44824" y="37"/>
                  </a:lnTo>
                  <a:lnTo>
                    <a:pt x="44681" y="19"/>
                  </a:lnTo>
                  <a:lnTo>
                    <a:pt x="44538" y="1"/>
                  </a:lnTo>
                  <a:lnTo>
                    <a:pt x="44395" y="19"/>
                  </a:lnTo>
                  <a:lnTo>
                    <a:pt x="44252" y="37"/>
                  </a:lnTo>
                  <a:lnTo>
                    <a:pt x="44252" y="37"/>
                  </a:lnTo>
                  <a:lnTo>
                    <a:pt x="43948" y="72"/>
                  </a:lnTo>
                  <a:lnTo>
                    <a:pt x="43662" y="108"/>
                  </a:lnTo>
                  <a:lnTo>
                    <a:pt x="43358" y="126"/>
                  </a:lnTo>
                  <a:lnTo>
                    <a:pt x="43073" y="144"/>
                  </a:lnTo>
                  <a:lnTo>
                    <a:pt x="43073" y="144"/>
                  </a:lnTo>
                  <a:lnTo>
                    <a:pt x="38890" y="126"/>
                  </a:lnTo>
                  <a:lnTo>
                    <a:pt x="38890" y="126"/>
                  </a:lnTo>
                  <a:lnTo>
                    <a:pt x="38319" y="126"/>
                  </a:lnTo>
                  <a:lnTo>
                    <a:pt x="37943" y="126"/>
                  </a:lnTo>
                  <a:lnTo>
                    <a:pt x="37747" y="144"/>
                  </a:lnTo>
                  <a:lnTo>
                    <a:pt x="37747" y="144"/>
                  </a:lnTo>
                  <a:lnTo>
                    <a:pt x="37550" y="162"/>
                  </a:lnTo>
                  <a:lnTo>
                    <a:pt x="37139" y="162"/>
                  </a:lnTo>
                  <a:lnTo>
                    <a:pt x="35888" y="180"/>
                  </a:lnTo>
                  <a:lnTo>
                    <a:pt x="34047" y="180"/>
                  </a:lnTo>
                  <a:lnTo>
                    <a:pt x="34047" y="180"/>
                  </a:lnTo>
                  <a:lnTo>
                    <a:pt x="23967" y="180"/>
                  </a:lnTo>
                  <a:lnTo>
                    <a:pt x="23967" y="180"/>
                  </a:lnTo>
                  <a:lnTo>
                    <a:pt x="23860" y="180"/>
                  </a:lnTo>
                  <a:lnTo>
                    <a:pt x="23860" y="180"/>
                  </a:lnTo>
                  <a:lnTo>
                    <a:pt x="23735" y="180"/>
                  </a:lnTo>
                  <a:lnTo>
                    <a:pt x="23735" y="180"/>
                  </a:lnTo>
                  <a:lnTo>
                    <a:pt x="15532" y="180"/>
                  </a:lnTo>
                  <a:lnTo>
                    <a:pt x="15532" y="180"/>
                  </a:lnTo>
                  <a:lnTo>
                    <a:pt x="14406" y="180"/>
                  </a:lnTo>
                  <a:lnTo>
                    <a:pt x="13655" y="162"/>
                  </a:lnTo>
                  <a:lnTo>
                    <a:pt x="13387" y="162"/>
                  </a:lnTo>
                  <a:lnTo>
                    <a:pt x="13262" y="144"/>
                  </a:lnTo>
                  <a:lnTo>
                    <a:pt x="13262" y="144"/>
                  </a:lnTo>
                  <a:lnTo>
                    <a:pt x="13226" y="126"/>
                  </a:lnTo>
                  <a:lnTo>
                    <a:pt x="13173" y="126"/>
                  </a:lnTo>
                  <a:lnTo>
                    <a:pt x="13048" y="126"/>
                  </a:lnTo>
                  <a:lnTo>
                    <a:pt x="13048" y="126"/>
                  </a:lnTo>
                  <a:lnTo>
                    <a:pt x="6185" y="144"/>
                  </a:lnTo>
                  <a:lnTo>
                    <a:pt x="6185" y="144"/>
                  </a:lnTo>
                  <a:lnTo>
                    <a:pt x="5881" y="126"/>
                  </a:lnTo>
                  <a:lnTo>
                    <a:pt x="5595" y="108"/>
                  </a:lnTo>
                  <a:lnTo>
                    <a:pt x="5309" y="72"/>
                  </a:lnTo>
                  <a:lnTo>
                    <a:pt x="5005" y="37"/>
                  </a:lnTo>
                  <a:lnTo>
                    <a:pt x="5005" y="37"/>
                  </a:lnTo>
                  <a:lnTo>
                    <a:pt x="4862" y="19"/>
                  </a:lnTo>
                  <a:lnTo>
                    <a:pt x="4719" y="1"/>
                  </a:lnTo>
                  <a:lnTo>
                    <a:pt x="4576" y="19"/>
                  </a:lnTo>
                  <a:lnTo>
                    <a:pt x="4433" y="37"/>
                  </a:lnTo>
                  <a:lnTo>
                    <a:pt x="4433" y="37"/>
                  </a:lnTo>
                  <a:lnTo>
                    <a:pt x="4290" y="55"/>
                  </a:lnTo>
                  <a:lnTo>
                    <a:pt x="4165" y="55"/>
                  </a:lnTo>
                  <a:lnTo>
                    <a:pt x="4165" y="55"/>
                  </a:lnTo>
                  <a:lnTo>
                    <a:pt x="3397" y="55"/>
                  </a:lnTo>
                  <a:lnTo>
                    <a:pt x="3397" y="55"/>
                  </a:lnTo>
                  <a:lnTo>
                    <a:pt x="3111" y="55"/>
                  </a:lnTo>
                  <a:lnTo>
                    <a:pt x="2968" y="72"/>
                  </a:lnTo>
                  <a:lnTo>
                    <a:pt x="2825" y="108"/>
                  </a:lnTo>
                  <a:lnTo>
                    <a:pt x="2825" y="108"/>
                  </a:lnTo>
                  <a:lnTo>
                    <a:pt x="2610" y="108"/>
                  </a:lnTo>
                  <a:lnTo>
                    <a:pt x="2378" y="144"/>
                  </a:lnTo>
                  <a:lnTo>
                    <a:pt x="2163" y="180"/>
                  </a:lnTo>
                  <a:lnTo>
                    <a:pt x="1931" y="215"/>
                  </a:lnTo>
                  <a:lnTo>
                    <a:pt x="1931" y="215"/>
                  </a:lnTo>
                  <a:lnTo>
                    <a:pt x="1788" y="233"/>
                  </a:lnTo>
                  <a:lnTo>
                    <a:pt x="1645" y="269"/>
                  </a:lnTo>
                  <a:lnTo>
                    <a:pt x="1359" y="358"/>
                  </a:lnTo>
                  <a:lnTo>
                    <a:pt x="1359" y="358"/>
                  </a:lnTo>
                  <a:lnTo>
                    <a:pt x="1252" y="412"/>
                  </a:lnTo>
                  <a:lnTo>
                    <a:pt x="1163" y="448"/>
                  </a:lnTo>
                  <a:lnTo>
                    <a:pt x="1163" y="448"/>
                  </a:lnTo>
                  <a:lnTo>
                    <a:pt x="1073" y="484"/>
                  </a:lnTo>
                  <a:lnTo>
                    <a:pt x="984" y="555"/>
                  </a:lnTo>
                  <a:lnTo>
                    <a:pt x="912" y="627"/>
                  </a:lnTo>
                  <a:lnTo>
                    <a:pt x="859" y="716"/>
                  </a:lnTo>
                  <a:lnTo>
                    <a:pt x="859" y="716"/>
                  </a:lnTo>
                  <a:lnTo>
                    <a:pt x="752" y="930"/>
                  </a:lnTo>
                  <a:lnTo>
                    <a:pt x="662" y="1127"/>
                  </a:lnTo>
                  <a:lnTo>
                    <a:pt x="662" y="1127"/>
                  </a:lnTo>
                  <a:lnTo>
                    <a:pt x="537" y="1466"/>
                  </a:lnTo>
                  <a:lnTo>
                    <a:pt x="448" y="1824"/>
                  </a:lnTo>
                  <a:lnTo>
                    <a:pt x="448" y="1824"/>
                  </a:lnTo>
                  <a:lnTo>
                    <a:pt x="341" y="2360"/>
                  </a:lnTo>
                  <a:lnTo>
                    <a:pt x="251" y="2878"/>
                  </a:lnTo>
                  <a:lnTo>
                    <a:pt x="251" y="2878"/>
                  </a:lnTo>
                  <a:lnTo>
                    <a:pt x="162" y="3504"/>
                  </a:lnTo>
                  <a:lnTo>
                    <a:pt x="126" y="3826"/>
                  </a:lnTo>
                  <a:lnTo>
                    <a:pt x="144" y="4129"/>
                  </a:lnTo>
                  <a:lnTo>
                    <a:pt x="144" y="4129"/>
                  </a:lnTo>
                  <a:lnTo>
                    <a:pt x="144" y="4201"/>
                  </a:lnTo>
                  <a:lnTo>
                    <a:pt x="144" y="4255"/>
                  </a:lnTo>
                  <a:lnTo>
                    <a:pt x="144" y="4255"/>
                  </a:lnTo>
                  <a:lnTo>
                    <a:pt x="108" y="4451"/>
                  </a:lnTo>
                  <a:lnTo>
                    <a:pt x="108" y="4844"/>
                  </a:lnTo>
                  <a:lnTo>
                    <a:pt x="90" y="5917"/>
                  </a:lnTo>
                  <a:lnTo>
                    <a:pt x="90" y="7579"/>
                  </a:lnTo>
                  <a:lnTo>
                    <a:pt x="90" y="7579"/>
                  </a:lnTo>
                  <a:lnTo>
                    <a:pt x="72" y="7811"/>
                  </a:lnTo>
                  <a:lnTo>
                    <a:pt x="37" y="8043"/>
                  </a:lnTo>
                  <a:lnTo>
                    <a:pt x="37" y="8043"/>
                  </a:lnTo>
                  <a:lnTo>
                    <a:pt x="1" y="8311"/>
                  </a:lnTo>
                  <a:lnTo>
                    <a:pt x="1" y="8580"/>
                  </a:lnTo>
                  <a:lnTo>
                    <a:pt x="1" y="8580"/>
                  </a:lnTo>
                  <a:lnTo>
                    <a:pt x="19" y="12797"/>
                  </a:lnTo>
                  <a:lnTo>
                    <a:pt x="19" y="12797"/>
                  </a:lnTo>
                  <a:lnTo>
                    <a:pt x="19" y="13834"/>
                  </a:lnTo>
                  <a:lnTo>
                    <a:pt x="19" y="13834"/>
                  </a:lnTo>
                  <a:lnTo>
                    <a:pt x="37" y="14191"/>
                  </a:lnTo>
                  <a:lnTo>
                    <a:pt x="37" y="14191"/>
                  </a:lnTo>
                  <a:lnTo>
                    <a:pt x="19" y="14531"/>
                  </a:lnTo>
                  <a:lnTo>
                    <a:pt x="19" y="14531"/>
                  </a:lnTo>
                  <a:lnTo>
                    <a:pt x="19" y="15568"/>
                  </a:lnTo>
                  <a:lnTo>
                    <a:pt x="19" y="15568"/>
                  </a:lnTo>
                  <a:lnTo>
                    <a:pt x="1" y="19803"/>
                  </a:lnTo>
                  <a:lnTo>
                    <a:pt x="1" y="19803"/>
                  </a:lnTo>
                  <a:lnTo>
                    <a:pt x="1" y="20053"/>
                  </a:lnTo>
                  <a:lnTo>
                    <a:pt x="37" y="20322"/>
                  </a:lnTo>
                  <a:lnTo>
                    <a:pt x="37" y="20322"/>
                  </a:lnTo>
                  <a:lnTo>
                    <a:pt x="72" y="20554"/>
                  </a:lnTo>
                  <a:lnTo>
                    <a:pt x="90" y="20804"/>
                  </a:lnTo>
                  <a:lnTo>
                    <a:pt x="90" y="20804"/>
                  </a:lnTo>
                  <a:lnTo>
                    <a:pt x="90" y="22448"/>
                  </a:lnTo>
                  <a:lnTo>
                    <a:pt x="108" y="23539"/>
                  </a:lnTo>
                  <a:lnTo>
                    <a:pt x="108" y="23914"/>
                  </a:lnTo>
                  <a:lnTo>
                    <a:pt x="144" y="24110"/>
                  </a:lnTo>
                  <a:lnTo>
                    <a:pt x="144" y="24110"/>
                  </a:lnTo>
                  <a:lnTo>
                    <a:pt x="144" y="24164"/>
                  </a:lnTo>
                  <a:lnTo>
                    <a:pt x="144" y="24236"/>
                  </a:lnTo>
                  <a:lnTo>
                    <a:pt x="144" y="24236"/>
                  </a:lnTo>
                  <a:lnTo>
                    <a:pt x="126" y="24557"/>
                  </a:lnTo>
                  <a:lnTo>
                    <a:pt x="162" y="24861"/>
                  </a:lnTo>
                  <a:lnTo>
                    <a:pt x="251" y="25487"/>
                  </a:lnTo>
                  <a:lnTo>
                    <a:pt x="251" y="25487"/>
                  </a:lnTo>
                  <a:lnTo>
                    <a:pt x="341" y="26023"/>
                  </a:lnTo>
                  <a:lnTo>
                    <a:pt x="448" y="26541"/>
                  </a:lnTo>
                  <a:lnTo>
                    <a:pt x="448" y="26541"/>
                  </a:lnTo>
                  <a:lnTo>
                    <a:pt x="537" y="26898"/>
                  </a:lnTo>
                  <a:lnTo>
                    <a:pt x="662" y="27238"/>
                  </a:lnTo>
                  <a:lnTo>
                    <a:pt x="662" y="27238"/>
                  </a:lnTo>
                  <a:lnTo>
                    <a:pt x="752" y="27435"/>
                  </a:lnTo>
                  <a:lnTo>
                    <a:pt x="859" y="27649"/>
                  </a:lnTo>
                  <a:lnTo>
                    <a:pt x="859" y="27649"/>
                  </a:lnTo>
                  <a:lnTo>
                    <a:pt x="912" y="27738"/>
                  </a:lnTo>
                  <a:lnTo>
                    <a:pt x="984" y="27810"/>
                  </a:lnTo>
                  <a:lnTo>
                    <a:pt x="1073" y="27881"/>
                  </a:lnTo>
                  <a:lnTo>
                    <a:pt x="1163" y="27917"/>
                  </a:lnTo>
                  <a:lnTo>
                    <a:pt x="1163" y="27917"/>
                  </a:lnTo>
                  <a:lnTo>
                    <a:pt x="1252" y="27953"/>
                  </a:lnTo>
                  <a:lnTo>
                    <a:pt x="1359" y="28007"/>
                  </a:lnTo>
                  <a:lnTo>
                    <a:pt x="1359" y="28007"/>
                  </a:lnTo>
                  <a:lnTo>
                    <a:pt x="1645" y="28096"/>
                  </a:lnTo>
                  <a:lnTo>
                    <a:pt x="1788" y="28132"/>
                  </a:lnTo>
                  <a:lnTo>
                    <a:pt x="1931" y="28149"/>
                  </a:lnTo>
                  <a:lnTo>
                    <a:pt x="1931" y="28149"/>
                  </a:lnTo>
                  <a:lnTo>
                    <a:pt x="2163" y="28185"/>
                  </a:lnTo>
                  <a:lnTo>
                    <a:pt x="2378" y="28221"/>
                  </a:lnTo>
                  <a:lnTo>
                    <a:pt x="2610" y="28257"/>
                  </a:lnTo>
                  <a:lnTo>
                    <a:pt x="2825" y="28275"/>
                  </a:lnTo>
                  <a:lnTo>
                    <a:pt x="2825" y="28275"/>
                  </a:lnTo>
                  <a:lnTo>
                    <a:pt x="2968" y="28292"/>
                  </a:lnTo>
                  <a:lnTo>
                    <a:pt x="3111" y="28310"/>
                  </a:lnTo>
                  <a:lnTo>
                    <a:pt x="3397" y="28310"/>
                  </a:lnTo>
                  <a:lnTo>
                    <a:pt x="3397" y="28310"/>
                  </a:lnTo>
                  <a:lnTo>
                    <a:pt x="4165" y="28310"/>
                  </a:lnTo>
                  <a:lnTo>
                    <a:pt x="4165" y="28310"/>
                  </a:lnTo>
                  <a:lnTo>
                    <a:pt x="4290" y="28328"/>
                  </a:lnTo>
                  <a:lnTo>
                    <a:pt x="4433" y="28346"/>
                  </a:lnTo>
                  <a:lnTo>
                    <a:pt x="4433" y="28346"/>
                  </a:lnTo>
                  <a:lnTo>
                    <a:pt x="4576" y="28364"/>
                  </a:lnTo>
                  <a:lnTo>
                    <a:pt x="4719" y="28364"/>
                  </a:lnTo>
                  <a:lnTo>
                    <a:pt x="4862" y="28364"/>
                  </a:lnTo>
                  <a:lnTo>
                    <a:pt x="5005" y="28346"/>
                  </a:lnTo>
                  <a:lnTo>
                    <a:pt x="5005" y="28346"/>
                  </a:lnTo>
                  <a:lnTo>
                    <a:pt x="5309" y="28292"/>
                  </a:lnTo>
                  <a:lnTo>
                    <a:pt x="5595" y="28257"/>
                  </a:lnTo>
                  <a:lnTo>
                    <a:pt x="5881" y="28239"/>
                  </a:lnTo>
                  <a:lnTo>
                    <a:pt x="6185" y="28221"/>
                  </a:lnTo>
                  <a:lnTo>
                    <a:pt x="6185" y="28221"/>
                  </a:lnTo>
                  <a:lnTo>
                    <a:pt x="10367" y="28239"/>
                  </a:lnTo>
                  <a:lnTo>
                    <a:pt x="10367" y="28239"/>
                  </a:lnTo>
                  <a:lnTo>
                    <a:pt x="10474" y="28239"/>
                  </a:lnTo>
                  <a:lnTo>
                    <a:pt x="10528" y="28239"/>
                  </a:lnTo>
                  <a:lnTo>
                    <a:pt x="10581" y="28221"/>
                  </a:lnTo>
                  <a:lnTo>
                    <a:pt x="10581" y="28221"/>
                  </a:lnTo>
                  <a:lnTo>
                    <a:pt x="10706" y="28203"/>
                  </a:lnTo>
                  <a:lnTo>
                    <a:pt x="10957" y="28203"/>
                  </a:lnTo>
                  <a:lnTo>
                    <a:pt x="11707" y="28185"/>
                  </a:lnTo>
                  <a:lnTo>
                    <a:pt x="12833" y="28185"/>
                  </a:lnTo>
                  <a:lnTo>
                    <a:pt x="12833" y="28185"/>
                  </a:lnTo>
                  <a:lnTo>
                    <a:pt x="19392" y="28203"/>
                  </a:lnTo>
                  <a:lnTo>
                    <a:pt x="19392" y="28203"/>
                  </a:lnTo>
                  <a:lnTo>
                    <a:pt x="19624" y="28185"/>
                  </a:lnTo>
                  <a:lnTo>
                    <a:pt x="19624" y="28185"/>
                  </a:lnTo>
                  <a:lnTo>
                    <a:pt x="19660" y="28167"/>
                  </a:lnTo>
                  <a:lnTo>
                    <a:pt x="19678" y="28149"/>
                  </a:lnTo>
                  <a:lnTo>
                    <a:pt x="19714" y="28132"/>
                  </a:lnTo>
                  <a:lnTo>
                    <a:pt x="19714" y="28096"/>
                  </a:lnTo>
                  <a:lnTo>
                    <a:pt x="19714" y="28096"/>
                  </a:lnTo>
                  <a:lnTo>
                    <a:pt x="19714" y="28042"/>
                  </a:lnTo>
                  <a:lnTo>
                    <a:pt x="19678" y="28007"/>
                  </a:lnTo>
                  <a:lnTo>
                    <a:pt x="19642" y="27989"/>
                  </a:lnTo>
                  <a:lnTo>
                    <a:pt x="19607" y="27971"/>
                  </a:lnTo>
                  <a:lnTo>
                    <a:pt x="19607" y="27971"/>
                  </a:lnTo>
                  <a:lnTo>
                    <a:pt x="19428" y="27971"/>
                  </a:lnTo>
                  <a:lnTo>
                    <a:pt x="19428" y="27971"/>
                  </a:lnTo>
                  <a:lnTo>
                    <a:pt x="12815" y="27989"/>
                  </a:lnTo>
                  <a:lnTo>
                    <a:pt x="12815" y="27989"/>
                  </a:lnTo>
                  <a:lnTo>
                    <a:pt x="10402" y="28007"/>
                  </a:lnTo>
                  <a:lnTo>
                    <a:pt x="10402" y="28007"/>
                  </a:lnTo>
                  <a:lnTo>
                    <a:pt x="8454" y="28024"/>
                  </a:lnTo>
                  <a:lnTo>
                    <a:pt x="8454" y="28024"/>
                  </a:lnTo>
                  <a:lnTo>
                    <a:pt x="6363" y="28042"/>
                  </a:lnTo>
                  <a:lnTo>
                    <a:pt x="6363" y="28042"/>
                  </a:lnTo>
                  <a:lnTo>
                    <a:pt x="5827" y="28042"/>
                  </a:lnTo>
                  <a:lnTo>
                    <a:pt x="5577" y="28060"/>
                  </a:lnTo>
                  <a:lnTo>
                    <a:pt x="5309" y="28114"/>
                  </a:lnTo>
                  <a:lnTo>
                    <a:pt x="5309" y="28114"/>
                  </a:lnTo>
                  <a:lnTo>
                    <a:pt x="5255" y="28132"/>
                  </a:lnTo>
                  <a:lnTo>
                    <a:pt x="5184" y="28132"/>
                  </a:lnTo>
                  <a:lnTo>
                    <a:pt x="5184" y="28132"/>
                  </a:lnTo>
                  <a:lnTo>
                    <a:pt x="4987" y="28114"/>
                  </a:lnTo>
                  <a:lnTo>
                    <a:pt x="4791" y="28114"/>
                  </a:lnTo>
                  <a:lnTo>
                    <a:pt x="4576" y="28114"/>
                  </a:lnTo>
                  <a:lnTo>
                    <a:pt x="4380" y="28078"/>
                  </a:lnTo>
                  <a:lnTo>
                    <a:pt x="4380" y="28078"/>
                  </a:lnTo>
                  <a:lnTo>
                    <a:pt x="4326" y="28060"/>
                  </a:lnTo>
                  <a:lnTo>
                    <a:pt x="4255" y="28060"/>
                  </a:lnTo>
                  <a:lnTo>
                    <a:pt x="4255" y="28060"/>
                  </a:lnTo>
                  <a:lnTo>
                    <a:pt x="3897" y="28060"/>
                  </a:lnTo>
                  <a:lnTo>
                    <a:pt x="3522" y="28078"/>
                  </a:lnTo>
                  <a:lnTo>
                    <a:pt x="3164" y="28060"/>
                  </a:lnTo>
                  <a:lnTo>
                    <a:pt x="2986" y="28042"/>
                  </a:lnTo>
                  <a:lnTo>
                    <a:pt x="2807" y="28024"/>
                  </a:lnTo>
                  <a:lnTo>
                    <a:pt x="2807" y="28024"/>
                  </a:lnTo>
                  <a:lnTo>
                    <a:pt x="2664" y="28024"/>
                  </a:lnTo>
                  <a:lnTo>
                    <a:pt x="2521" y="28007"/>
                  </a:lnTo>
                  <a:lnTo>
                    <a:pt x="2253" y="27953"/>
                  </a:lnTo>
                  <a:lnTo>
                    <a:pt x="2253" y="27953"/>
                  </a:lnTo>
                  <a:lnTo>
                    <a:pt x="2163" y="27935"/>
                  </a:lnTo>
                  <a:lnTo>
                    <a:pt x="2056" y="27917"/>
                  </a:lnTo>
                  <a:lnTo>
                    <a:pt x="2056" y="27917"/>
                  </a:lnTo>
                  <a:lnTo>
                    <a:pt x="1842" y="27899"/>
                  </a:lnTo>
                  <a:lnTo>
                    <a:pt x="1627" y="27828"/>
                  </a:lnTo>
                  <a:lnTo>
                    <a:pt x="1431" y="27756"/>
                  </a:lnTo>
                  <a:lnTo>
                    <a:pt x="1216" y="27667"/>
                  </a:lnTo>
                  <a:lnTo>
                    <a:pt x="1216" y="27667"/>
                  </a:lnTo>
                  <a:lnTo>
                    <a:pt x="1181" y="27631"/>
                  </a:lnTo>
                  <a:lnTo>
                    <a:pt x="1127" y="27595"/>
                  </a:lnTo>
                  <a:lnTo>
                    <a:pt x="1073" y="27506"/>
                  </a:lnTo>
                  <a:lnTo>
                    <a:pt x="1073" y="27506"/>
                  </a:lnTo>
                  <a:lnTo>
                    <a:pt x="895" y="27131"/>
                  </a:lnTo>
                  <a:lnTo>
                    <a:pt x="823" y="26934"/>
                  </a:lnTo>
                  <a:lnTo>
                    <a:pt x="752" y="26738"/>
                  </a:lnTo>
                  <a:lnTo>
                    <a:pt x="752" y="26738"/>
                  </a:lnTo>
                  <a:lnTo>
                    <a:pt x="662" y="26380"/>
                  </a:lnTo>
                  <a:lnTo>
                    <a:pt x="573" y="26005"/>
                  </a:lnTo>
                  <a:lnTo>
                    <a:pt x="573" y="26005"/>
                  </a:lnTo>
                  <a:lnTo>
                    <a:pt x="501" y="25504"/>
                  </a:lnTo>
                  <a:lnTo>
                    <a:pt x="430" y="25004"/>
                  </a:lnTo>
                  <a:lnTo>
                    <a:pt x="430" y="25004"/>
                  </a:lnTo>
                  <a:lnTo>
                    <a:pt x="394" y="24718"/>
                  </a:lnTo>
                  <a:lnTo>
                    <a:pt x="376" y="24432"/>
                  </a:lnTo>
                  <a:lnTo>
                    <a:pt x="376" y="24432"/>
                  </a:lnTo>
                  <a:lnTo>
                    <a:pt x="358" y="23717"/>
                  </a:lnTo>
                  <a:lnTo>
                    <a:pt x="341" y="22520"/>
                  </a:lnTo>
                  <a:lnTo>
                    <a:pt x="323" y="21304"/>
                  </a:lnTo>
                  <a:lnTo>
                    <a:pt x="305" y="20590"/>
                  </a:lnTo>
                  <a:lnTo>
                    <a:pt x="305" y="20590"/>
                  </a:lnTo>
                  <a:lnTo>
                    <a:pt x="287" y="20411"/>
                  </a:lnTo>
                  <a:lnTo>
                    <a:pt x="287" y="20411"/>
                  </a:lnTo>
                  <a:lnTo>
                    <a:pt x="233" y="20089"/>
                  </a:lnTo>
                  <a:lnTo>
                    <a:pt x="215" y="19767"/>
                  </a:lnTo>
                  <a:lnTo>
                    <a:pt x="215" y="19767"/>
                  </a:lnTo>
                  <a:lnTo>
                    <a:pt x="180" y="14334"/>
                  </a:lnTo>
                  <a:lnTo>
                    <a:pt x="180" y="14334"/>
                  </a:lnTo>
                  <a:lnTo>
                    <a:pt x="180" y="14174"/>
                  </a:lnTo>
                  <a:lnTo>
                    <a:pt x="180" y="14174"/>
                  </a:lnTo>
                  <a:lnTo>
                    <a:pt x="180" y="14031"/>
                  </a:lnTo>
                  <a:lnTo>
                    <a:pt x="180" y="14031"/>
                  </a:lnTo>
                  <a:lnTo>
                    <a:pt x="215" y="8597"/>
                  </a:lnTo>
                  <a:lnTo>
                    <a:pt x="215" y="8597"/>
                  </a:lnTo>
                  <a:lnTo>
                    <a:pt x="233" y="8276"/>
                  </a:lnTo>
                  <a:lnTo>
                    <a:pt x="287" y="7954"/>
                  </a:lnTo>
                  <a:lnTo>
                    <a:pt x="287" y="7954"/>
                  </a:lnTo>
                  <a:lnTo>
                    <a:pt x="305" y="7775"/>
                  </a:lnTo>
                  <a:lnTo>
                    <a:pt x="305" y="7775"/>
                  </a:lnTo>
                  <a:lnTo>
                    <a:pt x="323" y="7060"/>
                  </a:lnTo>
                  <a:lnTo>
                    <a:pt x="341" y="5845"/>
                  </a:lnTo>
                  <a:lnTo>
                    <a:pt x="358" y="4648"/>
                  </a:lnTo>
                  <a:lnTo>
                    <a:pt x="376" y="3933"/>
                  </a:lnTo>
                  <a:lnTo>
                    <a:pt x="376" y="3933"/>
                  </a:lnTo>
                  <a:lnTo>
                    <a:pt x="394" y="3647"/>
                  </a:lnTo>
                  <a:lnTo>
                    <a:pt x="430" y="3361"/>
                  </a:lnTo>
                  <a:lnTo>
                    <a:pt x="430" y="3361"/>
                  </a:lnTo>
                  <a:lnTo>
                    <a:pt x="501" y="2861"/>
                  </a:lnTo>
                  <a:lnTo>
                    <a:pt x="573" y="2360"/>
                  </a:lnTo>
                  <a:lnTo>
                    <a:pt x="573" y="2360"/>
                  </a:lnTo>
                  <a:lnTo>
                    <a:pt x="662" y="2003"/>
                  </a:lnTo>
                  <a:lnTo>
                    <a:pt x="752" y="1627"/>
                  </a:lnTo>
                  <a:lnTo>
                    <a:pt x="752" y="1627"/>
                  </a:lnTo>
                  <a:lnTo>
                    <a:pt x="823" y="1431"/>
                  </a:lnTo>
                  <a:lnTo>
                    <a:pt x="895" y="1234"/>
                  </a:lnTo>
                  <a:lnTo>
                    <a:pt x="1073" y="859"/>
                  </a:lnTo>
                  <a:lnTo>
                    <a:pt x="1073" y="859"/>
                  </a:lnTo>
                  <a:lnTo>
                    <a:pt x="1127" y="769"/>
                  </a:lnTo>
                  <a:lnTo>
                    <a:pt x="1181" y="734"/>
                  </a:lnTo>
                  <a:lnTo>
                    <a:pt x="1216" y="698"/>
                  </a:lnTo>
                  <a:lnTo>
                    <a:pt x="1216" y="698"/>
                  </a:lnTo>
                  <a:lnTo>
                    <a:pt x="1431" y="609"/>
                  </a:lnTo>
                  <a:lnTo>
                    <a:pt x="1627" y="537"/>
                  </a:lnTo>
                  <a:lnTo>
                    <a:pt x="1842" y="466"/>
                  </a:lnTo>
                  <a:lnTo>
                    <a:pt x="2056" y="448"/>
                  </a:lnTo>
                  <a:lnTo>
                    <a:pt x="2056" y="448"/>
                  </a:lnTo>
                  <a:lnTo>
                    <a:pt x="2163" y="430"/>
                  </a:lnTo>
                  <a:lnTo>
                    <a:pt x="2253" y="412"/>
                  </a:lnTo>
                  <a:lnTo>
                    <a:pt x="2253" y="412"/>
                  </a:lnTo>
                  <a:lnTo>
                    <a:pt x="2521" y="358"/>
                  </a:lnTo>
                  <a:lnTo>
                    <a:pt x="2664" y="341"/>
                  </a:lnTo>
                  <a:lnTo>
                    <a:pt x="2807" y="341"/>
                  </a:lnTo>
                  <a:lnTo>
                    <a:pt x="2807" y="341"/>
                  </a:lnTo>
                  <a:lnTo>
                    <a:pt x="2986" y="323"/>
                  </a:lnTo>
                  <a:lnTo>
                    <a:pt x="3164" y="305"/>
                  </a:lnTo>
                  <a:lnTo>
                    <a:pt x="3522" y="287"/>
                  </a:lnTo>
                  <a:lnTo>
                    <a:pt x="3897" y="305"/>
                  </a:lnTo>
                  <a:lnTo>
                    <a:pt x="4255" y="305"/>
                  </a:lnTo>
                  <a:lnTo>
                    <a:pt x="4255" y="305"/>
                  </a:lnTo>
                  <a:lnTo>
                    <a:pt x="4326" y="305"/>
                  </a:lnTo>
                  <a:lnTo>
                    <a:pt x="4380" y="287"/>
                  </a:lnTo>
                  <a:lnTo>
                    <a:pt x="4380" y="287"/>
                  </a:lnTo>
                  <a:lnTo>
                    <a:pt x="4576" y="251"/>
                  </a:lnTo>
                  <a:lnTo>
                    <a:pt x="4791" y="251"/>
                  </a:lnTo>
                  <a:lnTo>
                    <a:pt x="4987" y="251"/>
                  </a:lnTo>
                  <a:lnTo>
                    <a:pt x="5184" y="251"/>
                  </a:lnTo>
                  <a:lnTo>
                    <a:pt x="5184" y="251"/>
                  </a:lnTo>
                  <a:lnTo>
                    <a:pt x="5255" y="251"/>
                  </a:lnTo>
                  <a:lnTo>
                    <a:pt x="5309" y="251"/>
                  </a:lnTo>
                  <a:lnTo>
                    <a:pt x="5309" y="251"/>
                  </a:lnTo>
                  <a:lnTo>
                    <a:pt x="5577" y="305"/>
                  </a:lnTo>
                  <a:lnTo>
                    <a:pt x="5827" y="323"/>
                  </a:lnTo>
                  <a:lnTo>
                    <a:pt x="6363" y="323"/>
                  </a:lnTo>
                  <a:lnTo>
                    <a:pt x="6363" y="323"/>
                  </a:lnTo>
                  <a:lnTo>
                    <a:pt x="9491" y="341"/>
                  </a:lnTo>
                  <a:lnTo>
                    <a:pt x="9491" y="341"/>
                  </a:lnTo>
                  <a:lnTo>
                    <a:pt x="13101" y="358"/>
                  </a:lnTo>
                  <a:lnTo>
                    <a:pt x="13101" y="358"/>
                  </a:lnTo>
                  <a:lnTo>
                    <a:pt x="15514" y="376"/>
                  </a:lnTo>
                  <a:lnTo>
                    <a:pt x="15514" y="376"/>
                  </a:lnTo>
                  <a:lnTo>
                    <a:pt x="23771" y="394"/>
                  </a:lnTo>
                  <a:lnTo>
                    <a:pt x="23771" y="394"/>
                  </a:lnTo>
                  <a:lnTo>
                    <a:pt x="23860" y="394"/>
                  </a:lnTo>
                  <a:lnTo>
                    <a:pt x="23860" y="394"/>
                  </a:lnTo>
                  <a:lnTo>
                    <a:pt x="23932" y="394"/>
                  </a:lnTo>
                  <a:lnTo>
                    <a:pt x="23932" y="394"/>
                  </a:lnTo>
                  <a:lnTo>
                    <a:pt x="34047" y="376"/>
                  </a:lnTo>
                  <a:lnTo>
                    <a:pt x="34047" y="376"/>
                  </a:lnTo>
                  <a:lnTo>
                    <a:pt x="38837" y="358"/>
                  </a:lnTo>
                  <a:lnTo>
                    <a:pt x="38837" y="358"/>
                  </a:lnTo>
                  <a:lnTo>
                    <a:pt x="40803" y="341"/>
                  </a:lnTo>
                  <a:lnTo>
                    <a:pt x="40803" y="341"/>
                  </a:lnTo>
                  <a:lnTo>
                    <a:pt x="42894" y="323"/>
                  </a:lnTo>
                  <a:lnTo>
                    <a:pt x="42894" y="323"/>
                  </a:lnTo>
                  <a:lnTo>
                    <a:pt x="43412" y="323"/>
                  </a:lnTo>
                  <a:lnTo>
                    <a:pt x="43680" y="305"/>
                  </a:lnTo>
                  <a:lnTo>
                    <a:pt x="43948" y="251"/>
                  </a:lnTo>
                  <a:lnTo>
                    <a:pt x="43948" y="251"/>
                  </a:lnTo>
                  <a:lnTo>
                    <a:pt x="44002" y="251"/>
                  </a:lnTo>
                  <a:lnTo>
                    <a:pt x="44073" y="251"/>
                  </a:lnTo>
                  <a:lnTo>
                    <a:pt x="44073" y="251"/>
                  </a:lnTo>
                  <a:lnTo>
                    <a:pt x="44270" y="251"/>
                  </a:lnTo>
                  <a:lnTo>
                    <a:pt x="44467" y="251"/>
                  </a:lnTo>
                  <a:lnTo>
                    <a:pt x="44663" y="251"/>
                  </a:lnTo>
                  <a:lnTo>
                    <a:pt x="44878" y="287"/>
                  </a:lnTo>
                  <a:lnTo>
                    <a:pt x="44878" y="287"/>
                  </a:lnTo>
                  <a:lnTo>
                    <a:pt x="44931" y="305"/>
                  </a:lnTo>
                  <a:lnTo>
                    <a:pt x="45003" y="305"/>
                  </a:lnTo>
                  <a:lnTo>
                    <a:pt x="45003" y="305"/>
                  </a:lnTo>
                  <a:lnTo>
                    <a:pt x="45360" y="305"/>
                  </a:lnTo>
                  <a:lnTo>
                    <a:pt x="45718" y="287"/>
                  </a:lnTo>
                  <a:lnTo>
                    <a:pt x="46093" y="305"/>
                  </a:lnTo>
                  <a:lnTo>
                    <a:pt x="46272" y="323"/>
                  </a:lnTo>
                  <a:lnTo>
                    <a:pt x="46450" y="341"/>
                  </a:lnTo>
                  <a:lnTo>
                    <a:pt x="46450" y="341"/>
                  </a:lnTo>
                  <a:lnTo>
                    <a:pt x="46593" y="341"/>
                  </a:lnTo>
                  <a:lnTo>
                    <a:pt x="46718" y="358"/>
                  </a:lnTo>
                  <a:lnTo>
                    <a:pt x="47004" y="412"/>
                  </a:lnTo>
                  <a:lnTo>
                    <a:pt x="47004" y="412"/>
                  </a:lnTo>
                  <a:lnTo>
                    <a:pt x="47094" y="430"/>
                  </a:lnTo>
                  <a:lnTo>
                    <a:pt x="47201" y="448"/>
                  </a:lnTo>
                  <a:lnTo>
                    <a:pt x="47201" y="448"/>
                  </a:lnTo>
                  <a:lnTo>
                    <a:pt x="47415" y="466"/>
                  </a:lnTo>
                  <a:lnTo>
                    <a:pt x="47630" y="537"/>
                  </a:lnTo>
                  <a:lnTo>
                    <a:pt x="47826" y="609"/>
                  </a:lnTo>
                  <a:lnTo>
                    <a:pt x="48023" y="698"/>
                  </a:lnTo>
                  <a:lnTo>
                    <a:pt x="48023" y="698"/>
                  </a:lnTo>
                  <a:lnTo>
                    <a:pt x="48077" y="734"/>
                  </a:lnTo>
                  <a:lnTo>
                    <a:pt x="48112" y="769"/>
                  </a:lnTo>
                  <a:lnTo>
                    <a:pt x="48184" y="859"/>
                  </a:lnTo>
                  <a:lnTo>
                    <a:pt x="48184" y="859"/>
                  </a:lnTo>
                  <a:lnTo>
                    <a:pt x="48363" y="1234"/>
                  </a:lnTo>
                  <a:lnTo>
                    <a:pt x="48434" y="1431"/>
                  </a:lnTo>
                  <a:lnTo>
                    <a:pt x="48488" y="1627"/>
                  </a:lnTo>
                  <a:lnTo>
                    <a:pt x="48488" y="1627"/>
                  </a:lnTo>
                  <a:lnTo>
                    <a:pt x="48595" y="2003"/>
                  </a:lnTo>
                  <a:lnTo>
                    <a:pt x="48666" y="2360"/>
                  </a:lnTo>
                  <a:lnTo>
                    <a:pt x="48666" y="2360"/>
                  </a:lnTo>
                  <a:lnTo>
                    <a:pt x="48756" y="2861"/>
                  </a:lnTo>
                  <a:lnTo>
                    <a:pt x="48827" y="3361"/>
                  </a:lnTo>
                  <a:lnTo>
                    <a:pt x="48827" y="3361"/>
                  </a:lnTo>
                  <a:lnTo>
                    <a:pt x="48863" y="3647"/>
                  </a:lnTo>
                  <a:lnTo>
                    <a:pt x="48881" y="3933"/>
                  </a:lnTo>
                  <a:lnTo>
                    <a:pt x="48881" y="3933"/>
                  </a:lnTo>
                  <a:lnTo>
                    <a:pt x="48899" y="4648"/>
                  </a:lnTo>
                  <a:lnTo>
                    <a:pt x="48917" y="5845"/>
                  </a:lnTo>
                  <a:lnTo>
                    <a:pt x="48935" y="7060"/>
                  </a:lnTo>
                  <a:lnTo>
                    <a:pt x="48952" y="7775"/>
                  </a:lnTo>
                  <a:lnTo>
                    <a:pt x="48952" y="7775"/>
                  </a:lnTo>
                  <a:lnTo>
                    <a:pt x="48970" y="7954"/>
                  </a:lnTo>
                  <a:lnTo>
                    <a:pt x="48970" y="7954"/>
                  </a:lnTo>
                  <a:lnTo>
                    <a:pt x="49006" y="8276"/>
                  </a:lnTo>
                  <a:lnTo>
                    <a:pt x="49042" y="8597"/>
                  </a:lnTo>
                  <a:lnTo>
                    <a:pt x="49042" y="8597"/>
                  </a:lnTo>
                  <a:lnTo>
                    <a:pt x="49060" y="14031"/>
                  </a:lnTo>
                  <a:lnTo>
                    <a:pt x="49060" y="14031"/>
                  </a:lnTo>
                  <a:lnTo>
                    <a:pt x="49060" y="14191"/>
                  </a:lnTo>
                  <a:lnTo>
                    <a:pt x="49060" y="14191"/>
                  </a:lnTo>
                  <a:lnTo>
                    <a:pt x="49060" y="14334"/>
                  </a:lnTo>
                  <a:lnTo>
                    <a:pt x="49060" y="14334"/>
                  </a:lnTo>
                  <a:lnTo>
                    <a:pt x="49042" y="19767"/>
                  </a:lnTo>
                  <a:lnTo>
                    <a:pt x="49042" y="19767"/>
                  </a:lnTo>
                  <a:lnTo>
                    <a:pt x="49006" y="20089"/>
                  </a:lnTo>
                  <a:lnTo>
                    <a:pt x="48970" y="20411"/>
                  </a:lnTo>
                  <a:lnTo>
                    <a:pt x="48970" y="20411"/>
                  </a:lnTo>
                  <a:lnTo>
                    <a:pt x="48952" y="20590"/>
                  </a:lnTo>
                  <a:lnTo>
                    <a:pt x="48952" y="20590"/>
                  </a:lnTo>
                  <a:lnTo>
                    <a:pt x="48935" y="21304"/>
                  </a:lnTo>
                  <a:lnTo>
                    <a:pt x="48917" y="22520"/>
                  </a:lnTo>
                  <a:lnTo>
                    <a:pt x="48899" y="23717"/>
                  </a:lnTo>
                  <a:lnTo>
                    <a:pt x="48881" y="24432"/>
                  </a:lnTo>
                  <a:lnTo>
                    <a:pt x="48881" y="24432"/>
                  </a:lnTo>
                  <a:lnTo>
                    <a:pt x="48863" y="24718"/>
                  </a:lnTo>
                  <a:lnTo>
                    <a:pt x="48827" y="25004"/>
                  </a:lnTo>
                  <a:lnTo>
                    <a:pt x="48827" y="25004"/>
                  </a:lnTo>
                  <a:lnTo>
                    <a:pt x="48756" y="25504"/>
                  </a:lnTo>
                  <a:lnTo>
                    <a:pt x="48666" y="26005"/>
                  </a:lnTo>
                  <a:lnTo>
                    <a:pt x="48666" y="26005"/>
                  </a:lnTo>
                  <a:lnTo>
                    <a:pt x="48595" y="26380"/>
                  </a:lnTo>
                  <a:lnTo>
                    <a:pt x="48488" y="26738"/>
                  </a:lnTo>
                  <a:lnTo>
                    <a:pt x="48488" y="26738"/>
                  </a:lnTo>
                  <a:lnTo>
                    <a:pt x="48434" y="26934"/>
                  </a:lnTo>
                  <a:lnTo>
                    <a:pt x="48363" y="27131"/>
                  </a:lnTo>
                  <a:lnTo>
                    <a:pt x="48184" y="27506"/>
                  </a:lnTo>
                  <a:lnTo>
                    <a:pt x="48184" y="27506"/>
                  </a:lnTo>
                  <a:lnTo>
                    <a:pt x="48112" y="27595"/>
                  </a:lnTo>
                  <a:lnTo>
                    <a:pt x="48077" y="27631"/>
                  </a:lnTo>
                  <a:lnTo>
                    <a:pt x="48023" y="27667"/>
                  </a:lnTo>
                  <a:lnTo>
                    <a:pt x="48023" y="27667"/>
                  </a:lnTo>
                  <a:lnTo>
                    <a:pt x="47826" y="27756"/>
                  </a:lnTo>
                  <a:lnTo>
                    <a:pt x="47630" y="27828"/>
                  </a:lnTo>
                  <a:lnTo>
                    <a:pt x="47415" y="27899"/>
                  </a:lnTo>
                  <a:lnTo>
                    <a:pt x="47201" y="27917"/>
                  </a:lnTo>
                  <a:lnTo>
                    <a:pt x="47201" y="27917"/>
                  </a:lnTo>
                  <a:lnTo>
                    <a:pt x="47094" y="27935"/>
                  </a:lnTo>
                  <a:lnTo>
                    <a:pt x="47004" y="27953"/>
                  </a:lnTo>
                  <a:lnTo>
                    <a:pt x="47004" y="27953"/>
                  </a:lnTo>
                  <a:lnTo>
                    <a:pt x="46718" y="28007"/>
                  </a:lnTo>
                  <a:lnTo>
                    <a:pt x="46593" y="28024"/>
                  </a:lnTo>
                  <a:lnTo>
                    <a:pt x="46450" y="28024"/>
                  </a:lnTo>
                  <a:lnTo>
                    <a:pt x="46450" y="28024"/>
                  </a:lnTo>
                  <a:lnTo>
                    <a:pt x="46272" y="28042"/>
                  </a:lnTo>
                  <a:lnTo>
                    <a:pt x="46093" y="28060"/>
                  </a:lnTo>
                  <a:lnTo>
                    <a:pt x="45718" y="28078"/>
                  </a:lnTo>
                  <a:lnTo>
                    <a:pt x="45360" y="28060"/>
                  </a:lnTo>
                  <a:lnTo>
                    <a:pt x="45003" y="28060"/>
                  </a:lnTo>
                  <a:lnTo>
                    <a:pt x="45003" y="28060"/>
                  </a:lnTo>
                  <a:lnTo>
                    <a:pt x="44931" y="28060"/>
                  </a:lnTo>
                  <a:lnTo>
                    <a:pt x="44878" y="28078"/>
                  </a:lnTo>
                  <a:lnTo>
                    <a:pt x="44878" y="28078"/>
                  </a:lnTo>
                  <a:lnTo>
                    <a:pt x="44663" y="28114"/>
                  </a:lnTo>
                  <a:lnTo>
                    <a:pt x="44467" y="28114"/>
                  </a:lnTo>
                  <a:lnTo>
                    <a:pt x="44270" y="28114"/>
                  </a:lnTo>
                  <a:lnTo>
                    <a:pt x="44073" y="28132"/>
                  </a:lnTo>
                  <a:lnTo>
                    <a:pt x="44073" y="28132"/>
                  </a:lnTo>
                  <a:lnTo>
                    <a:pt x="44002" y="28132"/>
                  </a:lnTo>
                  <a:lnTo>
                    <a:pt x="43948" y="28114"/>
                  </a:lnTo>
                  <a:lnTo>
                    <a:pt x="43948" y="28114"/>
                  </a:lnTo>
                  <a:lnTo>
                    <a:pt x="43680" y="28060"/>
                  </a:lnTo>
                  <a:lnTo>
                    <a:pt x="43412" y="28042"/>
                  </a:lnTo>
                  <a:lnTo>
                    <a:pt x="42894" y="28042"/>
                  </a:lnTo>
                  <a:lnTo>
                    <a:pt x="42894" y="28042"/>
                  </a:lnTo>
                  <a:lnTo>
                    <a:pt x="40803" y="28024"/>
                  </a:lnTo>
                  <a:lnTo>
                    <a:pt x="40803" y="28024"/>
                  </a:lnTo>
                  <a:lnTo>
                    <a:pt x="38837" y="28007"/>
                  </a:lnTo>
                  <a:lnTo>
                    <a:pt x="38837" y="28007"/>
                  </a:lnTo>
                  <a:lnTo>
                    <a:pt x="36424" y="27989"/>
                  </a:lnTo>
                  <a:lnTo>
                    <a:pt x="36424" y="27989"/>
                  </a:lnTo>
                  <a:lnTo>
                    <a:pt x="29829" y="27971"/>
                  </a:lnTo>
                  <a:lnTo>
                    <a:pt x="29829" y="27971"/>
                  </a:lnTo>
                  <a:lnTo>
                    <a:pt x="29651" y="27971"/>
                  </a:lnTo>
                  <a:lnTo>
                    <a:pt x="29651" y="27971"/>
                  </a:lnTo>
                  <a:lnTo>
                    <a:pt x="29597" y="27989"/>
                  </a:lnTo>
                  <a:lnTo>
                    <a:pt x="29561" y="28007"/>
                  </a:lnTo>
                  <a:lnTo>
                    <a:pt x="29543" y="28042"/>
                  </a:lnTo>
                  <a:lnTo>
                    <a:pt x="29543" y="28096"/>
                  </a:lnTo>
                  <a:lnTo>
                    <a:pt x="29543" y="28096"/>
                  </a:lnTo>
                  <a:lnTo>
                    <a:pt x="29543" y="28132"/>
                  </a:lnTo>
                  <a:lnTo>
                    <a:pt x="29561" y="28149"/>
                  </a:lnTo>
                  <a:lnTo>
                    <a:pt x="29597" y="28167"/>
                  </a:lnTo>
                  <a:lnTo>
                    <a:pt x="29633" y="28185"/>
                  </a:lnTo>
                  <a:lnTo>
                    <a:pt x="29633" y="28185"/>
                  </a:lnTo>
                  <a:lnTo>
                    <a:pt x="29865" y="28203"/>
                  </a:lnTo>
                  <a:lnTo>
                    <a:pt x="29865" y="28203"/>
                  </a:lnTo>
                  <a:lnTo>
                    <a:pt x="36424" y="28185"/>
                  </a:lnTo>
                  <a:lnTo>
                    <a:pt x="36424" y="28185"/>
                  </a:lnTo>
                  <a:lnTo>
                    <a:pt x="37550" y="28185"/>
                  </a:lnTo>
                  <a:lnTo>
                    <a:pt x="38283" y="28203"/>
                  </a:lnTo>
                  <a:lnTo>
                    <a:pt x="38551" y="28203"/>
                  </a:lnTo>
                  <a:lnTo>
                    <a:pt x="38676" y="28221"/>
                  </a:lnTo>
                  <a:lnTo>
                    <a:pt x="38676" y="28221"/>
                  </a:lnTo>
                  <a:lnTo>
                    <a:pt x="38730" y="28239"/>
                  </a:lnTo>
                  <a:lnTo>
                    <a:pt x="38783" y="28239"/>
                  </a:lnTo>
                  <a:lnTo>
                    <a:pt x="38890" y="28239"/>
                  </a:lnTo>
                  <a:lnTo>
                    <a:pt x="38890" y="28239"/>
                  </a:lnTo>
                  <a:lnTo>
                    <a:pt x="43073" y="28221"/>
                  </a:lnTo>
                  <a:lnTo>
                    <a:pt x="43073" y="28221"/>
                  </a:lnTo>
                  <a:lnTo>
                    <a:pt x="43358" y="28239"/>
                  </a:lnTo>
                  <a:lnTo>
                    <a:pt x="43662" y="28257"/>
                  </a:lnTo>
                  <a:lnTo>
                    <a:pt x="43948" y="28292"/>
                  </a:lnTo>
                  <a:lnTo>
                    <a:pt x="44252" y="28346"/>
                  </a:lnTo>
                  <a:lnTo>
                    <a:pt x="44252" y="28346"/>
                  </a:lnTo>
                  <a:lnTo>
                    <a:pt x="44395" y="28364"/>
                  </a:lnTo>
                  <a:lnTo>
                    <a:pt x="44538" y="28364"/>
                  </a:lnTo>
                  <a:lnTo>
                    <a:pt x="44681" y="28364"/>
                  </a:lnTo>
                  <a:lnTo>
                    <a:pt x="44824" y="28346"/>
                  </a:lnTo>
                  <a:lnTo>
                    <a:pt x="44824" y="28346"/>
                  </a:lnTo>
                  <a:lnTo>
                    <a:pt x="44949" y="28328"/>
                  </a:lnTo>
                  <a:lnTo>
                    <a:pt x="45092" y="28310"/>
                  </a:lnTo>
                  <a:lnTo>
                    <a:pt x="45092" y="28310"/>
                  </a:lnTo>
                  <a:lnTo>
                    <a:pt x="45843" y="28310"/>
                  </a:lnTo>
                  <a:lnTo>
                    <a:pt x="45843" y="28310"/>
                  </a:lnTo>
                  <a:lnTo>
                    <a:pt x="46147" y="28310"/>
                  </a:lnTo>
                  <a:lnTo>
                    <a:pt x="46289" y="28292"/>
                  </a:lnTo>
                  <a:lnTo>
                    <a:pt x="46432" y="28275"/>
                  </a:lnTo>
                  <a:lnTo>
                    <a:pt x="46432" y="28275"/>
                  </a:lnTo>
                  <a:lnTo>
                    <a:pt x="46647" y="28257"/>
                  </a:lnTo>
                  <a:lnTo>
                    <a:pt x="46879" y="28221"/>
                  </a:lnTo>
                  <a:lnTo>
                    <a:pt x="47094" y="28185"/>
                  </a:lnTo>
                  <a:lnTo>
                    <a:pt x="47326" y="28149"/>
                  </a:lnTo>
                  <a:lnTo>
                    <a:pt x="47326" y="28149"/>
                  </a:lnTo>
                  <a:lnTo>
                    <a:pt x="47469" y="28132"/>
                  </a:lnTo>
                  <a:lnTo>
                    <a:pt x="47612" y="28096"/>
                  </a:lnTo>
                  <a:lnTo>
                    <a:pt x="47898" y="28007"/>
                  </a:lnTo>
                  <a:lnTo>
                    <a:pt x="47898" y="28007"/>
                  </a:lnTo>
                  <a:lnTo>
                    <a:pt x="47987" y="27953"/>
                  </a:lnTo>
                  <a:lnTo>
                    <a:pt x="48095" y="27917"/>
                  </a:lnTo>
                  <a:lnTo>
                    <a:pt x="48095" y="27917"/>
                  </a:lnTo>
                  <a:lnTo>
                    <a:pt x="48184" y="27881"/>
                  </a:lnTo>
                  <a:lnTo>
                    <a:pt x="48273" y="27810"/>
                  </a:lnTo>
                  <a:lnTo>
                    <a:pt x="48345" y="27738"/>
                  </a:lnTo>
                  <a:lnTo>
                    <a:pt x="48398" y="27649"/>
                  </a:lnTo>
                  <a:lnTo>
                    <a:pt x="48398" y="27649"/>
                  </a:lnTo>
                  <a:lnTo>
                    <a:pt x="48488" y="27435"/>
                  </a:lnTo>
                  <a:lnTo>
                    <a:pt x="48595" y="27238"/>
                  </a:lnTo>
                  <a:lnTo>
                    <a:pt x="48595" y="27238"/>
                  </a:lnTo>
                  <a:lnTo>
                    <a:pt x="48702" y="26898"/>
                  </a:lnTo>
                  <a:lnTo>
                    <a:pt x="48809" y="26541"/>
                  </a:lnTo>
                  <a:lnTo>
                    <a:pt x="48809" y="26541"/>
                  </a:lnTo>
                  <a:lnTo>
                    <a:pt x="48917" y="26023"/>
                  </a:lnTo>
                  <a:lnTo>
                    <a:pt x="49006" y="25487"/>
                  </a:lnTo>
                  <a:lnTo>
                    <a:pt x="49006" y="25487"/>
                  </a:lnTo>
                  <a:lnTo>
                    <a:pt x="49095" y="24861"/>
                  </a:lnTo>
                  <a:lnTo>
                    <a:pt x="49113" y="24557"/>
                  </a:lnTo>
                  <a:lnTo>
                    <a:pt x="49113" y="24236"/>
                  </a:lnTo>
                  <a:lnTo>
                    <a:pt x="49113" y="24236"/>
                  </a:lnTo>
                  <a:lnTo>
                    <a:pt x="49113" y="24164"/>
                  </a:lnTo>
                  <a:lnTo>
                    <a:pt x="49113" y="24110"/>
                  </a:lnTo>
                  <a:lnTo>
                    <a:pt x="49113" y="24110"/>
                  </a:lnTo>
                  <a:lnTo>
                    <a:pt x="49131" y="23914"/>
                  </a:lnTo>
                  <a:lnTo>
                    <a:pt x="49149" y="23539"/>
                  </a:lnTo>
                  <a:lnTo>
                    <a:pt x="49167" y="22448"/>
                  </a:lnTo>
                  <a:lnTo>
                    <a:pt x="49167" y="20804"/>
                  </a:lnTo>
                  <a:lnTo>
                    <a:pt x="49167" y="20804"/>
                  </a:lnTo>
                  <a:lnTo>
                    <a:pt x="49185" y="20554"/>
                  </a:lnTo>
                  <a:lnTo>
                    <a:pt x="49220" y="20322"/>
                  </a:lnTo>
                  <a:lnTo>
                    <a:pt x="49220" y="20322"/>
                  </a:lnTo>
                  <a:lnTo>
                    <a:pt x="49238" y="20053"/>
                  </a:lnTo>
                  <a:lnTo>
                    <a:pt x="49256" y="19803"/>
                  </a:lnTo>
                  <a:lnTo>
                    <a:pt x="49256" y="19803"/>
                  </a:lnTo>
                  <a:lnTo>
                    <a:pt x="49238" y="15568"/>
                  </a:lnTo>
                  <a:lnTo>
                    <a:pt x="49238" y="15568"/>
                  </a:lnTo>
                  <a:lnTo>
                    <a:pt x="49238" y="14531"/>
                  </a:lnTo>
                  <a:lnTo>
                    <a:pt x="49238" y="1453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31"/>
            <p:cNvSpPr/>
            <p:nvPr/>
          </p:nvSpPr>
          <p:spPr>
            <a:xfrm>
              <a:off x="8113931" y="4596876"/>
              <a:ext cx="252028" cy="66965"/>
            </a:xfrm>
            <a:custGeom>
              <a:avLst/>
              <a:gdLst/>
              <a:ahLst/>
              <a:cxnLst/>
              <a:rect l="l" t="t" r="r" b="b"/>
              <a:pathLst>
                <a:path w="1448" h="412" extrusionOk="0">
                  <a:moveTo>
                    <a:pt x="72" y="376"/>
                  </a:moveTo>
                  <a:lnTo>
                    <a:pt x="72" y="376"/>
                  </a:lnTo>
                  <a:lnTo>
                    <a:pt x="143" y="393"/>
                  </a:lnTo>
                  <a:lnTo>
                    <a:pt x="233" y="411"/>
                  </a:lnTo>
                  <a:lnTo>
                    <a:pt x="322" y="411"/>
                  </a:lnTo>
                  <a:lnTo>
                    <a:pt x="411" y="393"/>
                  </a:lnTo>
                  <a:lnTo>
                    <a:pt x="411" y="393"/>
                  </a:lnTo>
                  <a:lnTo>
                    <a:pt x="608" y="340"/>
                  </a:lnTo>
                  <a:lnTo>
                    <a:pt x="822" y="322"/>
                  </a:lnTo>
                  <a:lnTo>
                    <a:pt x="1019" y="286"/>
                  </a:lnTo>
                  <a:lnTo>
                    <a:pt x="1216" y="268"/>
                  </a:lnTo>
                  <a:lnTo>
                    <a:pt x="1216" y="268"/>
                  </a:lnTo>
                  <a:lnTo>
                    <a:pt x="1305" y="250"/>
                  </a:lnTo>
                  <a:lnTo>
                    <a:pt x="1394" y="215"/>
                  </a:lnTo>
                  <a:lnTo>
                    <a:pt x="1394" y="215"/>
                  </a:lnTo>
                  <a:lnTo>
                    <a:pt x="1430" y="179"/>
                  </a:lnTo>
                  <a:lnTo>
                    <a:pt x="1448" y="125"/>
                  </a:lnTo>
                  <a:lnTo>
                    <a:pt x="1448" y="125"/>
                  </a:lnTo>
                  <a:lnTo>
                    <a:pt x="1448" y="90"/>
                  </a:lnTo>
                  <a:lnTo>
                    <a:pt x="1430" y="54"/>
                  </a:lnTo>
                  <a:lnTo>
                    <a:pt x="1412" y="36"/>
                  </a:lnTo>
                  <a:lnTo>
                    <a:pt x="1376" y="18"/>
                  </a:lnTo>
                  <a:lnTo>
                    <a:pt x="1376" y="18"/>
                  </a:lnTo>
                  <a:lnTo>
                    <a:pt x="1216" y="0"/>
                  </a:lnTo>
                  <a:lnTo>
                    <a:pt x="1216" y="0"/>
                  </a:lnTo>
                  <a:lnTo>
                    <a:pt x="1019" y="18"/>
                  </a:lnTo>
                  <a:lnTo>
                    <a:pt x="805" y="36"/>
                  </a:lnTo>
                  <a:lnTo>
                    <a:pt x="608" y="72"/>
                  </a:lnTo>
                  <a:lnTo>
                    <a:pt x="394" y="125"/>
                  </a:lnTo>
                  <a:lnTo>
                    <a:pt x="394" y="125"/>
                  </a:lnTo>
                  <a:lnTo>
                    <a:pt x="251" y="143"/>
                  </a:lnTo>
                  <a:lnTo>
                    <a:pt x="108" y="179"/>
                  </a:lnTo>
                  <a:lnTo>
                    <a:pt x="108" y="179"/>
                  </a:lnTo>
                  <a:lnTo>
                    <a:pt x="54" y="197"/>
                  </a:lnTo>
                  <a:lnTo>
                    <a:pt x="18" y="250"/>
                  </a:lnTo>
                  <a:lnTo>
                    <a:pt x="18" y="250"/>
                  </a:lnTo>
                  <a:lnTo>
                    <a:pt x="0" y="286"/>
                  </a:lnTo>
                  <a:lnTo>
                    <a:pt x="18" y="322"/>
                  </a:lnTo>
                  <a:lnTo>
                    <a:pt x="36" y="358"/>
                  </a:lnTo>
                  <a:lnTo>
                    <a:pt x="72" y="376"/>
                  </a:lnTo>
                  <a:lnTo>
                    <a:pt x="72" y="376"/>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31"/>
            <p:cNvSpPr/>
            <p:nvPr/>
          </p:nvSpPr>
          <p:spPr>
            <a:xfrm>
              <a:off x="8558808" y="4198821"/>
              <a:ext cx="65444" cy="232591"/>
            </a:xfrm>
            <a:custGeom>
              <a:avLst/>
              <a:gdLst/>
              <a:ahLst/>
              <a:cxnLst/>
              <a:rect l="l" t="t" r="r" b="b"/>
              <a:pathLst>
                <a:path w="376" h="1431" extrusionOk="0">
                  <a:moveTo>
                    <a:pt x="36" y="591"/>
                  </a:moveTo>
                  <a:lnTo>
                    <a:pt x="36" y="591"/>
                  </a:lnTo>
                  <a:lnTo>
                    <a:pt x="125" y="948"/>
                  </a:lnTo>
                  <a:lnTo>
                    <a:pt x="161" y="1305"/>
                  </a:lnTo>
                  <a:lnTo>
                    <a:pt x="161" y="1305"/>
                  </a:lnTo>
                  <a:lnTo>
                    <a:pt x="179" y="1341"/>
                  </a:lnTo>
                  <a:lnTo>
                    <a:pt x="197" y="1395"/>
                  </a:lnTo>
                  <a:lnTo>
                    <a:pt x="215" y="1413"/>
                  </a:lnTo>
                  <a:lnTo>
                    <a:pt x="268" y="1431"/>
                  </a:lnTo>
                  <a:lnTo>
                    <a:pt x="268" y="1431"/>
                  </a:lnTo>
                  <a:lnTo>
                    <a:pt x="304" y="1431"/>
                  </a:lnTo>
                  <a:lnTo>
                    <a:pt x="340" y="1395"/>
                  </a:lnTo>
                  <a:lnTo>
                    <a:pt x="357" y="1359"/>
                  </a:lnTo>
                  <a:lnTo>
                    <a:pt x="375" y="1288"/>
                  </a:lnTo>
                  <a:lnTo>
                    <a:pt x="375" y="1288"/>
                  </a:lnTo>
                  <a:lnTo>
                    <a:pt x="375" y="1127"/>
                  </a:lnTo>
                  <a:lnTo>
                    <a:pt x="357" y="948"/>
                  </a:lnTo>
                  <a:lnTo>
                    <a:pt x="357" y="948"/>
                  </a:lnTo>
                  <a:lnTo>
                    <a:pt x="268" y="555"/>
                  </a:lnTo>
                  <a:lnTo>
                    <a:pt x="179" y="162"/>
                  </a:lnTo>
                  <a:lnTo>
                    <a:pt x="179" y="162"/>
                  </a:lnTo>
                  <a:lnTo>
                    <a:pt x="143" y="72"/>
                  </a:lnTo>
                  <a:lnTo>
                    <a:pt x="143" y="72"/>
                  </a:lnTo>
                  <a:lnTo>
                    <a:pt x="107" y="19"/>
                  </a:lnTo>
                  <a:lnTo>
                    <a:pt x="89" y="1"/>
                  </a:lnTo>
                  <a:lnTo>
                    <a:pt x="54" y="19"/>
                  </a:lnTo>
                  <a:lnTo>
                    <a:pt x="54" y="19"/>
                  </a:lnTo>
                  <a:lnTo>
                    <a:pt x="18" y="37"/>
                  </a:lnTo>
                  <a:lnTo>
                    <a:pt x="0" y="90"/>
                  </a:lnTo>
                  <a:lnTo>
                    <a:pt x="0" y="90"/>
                  </a:lnTo>
                  <a:lnTo>
                    <a:pt x="0" y="126"/>
                  </a:lnTo>
                  <a:lnTo>
                    <a:pt x="18" y="162"/>
                  </a:lnTo>
                  <a:lnTo>
                    <a:pt x="18" y="162"/>
                  </a:lnTo>
                  <a:lnTo>
                    <a:pt x="18" y="305"/>
                  </a:lnTo>
                  <a:lnTo>
                    <a:pt x="18" y="305"/>
                  </a:lnTo>
                  <a:lnTo>
                    <a:pt x="18" y="305"/>
                  </a:lnTo>
                  <a:lnTo>
                    <a:pt x="18" y="448"/>
                  </a:lnTo>
                  <a:lnTo>
                    <a:pt x="36" y="591"/>
                  </a:lnTo>
                  <a:lnTo>
                    <a:pt x="36" y="59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31"/>
            <p:cNvSpPr/>
            <p:nvPr/>
          </p:nvSpPr>
          <p:spPr>
            <a:xfrm>
              <a:off x="8344028" y="4257010"/>
              <a:ext cx="112264" cy="151160"/>
            </a:xfrm>
            <a:custGeom>
              <a:avLst/>
              <a:gdLst/>
              <a:ahLst/>
              <a:cxnLst/>
              <a:rect l="l" t="t" r="r" b="b"/>
              <a:pathLst>
                <a:path w="645" h="930" extrusionOk="0">
                  <a:moveTo>
                    <a:pt x="483" y="912"/>
                  </a:moveTo>
                  <a:lnTo>
                    <a:pt x="483" y="912"/>
                  </a:lnTo>
                  <a:lnTo>
                    <a:pt x="519" y="930"/>
                  </a:lnTo>
                  <a:lnTo>
                    <a:pt x="573" y="930"/>
                  </a:lnTo>
                  <a:lnTo>
                    <a:pt x="573" y="930"/>
                  </a:lnTo>
                  <a:lnTo>
                    <a:pt x="609" y="894"/>
                  </a:lnTo>
                  <a:lnTo>
                    <a:pt x="644" y="840"/>
                  </a:lnTo>
                  <a:lnTo>
                    <a:pt x="644" y="840"/>
                  </a:lnTo>
                  <a:lnTo>
                    <a:pt x="644" y="769"/>
                  </a:lnTo>
                  <a:lnTo>
                    <a:pt x="626" y="679"/>
                  </a:lnTo>
                  <a:lnTo>
                    <a:pt x="626" y="679"/>
                  </a:lnTo>
                  <a:lnTo>
                    <a:pt x="519" y="483"/>
                  </a:lnTo>
                  <a:lnTo>
                    <a:pt x="394" y="304"/>
                  </a:lnTo>
                  <a:lnTo>
                    <a:pt x="251" y="161"/>
                  </a:lnTo>
                  <a:lnTo>
                    <a:pt x="108" y="18"/>
                  </a:lnTo>
                  <a:lnTo>
                    <a:pt x="108" y="18"/>
                  </a:lnTo>
                  <a:lnTo>
                    <a:pt x="72" y="0"/>
                  </a:lnTo>
                  <a:lnTo>
                    <a:pt x="37" y="0"/>
                  </a:lnTo>
                  <a:lnTo>
                    <a:pt x="37" y="0"/>
                  </a:lnTo>
                  <a:lnTo>
                    <a:pt x="1" y="36"/>
                  </a:lnTo>
                  <a:lnTo>
                    <a:pt x="1" y="72"/>
                  </a:lnTo>
                  <a:lnTo>
                    <a:pt x="1" y="72"/>
                  </a:lnTo>
                  <a:lnTo>
                    <a:pt x="37" y="233"/>
                  </a:lnTo>
                  <a:lnTo>
                    <a:pt x="54" y="304"/>
                  </a:lnTo>
                  <a:lnTo>
                    <a:pt x="90" y="358"/>
                  </a:lnTo>
                  <a:lnTo>
                    <a:pt x="90" y="358"/>
                  </a:lnTo>
                  <a:lnTo>
                    <a:pt x="180" y="465"/>
                  </a:lnTo>
                  <a:lnTo>
                    <a:pt x="269" y="572"/>
                  </a:lnTo>
                  <a:lnTo>
                    <a:pt x="412" y="804"/>
                  </a:lnTo>
                  <a:lnTo>
                    <a:pt x="412" y="804"/>
                  </a:lnTo>
                  <a:lnTo>
                    <a:pt x="483" y="912"/>
                  </a:lnTo>
                  <a:lnTo>
                    <a:pt x="483" y="912"/>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31"/>
            <p:cNvSpPr/>
            <p:nvPr/>
          </p:nvSpPr>
          <p:spPr>
            <a:xfrm>
              <a:off x="8210356" y="4416784"/>
              <a:ext cx="161869" cy="58188"/>
            </a:xfrm>
            <a:custGeom>
              <a:avLst/>
              <a:gdLst/>
              <a:ahLst/>
              <a:cxnLst/>
              <a:rect l="l" t="t" r="r" b="b"/>
              <a:pathLst>
                <a:path w="930" h="358" extrusionOk="0">
                  <a:moveTo>
                    <a:pt x="429" y="0"/>
                  </a:moveTo>
                  <a:lnTo>
                    <a:pt x="429" y="0"/>
                  </a:lnTo>
                  <a:lnTo>
                    <a:pt x="322" y="0"/>
                  </a:lnTo>
                  <a:lnTo>
                    <a:pt x="215" y="18"/>
                  </a:lnTo>
                  <a:lnTo>
                    <a:pt x="108" y="54"/>
                  </a:lnTo>
                  <a:lnTo>
                    <a:pt x="0" y="107"/>
                  </a:lnTo>
                  <a:lnTo>
                    <a:pt x="0" y="107"/>
                  </a:lnTo>
                  <a:lnTo>
                    <a:pt x="54" y="161"/>
                  </a:lnTo>
                  <a:lnTo>
                    <a:pt x="125" y="197"/>
                  </a:lnTo>
                  <a:lnTo>
                    <a:pt x="251" y="233"/>
                  </a:lnTo>
                  <a:lnTo>
                    <a:pt x="251" y="233"/>
                  </a:lnTo>
                  <a:lnTo>
                    <a:pt x="501" y="268"/>
                  </a:lnTo>
                  <a:lnTo>
                    <a:pt x="608" y="304"/>
                  </a:lnTo>
                  <a:lnTo>
                    <a:pt x="733" y="358"/>
                  </a:lnTo>
                  <a:lnTo>
                    <a:pt x="733" y="358"/>
                  </a:lnTo>
                  <a:lnTo>
                    <a:pt x="787" y="358"/>
                  </a:lnTo>
                  <a:lnTo>
                    <a:pt x="787" y="358"/>
                  </a:lnTo>
                  <a:lnTo>
                    <a:pt x="822" y="358"/>
                  </a:lnTo>
                  <a:lnTo>
                    <a:pt x="858" y="358"/>
                  </a:lnTo>
                  <a:lnTo>
                    <a:pt x="894" y="322"/>
                  </a:lnTo>
                  <a:lnTo>
                    <a:pt x="912" y="286"/>
                  </a:lnTo>
                  <a:lnTo>
                    <a:pt x="912" y="286"/>
                  </a:lnTo>
                  <a:lnTo>
                    <a:pt x="930" y="233"/>
                  </a:lnTo>
                  <a:lnTo>
                    <a:pt x="912" y="197"/>
                  </a:lnTo>
                  <a:lnTo>
                    <a:pt x="894" y="161"/>
                  </a:lnTo>
                  <a:lnTo>
                    <a:pt x="858" y="125"/>
                  </a:lnTo>
                  <a:lnTo>
                    <a:pt x="858" y="125"/>
                  </a:lnTo>
                  <a:lnTo>
                    <a:pt x="662" y="54"/>
                  </a:lnTo>
                  <a:lnTo>
                    <a:pt x="554" y="18"/>
                  </a:lnTo>
                  <a:lnTo>
                    <a:pt x="429" y="0"/>
                  </a:lnTo>
                  <a:lnTo>
                    <a:pt x="429"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31"/>
            <p:cNvSpPr/>
            <p:nvPr/>
          </p:nvSpPr>
          <p:spPr>
            <a:xfrm>
              <a:off x="8113931" y="477686"/>
              <a:ext cx="252028" cy="66965"/>
            </a:xfrm>
            <a:custGeom>
              <a:avLst/>
              <a:gdLst/>
              <a:ahLst/>
              <a:cxnLst/>
              <a:rect l="l" t="t" r="r" b="b"/>
              <a:pathLst>
                <a:path w="1448" h="412" extrusionOk="0">
                  <a:moveTo>
                    <a:pt x="1394" y="197"/>
                  </a:moveTo>
                  <a:lnTo>
                    <a:pt x="1394" y="197"/>
                  </a:lnTo>
                  <a:lnTo>
                    <a:pt x="1305" y="161"/>
                  </a:lnTo>
                  <a:lnTo>
                    <a:pt x="1216" y="144"/>
                  </a:lnTo>
                  <a:lnTo>
                    <a:pt x="1216" y="144"/>
                  </a:lnTo>
                  <a:lnTo>
                    <a:pt x="1019" y="126"/>
                  </a:lnTo>
                  <a:lnTo>
                    <a:pt x="822" y="108"/>
                  </a:lnTo>
                  <a:lnTo>
                    <a:pt x="608" y="72"/>
                  </a:lnTo>
                  <a:lnTo>
                    <a:pt x="411" y="19"/>
                  </a:lnTo>
                  <a:lnTo>
                    <a:pt x="411" y="19"/>
                  </a:lnTo>
                  <a:lnTo>
                    <a:pt x="322" y="1"/>
                  </a:lnTo>
                  <a:lnTo>
                    <a:pt x="233" y="1"/>
                  </a:lnTo>
                  <a:lnTo>
                    <a:pt x="143" y="19"/>
                  </a:lnTo>
                  <a:lnTo>
                    <a:pt x="72" y="36"/>
                  </a:lnTo>
                  <a:lnTo>
                    <a:pt x="72" y="36"/>
                  </a:lnTo>
                  <a:lnTo>
                    <a:pt x="36" y="72"/>
                  </a:lnTo>
                  <a:lnTo>
                    <a:pt x="18" y="90"/>
                  </a:lnTo>
                  <a:lnTo>
                    <a:pt x="0" y="126"/>
                  </a:lnTo>
                  <a:lnTo>
                    <a:pt x="18" y="161"/>
                  </a:lnTo>
                  <a:lnTo>
                    <a:pt x="18" y="161"/>
                  </a:lnTo>
                  <a:lnTo>
                    <a:pt x="54" y="215"/>
                  </a:lnTo>
                  <a:lnTo>
                    <a:pt x="108" y="251"/>
                  </a:lnTo>
                  <a:lnTo>
                    <a:pt x="108" y="251"/>
                  </a:lnTo>
                  <a:lnTo>
                    <a:pt x="251" y="269"/>
                  </a:lnTo>
                  <a:lnTo>
                    <a:pt x="394" y="304"/>
                  </a:lnTo>
                  <a:lnTo>
                    <a:pt x="394" y="304"/>
                  </a:lnTo>
                  <a:lnTo>
                    <a:pt x="608" y="340"/>
                  </a:lnTo>
                  <a:lnTo>
                    <a:pt x="805" y="376"/>
                  </a:lnTo>
                  <a:lnTo>
                    <a:pt x="1019" y="394"/>
                  </a:lnTo>
                  <a:lnTo>
                    <a:pt x="1216" y="412"/>
                  </a:lnTo>
                  <a:lnTo>
                    <a:pt x="1216" y="412"/>
                  </a:lnTo>
                  <a:lnTo>
                    <a:pt x="1376" y="394"/>
                  </a:lnTo>
                  <a:lnTo>
                    <a:pt x="1376" y="394"/>
                  </a:lnTo>
                  <a:lnTo>
                    <a:pt x="1412" y="376"/>
                  </a:lnTo>
                  <a:lnTo>
                    <a:pt x="1430" y="358"/>
                  </a:lnTo>
                  <a:lnTo>
                    <a:pt x="1448" y="322"/>
                  </a:lnTo>
                  <a:lnTo>
                    <a:pt x="1448" y="287"/>
                  </a:lnTo>
                  <a:lnTo>
                    <a:pt x="1448" y="287"/>
                  </a:lnTo>
                  <a:lnTo>
                    <a:pt x="1430" y="233"/>
                  </a:lnTo>
                  <a:lnTo>
                    <a:pt x="1394" y="197"/>
                  </a:lnTo>
                  <a:lnTo>
                    <a:pt x="1394" y="197"/>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31"/>
            <p:cNvSpPr/>
            <p:nvPr/>
          </p:nvSpPr>
          <p:spPr>
            <a:xfrm>
              <a:off x="8558808" y="710115"/>
              <a:ext cx="65444" cy="232591"/>
            </a:xfrm>
            <a:custGeom>
              <a:avLst/>
              <a:gdLst/>
              <a:ahLst/>
              <a:cxnLst/>
              <a:rect l="l" t="t" r="r" b="b"/>
              <a:pathLst>
                <a:path w="376" h="1431" extrusionOk="0">
                  <a:moveTo>
                    <a:pt x="0" y="1341"/>
                  </a:moveTo>
                  <a:lnTo>
                    <a:pt x="0" y="1341"/>
                  </a:lnTo>
                  <a:lnTo>
                    <a:pt x="18" y="1394"/>
                  </a:lnTo>
                  <a:lnTo>
                    <a:pt x="54" y="1430"/>
                  </a:lnTo>
                  <a:lnTo>
                    <a:pt x="54" y="1430"/>
                  </a:lnTo>
                  <a:lnTo>
                    <a:pt x="89" y="1430"/>
                  </a:lnTo>
                  <a:lnTo>
                    <a:pt x="107" y="1412"/>
                  </a:lnTo>
                  <a:lnTo>
                    <a:pt x="143" y="1359"/>
                  </a:lnTo>
                  <a:lnTo>
                    <a:pt x="143" y="1359"/>
                  </a:lnTo>
                  <a:lnTo>
                    <a:pt x="179" y="1269"/>
                  </a:lnTo>
                  <a:lnTo>
                    <a:pt x="179" y="1269"/>
                  </a:lnTo>
                  <a:lnTo>
                    <a:pt x="268" y="876"/>
                  </a:lnTo>
                  <a:lnTo>
                    <a:pt x="357" y="483"/>
                  </a:lnTo>
                  <a:lnTo>
                    <a:pt x="357" y="483"/>
                  </a:lnTo>
                  <a:lnTo>
                    <a:pt x="375" y="322"/>
                  </a:lnTo>
                  <a:lnTo>
                    <a:pt x="375" y="143"/>
                  </a:lnTo>
                  <a:lnTo>
                    <a:pt x="375" y="143"/>
                  </a:lnTo>
                  <a:lnTo>
                    <a:pt x="357" y="72"/>
                  </a:lnTo>
                  <a:lnTo>
                    <a:pt x="340" y="36"/>
                  </a:lnTo>
                  <a:lnTo>
                    <a:pt x="304" y="0"/>
                  </a:lnTo>
                  <a:lnTo>
                    <a:pt x="268" y="0"/>
                  </a:lnTo>
                  <a:lnTo>
                    <a:pt x="268" y="0"/>
                  </a:lnTo>
                  <a:lnTo>
                    <a:pt x="215" y="18"/>
                  </a:lnTo>
                  <a:lnTo>
                    <a:pt x="197" y="36"/>
                  </a:lnTo>
                  <a:lnTo>
                    <a:pt x="179" y="90"/>
                  </a:lnTo>
                  <a:lnTo>
                    <a:pt x="161" y="126"/>
                  </a:lnTo>
                  <a:lnTo>
                    <a:pt x="161" y="126"/>
                  </a:lnTo>
                  <a:lnTo>
                    <a:pt x="125" y="483"/>
                  </a:lnTo>
                  <a:lnTo>
                    <a:pt x="36" y="840"/>
                  </a:lnTo>
                  <a:lnTo>
                    <a:pt x="36" y="840"/>
                  </a:lnTo>
                  <a:lnTo>
                    <a:pt x="18" y="983"/>
                  </a:lnTo>
                  <a:lnTo>
                    <a:pt x="18" y="1126"/>
                  </a:lnTo>
                  <a:lnTo>
                    <a:pt x="18" y="1126"/>
                  </a:lnTo>
                  <a:lnTo>
                    <a:pt x="18" y="1126"/>
                  </a:lnTo>
                  <a:lnTo>
                    <a:pt x="18" y="1269"/>
                  </a:lnTo>
                  <a:lnTo>
                    <a:pt x="18" y="1269"/>
                  </a:lnTo>
                  <a:lnTo>
                    <a:pt x="0" y="1305"/>
                  </a:lnTo>
                  <a:lnTo>
                    <a:pt x="0" y="1341"/>
                  </a:lnTo>
                  <a:lnTo>
                    <a:pt x="0" y="1341"/>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31"/>
            <p:cNvSpPr/>
            <p:nvPr/>
          </p:nvSpPr>
          <p:spPr>
            <a:xfrm>
              <a:off x="8344028" y="733358"/>
              <a:ext cx="112264" cy="151160"/>
            </a:xfrm>
            <a:custGeom>
              <a:avLst/>
              <a:gdLst/>
              <a:ahLst/>
              <a:cxnLst/>
              <a:rect l="l" t="t" r="r" b="b"/>
              <a:pathLst>
                <a:path w="645" h="930" extrusionOk="0">
                  <a:moveTo>
                    <a:pt x="573" y="0"/>
                  </a:moveTo>
                  <a:lnTo>
                    <a:pt x="573" y="0"/>
                  </a:lnTo>
                  <a:lnTo>
                    <a:pt x="519" y="18"/>
                  </a:lnTo>
                  <a:lnTo>
                    <a:pt x="483" y="18"/>
                  </a:lnTo>
                  <a:lnTo>
                    <a:pt x="483" y="18"/>
                  </a:lnTo>
                  <a:lnTo>
                    <a:pt x="412" y="125"/>
                  </a:lnTo>
                  <a:lnTo>
                    <a:pt x="412" y="125"/>
                  </a:lnTo>
                  <a:lnTo>
                    <a:pt x="269" y="358"/>
                  </a:lnTo>
                  <a:lnTo>
                    <a:pt x="180" y="465"/>
                  </a:lnTo>
                  <a:lnTo>
                    <a:pt x="90" y="572"/>
                  </a:lnTo>
                  <a:lnTo>
                    <a:pt x="90" y="572"/>
                  </a:lnTo>
                  <a:lnTo>
                    <a:pt x="54" y="644"/>
                  </a:lnTo>
                  <a:lnTo>
                    <a:pt x="37" y="697"/>
                  </a:lnTo>
                  <a:lnTo>
                    <a:pt x="1" y="858"/>
                  </a:lnTo>
                  <a:lnTo>
                    <a:pt x="1" y="858"/>
                  </a:lnTo>
                  <a:lnTo>
                    <a:pt x="1" y="894"/>
                  </a:lnTo>
                  <a:lnTo>
                    <a:pt x="37" y="930"/>
                  </a:lnTo>
                  <a:lnTo>
                    <a:pt x="37" y="930"/>
                  </a:lnTo>
                  <a:lnTo>
                    <a:pt x="72" y="930"/>
                  </a:lnTo>
                  <a:lnTo>
                    <a:pt x="108" y="912"/>
                  </a:lnTo>
                  <a:lnTo>
                    <a:pt x="108" y="912"/>
                  </a:lnTo>
                  <a:lnTo>
                    <a:pt x="251" y="769"/>
                  </a:lnTo>
                  <a:lnTo>
                    <a:pt x="394" y="626"/>
                  </a:lnTo>
                  <a:lnTo>
                    <a:pt x="519" y="447"/>
                  </a:lnTo>
                  <a:lnTo>
                    <a:pt x="626" y="251"/>
                  </a:lnTo>
                  <a:lnTo>
                    <a:pt x="626" y="251"/>
                  </a:lnTo>
                  <a:lnTo>
                    <a:pt x="644" y="179"/>
                  </a:lnTo>
                  <a:lnTo>
                    <a:pt x="644" y="90"/>
                  </a:lnTo>
                  <a:lnTo>
                    <a:pt x="644" y="90"/>
                  </a:lnTo>
                  <a:lnTo>
                    <a:pt x="609" y="36"/>
                  </a:lnTo>
                  <a:lnTo>
                    <a:pt x="573" y="0"/>
                  </a:lnTo>
                  <a:lnTo>
                    <a:pt x="573"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31"/>
            <p:cNvSpPr/>
            <p:nvPr/>
          </p:nvSpPr>
          <p:spPr>
            <a:xfrm>
              <a:off x="8210356" y="666555"/>
              <a:ext cx="161869" cy="58188"/>
            </a:xfrm>
            <a:custGeom>
              <a:avLst/>
              <a:gdLst/>
              <a:ahLst/>
              <a:cxnLst/>
              <a:rect l="l" t="t" r="r" b="b"/>
              <a:pathLst>
                <a:path w="930" h="358" extrusionOk="0">
                  <a:moveTo>
                    <a:pt x="787" y="0"/>
                  </a:moveTo>
                  <a:lnTo>
                    <a:pt x="787" y="0"/>
                  </a:lnTo>
                  <a:lnTo>
                    <a:pt x="733" y="0"/>
                  </a:lnTo>
                  <a:lnTo>
                    <a:pt x="733" y="0"/>
                  </a:lnTo>
                  <a:lnTo>
                    <a:pt x="608" y="54"/>
                  </a:lnTo>
                  <a:lnTo>
                    <a:pt x="501" y="90"/>
                  </a:lnTo>
                  <a:lnTo>
                    <a:pt x="251" y="125"/>
                  </a:lnTo>
                  <a:lnTo>
                    <a:pt x="251" y="125"/>
                  </a:lnTo>
                  <a:lnTo>
                    <a:pt x="125" y="161"/>
                  </a:lnTo>
                  <a:lnTo>
                    <a:pt x="54" y="197"/>
                  </a:lnTo>
                  <a:lnTo>
                    <a:pt x="0" y="251"/>
                  </a:lnTo>
                  <a:lnTo>
                    <a:pt x="0" y="251"/>
                  </a:lnTo>
                  <a:lnTo>
                    <a:pt x="108" y="304"/>
                  </a:lnTo>
                  <a:lnTo>
                    <a:pt x="215" y="340"/>
                  </a:lnTo>
                  <a:lnTo>
                    <a:pt x="322" y="358"/>
                  </a:lnTo>
                  <a:lnTo>
                    <a:pt x="429" y="358"/>
                  </a:lnTo>
                  <a:lnTo>
                    <a:pt x="429" y="358"/>
                  </a:lnTo>
                  <a:lnTo>
                    <a:pt x="554" y="340"/>
                  </a:lnTo>
                  <a:lnTo>
                    <a:pt x="662" y="304"/>
                  </a:lnTo>
                  <a:lnTo>
                    <a:pt x="858" y="233"/>
                  </a:lnTo>
                  <a:lnTo>
                    <a:pt x="858" y="233"/>
                  </a:lnTo>
                  <a:lnTo>
                    <a:pt x="894" y="197"/>
                  </a:lnTo>
                  <a:lnTo>
                    <a:pt x="912" y="161"/>
                  </a:lnTo>
                  <a:lnTo>
                    <a:pt x="930" y="125"/>
                  </a:lnTo>
                  <a:lnTo>
                    <a:pt x="912" y="72"/>
                  </a:lnTo>
                  <a:lnTo>
                    <a:pt x="912" y="72"/>
                  </a:lnTo>
                  <a:lnTo>
                    <a:pt x="894" y="36"/>
                  </a:lnTo>
                  <a:lnTo>
                    <a:pt x="858" y="18"/>
                  </a:lnTo>
                  <a:lnTo>
                    <a:pt x="822" y="0"/>
                  </a:lnTo>
                  <a:lnTo>
                    <a:pt x="787" y="0"/>
                  </a:lnTo>
                  <a:lnTo>
                    <a:pt x="787" y="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31"/>
            <p:cNvSpPr/>
            <p:nvPr/>
          </p:nvSpPr>
          <p:spPr>
            <a:xfrm>
              <a:off x="797658" y="477686"/>
              <a:ext cx="255161" cy="66965"/>
            </a:xfrm>
            <a:custGeom>
              <a:avLst/>
              <a:gdLst/>
              <a:ahLst/>
              <a:cxnLst/>
              <a:rect l="l" t="t" r="r" b="b"/>
              <a:pathLst>
                <a:path w="1466" h="412" extrusionOk="0">
                  <a:moveTo>
                    <a:pt x="90" y="394"/>
                  </a:moveTo>
                  <a:lnTo>
                    <a:pt x="90" y="394"/>
                  </a:lnTo>
                  <a:lnTo>
                    <a:pt x="233" y="412"/>
                  </a:lnTo>
                  <a:lnTo>
                    <a:pt x="233" y="412"/>
                  </a:lnTo>
                  <a:lnTo>
                    <a:pt x="447" y="394"/>
                  </a:lnTo>
                  <a:lnTo>
                    <a:pt x="662" y="376"/>
                  </a:lnTo>
                  <a:lnTo>
                    <a:pt x="858" y="340"/>
                  </a:lnTo>
                  <a:lnTo>
                    <a:pt x="1055" y="304"/>
                  </a:lnTo>
                  <a:lnTo>
                    <a:pt x="1055" y="304"/>
                  </a:lnTo>
                  <a:lnTo>
                    <a:pt x="1198" y="269"/>
                  </a:lnTo>
                  <a:lnTo>
                    <a:pt x="1359" y="251"/>
                  </a:lnTo>
                  <a:lnTo>
                    <a:pt x="1359" y="251"/>
                  </a:lnTo>
                  <a:lnTo>
                    <a:pt x="1412" y="215"/>
                  </a:lnTo>
                  <a:lnTo>
                    <a:pt x="1448" y="161"/>
                  </a:lnTo>
                  <a:lnTo>
                    <a:pt x="1448" y="161"/>
                  </a:lnTo>
                  <a:lnTo>
                    <a:pt x="1466" y="126"/>
                  </a:lnTo>
                  <a:lnTo>
                    <a:pt x="1448" y="90"/>
                  </a:lnTo>
                  <a:lnTo>
                    <a:pt x="1430" y="72"/>
                  </a:lnTo>
                  <a:lnTo>
                    <a:pt x="1394" y="36"/>
                  </a:lnTo>
                  <a:lnTo>
                    <a:pt x="1394" y="36"/>
                  </a:lnTo>
                  <a:lnTo>
                    <a:pt x="1305" y="19"/>
                  </a:lnTo>
                  <a:lnTo>
                    <a:pt x="1234" y="1"/>
                  </a:lnTo>
                  <a:lnTo>
                    <a:pt x="1144" y="1"/>
                  </a:lnTo>
                  <a:lnTo>
                    <a:pt x="1055" y="19"/>
                  </a:lnTo>
                  <a:lnTo>
                    <a:pt x="1055" y="19"/>
                  </a:lnTo>
                  <a:lnTo>
                    <a:pt x="858" y="72"/>
                  </a:lnTo>
                  <a:lnTo>
                    <a:pt x="644" y="108"/>
                  </a:lnTo>
                  <a:lnTo>
                    <a:pt x="447" y="126"/>
                  </a:lnTo>
                  <a:lnTo>
                    <a:pt x="233" y="144"/>
                  </a:lnTo>
                  <a:lnTo>
                    <a:pt x="233" y="144"/>
                  </a:lnTo>
                  <a:lnTo>
                    <a:pt x="161" y="161"/>
                  </a:lnTo>
                  <a:lnTo>
                    <a:pt x="72" y="197"/>
                  </a:lnTo>
                  <a:lnTo>
                    <a:pt x="72" y="197"/>
                  </a:lnTo>
                  <a:lnTo>
                    <a:pt x="36" y="233"/>
                  </a:lnTo>
                  <a:lnTo>
                    <a:pt x="0" y="287"/>
                  </a:lnTo>
                  <a:lnTo>
                    <a:pt x="0" y="287"/>
                  </a:lnTo>
                  <a:lnTo>
                    <a:pt x="18" y="322"/>
                  </a:lnTo>
                  <a:lnTo>
                    <a:pt x="36" y="358"/>
                  </a:lnTo>
                  <a:lnTo>
                    <a:pt x="54" y="376"/>
                  </a:lnTo>
                  <a:lnTo>
                    <a:pt x="90" y="394"/>
                  </a:lnTo>
                  <a:lnTo>
                    <a:pt x="90" y="394"/>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31"/>
            <p:cNvSpPr/>
            <p:nvPr/>
          </p:nvSpPr>
          <p:spPr>
            <a:xfrm>
              <a:off x="542498" y="710115"/>
              <a:ext cx="65618" cy="232591"/>
            </a:xfrm>
            <a:custGeom>
              <a:avLst/>
              <a:gdLst/>
              <a:ahLst/>
              <a:cxnLst/>
              <a:rect l="l" t="t" r="r" b="b"/>
              <a:pathLst>
                <a:path w="377" h="1431" extrusionOk="0">
                  <a:moveTo>
                    <a:pt x="323" y="840"/>
                  </a:moveTo>
                  <a:lnTo>
                    <a:pt x="323" y="840"/>
                  </a:lnTo>
                  <a:lnTo>
                    <a:pt x="251" y="483"/>
                  </a:lnTo>
                  <a:lnTo>
                    <a:pt x="197" y="126"/>
                  </a:lnTo>
                  <a:lnTo>
                    <a:pt x="197" y="126"/>
                  </a:lnTo>
                  <a:lnTo>
                    <a:pt x="197" y="90"/>
                  </a:lnTo>
                  <a:lnTo>
                    <a:pt x="180" y="36"/>
                  </a:lnTo>
                  <a:lnTo>
                    <a:pt x="144" y="18"/>
                  </a:lnTo>
                  <a:lnTo>
                    <a:pt x="108" y="0"/>
                  </a:lnTo>
                  <a:lnTo>
                    <a:pt x="108" y="0"/>
                  </a:lnTo>
                  <a:lnTo>
                    <a:pt x="72" y="0"/>
                  </a:lnTo>
                  <a:lnTo>
                    <a:pt x="37" y="36"/>
                  </a:lnTo>
                  <a:lnTo>
                    <a:pt x="19" y="72"/>
                  </a:lnTo>
                  <a:lnTo>
                    <a:pt x="1" y="143"/>
                  </a:lnTo>
                  <a:lnTo>
                    <a:pt x="1" y="143"/>
                  </a:lnTo>
                  <a:lnTo>
                    <a:pt x="1" y="322"/>
                  </a:lnTo>
                  <a:lnTo>
                    <a:pt x="19" y="483"/>
                  </a:lnTo>
                  <a:lnTo>
                    <a:pt x="19" y="483"/>
                  </a:lnTo>
                  <a:lnTo>
                    <a:pt x="90" y="876"/>
                  </a:lnTo>
                  <a:lnTo>
                    <a:pt x="197" y="1269"/>
                  </a:lnTo>
                  <a:lnTo>
                    <a:pt x="197" y="1269"/>
                  </a:lnTo>
                  <a:lnTo>
                    <a:pt x="215" y="1359"/>
                  </a:lnTo>
                  <a:lnTo>
                    <a:pt x="215" y="1359"/>
                  </a:lnTo>
                  <a:lnTo>
                    <a:pt x="251" y="1412"/>
                  </a:lnTo>
                  <a:lnTo>
                    <a:pt x="287" y="1430"/>
                  </a:lnTo>
                  <a:lnTo>
                    <a:pt x="323" y="1430"/>
                  </a:lnTo>
                  <a:lnTo>
                    <a:pt x="323" y="1430"/>
                  </a:lnTo>
                  <a:lnTo>
                    <a:pt x="340" y="1394"/>
                  </a:lnTo>
                  <a:lnTo>
                    <a:pt x="376" y="1341"/>
                  </a:lnTo>
                  <a:lnTo>
                    <a:pt x="376" y="1341"/>
                  </a:lnTo>
                  <a:lnTo>
                    <a:pt x="376" y="1305"/>
                  </a:lnTo>
                  <a:lnTo>
                    <a:pt x="358" y="1269"/>
                  </a:lnTo>
                  <a:lnTo>
                    <a:pt x="358" y="1269"/>
                  </a:lnTo>
                  <a:lnTo>
                    <a:pt x="340" y="1126"/>
                  </a:lnTo>
                  <a:lnTo>
                    <a:pt x="358" y="1126"/>
                  </a:lnTo>
                  <a:lnTo>
                    <a:pt x="358" y="1126"/>
                  </a:lnTo>
                  <a:lnTo>
                    <a:pt x="340" y="983"/>
                  </a:lnTo>
                  <a:lnTo>
                    <a:pt x="323" y="840"/>
                  </a:lnTo>
                  <a:lnTo>
                    <a:pt x="323" y="840"/>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31"/>
            <p:cNvSpPr/>
            <p:nvPr/>
          </p:nvSpPr>
          <p:spPr>
            <a:xfrm>
              <a:off x="710458" y="733358"/>
              <a:ext cx="112264" cy="151160"/>
            </a:xfrm>
            <a:custGeom>
              <a:avLst/>
              <a:gdLst/>
              <a:ahLst/>
              <a:cxnLst/>
              <a:rect l="l" t="t" r="r" b="b"/>
              <a:pathLst>
                <a:path w="645" h="930" extrusionOk="0">
                  <a:moveTo>
                    <a:pt x="144" y="18"/>
                  </a:moveTo>
                  <a:lnTo>
                    <a:pt x="144" y="18"/>
                  </a:lnTo>
                  <a:lnTo>
                    <a:pt x="126" y="18"/>
                  </a:lnTo>
                  <a:lnTo>
                    <a:pt x="72" y="0"/>
                  </a:lnTo>
                  <a:lnTo>
                    <a:pt x="72" y="0"/>
                  </a:lnTo>
                  <a:lnTo>
                    <a:pt x="19" y="36"/>
                  </a:lnTo>
                  <a:lnTo>
                    <a:pt x="1" y="90"/>
                  </a:lnTo>
                  <a:lnTo>
                    <a:pt x="1" y="90"/>
                  </a:lnTo>
                  <a:lnTo>
                    <a:pt x="1" y="179"/>
                  </a:lnTo>
                  <a:lnTo>
                    <a:pt x="19" y="251"/>
                  </a:lnTo>
                  <a:lnTo>
                    <a:pt x="19" y="251"/>
                  </a:lnTo>
                  <a:lnTo>
                    <a:pt x="126" y="447"/>
                  </a:lnTo>
                  <a:lnTo>
                    <a:pt x="233" y="626"/>
                  </a:lnTo>
                  <a:lnTo>
                    <a:pt x="376" y="769"/>
                  </a:lnTo>
                  <a:lnTo>
                    <a:pt x="537" y="912"/>
                  </a:lnTo>
                  <a:lnTo>
                    <a:pt x="537" y="912"/>
                  </a:lnTo>
                  <a:lnTo>
                    <a:pt x="573" y="930"/>
                  </a:lnTo>
                  <a:lnTo>
                    <a:pt x="609" y="930"/>
                  </a:lnTo>
                  <a:lnTo>
                    <a:pt x="609" y="930"/>
                  </a:lnTo>
                  <a:lnTo>
                    <a:pt x="644" y="894"/>
                  </a:lnTo>
                  <a:lnTo>
                    <a:pt x="644" y="858"/>
                  </a:lnTo>
                  <a:lnTo>
                    <a:pt x="644" y="858"/>
                  </a:lnTo>
                  <a:lnTo>
                    <a:pt x="609" y="697"/>
                  </a:lnTo>
                  <a:lnTo>
                    <a:pt x="591" y="644"/>
                  </a:lnTo>
                  <a:lnTo>
                    <a:pt x="537" y="572"/>
                  </a:lnTo>
                  <a:lnTo>
                    <a:pt x="537" y="572"/>
                  </a:lnTo>
                  <a:lnTo>
                    <a:pt x="448" y="465"/>
                  </a:lnTo>
                  <a:lnTo>
                    <a:pt x="376" y="358"/>
                  </a:lnTo>
                  <a:lnTo>
                    <a:pt x="233" y="125"/>
                  </a:lnTo>
                  <a:lnTo>
                    <a:pt x="233" y="125"/>
                  </a:lnTo>
                  <a:lnTo>
                    <a:pt x="144" y="18"/>
                  </a:lnTo>
                  <a:lnTo>
                    <a:pt x="144" y="18"/>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31"/>
            <p:cNvSpPr/>
            <p:nvPr/>
          </p:nvSpPr>
          <p:spPr>
            <a:xfrm>
              <a:off x="794525" y="666555"/>
              <a:ext cx="161869" cy="58188"/>
            </a:xfrm>
            <a:custGeom>
              <a:avLst/>
              <a:gdLst/>
              <a:ahLst/>
              <a:cxnLst/>
              <a:rect l="l" t="t" r="r" b="b"/>
              <a:pathLst>
                <a:path w="930" h="358" extrusionOk="0">
                  <a:moveTo>
                    <a:pt x="72" y="233"/>
                  </a:moveTo>
                  <a:lnTo>
                    <a:pt x="72" y="233"/>
                  </a:lnTo>
                  <a:lnTo>
                    <a:pt x="269" y="304"/>
                  </a:lnTo>
                  <a:lnTo>
                    <a:pt x="376" y="340"/>
                  </a:lnTo>
                  <a:lnTo>
                    <a:pt x="501" y="358"/>
                  </a:lnTo>
                  <a:lnTo>
                    <a:pt x="501" y="358"/>
                  </a:lnTo>
                  <a:lnTo>
                    <a:pt x="608" y="358"/>
                  </a:lnTo>
                  <a:lnTo>
                    <a:pt x="715" y="340"/>
                  </a:lnTo>
                  <a:lnTo>
                    <a:pt x="823" y="304"/>
                  </a:lnTo>
                  <a:lnTo>
                    <a:pt x="930" y="251"/>
                  </a:lnTo>
                  <a:lnTo>
                    <a:pt x="930" y="251"/>
                  </a:lnTo>
                  <a:lnTo>
                    <a:pt x="876" y="197"/>
                  </a:lnTo>
                  <a:lnTo>
                    <a:pt x="805" y="161"/>
                  </a:lnTo>
                  <a:lnTo>
                    <a:pt x="680" y="125"/>
                  </a:lnTo>
                  <a:lnTo>
                    <a:pt x="680" y="125"/>
                  </a:lnTo>
                  <a:lnTo>
                    <a:pt x="429" y="90"/>
                  </a:lnTo>
                  <a:lnTo>
                    <a:pt x="304" y="54"/>
                  </a:lnTo>
                  <a:lnTo>
                    <a:pt x="197" y="0"/>
                  </a:lnTo>
                  <a:lnTo>
                    <a:pt x="197" y="0"/>
                  </a:lnTo>
                  <a:lnTo>
                    <a:pt x="143" y="0"/>
                  </a:lnTo>
                  <a:lnTo>
                    <a:pt x="143" y="0"/>
                  </a:lnTo>
                  <a:lnTo>
                    <a:pt x="108" y="0"/>
                  </a:lnTo>
                  <a:lnTo>
                    <a:pt x="54" y="18"/>
                  </a:lnTo>
                  <a:lnTo>
                    <a:pt x="36" y="36"/>
                  </a:lnTo>
                  <a:lnTo>
                    <a:pt x="18" y="72"/>
                  </a:lnTo>
                  <a:lnTo>
                    <a:pt x="18" y="72"/>
                  </a:lnTo>
                  <a:lnTo>
                    <a:pt x="1" y="125"/>
                  </a:lnTo>
                  <a:lnTo>
                    <a:pt x="18" y="161"/>
                  </a:lnTo>
                  <a:lnTo>
                    <a:pt x="36" y="197"/>
                  </a:lnTo>
                  <a:lnTo>
                    <a:pt x="72" y="233"/>
                  </a:lnTo>
                  <a:lnTo>
                    <a:pt x="72" y="233"/>
                  </a:lnTo>
                  <a:close/>
                </a:path>
              </a:pathLst>
            </a:custGeom>
            <a:solidFill>
              <a:srgbClr val="D3E6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76" name="Google Shape;576;p31"/>
          <p:cNvSpPr/>
          <p:nvPr/>
        </p:nvSpPr>
        <p:spPr>
          <a:xfrm>
            <a:off x="4735618" y="1290733"/>
            <a:ext cx="2720767" cy="89395"/>
          </a:xfrm>
          <a:custGeom>
            <a:avLst/>
            <a:gdLst/>
            <a:ahLst/>
            <a:cxnLst/>
            <a:rect l="l" t="t" r="r" b="b"/>
            <a:pathLst>
              <a:path w="81623" h="7078" extrusionOk="0">
                <a:moveTo>
                  <a:pt x="31634" y="0"/>
                </a:moveTo>
                <a:lnTo>
                  <a:pt x="29668" y="18"/>
                </a:lnTo>
                <a:lnTo>
                  <a:pt x="27685" y="36"/>
                </a:lnTo>
                <a:lnTo>
                  <a:pt x="25719" y="90"/>
                </a:lnTo>
                <a:lnTo>
                  <a:pt x="23735" y="161"/>
                </a:lnTo>
                <a:lnTo>
                  <a:pt x="21769" y="250"/>
                </a:lnTo>
                <a:lnTo>
                  <a:pt x="19803" y="340"/>
                </a:lnTo>
                <a:lnTo>
                  <a:pt x="17837" y="483"/>
                </a:lnTo>
                <a:lnTo>
                  <a:pt x="16729" y="554"/>
                </a:lnTo>
                <a:lnTo>
                  <a:pt x="15639" y="661"/>
                </a:lnTo>
                <a:lnTo>
                  <a:pt x="14549" y="769"/>
                </a:lnTo>
                <a:lnTo>
                  <a:pt x="13459" y="876"/>
                </a:lnTo>
                <a:lnTo>
                  <a:pt x="12386" y="1019"/>
                </a:lnTo>
                <a:lnTo>
                  <a:pt x="11296" y="1162"/>
                </a:lnTo>
                <a:lnTo>
                  <a:pt x="10224" y="1341"/>
                </a:lnTo>
                <a:lnTo>
                  <a:pt x="9151" y="1519"/>
                </a:lnTo>
                <a:lnTo>
                  <a:pt x="8079" y="1716"/>
                </a:lnTo>
                <a:lnTo>
                  <a:pt x="7007" y="1930"/>
                </a:lnTo>
                <a:lnTo>
                  <a:pt x="5934" y="2163"/>
                </a:lnTo>
                <a:lnTo>
                  <a:pt x="4880" y="2413"/>
                </a:lnTo>
                <a:lnTo>
                  <a:pt x="3826" y="2681"/>
                </a:lnTo>
                <a:lnTo>
                  <a:pt x="2771" y="2985"/>
                </a:lnTo>
                <a:lnTo>
                  <a:pt x="1717" y="3289"/>
                </a:lnTo>
                <a:lnTo>
                  <a:pt x="662" y="3628"/>
                </a:lnTo>
                <a:lnTo>
                  <a:pt x="573" y="3664"/>
                </a:lnTo>
                <a:lnTo>
                  <a:pt x="501" y="3718"/>
                </a:lnTo>
                <a:lnTo>
                  <a:pt x="412" y="3789"/>
                </a:lnTo>
                <a:lnTo>
                  <a:pt x="340" y="3878"/>
                </a:lnTo>
                <a:lnTo>
                  <a:pt x="287" y="3968"/>
                </a:lnTo>
                <a:lnTo>
                  <a:pt x="233" y="4075"/>
                </a:lnTo>
                <a:lnTo>
                  <a:pt x="144" y="4307"/>
                </a:lnTo>
                <a:lnTo>
                  <a:pt x="72" y="4575"/>
                </a:lnTo>
                <a:lnTo>
                  <a:pt x="37" y="4861"/>
                </a:lnTo>
                <a:lnTo>
                  <a:pt x="1" y="5165"/>
                </a:lnTo>
                <a:lnTo>
                  <a:pt x="19" y="5469"/>
                </a:lnTo>
                <a:lnTo>
                  <a:pt x="37" y="5755"/>
                </a:lnTo>
                <a:lnTo>
                  <a:pt x="90" y="6041"/>
                </a:lnTo>
                <a:lnTo>
                  <a:pt x="162" y="6291"/>
                </a:lnTo>
                <a:lnTo>
                  <a:pt x="233" y="6523"/>
                </a:lnTo>
                <a:lnTo>
                  <a:pt x="340" y="6684"/>
                </a:lnTo>
                <a:lnTo>
                  <a:pt x="394" y="6756"/>
                </a:lnTo>
                <a:lnTo>
                  <a:pt x="466" y="6827"/>
                </a:lnTo>
                <a:lnTo>
                  <a:pt x="519" y="6863"/>
                </a:lnTo>
                <a:lnTo>
                  <a:pt x="591" y="6881"/>
                </a:lnTo>
                <a:lnTo>
                  <a:pt x="680" y="6899"/>
                </a:lnTo>
                <a:lnTo>
                  <a:pt x="752" y="6881"/>
                </a:lnTo>
                <a:lnTo>
                  <a:pt x="1681" y="6631"/>
                </a:lnTo>
                <a:lnTo>
                  <a:pt x="2610" y="6416"/>
                </a:lnTo>
                <a:lnTo>
                  <a:pt x="3540" y="6202"/>
                </a:lnTo>
                <a:lnTo>
                  <a:pt x="4487" y="5987"/>
                </a:lnTo>
                <a:lnTo>
                  <a:pt x="5416" y="5809"/>
                </a:lnTo>
                <a:lnTo>
                  <a:pt x="6363" y="5630"/>
                </a:lnTo>
                <a:lnTo>
                  <a:pt x="7311" y="5469"/>
                </a:lnTo>
                <a:lnTo>
                  <a:pt x="8258" y="5326"/>
                </a:lnTo>
                <a:lnTo>
                  <a:pt x="9205" y="5183"/>
                </a:lnTo>
                <a:lnTo>
                  <a:pt x="10134" y="5058"/>
                </a:lnTo>
                <a:lnTo>
                  <a:pt x="12047" y="4826"/>
                </a:lnTo>
                <a:lnTo>
                  <a:pt x="13941" y="4629"/>
                </a:lnTo>
                <a:lnTo>
                  <a:pt x="15853" y="4486"/>
                </a:lnTo>
                <a:lnTo>
                  <a:pt x="17766" y="4361"/>
                </a:lnTo>
                <a:lnTo>
                  <a:pt x="19660" y="4272"/>
                </a:lnTo>
                <a:lnTo>
                  <a:pt x="21590" y="4200"/>
                </a:lnTo>
                <a:lnTo>
                  <a:pt x="23503" y="4164"/>
                </a:lnTo>
                <a:lnTo>
                  <a:pt x="25415" y="4129"/>
                </a:lnTo>
                <a:lnTo>
                  <a:pt x="27327" y="4111"/>
                </a:lnTo>
                <a:lnTo>
                  <a:pt x="31152" y="4111"/>
                </a:lnTo>
                <a:lnTo>
                  <a:pt x="33136" y="4129"/>
                </a:lnTo>
                <a:lnTo>
                  <a:pt x="35119" y="4146"/>
                </a:lnTo>
                <a:lnTo>
                  <a:pt x="37103" y="4182"/>
                </a:lnTo>
                <a:lnTo>
                  <a:pt x="39087" y="4218"/>
                </a:lnTo>
                <a:lnTo>
                  <a:pt x="41071" y="4272"/>
                </a:lnTo>
                <a:lnTo>
                  <a:pt x="43055" y="4343"/>
                </a:lnTo>
                <a:lnTo>
                  <a:pt x="45038" y="4415"/>
                </a:lnTo>
                <a:lnTo>
                  <a:pt x="47022" y="4504"/>
                </a:lnTo>
                <a:lnTo>
                  <a:pt x="49006" y="4593"/>
                </a:lnTo>
                <a:lnTo>
                  <a:pt x="50972" y="4701"/>
                </a:lnTo>
                <a:lnTo>
                  <a:pt x="52956" y="4826"/>
                </a:lnTo>
                <a:lnTo>
                  <a:pt x="54939" y="4951"/>
                </a:lnTo>
                <a:lnTo>
                  <a:pt x="56905" y="5094"/>
                </a:lnTo>
                <a:lnTo>
                  <a:pt x="58889" y="5255"/>
                </a:lnTo>
                <a:lnTo>
                  <a:pt x="60873" y="5415"/>
                </a:lnTo>
                <a:lnTo>
                  <a:pt x="62839" y="5594"/>
                </a:lnTo>
                <a:lnTo>
                  <a:pt x="67325" y="6005"/>
                </a:lnTo>
                <a:lnTo>
                  <a:pt x="69577" y="6220"/>
                </a:lnTo>
                <a:lnTo>
                  <a:pt x="71811" y="6452"/>
                </a:lnTo>
                <a:lnTo>
                  <a:pt x="72954" y="6577"/>
                </a:lnTo>
                <a:lnTo>
                  <a:pt x="74098" y="6720"/>
                </a:lnTo>
                <a:lnTo>
                  <a:pt x="75260" y="6863"/>
                </a:lnTo>
                <a:lnTo>
                  <a:pt x="76439" y="6970"/>
                </a:lnTo>
                <a:lnTo>
                  <a:pt x="77029" y="7024"/>
                </a:lnTo>
                <a:lnTo>
                  <a:pt x="77601" y="7042"/>
                </a:lnTo>
                <a:lnTo>
                  <a:pt x="78191" y="7078"/>
                </a:lnTo>
                <a:lnTo>
                  <a:pt x="78781" y="7078"/>
                </a:lnTo>
                <a:lnTo>
                  <a:pt x="79353" y="7060"/>
                </a:lnTo>
                <a:lnTo>
                  <a:pt x="79925" y="7024"/>
                </a:lnTo>
                <a:lnTo>
                  <a:pt x="80496" y="6970"/>
                </a:lnTo>
                <a:lnTo>
                  <a:pt x="81050" y="6881"/>
                </a:lnTo>
                <a:lnTo>
                  <a:pt x="81122" y="6863"/>
                </a:lnTo>
                <a:lnTo>
                  <a:pt x="81193" y="6827"/>
                </a:lnTo>
                <a:lnTo>
                  <a:pt x="81247" y="6792"/>
                </a:lnTo>
                <a:lnTo>
                  <a:pt x="81301" y="6738"/>
                </a:lnTo>
                <a:lnTo>
                  <a:pt x="81408" y="6613"/>
                </a:lnTo>
                <a:lnTo>
                  <a:pt x="81479" y="6470"/>
                </a:lnTo>
                <a:lnTo>
                  <a:pt x="81551" y="6291"/>
                </a:lnTo>
                <a:lnTo>
                  <a:pt x="81587" y="6095"/>
                </a:lnTo>
                <a:lnTo>
                  <a:pt x="81622" y="5880"/>
                </a:lnTo>
                <a:lnTo>
                  <a:pt x="81622" y="5666"/>
                </a:lnTo>
                <a:lnTo>
                  <a:pt x="81622" y="5433"/>
                </a:lnTo>
                <a:lnTo>
                  <a:pt x="81604" y="5219"/>
                </a:lnTo>
                <a:lnTo>
                  <a:pt x="81551" y="5004"/>
                </a:lnTo>
                <a:lnTo>
                  <a:pt x="81497" y="4826"/>
                </a:lnTo>
                <a:lnTo>
                  <a:pt x="81444" y="4647"/>
                </a:lnTo>
                <a:lnTo>
                  <a:pt x="81354" y="4504"/>
                </a:lnTo>
                <a:lnTo>
                  <a:pt x="81247" y="4397"/>
                </a:lnTo>
                <a:lnTo>
                  <a:pt x="81140" y="4325"/>
                </a:lnTo>
                <a:lnTo>
                  <a:pt x="80693" y="4129"/>
                </a:lnTo>
                <a:lnTo>
                  <a:pt x="80246" y="3950"/>
                </a:lnTo>
                <a:lnTo>
                  <a:pt x="79782" y="3789"/>
                </a:lnTo>
                <a:lnTo>
                  <a:pt x="79317" y="3646"/>
                </a:lnTo>
                <a:lnTo>
                  <a:pt x="78852" y="3521"/>
                </a:lnTo>
                <a:lnTo>
                  <a:pt x="78388" y="3414"/>
                </a:lnTo>
                <a:lnTo>
                  <a:pt x="77422" y="3199"/>
                </a:lnTo>
                <a:lnTo>
                  <a:pt x="76457" y="3021"/>
                </a:lnTo>
                <a:lnTo>
                  <a:pt x="75492" y="2878"/>
                </a:lnTo>
                <a:lnTo>
                  <a:pt x="73562" y="2609"/>
                </a:lnTo>
                <a:lnTo>
                  <a:pt x="71560" y="2324"/>
                </a:lnTo>
                <a:lnTo>
                  <a:pt x="69559" y="2073"/>
                </a:lnTo>
                <a:lnTo>
                  <a:pt x="67539" y="1841"/>
                </a:lnTo>
                <a:lnTo>
                  <a:pt x="65520" y="1644"/>
                </a:lnTo>
                <a:lnTo>
                  <a:pt x="63518" y="1448"/>
                </a:lnTo>
                <a:lnTo>
                  <a:pt x="61498" y="1269"/>
                </a:lnTo>
                <a:lnTo>
                  <a:pt x="59479" y="1108"/>
                </a:lnTo>
                <a:lnTo>
                  <a:pt x="57477" y="965"/>
                </a:lnTo>
                <a:lnTo>
                  <a:pt x="55458" y="822"/>
                </a:lnTo>
                <a:lnTo>
                  <a:pt x="53438" y="697"/>
                </a:lnTo>
                <a:lnTo>
                  <a:pt x="49399" y="483"/>
                </a:lnTo>
                <a:lnTo>
                  <a:pt x="45467" y="304"/>
                </a:lnTo>
                <a:lnTo>
                  <a:pt x="41518" y="161"/>
                </a:lnTo>
                <a:lnTo>
                  <a:pt x="39534" y="107"/>
                </a:lnTo>
                <a:lnTo>
                  <a:pt x="37568" y="54"/>
                </a:lnTo>
                <a:lnTo>
                  <a:pt x="35584" y="18"/>
                </a:lnTo>
                <a:lnTo>
                  <a:pt x="33618" y="0"/>
                </a:lnTo>
                <a:close/>
              </a:path>
            </a:pathLst>
          </a:custGeom>
          <a:solidFill>
            <a:srgbClr val="D3E6F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0283166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567609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7519903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919475"/>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168234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6673681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24164075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4791303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598462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25099299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42536295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3020398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7C9CD82-9A0F-443B-AD11-2C1E2FE1AB31}" type="datetimeFigureOut">
              <a:rPr lang="en-US" smtClean="0"/>
              <a:t>11/24/2025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C4ED41E8-AF64-43F9-B20A-DCAED3993FD4}" type="slidenum">
              <a:rPr lang="en-US" smtClean="0"/>
              <a:t>‹#›</a:t>
            </a:fld>
            <a:endParaRPr lang="en-US"/>
          </a:p>
        </p:txBody>
      </p:sp>
    </p:spTree>
    <p:extLst>
      <p:ext uri="{BB962C8B-B14F-4D97-AF65-F5344CB8AC3E}">
        <p14:creationId xmlns:p14="http://schemas.microsoft.com/office/powerpoint/2010/main" val="19740876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A110DEB-4855-4762-AE95-09758409A22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23195717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45749629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1735E91-12B9-4F06-A240-66039B1C6B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42349645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634CA893-D6FD-4369-881A-816A5B7AB18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spTree>
    <p:extLst>
      <p:ext uri="{BB962C8B-B14F-4D97-AF65-F5344CB8AC3E}">
        <p14:creationId xmlns:p14="http://schemas.microsoft.com/office/powerpoint/2010/main" val="31516941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E2CB0347-C00F-4EA9-ACF1-799F91768A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8605"/>
          <a:stretch/>
        </p:blipFill>
        <p:spPr>
          <a:xfrm>
            <a:off x="2" y="0"/>
            <a:ext cx="12191999" cy="6858000"/>
          </a:xfrm>
          <a:prstGeom prst="rect">
            <a:avLst/>
          </a:prstGeom>
        </p:spPr>
      </p:pic>
      <p:pic>
        <p:nvPicPr>
          <p:cNvPr id="5" name="图片 4">
            <a:extLst>
              <a:ext uri="{FF2B5EF4-FFF2-40B4-BE49-F238E27FC236}">
                <a16:creationId xmlns:a16="http://schemas.microsoft.com/office/drawing/2014/main" id="{020E9695-2281-444D-BA6A-ABEFA212ED42}"/>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55220" r="78499"/>
          <a:stretch/>
        </p:blipFill>
        <p:spPr>
          <a:xfrm>
            <a:off x="0" y="5780455"/>
            <a:ext cx="1197795" cy="1077547"/>
          </a:xfrm>
          <a:prstGeom prst="rect">
            <a:avLst/>
          </a:prstGeom>
        </p:spPr>
      </p:pic>
      <p:pic>
        <p:nvPicPr>
          <p:cNvPr id="7" name="图片 6">
            <a:extLst>
              <a:ext uri="{FF2B5EF4-FFF2-40B4-BE49-F238E27FC236}">
                <a16:creationId xmlns:a16="http://schemas.microsoft.com/office/drawing/2014/main" id="{A0A47D58-B9DA-406F-BC4F-167CF194EA6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1209453" y="5883592"/>
            <a:ext cx="2490267" cy="987825"/>
          </a:xfrm>
          <a:prstGeom prst="rect">
            <a:avLst/>
          </a:prstGeom>
        </p:spPr>
      </p:pic>
      <p:pic>
        <p:nvPicPr>
          <p:cNvPr id="8" name="图片 7">
            <a:extLst>
              <a:ext uri="{FF2B5EF4-FFF2-40B4-BE49-F238E27FC236}">
                <a16:creationId xmlns:a16="http://schemas.microsoft.com/office/drawing/2014/main" id="{102B96ED-5B16-4B61-A19A-5F56F79EB28B}"/>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3592525" y="5862952"/>
            <a:ext cx="2490267" cy="987825"/>
          </a:xfrm>
          <a:prstGeom prst="rect">
            <a:avLst/>
          </a:prstGeom>
        </p:spPr>
      </p:pic>
      <p:pic>
        <p:nvPicPr>
          <p:cNvPr id="9" name="图片 8">
            <a:extLst>
              <a:ext uri="{FF2B5EF4-FFF2-40B4-BE49-F238E27FC236}">
                <a16:creationId xmlns:a16="http://schemas.microsoft.com/office/drawing/2014/main" id="{404BB2C5-472F-49FE-BFF7-5FA00DE38C7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41987" b="725"/>
          <a:stretch/>
        </p:blipFill>
        <p:spPr>
          <a:xfrm>
            <a:off x="6109209" y="5862952"/>
            <a:ext cx="2490267" cy="987825"/>
          </a:xfrm>
          <a:prstGeom prst="rect">
            <a:avLst/>
          </a:prstGeom>
        </p:spPr>
      </p:pic>
      <p:pic>
        <p:nvPicPr>
          <p:cNvPr id="10" name="图片 9">
            <a:extLst>
              <a:ext uri="{FF2B5EF4-FFF2-40B4-BE49-F238E27FC236}">
                <a16:creationId xmlns:a16="http://schemas.microsoft.com/office/drawing/2014/main" id="{8E5EEFFC-B045-4F22-B206-84EC6425E55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7601" t="61811" r="22796" b="-666"/>
          <a:stretch/>
        </p:blipFill>
        <p:spPr>
          <a:xfrm>
            <a:off x="8492285" y="5846917"/>
            <a:ext cx="3672889" cy="1024499"/>
          </a:xfrm>
          <a:prstGeom prst="rect">
            <a:avLst/>
          </a:prstGeom>
        </p:spPr>
      </p:pic>
      <p:pic>
        <p:nvPicPr>
          <p:cNvPr id="11" name="图片 10">
            <a:extLst>
              <a:ext uri="{FF2B5EF4-FFF2-40B4-BE49-F238E27FC236}">
                <a16:creationId xmlns:a16="http://schemas.microsoft.com/office/drawing/2014/main" id="{A1363905-71F2-4909-8859-C06A75B296EE}"/>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10057" t="35821" r="77721" b="22172"/>
          <a:stretch/>
        </p:blipFill>
        <p:spPr>
          <a:xfrm>
            <a:off x="478752" y="2168121"/>
            <a:ext cx="900019" cy="1336104"/>
          </a:xfrm>
          <a:prstGeom prst="rect">
            <a:avLst/>
          </a:prstGeom>
        </p:spPr>
      </p:pic>
      <p:pic>
        <p:nvPicPr>
          <p:cNvPr id="13" name="图片 12">
            <a:extLst>
              <a:ext uri="{FF2B5EF4-FFF2-40B4-BE49-F238E27FC236}">
                <a16:creationId xmlns:a16="http://schemas.microsoft.com/office/drawing/2014/main" id="{220F0C65-BB01-4382-987B-0E3AE7CAA17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52281" t="53696" r="31567" b="21621"/>
          <a:stretch/>
        </p:blipFill>
        <p:spPr>
          <a:xfrm>
            <a:off x="10874209" y="942204"/>
            <a:ext cx="1203407" cy="794309"/>
          </a:xfrm>
          <a:prstGeom prst="rect">
            <a:avLst/>
          </a:prstGeom>
        </p:spPr>
      </p:pic>
    </p:spTree>
    <p:extLst>
      <p:ext uri="{BB962C8B-B14F-4D97-AF65-F5344CB8AC3E}">
        <p14:creationId xmlns:p14="http://schemas.microsoft.com/office/powerpoint/2010/main" val="378402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393821267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155654828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33304513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88031817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ACA37975-6AF7-4301-9DC5-87C074AA59D1}" type="datetimeFigureOut">
              <a:rPr lang="zh-CN" altLang="en-US" smtClean="0"/>
              <a:t>2025/11/24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27987A4-0198-42B4-AAAE-EDBADA4485AB}" type="slidenum">
              <a:rPr lang="zh-CN" altLang="en-US" smtClean="0"/>
              <a:t>‹#›</a:t>
            </a:fld>
            <a:endParaRPr lang="zh-CN" altLang="en-US"/>
          </a:p>
        </p:txBody>
      </p:sp>
    </p:spTree>
    <p:extLst>
      <p:ext uri="{BB962C8B-B14F-4D97-AF65-F5344CB8AC3E}">
        <p14:creationId xmlns:p14="http://schemas.microsoft.com/office/powerpoint/2010/main" val="274488151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5.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image" Target="../media/image1.png"/><Relationship Id="rId2" Type="http://schemas.openxmlformats.org/officeDocument/2006/relationships/slideLayout" Target="../slideLayouts/slideLayout29.xml"/><Relationship Id="rId16" Type="http://schemas.openxmlformats.org/officeDocument/2006/relationships/theme" Target="../theme/theme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ACA37975-6AF7-4301-9DC5-87C074AA59D1}" type="datetimeFigureOut">
              <a:rPr lang="zh-CN" altLang="en-US" smtClean="0"/>
              <a:pPr/>
              <a:t>2025/11/24</a:t>
            </a:fld>
            <a:endParaRPr lang="zh-CN" alt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27987A4-0198-42B4-AAAE-EDBADA4485AB}" type="slidenum">
              <a:rPr lang="zh-CN" altLang="en-US" smtClean="0"/>
              <a:pPr/>
              <a:t>‹#›</a:t>
            </a:fld>
            <a:endParaRPr lang="zh-CN" altLang="en-US" dirty="0"/>
          </a:p>
        </p:txBody>
      </p:sp>
      <p:pic>
        <p:nvPicPr>
          <p:cNvPr id="7" name="Picture 6" descr="A round pink circle with white text and a black background&#10;&#10;AI-generated content may be incorrect.">
            <a:extLst>
              <a:ext uri="{FF2B5EF4-FFF2-40B4-BE49-F238E27FC236}">
                <a16:creationId xmlns:a16="http://schemas.microsoft.com/office/drawing/2014/main" id="{E88D08E6-B186-4229-4FBA-FC103780D141}"/>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755228" y="0"/>
            <a:ext cx="1487573" cy="1487573"/>
          </a:xfrm>
          <a:prstGeom prst="rect">
            <a:avLst/>
          </a:prstGeom>
        </p:spPr>
      </p:pic>
    </p:spTree>
    <p:extLst>
      <p:ext uri="{BB962C8B-B14F-4D97-AF65-F5344CB8AC3E}">
        <p14:creationId xmlns:p14="http://schemas.microsoft.com/office/powerpoint/2010/main" val="16341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fade/>
  </p:transition>
  <p:txStyles>
    <p:titleStyle>
      <a:lvl1pPr algn="l" defTabSz="914377"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5"/>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958549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ransition>
    <p:fade/>
  </p:transition>
  <p:txStyles>
    <p:titleStyle>
      <a:lvl1pPr algn="l" defTabSz="914400" rtl="0" eaLnBrk="1" latinLnBrk="0" hangingPunct="1">
        <a:lnSpc>
          <a:spcPct val="90000"/>
        </a:lnSpc>
        <a:spcBef>
          <a:spcPct val="0"/>
        </a:spcBef>
        <a:buNone/>
        <a:defRPr sz="4400" kern="1200">
          <a:solidFill>
            <a:schemeClr val="tx1"/>
          </a:solidFill>
          <a:latin typeface="+mj-lt"/>
          <a:ea typeface="思源黑体 CN Medium"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思源黑体 CN Medium"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思源黑体 CN Medium"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思源黑体 CN Medium"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ECADAFA1-BB9B-3402-79AD-410E899003E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3" name="Picture 2" descr="A round pink circle with white text and a black background&#10;&#10;AI-generated content may be incorrect.">
            <a:extLst>
              <a:ext uri="{FF2B5EF4-FFF2-40B4-BE49-F238E27FC236}">
                <a16:creationId xmlns:a16="http://schemas.microsoft.com/office/drawing/2014/main" id="{D42A5310-E08D-6FCC-6361-27ACB6D61C4B}"/>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755228" y="0"/>
            <a:ext cx="1487573" cy="1487573"/>
          </a:xfrm>
          <a:prstGeom prst="rect">
            <a:avLst/>
          </a:prstGeom>
        </p:spPr>
      </p:pic>
    </p:spTree>
    <p:extLst>
      <p:ext uri="{BB962C8B-B14F-4D97-AF65-F5344CB8AC3E}">
        <p14:creationId xmlns:p14="http://schemas.microsoft.com/office/powerpoint/2010/main" val="42903895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1.xml"/><Relationship Id="rId3" Type="http://schemas.microsoft.com/office/2007/relationships/media" Target="../media/media2.mp3"/><Relationship Id="rId7" Type="http://schemas.openxmlformats.org/officeDocument/2006/relationships/image" Target="../media/image11.png"/><Relationship Id="rId12"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notesSlide" Target="../notesSlides/notesSlide1.xml"/><Relationship Id="rId11" Type="http://schemas.openxmlformats.org/officeDocument/2006/relationships/image" Target="../media/image14.png"/><Relationship Id="rId5" Type="http://schemas.openxmlformats.org/officeDocument/2006/relationships/slideLayout" Target="../slideLayouts/slideLayout21.xml"/><Relationship Id="rId10" Type="http://schemas.openxmlformats.org/officeDocument/2006/relationships/image" Target="../media/image13.png"/><Relationship Id="rId4" Type="http://schemas.openxmlformats.org/officeDocument/2006/relationships/audio" Target="../media/media2.mp3"/><Relationship Id="rId9"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media" Target="../media/media2.mp3"/><Relationship Id="rId7" Type="http://schemas.openxmlformats.org/officeDocument/2006/relationships/image" Target="../media/image1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11" Type="http://schemas.openxmlformats.org/officeDocument/2006/relationships/image" Target="../media/image17.png"/><Relationship Id="rId5" Type="http://schemas.openxmlformats.org/officeDocument/2006/relationships/slideLayout" Target="../slideLayouts/slideLayout21.xml"/><Relationship Id="rId10" Type="http://schemas.openxmlformats.org/officeDocument/2006/relationships/slide" Target="slide1.xml"/><Relationship Id="rId4" Type="http://schemas.openxmlformats.org/officeDocument/2006/relationships/audio" Target="../media/media2.mp3"/><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3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26.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5" name="A">
            <a:extLst>
              <a:ext uri="{FF2B5EF4-FFF2-40B4-BE49-F238E27FC236}">
                <a16:creationId xmlns:a16="http://schemas.microsoft.com/office/drawing/2014/main" id="{6CE35F12-4351-1A54-E37A-8FF340574C21}"/>
              </a:ext>
            </a:extLst>
          </p:cNvPr>
          <p:cNvGrpSpPr/>
          <p:nvPr/>
        </p:nvGrpSpPr>
        <p:grpSpPr>
          <a:xfrm>
            <a:off x="259063" y="2370145"/>
            <a:ext cx="5562364" cy="1891317"/>
            <a:chOff x="194297" y="1777609"/>
            <a:chExt cx="4171773" cy="1418488"/>
          </a:xfrm>
        </p:grpSpPr>
        <p:sp>
          <p:nvSpPr>
            <p:cNvPr id="88" name="Google Shape;1182;p42">
              <a:extLst>
                <a:ext uri="{FF2B5EF4-FFF2-40B4-BE49-F238E27FC236}">
                  <a16:creationId xmlns:a16="http://schemas.microsoft.com/office/drawing/2014/main" id="{CBE373D8-7958-733A-AE26-2FC2433F6ACB}"/>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pic>
          <p:nvPicPr>
            <p:cNvPr id="132" name="Picture 131">
              <a:extLst>
                <a:ext uri="{FF2B5EF4-FFF2-40B4-BE49-F238E27FC236}">
                  <a16:creationId xmlns:a16="http://schemas.microsoft.com/office/drawing/2014/main" id="{441B1D75-554C-A984-AF48-1134BCF33F67}"/>
                </a:ext>
              </a:extLst>
            </p:cNvPr>
            <p:cNvPicPr>
              <a:picLocks noChangeAspect="1"/>
            </p:cNvPicPr>
            <p:nvPr/>
          </p:nvPicPr>
          <p:blipFill>
            <a:blip r:embed="rId7"/>
            <a:stretch>
              <a:fillRect/>
            </a:stretch>
          </p:blipFill>
          <p:spPr>
            <a:xfrm>
              <a:off x="194297" y="1777609"/>
              <a:ext cx="1074063" cy="1418488"/>
            </a:xfrm>
            <a:prstGeom prst="rect">
              <a:avLst/>
            </a:prstGeom>
          </p:spPr>
        </p:pic>
        <p:sp>
          <p:nvSpPr>
            <p:cNvPr id="180" name="TextBox 179">
              <a:extLst>
                <a:ext uri="{FF2B5EF4-FFF2-40B4-BE49-F238E27FC236}">
                  <a16:creationId xmlns:a16="http://schemas.microsoft.com/office/drawing/2014/main" id="{FC2074F1-C648-0591-217D-14105F86A1FC}"/>
                </a:ext>
              </a:extLst>
            </p:cNvPr>
            <p:cNvSpPr txBox="1"/>
            <p:nvPr/>
          </p:nvSpPr>
          <p:spPr>
            <a:xfrm>
              <a:off x="1342434" y="1956696"/>
              <a:ext cx="2209415"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Cambria" panose="02040503050406030204" pitchFamily="18" charset="0"/>
                  <a:ea typeface="Cambria" panose="02040503050406030204" pitchFamily="18" charset="0"/>
                  <a:cs typeface="Arial"/>
                  <a:sym typeface="Arial"/>
                </a:rPr>
                <a:t>Đài</a:t>
              </a:r>
              <a:r>
                <a:rPr lang="en-US" sz="4000" b="1" kern="0" dirty="0">
                  <a:solidFill>
                    <a:srgbClr val="000000"/>
                  </a:solidFill>
                  <a:latin typeface="Cambria" panose="02040503050406030204" pitchFamily="18" charset="0"/>
                  <a:ea typeface="Cambria" panose="02040503050406030204" pitchFamily="18" charset="0"/>
                  <a:cs typeface="Arial"/>
                  <a:sym typeface="Arial"/>
                </a:rPr>
                <a:t> </a:t>
              </a:r>
              <a:r>
                <a:rPr lang="en-US" sz="4000" b="1" kern="0" dirty="0" err="1">
                  <a:solidFill>
                    <a:srgbClr val="000000"/>
                  </a:solidFill>
                  <a:latin typeface="Cambria" panose="02040503050406030204" pitchFamily="18" charset="0"/>
                  <a:ea typeface="Cambria" panose="02040503050406030204" pitchFamily="18" charset="0"/>
                  <a:cs typeface="Arial"/>
                  <a:sym typeface="Arial"/>
                </a:rPr>
                <a:t>truyền</a:t>
              </a:r>
              <a:r>
                <a:rPr lang="en-US" sz="4000" b="1" kern="0" dirty="0">
                  <a:solidFill>
                    <a:srgbClr val="000000"/>
                  </a:solidFill>
                  <a:latin typeface="Cambria" panose="02040503050406030204" pitchFamily="18" charset="0"/>
                  <a:ea typeface="Cambria" panose="02040503050406030204" pitchFamily="18" charset="0"/>
                  <a:cs typeface="Arial"/>
                  <a:sym typeface="Arial"/>
                </a:rPr>
                <a:t> </a:t>
              </a:r>
              <a:r>
                <a:rPr lang="en-US" sz="4000" b="1" kern="0" dirty="0" err="1">
                  <a:solidFill>
                    <a:srgbClr val="000000"/>
                  </a:solidFill>
                  <a:latin typeface="Cambria" panose="02040503050406030204" pitchFamily="18" charset="0"/>
                  <a:ea typeface="Cambria" panose="02040503050406030204" pitchFamily="18" charset="0"/>
                  <a:cs typeface="Arial"/>
                  <a:sym typeface="Arial"/>
                </a:rPr>
                <a:t>hình</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182" name="Group 181">
            <a:extLst>
              <a:ext uri="{FF2B5EF4-FFF2-40B4-BE49-F238E27FC236}">
                <a16:creationId xmlns:a16="http://schemas.microsoft.com/office/drawing/2014/main" id="{A494FD56-6031-30C1-EBD3-D8BFA61ED704}"/>
              </a:ext>
            </a:extLst>
          </p:cNvPr>
          <p:cNvGrpSpPr/>
          <p:nvPr/>
        </p:nvGrpSpPr>
        <p:grpSpPr>
          <a:xfrm>
            <a:off x="193882" y="114653"/>
            <a:ext cx="11804237" cy="2167216"/>
            <a:chOff x="54123" y="23792"/>
            <a:chExt cx="8853178" cy="1625412"/>
          </a:xfrm>
        </p:grpSpPr>
        <p:grpSp>
          <p:nvGrpSpPr>
            <p:cNvPr id="176" name="Group 175">
              <a:extLst>
                <a:ext uri="{FF2B5EF4-FFF2-40B4-BE49-F238E27FC236}">
                  <a16:creationId xmlns:a16="http://schemas.microsoft.com/office/drawing/2014/main" id="{469D7A8D-AC90-821C-807E-ACF7EF71BEE4}"/>
                </a:ext>
              </a:extLst>
            </p:cNvPr>
            <p:cNvGrpSpPr/>
            <p:nvPr/>
          </p:nvGrpSpPr>
          <p:grpSpPr>
            <a:xfrm>
              <a:off x="54123" y="23792"/>
              <a:ext cx="8853178" cy="1625412"/>
              <a:chOff x="54123" y="23792"/>
              <a:chExt cx="8853178" cy="1625412"/>
            </a:xfrm>
          </p:grpSpPr>
          <p:sp>
            <p:nvSpPr>
              <p:cNvPr id="85" name="Google Shape;2105;p47">
                <a:extLst>
                  <a:ext uri="{FF2B5EF4-FFF2-40B4-BE49-F238E27FC236}">
                    <a16:creationId xmlns:a16="http://schemas.microsoft.com/office/drawing/2014/main" id="{DA3FBF7E-E84E-7E93-863D-5C618E6F7EF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89" name="Rectangle 88">
                <a:extLst>
                  <a:ext uri="{FF2B5EF4-FFF2-40B4-BE49-F238E27FC236}">
                    <a16:creationId xmlns:a16="http://schemas.microsoft.com/office/drawing/2014/main" id="{6F8CBEE7-4D51-C2A8-57D9-B137FF524BE2}"/>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90" name="Picture 89">
                <a:hlinkClick r:id="rId8" action="ppaction://hlinksldjump"/>
                <a:extLst>
                  <a:ext uri="{FF2B5EF4-FFF2-40B4-BE49-F238E27FC236}">
                    <a16:creationId xmlns:a16="http://schemas.microsoft.com/office/drawing/2014/main" id="{ADEDA055-4BC3-A96B-09EE-BB9AF65122D7}"/>
                  </a:ext>
                </a:extLst>
              </p:cNvPr>
              <p:cNvPicPr>
                <a:picLocks noChangeAspect="1"/>
              </p:cNvPicPr>
              <p:nvPr/>
            </p:nvPicPr>
            <p:blipFill>
              <a:blip r:embed="rId9"/>
              <a:stretch>
                <a:fillRect/>
              </a:stretch>
            </p:blipFill>
            <p:spPr>
              <a:xfrm rot="266196">
                <a:off x="54123" y="173886"/>
                <a:ext cx="1961888" cy="1475318"/>
              </a:xfrm>
              <a:prstGeom prst="rect">
                <a:avLst/>
              </a:prstGeom>
            </p:spPr>
          </p:pic>
        </p:grpSp>
        <p:sp>
          <p:nvSpPr>
            <p:cNvPr id="181" name="TextBox 180">
              <a:extLst>
                <a:ext uri="{FF2B5EF4-FFF2-40B4-BE49-F238E27FC236}">
                  <a16:creationId xmlns:a16="http://schemas.microsoft.com/office/drawing/2014/main" id="{1FC9217A-F002-4CBC-34C1-FD13B89B137E}"/>
                </a:ext>
              </a:extLst>
            </p:cNvPr>
            <p:cNvSpPr txBox="1"/>
            <p:nvPr/>
          </p:nvSpPr>
          <p:spPr>
            <a:xfrm>
              <a:off x="2049662" y="360861"/>
              <a:ext cx="6193010" cy="992579"/>
            </a:xfrm>
            <a:prstGeom prst="rect">
              <a:avLst/>
            </a:prstGeom>
            <a:noFill/>
          </p:spPr>
          <p:txBody>
            <a:bodyPr wrap="square" rtlCol="0">
              <a:spAutoFit/>
            </a:bodyPr>
            <a:lstStyle/>
            <a:p>
              <a:pPr algn="ctr"/>
              <a:r>
                <a:rPr lang="vi-VN" sz="4000" b="1" i="0" dirty="0">
                  <a:solidFill>
                    <a:srgbClr val="002060"/>
                  </a:solidFill>
                  <a:effectLst/>
                  <a:latin typeface="Cambria" panose="02040503050406030204" pitchFamily="18" charset="0"/>
                  <a:ea typeface="Cambria" panose="02040503050406030204" pitchFamily="18" charset="0"/>
                  <a:cs typeface="Calibri" panose="020F0502020204030204" pitchFamily="34" charset="0"/>
                </a:rPr>
                <a:t>Các chương trình truyền hình được sản xuất ở đâu?</a:t>
              </a:r>
            </a:p>
          </p:txBody>
        </p:sp>
      </p:grpSp>
      <p:grpSp>
        <p:nvGrpSpPr>
          <p:cNvPr id="189" name="B">
            <a:extLst>
              <a:ext uri="{FF2B5EF4-FFF2-40B4-BE49-F238E27FC236}">
                <a16:creationId xmlns:a16="http://schemas.microsoft.com/office/drawing/2014/main" id="{79A3638B-E817-AEC5-C414-0025798FCCDA}"/>
              </a:ext>
            </a:extLst>
          </p:cNvPr>
          <p:cNvGrpSpPr/>
          <p:nvPr/>
        </p:nvGrpSpPr>
        <p:grpSpPr>
          <a:xfrm>
            <a:off x="6344233" y="2281870"/>
            <a:ext cx="5507120" cy="2092300"/>
            <a:chOff x="4784856" y="1835734"/>
            <a:chExt cx="4130340" cy="1569225"/>
          </a:xfrm>
        </p:grpSpPr>
        <p:grpSp>
          <p:nvGrpSpPr>
            <p:cNvPr id="185" name="Group 184">
              <a:extLst>
                <a:ext uri="{FF2B5EF4-FFF2-40B4-BE49-F238E27FC236}">
                  <a16:creationId xmlns:a16="http://schemas.microsoft.com/office/drawing/2014/main" id="{676D419E-4682-0FA9-C299-5E4D78FF8571}"/>
                </a:ext>
              </a:extLst>
            </p:cNvPr>
            <p:cNvGrpSpPr/>
            <p:nvPr/>
          </p:nvGrpSpPr>
          <p:grpSpPr>
            <a:xfrm>
              <a:off x="5175830" y="1920853"/>
              <a:ext cx="3739366" cy="1198708"/>
              <a:chOff x="5023430" y="1768453"/>
              <a:chExt cx="3739366" cy="1198708"/>
            </a:xfrm>
          </p:grpSpPr>
          <p:sp>
            <p:nvSpPr>
              <p:cNvPr id="186" name="Google Shape;1182;p42">
                <a:extLst>
                  <a:ext uri="{FF2B5EF4-FFF2-40B4-BE49-F238E27FC236}">
                    <a16:creationId xmlns:a16="http://schemas.microsoft.com/office/drawing/2014/main" id="{715CAEA9-D994-6926-9DC6-D891E62B0249}"/>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87" name="TextBox 186">
                <a:extLst>
                  <a:ext uri="{FF2B5EF4-FFF2-40B4-BE49-F238E27FC236}">
                    <a16:creationId xmlns:a16="http://schemas.microsoft.com/office/drawing/2014/main" id="{AA4B26A5-FD14-3D0D-F9F6-EEE57A552564}"/>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a:sym typeface="Arial"/>
                  </a:rPr>
                  <a:t>Ti</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 vi</a:t>
                </a:r>
              </a:p>
            </p:txBody>
          </p:sp>
        </p:grpSp>
        <p:pic>
          <p:nvPicPr>
            <p:cNvPr id="188" name="Picture 187">
              <a:extLst>
                <a:ext uri="{FF2B5EF4-FFF2-40B4-BE49-F238E27FC236}">
                  <a16:creationId xmlns:a16="http://schemas.microsoft.com/office/drawing/2014/main" id="{7100F4C5-1EDB-1261-4BBB-24515C007478}"/>
                </a:ext>
              </a:extLst>
            </p:cNvPr>
            <p:cNvPicPr>
              <a:picLocks noChangeAspect="1"/>
            </p:cNvPicPr>
            <p:nvPr/>
          </p:nvPicPr>
          <p:blipFill>
            <a:blip r:embed="rId10"/>
            <a:stretch>
              <a:fillRect/>
            </a:stretch>
          </p:blipFill>
          <p:spPr>
            <a:xfrm>
              <a:off x="4784856" y="1835734"/>
              <a:ext cx="1188199" cy="1569225"/>
            </a:xfrm>
            <a:prstGeom prst="rect">
              <a:avLst/>
            </a:prstGeom>
          </p:spPr>
        </p:pic>
      </p:grpSp>
      <p:grpSp>
        <p:nvGrpSpPr>
          <p:cNvPr id="193" name="C">
            <a:extLst>
              <a:ext uri="{FF2B5EF4-FFF2-40B4-BE49-F238E27FC236}">
                <a16:creationId xmlns:a16="http://schemas.microsoft.com/office/drawing/2014/main" id="{9E80A885-C21B-BDB9-147C-ADF086887AE5}"/>
              </a:ext>
            </a:extLst>
          </p:cNvPr>
          <p:cNvGrpSpPr/>
          <p:nvPr/>
        </p:nvGrpSpPr>
        <p:grpSpPr>
          <a:xfrm>
            <a:off x="3710846" y="4417481"/>
            <a:ext cx="5610556" cy="2063756"/>
            <a:chOff x="232815" y="3341685"/>
            <a:chExt cx="4207917" cy="1547817"/>
          </a:xfrm>
        </p:grpSpPr>
        <p:grpSp>
          <p:nvGrpSpPr>
            <p:cNvPr id="184" name="Group 183">
              <a:extLst>
                <a:ext uri="{FF2B5EF4-FFF2-40B4-BE49-F238E27FC236}">
                  <a16:creationId xmlns:a16="http://schemas.microsoft.com/office/drawing/2014/main" id="{BFB6CCC8-4B89-7B68-7D76-11126E971575}"/>
                </a:ext>
              </a:extLst>
            </p:cNvPr>
            <p:cNvGrpSpPr/>
            <p:nvPr/>
          </p:nvGrpSpPr>
          <p:grpSpPr>
            <a:xfrm>
              <a:off x="701366" y="3387687"/>
              <a:ext cx="3739366" cy="1198708"/>
              <a:chOff x="5023430" y="1768453"/>
              <a:chExt cx="3739366" cy="1198708"/>
            </a:xfrm>
          </p:grpSpPr>
          <p:sp>
            <p:nvSpPr>
              <p:cNvPr id="178" name="Google Shape;1182;p42">
                <a:extLst>
                  <a:ext uri="{FF2B5EF4-FFF2-40B4-BE49-F238E27FC236}">
                    <a16:creationId xmlns:a16="http://schemas.microsoft.com/office/drawing/2014/main" id="{8ECBF5E6-CA83-48D9-BA28-1236CCEA411C}"/>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83" name="TextBox 182">
                <a:extLst>
                  <a:ext uri="{FF2B5EF4-FFF2-40B4-BE49-F238E27FC236}">
                    <a16:creationId xmlns:a16="http://schemas.microsoft.com/office/drawing/2014/main" id="{F324A279-65A2-C83F-5FB9-766C3C80DA8B}"/>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err="1">
                    <a:solidFill>
                      <a:srgbClr val="000000"/>
                    </a:solidFill>
                    <a:latin typeface="Cambria" panose="02040503050406030204" pitchFamily="18" charset="0"/>
                    <a:ea typeface="Cambria" panose="02040503050406030204" pitchFamily="18" charset="0"/>
                    <a:cs typeface="Arial"/>
                    <a:sym typeface="Arial"/>
                  </a:rPr>
                  <a:t>Công</a:t>
                </a:r>
                <a:r>
                  <a:rPr lang="en-US" sz="4000" b="1" kern="0" dirty="0">
                    <a:solidFill>
                      <a:srgbClr val="000000"/>
                    </a:solidFill>
                    <a:latin typeface="Cambria" panose="02040503050406030204" pitchFamily="18" charset="0"/>
                    <a:ea typeface="Cambria" panose="02040503050406030204" pitchFamily="18" charset="0"/>
                    <a:cs typeface="Arial"/>
                    <a:sym typeface="Arial"/>
                  </a:rPr>
                  <a:t> ty</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pic>
          <p:nvPicPr>
            <p:cNvPr id="174" name="Picture 173">
              <a:extLst>
                <a:ext uri="{FF2B5EF4-FFF2-40B4-BE49-F238E27FC236}">
                  <a16:creationId xmlns:a16="http://schemas.microsoft.com/office/drawing/2014/main" id="{34A3FBF8-10F7-EABA-6AAF-90565527ABD3}"/>
                </a:ext>
              </a:extLst>
            </p:cNvPr>
            <p:cNvPicPr>
              <a:picLocks noChangeAspect="1"/>
            </p:cNvPicPr>
            <p:nvPr/>
          </p:nvPicPr>
          <p:blipFill>
            <a:blip r:embed="rId11"/>
            <a:stretch>
              <a:fillRect/>
            </a:stretch>
          </p:blipFill>
          <p:spPr>
            <a:xfrm>
              <a:off x="232815" y="3341685"/>
              <a:ext cx="1171989" cy="1547817"/>
            </a:xfrm>
            <a:prstGeom prst="rect">
              <a:avLst/>
            </a:prstGeom>
          </p:spPr>
        </p:pic>
      </p:grpSp>
      <p:sp>
        <p:nvSpPr>
          <p:cNvPr id="196" name="Multiplication Sign 195">
            <a:extLst>
              <a:ext uri="{FF2B5EF4-FFF2-40B4-BE49-F238E27FC236}">
                <a16:creationId xmlns:a16="http://schemas.microsoft.com/office/drawing/2014/main" id="{8C2AF032-A4A6-750C-4EA9-5C8C100A6EB1}"/>
              </a:ext>
            </a:extLst>
          </p:cNvPr>
          <p:cNvSpPr/>
          <p:nvPr/>
        </p:nvSpPr>
        <p:spPr>
          <a:xfrm>
            <a:off x="10006096" y="2497307"/>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8" name="Multiplication Sign 197">
            <a:extLst>
              <a:ext uri="{FF2B5EF4-FFF2-40B4-BE49-F238E27FC236}">
                <a16:creationId xmlns:a16="http://schemas.microsoft.com/office/drawing/2014/main" id="{CB540447-907D-D3B7-91A9-C01FF5AD243A}"/>
              </a:ext>
            </a:extLst>
          </p:cNvPr>
          <p:cNvSpPr/>
          <p:nvPr/>
        </p:nvSpPr>
        <p:spPr>
          <a:xfrm>
            <a:off x="7753487" y="447881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
        <p:nvSpPr>
          <p:cNvPr id="199" name="Heart 198">
            <a:extLst>
              <a:ext uri="{FF2B5EF4-FFF2-40B4-BE49-F238E27FC236}">
                <a16:creationId xmlns:a16="http://schemas.microsoft.com/office/drawing/2014/main" id="{94A1073B-8735-C9FD-82B4-5134F8259DE3}"/>
              </a:ext>
            </a:extLst>
          </p:cNvPr>
          <p:cNvSpPr/>
          <p:nvPr/>
        </p:nvSpPr>
        <p:spPr>
          <a:xfrm>
            <a:off x="4888042" y="2636557"/>
            <a:ext cx="1322281" cy="1103068"/>
          </a:xfrm>
          <a:prstGeom prst="heart">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pic>
        <p:nvPicPr>
          <p:cNvPr id="201" name="Tiếng nhạc sai">
            <a:hlinkClick r:id="" action="ppaction://media"/>
            <a:extLst>
              <a:ext uri="{FF2B5EF4-FFF2-40B4-BE49-F238E27FC236}">
                <a16:creationId xmlns:a16="http://schemas.microsoft.com/office/drawing/2014/main" id="{C714A43A-6576-6A76-B00A-BF5B40EDF1D5}"/>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19417" y="1872769"/>
            <a:ext cx="1245280" cy="1245280"/>
          </a:xfrm>
          <a:prstGeom prst="rect">
            <a:avLst/>
          </a:prstGeom>
        </p:spPr>
      </p:pic>
      <p:pic>
        <p:nvPicPr>
          <p:cNvPr id="202" name="Tiếng nhạc sai">
            <a:hlinkClick r:id="" action="ppaction://media"/>
            <a:extLst>
              <a:ext uri="{FF2B5EF4-FFF2-40B4-BE49-F238E27FC236}">
                <a16:creationId xmlns:a16="http://schemas.microsoft.com/office/drawing/2014/main" id="{BC2AAE38-CC93-FE96-25F0-6429DDA64F5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587593" y="3370999"/>
            <a:ext cx="1245280" cy="1245280"/>
          </a:xfrm>
          <a:prstGeom prst="rect">
            <a:avLst/>
          </a:prstGeom>
        </p:spPr>
      </p:pic>
      <p:pic>
        <p:nvPicPr>
          <p:cNvPr id="203" name="Tieng-tinh-tinh-www_nhacchuongvui_com">
            <a:hlinkClick r:id="" action="ppaction://media"/>
            <a:extLst>
              <a:ext uri="{FF2B5EF4-FFF2-40B4-BE49-F238E27FC236}">
                <a16:creationId xmlns:a16="http://schemas.microsoft.com/office/drawing/2014/main" id="{2813D9A4-D7D3-958B-E6BD-D8DAAD2D4314}"/>
              </a:ext>
            </a:extLst>
          </p:cNvPr>
          <p:cNvPicPr>
            <a:picLocks noChangeAspect="1"/>
          </p:cNvPicPr>
          <p:nvPr>
            <a:audioFile r:link="rId4"/>
            <p:extLst>
              <p:ext uri="{DAA4B4D4-6D71-4841-9C94-3DE7FCFB9230}">
                <p14:media xmlns:p14="http://schemas.microsoft.com/office/powerpoint/2010/main" r:embed="rId3"/>
              </p:ext>
            </p:extLst>
          </p:nvPr>
        </p:nvPicPr>
        <p:blipFill>
          <a:blip r:embed="rId12"/>
          <a:stretch>
            <a:fillRect/>
          </a:stretch>
        </p:blipFill>
        <p:spPr>
          <a:xfrm>
            <a:off x="12549503" y="5250008"/>
            <a:ext cx="1670421" cy="1670421"/>
          </a:xfrm>
          <a:prstGeom prst="rect">
            <a:avLst/>
          </a:prstGeom>
        </p:spPr>
      </p:pic>
      <p:sp>
        <p:nvSpPr>
          <p:cNvPr id="2" name="Arrow: Right 1">
            <a:hlinkClick r:id="rId8" action="ppaction://hlinksldjump"/>
            <a:extLst>
              <a:ext uri="{FF2B5EF4-FFF2-40B4-BE49-F238E27FC236}">
                <a16:creationId xmlns:a16="http://schemas.microsoft.com/office/drawing/2014/main" id="{40625038-9545-18A0-B1C3-39D06836A690}"/>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sym typeface="Arial"/>
            </a:endParaRPr>
          </a:p>
        </p:txBody>
      </p:sp>
    </p:spTree>
    <p:extLst>
      <p:ext uri="{BB962C8B-B14F-4D97-AF65-F5344CB8AC3E}">
        <p14:creationId xmlns:p14="http://schemas.microsoft.com/office/powerpoint/2010/main" val="13424673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barn(inVertical)">
                                      <p:cBhvr>
                                        <p:cTn id="7" dur="500"/>
                                        <p:tgtEl>
                                          <p:spTgt spid="182"/>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95"/>
                                        </p:tgtEl>
                                        <p:attrNameLst>
                                          <p:attrName>style.visibility</p:attrName>
                                        </p:attrNameLst>
                                      </p:cBhvr>
                                      <p:to>
                                        <p:strVal val="visible"/>
                                      </p:to>
                                    </p:set>
                                    <p:animEffect transition="in" filter="barn(inVertical)">
                                      <p:cBhvr>
                                        <p:cTn id="11" dur="500"/>
                                        <p:tgtEl>
                                          <p:spTgt spid="195"/>
                                        </p:tgtEl>
                                      </p:cBhvr>
                                    </p:animEffect>
                                  </p:childTnLst>
                                </p:cTn>
                              </p:par>
                              <p:par>
                                <p:cTn id="12" presetID="16" presetClass="entr" presetSubtype="21" fill="hold" nodeType="withEffect">
                                  <p:stCondLst>
                                    <p:cond delay="0"/>
                                  </p:stCondLst>
                                  <p:childTnLst>
                                    <p:set>
                                      <p:cBhvr>
                                        <p:cTn id="13" dur="1" fill="hold">
                                          <p:stCondLst>
                                            <p:cond delay="0"/>
                                          </p:stCondLst>
                                        </p:cTn>
                                        <p:tgtEl>
                                          <p:spTgt spid="189"/>
                                        </p:tgtEl>
                                        <p:attrNameLst>
                                          <p:attrName>style.visibility</p:attrName>
                                        </p:attrNameLst>
                                      </p:cBhvr>
                                      <p:to>
                                        <p:strVal val="visible"/>
                                      </p:to>
                                    </p:set>
                                    <p:animEffect transition="in" filter="barn(inVertical)">
                                      <p:cBhvr>
                                        <p:cTn id="14" dur="500"/>
                                        <p:tgtEl>
                                          <p:spTgt spid="189"/>
                                        </p:tgtEl>
                                      </p:cBhvr>
                                    </p:animEffect>
                                  </p:childTnLst>
                                </p:cTn>
                              </p:par>
                              <p:par>
                                <p:cTn id="15" presetID="16" presetClass="entr" presetSubtype="21"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animEffect transition="in" filter="barn(inVertical)">
                                      <p:cBhvr>
                                        <p:cTn id="17" dur="500"/>
                                        <p:tgtEl>
                                          <p:spTgt spid="19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195"/>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99"/>
                                        </p:tgtEl>
                                        <p:attrNameLst>
                                          <p:attrName>style.visibility</p:attrName>
                                        </p:attrNameLst>
                                      </p:cBhvr>
                                      <p:to>
                                        <p:strVal val="visible"/>
                                      </p:to>
                                    </p:set>
                                    <p:animEffect transition="in" filter="fade">
                                      <p:cBhvr>
                                        <p:cTn id="23" dur="1000"/>
                                        <p:tgtEl>
                                          <p:spTgt spid="199"/>
                                        </p:tgtEl>
                                      </p:cBhvr>
                                    </p:animEffect>
                                    <p:anim calcmode="lin" valueType="num">
                                      <p:cBhvr>
                                        <p:cTn id="24" dur="1000" fill="hold"/>
                                        <p:tgtEl>
                                          <p:spTgt spid="199"/>
                                        </p:tgtEl>
                                        <p:attrNameLst>
                                          <p:attrName>ppt_x</p:attrName>
                                        </p:attrNameLst>
                                      </p:cBhvr>
                                      <p:tavLst>
                                        <p:tav tm="0">
                                          <p:val>
                                            <p:strVal val="#ppt_x"/>
                                          </p:val>
                                        </p:tav>
                                        <p:tav tm="100000">
                                          <p:val>
                                            <p:strVal val="#ppt_x"/>
                                          </p:val>
                                        </p:tav>
                                      </p:tavLst>
                                    </p:anim>
                                    <p:anim calcmode="lin" valueType="num">
                                      <p:cBhvr>
                                        <p:cTn id="25" dur="1000" fill="hold"/>
                                        <p:tgtEl>
                                          <p:spTgt spid="199"/>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3448" fill="hold"/>
                                        <p:tgtEl>
                                          <p:spTgt spid="203"/>
                                        </p:tgtEl>
                                      </p:cBhvr>
                                    </p:cmd>
                                  </p:childTnLst>
                                </p:cTn>
                              </p:par>
                            </p:childTnLst>
                          </p:cTn>
                        </p:par>
                      </p:childTnLst>
                    </p:cTn>
                  </p:par>
                </p:childTnLst>
              </p:cTn>
              <p:nextCondLst>
                <p:cond evt="onClick" delay="0">
                  <p:tgtEl>
                    <p:spTgt spid="195"/>
                  </p:tgtEl>
                </p:cond>
              </p:nextCondLst>
            </p:seq>
            <p:seq concurrent="1" nextAc="seek">
              <p:cTn id="28" restart="whenNotActive" fill="hold" evtFilter="cancelBubble" nodeType="interactiveSeq">
                <p:stCondLst>
                  <p:cond evt="onClick" delay="0">
                    <p:tgtEl>
                      <p:spTgt spid="189"/>
                    </p:tgtEl>
                  </p:cond>
                </p:stCondLst>
                <p:endSync evt="end" delay="0">
                  <p:rtn val="all"/>
                </p:endSync>
                <p:childTnLst>
                  <p:par>
                    <p:cTn id="29" fill="hold">
                      <p:stCondLst>
                        <p:cond delay="0"/>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96"/>
                                        </p:tgtEl>
                                        <p:attrNameLst>
                                          <p:attrName>style.visibility</p:attrName>
                                        </p:attrNameLst>
                                      </p:cBhvr>
                                      <p:to>
                                        <p:strVal val="visible"/>
                                      </p:to>
                                    </p:set>
                                    <p:animEffect transition="in" filter="fade">
                                      <p:cBhvr>
                                        <p:cTn id="33" dur="1000"/>
                                        <p:tgtEl>
                                          <p:spTgt spid="196"/>
                                        </p:tgtEl>
                                      </p:cBhvr>
                                    </p:animEffect>
                                    <p:anim calcmode="lin" valueType="num">
                                      <p:cBhvr>
                                        <p:cTn id="34" dur="1000" fill="hold"/>
                                        <p:tgtEl>
                                          <p:spTgt spid="196"/>
                                        </p:tgtEl>
                                        <p:attrNameLst>
                                          <p:attrName>ppt_x</p:attrName>
                                        </p:attrNameLst>
                                      </p:cBhvr>
                                      <p:tavLst>
                                        <p:tav tm="0">
                                          <p:val>
                                            <p:strVal val="#ppt_x"/>
                                          </p:val>
                                        </p:tav>
                                        <p:tav tm="100000">
                                          <p:val>
                                            <p:strVal val="#ppt_x"/>
                                          </p:val>
                                        </p:tav>
                                      </p:tavLst>
                                    </p:anim>
                                    <p:anim calcmode="lin" valueType="num">
                                      <p:cBhvr>
                                        <p:cTn id="35" dur="1000" fill="hold"/>
                                        <p:tgtEl>
                                          <p:spTgt spid="196"/>
                                        </p:tgtEl>
                                        <p:attrNameLst>
                                          <p:attrName>ppt_y</p:attrName>
                                        </p:attrNameLst>
                                      </p:cBhvr>
                                      <p:tavLst>
                                        <p:tav tm="0">
                                          <p:val>
                                            <p:strVal val="#ppt_y+.1"/>
                                          </p:val>
                                        </p:tav>
                                        <p:tav tm="100000">
                                          <p:val>
                                            <p:strVal val="#ppt_y"/>
                                          </p:val>
                                        </p:tav>
                                      </p:tavLst>
                                    </p:anim>
                                  </p:childTnLst>
                                </p:cTn>
                              </p:par>
                              <p:par>
                                <p:cTn id="36" presetID="1" presetClass="mediacall" presetSubtype="0" fill="hold" nodeType="withEffect">
                                  <p:stCondLst>
                                    <p:cond delay="0"/>
                                  </p:stCondLst>
                                  <p:childTnLst>
                                    <p:cmd type="call" cmd="playFrom(0.0)">
                                      <p:cBhvr>
                                        <p:cTn id="37" dur="5120" fill="hold"/>
                                        <p:tgtEl>
                                          <p:spTgt spid="202"/>
                                        </p:tgtEl>
                                      </p:cBhvr>
                                    </p:cmd>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89"/>
                                        </p:tgtEl>
                                        <p:attrNameLst>
                                          <p:attrName>ppt_w</p:attrName>
                                        </p:attrNameLst>
                                      </p:cBhvr>
                                      <p:tavLst>
                                        <p:tav tm="0">
                                          <p:val>
                                            <p:strVal val="ppt_w"/>
                                          </p:val>
                                        </p:tav>
                                        <p:tav tm="100000">
                                          <p:val>
                                            <p:fltVal val="0"/>
                                          </p:val>
                                        </p:tav>
                                      </p:tavLst>
                                    </p:anim>
                                    <p:anim calcmode="lin" valueType="num">
                                      <p:cBhvr>
                                        <p:cTn id="42" dur="500"/>
                                        <p:tgtEl>
                                          <p:spTgt spid="189"/>
                                        </p:tgtEl>
                                        <p:attrNameLst>
                                          <p:attrName>ppt_h</p:attrName>
                                        </p:attrNameLst>
                                      </p:cBhvr>
                                      <p:tavLst>
                                        <p:tav tm="0">
                                          <p:val>
                                            <p:strVal val="ppt_h"/>
                                          </p:val>
                                        </p:tav>
                                        <p:tav tm="100000">
                                          <p:val>
                                            <p:fltVal val="0"/>
                                          </p:val>
                                        </p:tav>
                                      </p:tavLst>
                                    </p:anim>
                                    <p:animEffect transition="out" filter="fade">
                                      <p:cBhvr>
                                        <p:cTn id="43" dur="500"/>
                                        <p:tgtEl>
                                          <p:spTgt spid="189"/>
                                        </p:tgtEl>
                                      </p:cBhvr>
                                    </p:animEffect>
                                    <p:set>
                                      <p:cBhvr>
                                        <p:cTn id="44" dur="1" fill="hold">
                                          <p:stCondLst>
                                            <p:cond delay="499"/>
                                          </p:stCondLst>
                                        </p:cTn>
                                        <p:tgtEl>
                                          <p:spTgt spid="189"/>
                                        </p:tgtEl>
                                        <p:attrNameLst>
                                          <p:attrName>style.visibility</p:attrName>
                                        </p:attrNameLst>
                                      </p:cBhvr>
                                      <p:to>
                                        <p:strVal val="hidden"/>
                                      </p:to>
                                    </p:set>
                                  </p:childTnLst>
                                </p:cTn>
                              </p:par>
                              <p:par>
                                <p:cTn id="45" presetID="53" presetClass="exit" presetSubtype="32" fill="hold" grpId="1" nodeType="withEffect">
                                  <p:stCondLst>
                                    <p:cond delay="0"/>
                                  </p:stCondLst>
                                  <p:childTnLst>
                                    <p:anim calcmode="lin" valueType="num">
                                      <p:cBhvr>
                                        <p:cTn id="46" dur="500"/>
                                        <p:tgtEl>
                                          <p:spTgt spid="196"/>
                                        </p:tgtEl>
                                        <p:attrNameLst>
                                          <p:attrName>ppt_w</p:attrName>
                                        </p:attrNameLst>
                                      </p:cBhvr>
                                      <p:tavLst>
                                        <p:tav tm="0">
                                          <p:val>
                                            <p:strVal val="ppt_w"/>
                                          </p:val>
                                        </p:tav>
                                        <p:tav tm="100000">
                                          <p:val>
                                            <p:fltVal val="0"/>
                                          </p:val>
                                        </p:tav>
                                      </p:tavLst>
                                    </p:anim>
                                    <p:anim calcmode="lin" valueType="num">
                                      <p:cBhvr>
                                        <p:cTn id="47" dur="500"/>
                                        <p:tgtEl>
                                          <p:spTgt spid="196"/>
                                        </p:tgtEl>
                                        <p:attrNameLst>
                                          <p:attrName>ppt_h</p:attrName>
                                        </p:attrNameLst>
                                      </p:cBhvr>
                                      <p:tavLst>
                                        <p:tav tm="0">
                                          <p:val>
                                            <p:strVal val="ppt_h"/>
                                          </p:val>
                                        </p:tav>
                                        <p:tav tm="100000">
                                          <p:val>
                                            <p:fltVal val="0"/>
                                          </p:val>
                                        </p:tav>
                                      </p:tavLst>
                                    </p:anim>
                                    <p:animEffect transition="out" filter="fade">
                                      <p:cBhvr>
                                        <p:cTn id="48" dur="500"/>
                                        <p:tgtEl>
                                          <p:spTgt spid="196"/>
                                        </p:tgtEl>
                                      </p:cBhvr>
                                    </p:animEffect>
                                    <p:set>
                                      <p:cBhvr>
                                        <p:cTn id="49" dur="1" fill="hold">
                                          <p:stCondLst>
                                            <p:cond delay="499"/>
                                          </p:stCondLst>
                                        </p:cTn>
                                        <p:tgtEl>
                                          <p:spTgt spid="196"/>
                                        </p:tgtEl>
                                        <p:attrNameLst>
                                          <p:attrName>style.visibility</p:attrName>
                                        </p:attrNameLst>
                                      </p:cBhvr>
                                      <p:to>
                                        <p:strVal val="hidden"/>
                                      </p:to>
                                    </p:set>
                                  </p:childTnLst>
                                </p:cTn>
                              </p:par>
                            </p:childTnLst>
                          </p:cTn>
                        </p:par>
                      </p:childTnLst>
                    </p:cTn>
                  </p:par>
                </p:childTnLst>
              </p:cTn>
              <p:nextCondLst>
                <p:cond evt="onClick" delay="0">
                  <p:tgtEl>
                    <p:spTgt spid="189"/>
                  </p:tgtEl>
                </p:cond>
              </p:nextCondLst>
            </p:seq>
            <p:seq concurrent="1" nextAc="seek">
              <p:cTn id="50" restart="whenNotActive" fill="hold" evtFilter="cancelBubble" nodeType="interactiveSeq">
                <p:stCondLst>
                  <p:cond evt="onClick" delay="0">
                    <p:tgtEl>
                      <p:spTgt spid="193"/>
                    </p:tgtEl>
                  </p:cond>
                </p:stCondLst>
                <p:endSync evt="end" delay="0">
                  <p:rtn val="all"/>
                </p:endSync>
                <p:childTnLst>
                  <p:par>
                    <p:cTn id="51" fill="hold">
                      <p:stCondLst>
                        <p:cond delay="0"/>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98"/>
                                        </p:tgtEl>
                                        <p:attrNameLst>
                                          <p:attrName>style.visibility</p:attrName>
                                        </p:attrNameLst>
                                      </p:cBhvr>
                                      <p:to>
                                        <p:strVal val="visible"/>
                                      </p:to>
                                    </p:set>
                                    <p:animEffect transition="in" filter="fade">
                                      <p:cBhvr>
                                        <p:cTn id="55" dur="1000"/>
                                        <p:tgtEl>
                                          <p:spTgt spid="198"/>
                                        </p:tgtEl>
                                      </p:cBhvr>
                                    </p:animEffect>
                                    <p:anim calcmode="lin" valueType="num">
                                      <p:cBhvr>
                                        <p:cTn id="56" dur="1000" fill="hold"/>
                                        <p:tgtEl>
                                          <p:spTgt spid="198"/>
                                        </p:tgtEl>
                                        <p:attrNameLst>
                                          <p:attrName>ppt_x</p:attrName>
                                        </p:attrNameLst>
                                      </p:cBhvr>
                                      <p:tavLst>
                                        <p:tav tm="0">
                                          <p:val>
                                            <p:strVal val="#ppt_x"/>
                                          </p:val>
                                        </p:tav>
                                        <p:tav tm="100000">
                                          <p:val>
                                            <p:strVal val="#ppt_x"/>
                                          </p:val>
                                        </p:tav>
                                      </p:tavLst>
                                    </p:anim>
                                    <p:anim calcmode="lin" valueType="num">
                                      <p:cBhvr>
                                        <p:cTn id="57" dur="1000" fill="hold"/>
                                        <p:tgtEl>
                                          <p:spTgt spid="198"/>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mediacall" presetSubtype="0" fill="hold" nodeType="clickEffect">
                                  <p:stCondLst>
                                    <p:cond delay="0"/>
                                  </p:stCondLst>
                                  <p:childTnLst>
                                    <p:cmd type="call" cmd="playFrom(0.0)">
                                      <p:cBhvr>
                                        <p:cTn id="61" dur="5120" fill="hold"/>
                                        <p:tgtEl>
                                          <p:spTgt spid="201"/>
                                        </p:tgtEl>
                                      </p:cBhvr>
                                    </p:cmd>
                                  </p:childTnLst>
                                </p:cTn>
                              </p:par>
                            </p:childTnLst>
                          </p:cTn>
                        </p:par>
                      </p:childTnLst>
                    </p:cTn>
                  </p:par>
                  <p:par>
                    <p:cTn id="62" fill="hold">
                      <p:stCondLst>
                        <p:cond delay="indefinite"/>
                      </p:stCondLst>
                      <p:childTnLst>
                        <p:par>
                          <p:cTn id="63" fill="hold">
                            <p:stCondLst>
                              <p:cond delay="0"/>
                            </p:stCondLst>
                            <p:childTnLst>
                              <p:par>
                                <p:cTn id="64" presetID="53" presetClass="exit" presetSubtype="32" fill="hold" nodeType="clickEffect">
                                  <p:stCondLst>
                                    <p:cond delay="0"/>
                                  </p:stCondLst>
                                  <p:childTnLst>
                                    <p:anim calcmode="lin" valueType="num">
                                      <p:cBhvr>
                                        <p:cTn id="65" dur="500"/>
                                        <p:tgtEl>
                                          <p:spTgt spid="193"/>
                                        </p:tgtEl>
                                        <p:attrNameLst>
                                          <p:attrName>ppt_w</p:attrName>
                                        </p:attrNameLst>
                                      </p:cBhvr>
                                      <p:tavLst>
                                        <p:tav tm="0">
                                          <p:val>
                                            <p:strVal val="ppt_w"/>
                                          </p:val>
                                        </p:tav>
                                        <p:tav tm="100000">
                                          <p:val>
                                            <p:fltVal val="0"/>
                                          </p:val>
                                        </p:tav>
                                      </p:tavLst>
                                    </p:anim>
                                    <p:anim calcmode="lin" valueType="num">
                                      <p:cBhvr>
                                        <p:cTn id="66" dur="500"/>
                                        <p:tgtEl>
                                          <p:spTgt spid="193"/>
                                        </p:tgtEl>
                                        <p:attrNameLst>
                                          <p:attrName>ppt_h</p:attrName>
                                        </p:attrNameLst>
                                      </p:cBhvr>
                                      <p:tavLst>
                                        <p:tav tm="0">
                                          <p:val>
                                            <p:strVal val="ppt_h"/>
                                          </p:val>
                                        </p:tav>
                                        <p:tav tm="100000">
                                          <p:val>
                                            <p:fltVal val="0"/>
                                          </p:val>
                                        </p:tav>
                                      </p:tavLst>
                                    </p:anim>
                                    <p:animEffect transition="out" filter="fade">
                                      <p:cBhvr>
                                        <p:cTn id="67" dur="500"/>
                                        <p:tgtEl>
                                          <p:spTgt spid="193"/>
                                        </p:tgtEl>
                                      </p:cBhvr>
                                    </p:animEffect>
                                    <p:set>
                                      <p:cBhvr>
                                        <p:cTn id="68" dur="1" fill="hold">
                                          <p:stCondLst>
                                            <p:cond delay="499"/>
                                          </p:stCondLst>
                                        </p:cTn>
                                        <p:tgtEl>
                                          <p:spTgt spid="193"/>
                                        </p:tgtEl>
                                        <p:attrNameLst>
                                          <p:attrName>style.visibility</p:attrName>
                                        </p:attrNameLst>
                                      </p:cBhvr>
                                      <p:to>
                                        <p:strVal val="hidden"/>
                                      </p:to>
                                    </p:set>
                                  </p:childTnLst>
                                </p:cTn>
                              </p:par>
                              <p:par>
                                <p:cTn id="69" presetID="53" presetClass="exit" presetSubtype="32" fill="hold" grpId="1" nodeType="withEffect">
                                  <p:stCondLst>
                                    <p:cond delay="0"/>
                                  </p:stCondLst>
                                  <p:childTnLst>
                                    <p:anim calcmode="lin" valueType="num">
                                      <p:cBhvr>
                                        <p:cTn id="70" dur="500"/>
                                        <p:tgtEl>
                                          <p:spTgt spid="198"/>
                                        </p:tgtEl>
                                        <p:attrNameLst>
                                          <p:attrName>ppt_w</p:attrName>
                                        </p:attrNameLst>
                                      </p:cBhvr>
                                      <p:tavLst>
                                        <p:tav tm="0">
                                          <p:val>
                                            <p:strVal val="ppt_w"/>
                                          </p:val>
                                        </p:tav>
                                        <p:tav tm="100000">
                                          <p:val>
                                            <p:fltVal val="0"/>
                                          </p:val>
                                        </p:tav>
                                      </p:tavLst>
                                    </p:anim>
                                    <p:anim calcmode="lin" valueType="num">
                                      <p:cBhvr>
                                        <p:cTn id="71" dur="500"/>
                                        <p:tgtEl>
                                          <p:spTgt spid="198"/>
                                        </p:tgtEl>
                                        <p:attrNameLst>
                                          <p:attrName>ppt_h</p:attrName>
                                        </p:attrNameLst>
                                      </p:cBhvr>
                                      <p:tavLst>
                                        <p:tav tm="0">
                                          <p:val>
                                            <p:strVal val="ppt_h"/>
                                          </p:val>
                                        </p:tav>
                                        <p:tav tm="100000">
                                          <p:val>
                                            <p:fltVal val="0"/>
                                          </p:val>
                                        </p:tav>
                                      </p:tavLst>
                                    </p:anim>
                                    <p:animEffect transition="out" filter="fade">
                                      <p:cBhvr>
                                        <p:cTn id="72" dur="500"/>
                                        <p:tgtEl>
                                          <p:spTgt spid="198"/>
                                        </p:tgtEl>
                                      </p:cBhvr>
                                    </p:animEffect>
                                    <p:set>
                                      <p:cBhvr>
                                        <p:cTn id="73" dur="1" fill="hold">
                                          <p:stCondLst>
                                            <p:cond delay="499"/>
                                          </p:stCondLst>
                                        </p:cTn>
                                        <p:tgtEl>
                                          <p:spTgt spid="198"/>
                                        </p:tgtEl>
                                        <p:attrNameLst>
                                          <p:attrName>style.visibility</p:attrName>
                                        </p:attrNameLst>
                                      </p:cBhvr>
                                      <p:to>
                                        <p:strVal val="hidden"/>
                                      </p:to>
                                    </p:set>
                                  </p:childTnLst>
                                </p:cTn>
                              </p:par>
                            </p:childTnLst>
                          </p:cTn>
                        </p:par>
                      </p:childTnLst>
                    </p:cTn>
                  </p:par>
                </p:childTnLst>
              </p:cTn>
              <p:nextCondLst>
                <p:cond evt="onClick" delay="0">
                  <p:tgtEl>
                    <p:spTgt spid="193"/>
                  </p:tgtEl>
                </p:cond>
              </p:nextCondLst>
            </p:seq>
            <p:audio>
              <p:cMediaNode vol="80000">
                <p:cTn id="74" fill="hold" display="0">
                  <p:stCondLst>
                    <p:cond delay="indefinite"/>
                  </p:stCondLst>
                  <p:endCondLst>
                    <p:cond evt="onStopAudio" delay="0">
                      <p:tgtEl>
                        <p:sldTgt/>
                      </p:tgtEl>
                    </p:cond>
                  </p:endCondLst>
                </p:cTn>
                <p:tgtEl>
                  <p:spTgt spid="201"/>
                </p:tgtEl>
              </p:cMediaNode>
            </p:audio>
            <p:audio>
              <p:cMediaNode vol="80000">
                <p:cTn id="75" fill="hold" display="0">
                  <p:stCondLst>
                    <p:cond delay="indefinite"/>
                  </p:stCondLst>
                  <p:endCondLst>
                    <p:cond evt="onStopAudio" delay="0">
                      <p:tgtEl>
                        <p:sldTgt/>
                      </p:tgtEl>
                    </p:cond>
                  </p:endCondLst>
                </p:cTn>
                <p:tgtEl>
                  <p:spTgt spid="202"/>
                </p:tgtEl>
              </p:cMediaNode>
            </p:audio>
            <p:audio>
              <p:cMediaNode vol="80000">
                <p:cTn id="76" fill="hold" display="0">
                  <p:stCondLst>
                    <p:cond delay="indefinite"/>
                  </p:stCondLst>
                  <p:endCondLst>
                    <p:cond evt="onStopAudio" delay="0">
                      <p:tgtEl>
                        <p:sldTgt/>
                      </p:tgtEl>
                    </p:cond>
                  </p:endCondLst>
                </p:cTn>
                <p:tgtEl>
                  <p:spTgt spid="203"/>
                </p:tgtEl>
              </p:cMediaNode>
            </p:audio>
          </p:childTnLst>
        </p:cTn>
      </p:par>
    </p:tnLst>
    <p:bldLst>
      <p:bldP spid="196" grpId="0" animBg="1"/>
      <p:bldP spid="196" grpId="1" animBg="1"/>
      <p:bldP spid="198" grpId="0" animBg="1"/>
      <p:bldP spid="198" grpId="1" animBg="1"/>
      <p:bldP spid="19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A">
            <a:extLst>
              <a:ext uri="{FF2B5EF4-FFF2-40B4-BE49-F238E27FC236}">
                <a16:creationId xmlns:a16="http://schemas.microsoft.com/office/drawing/2014/main" id="{26CCB68B-10E9-1C52-3402-BDC6DA30CC94}"/>
              </a:ext>
            </a:extLst>
          </p:cNvPr>
          <p:cNvGrpSpPr/>
          <p:nvPr/>
        </p:nvGrpSpPr>
        <p:grpSpPr>
          <a:xfrm>
            <a:off x="259063" y="2370146"/>
            <a:ext cx="5562364" cy="1891317"/>
            <a:chOff x="194297" y="1777609"/>
            <a:chExt cx="4171773" cy="1418488"/>
          </a:xfrm>
        </p:grpSpPr>
        <p:sp>
          <p:nvSpPr>
            <p:cNvPr id="3" name="Google Shape;1182;p42">
              <a:extLst>
                <a:ext uri="{FF2B5EF4-FFF2-40B4-BE49-F238E27FC236}">
                  <a16:creationId xmlns:a16="http://schemas.microsoft.com/office/drawing/2014/main" id="{CF0FFA9F-0076-CBCB-40CE-6FEE0F6FDCB4}"/>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3EE2D74-EF6B-D668-14A6-4037115AB44B}"/>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5" name="TextBox 4">
              <a:extLst>
                <a:ext uri="{FF2B5EF4-FFF2-40B4-BE49-F238E27FC236}">
                  <a16:creationId xmlns:a16="http://schemas.microsoft.com/office/drawing/2014/main" id="{9B494022-3221-5D16-8C2C-703C5BF7F076}"/>
                </a:ext>
              </a:extLst>
            </p:cNvPr>
            <p:cNvSpPr txBox="1"/>
            <p:nvPr/>
          </p:nvSpPr>
          <p:spPr>
            <a:xfrm>
              <a:off x="1528171" y="2035277"/>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9/7/1970</a:t>
              </a:r>
            </a:p>
          </p:txBody>
        </p:sp>
      </p:grpSp>
      <p:grpSp>
        <p:nvGrpSpPr>
          <p:cNvPr id="12" name="B">
            <a:extLst>
              <a:ext uri="{FF2B5EF4-FFF2-40B4-BE49-F238E27FC236}">
                <a16:creationId xmlns:a16="http://schemas.microsoft.com/office/drawing/2014/main" id="{FE5EE01A-DDD7-AB29-5823-C6EFD5571266}"/>
              </a:ext>
            </a:extLst>
          </p:cNvPr>
          <p:cNvGrpSpPr/>
          <p:nvPr/>
        </p:nvGrpSpPr>
        <p:grpSpPr>
          <a:xfrm>
            <a:off x="6344233" y="2281870"/>
            <a:ext cx="5507120" cy="2092300"/>
            <a:chOff x="4784856" y="1835734"/>
            <a:chExt cx="4130340" cy="1569225"/>
          </a:xfrm>
        </p:grpSpPr>
        <p:grpSp>
          <p:nvGrpSpPr>
            <p:cNvPr id="13" name="Group 12">
              <a:extLst>
                <a:ext uri="{FF2B5EF4-FFF2-40B4-BE49-F238E27FC236}">
                  <a16:creationId xmlns:a16="http://schemas.microsoft.com/office/drawing/2014/main" id="{E10BB929-C4F0-0179-1A0B-98C03065C58C}"/>
                </a:ext>
              </a:extLst>
            </p:cNvPr>
            <p:cNvGrpSpPr/>
            <p:nvPr/>
          </p:nvGrpSpPr>
          <p:grpSpPr>
            <a:xfrm>
              <a:off x="5175830" y="1920853"/>
              <a:ext cx="3739366" cy="1198708"/>
              <a:chOff x="5023430" y="1768453"/>
              <a:chExt cx="3739366" cy="1198708"/>
            </a:xfrm>
          </p:grpSpPr>
          <p:sp>
            <p:nvSpPr>
              <p:cNvPr id="15" name="Google Shape;1182;p42">
                <a:extLst>
                  <a:ext uri="{FF2B5EF4-FFF2-40B4-BE49-F238E27FC236}">
                    <a16:creationId xmlns:a16="http://schemas.microsoft.com/office/drawing/2014/main" id="{D367C819-8E1E-36EE-6AE6-BB0D3A47E8FD}"/>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DF45AD69-A862-76F9-5540-526CA2F98A71}"/>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7/9/1970</a:t>
                </a:r>
              </a:p>
            </p:txBody>
          </p:sp>
        </p:grpSp>
        <p:pic>
          <p:nvPicPr>
            <p:cNvPr id="14" name="Picture 13">
              <a:extLst>
                <a:ext uri="{FF2B5EF4-FFF2-40B4-BE49-F238E27FC236}">
                  <a16:creationId xmlns:a16="http://schemas.microsoft.com/office/drawing/2014/main" id="{CD70C5DB-1EC5-3657-417E-69D4C08C3D70}"/>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7" name="C">
            <a:extLst>
              <a:ext uri="{FF2B5EF4-FFF2-40B4-BE49-F238E27FC236}">
                <a16:creationId xmlns:a16="http://schemas.microsoft.com/office/drawing/2014/main" id="{4B584FDC-DF3C-87B4-856B-D5DDF71D7F06}"/>
              </a:ext>
            </a:extLst>
          </p:cNvPr>
          <p:cNvGrpSpPr/>
          <p:nvPr/>
        </p:nvGrpSpPr>
        <p:grpSpPr>
          <a:xfrm>
            <a:off x="3025046" y="4398431"/>
            <a:ext cx="5610556" cy="2063756"/>
            <a:chOff x="232815" y="3341685"/>
            <a:chExt cx="4207917" cy="1547817"/>
          </a:xfrm>
        </p:grpSpPr>
        <p:grpSp>
          <p:nvGrpSpPr>
            <p:cNvPr id="18" name="Group 17">
              <a:extLst>
                <a:ext uri="{FF2B5EF4-FFF2-40B4-BE49-F238E27FC236}">
                  <a16:creationId xmlns:a16="http://schemas.microsoft.com/office/drawing/2014/main" id="{F5570A3C-A3C4-CC1D-F690-F0E061CB9078}"/>
                </a:ext>
              </a:extLst>
            </p:cNvPr>
            <p:cNvGrpSpPr/>
            <p:nvPr/>
          </p:nvGrpSpPr>
          <p:grpSpPr>
            <a:xfrm>
              <a:off x="701366" y="3387687"/>
              <a:ext cx="3739366" cy="1198708"/>
              <a:chOff x="5023430" y="1768453"/>
              <a:chExt cx="3739366" cy="1198708"/>
            </a:xfrm>
          </p:grpSpPr>
          <p:sp>
            <p:nvSpPr>
              <p:cNvPr id="20" name="Google Shape;1182;p42">
                <a:extLst>
                  <a:ext uri="{FF2B5EF4-FFF2-40B4-BE49-F238E27FC236}">
                    <a16:creationId xmlns:a16="http://schemas.microsoft.com/office/drawing/2014/main" id="{425AF1A0-352B-3DF6-980A-2CA85611B62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1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1" name="TextBox 20">
                <a:extLst>
                  <a:ext uri="{FF2B5EF4-FFF2-40B4-BE49-F238E27FC236}">
                    <a16:creationId xmlns:a16="http://schemas.microsoft.com/office/drawing/2014/main" id="{A6EC9EC8-F568-5227-6107-1679A1DAA7F7}"/>
                  </a:ext>
                </a:extLst>
              </p:cNvPr>
              <p:cNvSpPr txBox="1"/>
              <p:nvPr/>
            </p:nvSpPr>
            <p:spPr>
              <a:xfrm>
                <a:off x="5774296" y="1992199"/>
                <a:ext cx="2209415" cy="484748"/>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7/9/1790</a:t>
                </a:r>
              </a:p>
            </p:txBody>
          </p:sp>
        </p:grpSp>
        <p:pic>
          <p:nvPicPr>
            <p:cNvPr id="19" name="Picture 18">
              <a:extLst>
                <a:ext uri="{FF2B5EF4-FFF2-40B4-BE49-F238E27FC236}">
                  <a16:creationId xmlns:a16="http://schemas.microsoft.com/office/drawing/2014/main" id="{F63957CD-EF87-248B-CEDE-44A379852A8B}"/>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7" name="Multiplication Sign 26">
            <a:extLst>
              <a:ext uri="{FF2B5EF4-FFF2-40B4-BE49-F238E27FC236}">
                <a16:creationId xmlns:a16="http://schemas.microsoft.com/office/drawing/2014/main" id="{29F38A3E-7D13-4115-9862-B9DDB05EF26E}"/>
              </a:ext>
            </a:extLst>
          </p:cNvPr>
          <p:cNvSpPr/>
          <p:nvPr/>
        </p:nvSpPr>
        <p:spPr>
          <a:xfrm>
            <a:off x="4287307" y="2450718"/>
            <a:ext cx="1736176" cy="1496332"/>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9" name="Multiplication Sign 28">
            <a:extLst>
              <a:ext uri="{FF2B5EF4-FFF2-40B4-BE49-F238E27FC236}">
                <a16:creationId xmlns:a16="http://schemas.microsoft.com/office/drawing/2014/main" id="{48F174AE-4F4F-546F-59E0-9CE8FF7DFD83}"/>
              </a:ext>
            </a:extLst>
          </p:cNvPr>
          <p:cNvSpPr/>
          <p:nvPr/>
        </p:nvSpPr>
        <p:spPr>
          <a:xfrm>
            <a:off x="7067687" y="4459766"/>
            <a:ext cx="1670421" cy="1598277"/>
          </a:xfrm>
          <a:prstGeom prst="mathMultiply">
            <a:avLst/>
          </a:prstGeom>
          <a:solidFill>
            <a:srgbClr val="FF000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0" name="Heart 29">
            <a:extLst>
              <a:ext uri="{FF2B5EF4-FFF2-40B4-BE49-F238E27FC236}">
                <a16:creationId xmlns:a16="http://schemas.microsoft.com/office/drawing/2014/main" id="{3EA526AE-E9F7-781D-7E77-0BCE3E7D6090}"/>
              </a:ext>
            </a:extLst>
          </p:cNvPr>
          <p:cNvSpPr/>
          <p:nvPr/>
        </p:nvSpPr>
        <p:spPr>
          <a:xfrm>
            <a:off x="10537129" y="2661145"/>
            <a:ext cx="1344451" cy="1131035"/>
          </a:xfrm>
          <a:prstGeom prst="heart">
            <a:avLst/>
          </a:prstGeom>
          <a:solidFill>
            <a:srgbClr val="FFC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1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32" name="Tiếng nhạc sai">
            <a:hlinkClick r:id="" action="ppaction://media"/>
            <a:extLst>
              <a:ext uri="{FF2B5EF4-FFF2-40B4-BE49-F238E27FC236}">
                <a16:creationId xmlns:a16="http://schemas.microsoft.com/office/drawing/2014/main" id="{CBF19BD9-DB4D-0E61-7840-4B7E40C75A09}"/>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33" name="Tiếng nhạc sai">
            <a:hlinkClick r:id="" action="ppaction://media"/>
            <a:extLst>
              <a:ext uri="{FF2B5EF4-FFF2-40B4-BE49-F238E27FC236}">
                <a16:creationId xmlns:a16="http://schemas.microsoft.com/office/drawing/2014/main" id="{785D538B-DF9A-123C-152F-C5DEE600C1B2}"/>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34" name="Tieng-tinh-tinh-www_nhacchuongvui_com">
            <a:hlinkClick r:id="" action="ppaction://media"/>
            <a:extLst>
              <a:ext uri="{FF2B5EF4-FFF2-40B4-BE49-F238E27FC236}">
                <a16:creationId xmlns:a16="http://schemas.microsoft.com/office/drawing/2014/main" id="{93DA6CD5-D402-F490-219F-BD3BBA1BE1C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6" name="Group 35">
            <a:extLst>
              <a:ext uri="{FF2B5EF4-FFF2-40B4-BE49-F238E27FC236}">
                <a16:creationId xmlns:a16="http://schemas.microsoft.com/office/drawing/2014/main" id="{9BD5E713-0279-5DFE-BA4C-5D5EA9094E13}"/>
              </a:ext>
            </a:extLst>
          </p:cNvPr>
          <p:cNvGrpSpPr/>
          <p:nvPr/>
        </p:nvGrpSpPr>
        <p:grpSpPr>
          <a:xfrm>
            <a:off x="106050" y="157988"/>
            <a:ext cx="11953037" cy="2071328"/>
            <a:chOff x="79537" y="118491"/>
            <a:chExt cx="8964778" cy="1553496"/>
          </a:xfrm>
        </p:grpSpPr>
        <p:grpSp>
          <p:nvGrpSpPr>
            <p:cNvPr id="6" name="Group 5">
              <a:extLst>
                <a:ext uri="{FF2B5EF4-FFF2-40B4-BE49-F238E27FC236}">
                  <a16:creationId xmlns:a16="http://schemas.microsoft.com/office/drawing/2014/main" id="{F6C34B99-D977-FC9C-68DE-F325BAD58187}"/>
                </a:ext>
              </a:extLst>
            </p:cNvPr>
            <p:cNvGrpSpPr/>
            <p:nvPr/>
          </p:nvGrpSpPr>
          <p:grpSpPr>
            <a:xfrm>
              <a:off x="472035" y="118491"/>
              <a:ext cx="8572280" cy="1553496"/>
              <a:chOff x="335021" y="23792"/>
              <a:chExt cx="8572280" cy="1553496"/>
            </a:xfrm>
          </p:grpSpPr>
          <p:grpSp>
            <p:nvGrpSpPr>
              <p:cNvPr id="7" name="Group 6">
                <a:extLst>
                  <a:ext uri="{FF2B5EF4-FFF2-40B4-BE49-F238E27FC236}">
                    <a16:creationId xmlns:a16="http://schemas.microsoft.com/office/drawing/2014/main" id="{CFAC98F7-AF7D-B428-1BB8-4178532AA994}"/>
                  </a:ext>
                </a:extLst>
              </p:cNvPr>
              <p:cNvGrpSpPr/>
              <p:nvPr/>
            </p:nvGrpSpPr>
            <p:grpSpPr>
              <a:xfrm>
                <a:off x="335021" y="23792"/>
                <a:ext cx="8572280" cy="1553496"/>
                <a:chOff x="335021" y="23792"/>
                <a:chExt cx="8572280" cy="1553496"/>
              </a:xfrm>
            </p:grpSpPr>
            <p:sp>
              <p:nvSpPr>
                <p:cNvPr id="9" name="Google Shape;2105;p47">
                  <a:extLst>
                    <a:ext uri="{FF2B5EF4-FFF2-40B4-BE49-F238E27FC236}">
                      <a16:creationId xmlns:a16="http://schemas.microsoft.com/office/drawing/2014/main" id="{C01AFE9B-2052-3CA4-1218-4433998ED708}"/>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0" name="Rectangle 9">
                  <a:extLst>
                    <a:ext uri="{FF2B5EF4-FFF2-40B4-BE49-F238E27FC236}">
                      <a16:creationId xmlns:a16="http://schemas.microsoft.com/office/drawing/2014/main" id="{A83152F0-6BA6-ECB8-C309-6FDB67C6B6EB}"/>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8" name="TextBox 7">
                <a:extLst>
                  <a:ext uri="{FF2B5EF4-FFF2-40B4-BE49-F238E27FC236}">
                    <a16:creationId xmlns:a16="http://schemas.microsoft.com/office/drawing/2014/main" id="{6D5B4796-33E4-274F-7BBF-FC1FF6FF05BC}"/>
                  </a:ext>
                </a:extLst>
              </p:cNvPr>
              <p:cNvSpPr txBox="1"/>
              <p:nvPr/>
            </p:nvSpPr>
            <p:spPr>
              <a:xfrm>
                <a:off x="1784653" y="372211"/>
                <a:ext cx="6853446" cy="90024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Buổi phát sóng đầu tiên của Đài truyền hình Việt Nam được phát thử nghiệp vào</a:t>
                </a:r>
                <a:r>
                  <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a:t>
                </a:r>
                <a:r>
                  <a:rPr kumimoji="0" lang="vi-VN"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35" name="Picture 34">
              <a:hlinkClick r:id="rId10" action="ppaction://hlinksldjump"/>
              <a:extLst>
                <a:ext uri="{FF2B5EF4-FFF2-40B4-BE49-F238E27FC236}">
                  <a16:creationId xmlns:a16="http://schemas.microsoft.com/office/drawing/2014/main" id="{BF6E7FBB-AB5A-D60C-0E88-3B47D07B6142}"/>
                </a:ext>
              </a:extLst>
            </p:cNvPr>
            <p:cNvPicPr>
              <a:picLocks noChangeAspect="1"/>
            </p:cNvPicPr>
            <p:nvPr/>
          </p:nvPicPr>
          <p:blipFill>
            <a:blip r:embed="rId11"/>
            <a:stretch>
              <a:fillRect/>
            </a:stretch>
          </p:blipFill>
          <p:spPr>
            <a:xfrm>
              <a:off x="79537" y="156153"/>
              <a:ext cx="1987802" cy="1426588"/>
            </a:xfrm>
            <a:prstGeom prst="rect">
              <a:avLst/>
            </a:prstGeom>
          </p:spPr>
        </p:pic>
      </p:grpSp>
      <p:sp>
        <p:nvSpPr>
          <p:cNvPr id="37" name="Arrow: Right 36">
            <a:hlinkClick r:id="rId10" action="ppaction://hlinksldjump"/>
            <a:extLst>
              <a:ext uri="{FF2B5EF4-FFF2-40B4-BE49-F238E27FC236}">
                <a16:creationId xmlns:a16="http://schemas.microsoft.com/office/drawing/2014/main" id="{72770BF3-D9B9-088B-62E0-CB4FEC10B3BA}"/>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1922972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outHorizontal)">
                                      <p:cBhvr>
                                        <p:cTn id="7" dur="500"/>
                                        <p:tgtEl>
                                          <p:spTgt spid="36"/>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16" presetClass="entr" presetSubtype="21"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2"/>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1000"/>
                                        <p:tgtEl>
                                          <p:spTgt spid="27"/>
                                        </p:tgtEl>
                                      </p:cBhvr>
                                    </p:animEffect>
                                    <p:anim calcmode="lin" valueType="num">
                                      <p:cBhvr>
                                        <p:cTn id="24" dur="1000" fill="hold"/>
                                        <p:tgtEl>
                                          <p:spTgt spid="27"/>
                                        </p:tgtEl>
                                        <p:attrNameLst>
                                          <p:attrName>ppt_x</p:attrName>
                                        </p:attrNameLst>
                                      </p:cBhvr>
                                      <p:tavLst>
                                        <p:tav tm="0">
                                          <p:val>
                                            <p:strVal val="#ppt_x"/>
                                          </p:val>
                                        </p:tav>
                                        <p:tav tm="100000">
                                          <p:val>
                                            <p:strVal val="#ppt_x"/>
                                          </p:val>
                                        </p:tav>
                                      </p:tavLst>
                                    </p:anim>
                                    <p:anim calcmode="lin" valueType="num">
                                      <p:cBhvr>
                                        <p:cTn id="25" dur="1000" fill="hold"/>
                                        <p:tgtEl>
                                          <p:spTgt spid="27"/>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33"/>
                                        </p:tgtEl>
                                      </p:cBhvr>
                                    </p:cmd>
                                  </p:childTnLst>
                                </p:cTn>
                              </p:par>
                              <p:par>
                                <p:cTn id="28" presetID="53" presetClass="exit" presetSubtype="32" fill="hold" nodeType="withEffect">
                                  <p:stCondLst>
                                    <p:cond delay="0"/>
                                  </p:stCondLst>
                                  <p:childTnLst>
                                    <p:anim calcmode="lin" valueType="num">
                                      <p:cBhvr>
                                        <p:cTn id="29" dur="500"/>
                                        <p:tgtEl>
                                          <p:spTgt spid="2"/>
                                        </p:tgtEl>
                                        <p:attrNameLst>
                                          <p:attrName>ppt_w</p:attrName>
                                        </p:attrNameLst>
                                      </p:cBhvr>
                                      <p:tavLst>
                                        <p:tav tm="0">
                                          <p:val>
                                            <p:strVal val="ppt_w"/>
                                          </p:val>
                                        </p:tav>
                                        <p:tav tm="100000">
                                          <p:val>
                                            <p:fltVal val="0"/>
                                          </p:val>
                                        </p:tav>
                                      </p:tavLst>
                                    </p:anim>
                                    <p:anim calcmode="lin" valueType="num">
                                      <p:cBhvr>
                                        <p:cTn id="30" dur="500"/>
                                        <p:tgtEl>
                                          <p:spTgt spid="2"/>
                                        </p:tgtEl>
                                        <p:attrNameLst>
                                          <p:attrName>ppt_h</p:attrName>
                                        </p:attrNameLst>
                                      </p:cBhvr>
                                      <p:tavLst>
                                        <p:tav tm="0">
                                          <p:val>
                                            <p:strVal val="ppt_h"/>
                                          </p:val>
                                        </p:tav>
                                        <p:tav tm="100000">
                                          <p:val>
                                            <p:fltVal val="0"/>
                                          </p:val>
                                        </p:tav>
                                      </p:tavLst>
                                    </p:anim>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53" presetClass="exit" presetSubtype="32" fill="hold" grpId="1" nodeType="withEffect">
                                  <p:stCondLst>
                                    <p:cond delay="0"/>
                                  </p:stCondLst>
                                  <p:childTnLst>
                                    <p:anim calcmode="lin" valueType="num">
                                      <p:cBhvr>
                                        <p:cTn id="34" dur="500"/>
                                        <p:tgtEl>
                                          <p:spTgt spid="27"/>
                                        </p:tgtEl>
                                        <p:attrNameLst>
                                          <p:attrName>ppt_w</p:attrName>
                                        </p:attrNameLst>
                                      </p:cBhvr>
                                      <p:tavLst>
                                        <p:tav tm="0">
                                          <p:val>
                                            <p:strVal val="ppt_w"/>
                                          </p:val>
                                        </p:tav>
                                        <p:tav tm="100000">
                                          <p:val>
                                            <p:fltVal val="0"/>
                                          </p:val>
                                        </p:tav>
                                      </p:tavLst>
                                    </p:anim>
                                    <p:anim calcmode="lin" valueType="num">
                                      <p:cBhvr>
                                        <p:cTn id="35" dur="500"/>
                                        <p:tgtEl>
                                          <p:spTgt spid="27"/>
                                        </p:tgtEl>
                                        <p:attrNameLst>
                                          <p:attrName>ppt_h</p:attrName>
                                        </p:attrNameLst>
                                      </p:cBhvr>
                                      <p:tavLst>
                                        <p:tav tm="0">
                                          <p:val>
                                            <p:strVal val="ppt_h"/>
                                          </p:val>
                                        </p:tav>
                                        <p:tav tm="100000">
                                          <p:val>
                                            <p:fltVal val="0"/>
                                          </p:val>
                                        </p:tav>
                                      </p:tavLst>
                                    </p:anim>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8" restart="whenNotActive" fill="hold" evtFilter="cancelBubble" nodeType="interactiveSeq">
                <p:stCondLst>
                  <p:cond evt="onClick" delay="0">
                    <p:tgtEl>
                      <p:spTgt spid="12"/>
                    </p:tgtEl>
                  </p:cond>
                </p:stCondLst>
                <p:endSync evt="end" delay="0">
                  <p:rtn val="all"/>
                </p:endSync>
                <p:childTnLst>
                  <p:par>
                    <p:cTn id="39" fill="hold">
                      <p:stCondLst>
                        <p:cond delay="0"/>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1000"/>
                                        <p:tgtEl>
                                          <p:spTgt spid="30"/>
                                        </p:tgtEl>
                                      </p:cBhvr>
                                    </p:animEffect>
                                    <p:anim calcmode="lin" valueType="num">
                                      <p:cBhvr>
                                        <p:cTn id="44" dur="1000" fill="hold"/>
                                        <p:tgtEl>
                                          <p:spTgt spid="30"/>
                                        </p:tgtEl>
                                        <p:attrNameLst>
                                          <p:attrName>ppt_x</p:attrName>
                                        </p:attrNameLst>
                                      </p:cBhvr>
                                      <p:tavLst>
                                        <p:tav tm="0">
                                          <p:val>
                                            <p:strVal val="#ppt_x"/>
                                          </p:val>
                                        </p:tav>
                                        <p:tav tm="100000">
                                          <p:val>
                                            <p:strVal val="#ppt_x"/>
                                          </p:val>
                                        </p:tav>
                                      </p:tavLst>
                                    </p:anim>
                                    <p:anim calcmode="lin" valueType="num">
                                      <p:cBhvr>
                                        <p:cTn id="45" dur="1000" fill="hold"/>
                                        <p:tgtEl>
                                          <p:spTgt spid="30"/>
                                        </p:tgtEl>
                                        <p:attrNameLst>
                                          <p:attrName>ppt_y</p:attrName>
                                        </p:attrNameLst>
                                      </p:cBhvr>
                                      <p:tavLst>
                                        <p:tav tm="0">
                                          <p:val>
                                            <p:strVal val="#ppt_y+.1"/>
                                          </p:val>
                                        </p:tav>
                                        <p:tav tm="100000">
                                          <p:val>
                                            <p:strVal val="#ppt_y"/>
                                          </p:val>
                                        </p:tav>
                                      </p:tavLst>
                                    </p:anim>
                                  </p:childTnLst>
                                </p:cTn>
                              </p:par>
                              <p:par>
                                <p:cTn id="46" presetID="1" presetClass="mediacall" presetSubtype="0" fill="hold" nodeType="withEffect">
                                  <p:stCondLst>
                                    <p:cond delay="0"/>
                                  </p:stCondLst>
                                  <p:childTnLst>
                                    <p:cmd type="call" cmd="playFrom(0.0)">
                                      <p:cBhvr>
                                        <p:cTn id="47" dur="3448" fill="hold"/>
                                        <p:tgtEl>
                                          <p:spTgt spid="34"/>
                                        </p:tgtEl>
                                      </p:cBhvr>
                                    </p:cmd>
                                  </p:childTnLst>
                                </p:cTn>
                              </p:par>
                            </p:childTnLst>
                          </p:cTn>
                        </p:par>
                      </p:childTnLst>
                    </p:cTn>
                  </p:par>
                </p:childTnLst>
              </p:cTn>
              <p:nextCondLst>
                <p:cond evt="onClick" delay="0">
                  <p:tgtEl>
                    <p:spTgt spid="12"/>
                  </p:tgtEl>
                </p:cond>
              </p:nextCondLst>
            </p:seq>
            <p:seq concurrent="1" nextAc="seek">
              <p:cTn id="48" restart="whenNotActive" fill="hold" evtFilter="cancelBubble" nodeType="interactiveSeq">
                <p:stCondLst>
                  <p:cond evt="onClick" delay="0">
                    <p:tgtEl>
                      <p:spTgt spid="17"/>
                    </p:tgtEl>
                  </p:cond>
                </p:stCondLst>
                <p:endSync evt="end" delay="0">
                  <p:rtn val="all"/>
                </p:endSync>
                <p:childTnLst>
                  <p:par>
                    <p:cTn id="49" fill="hold">
                      <p:stCondLst>
                        <p:cond delay="0"/>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1000"/>
                                        <p:tgtEl>
                                          <p:spTgt spid="29"/>
                                        </p:tgtEl>
                                      </p:cBhvr>
                                    </p:animEffect>
                                    <p:anim calcmode="lin" valueType="num">
                                      <p:cBhvr>
                                        <p:cTn id="54" dur="1000" fill="hold"/>
                                        <p:tgtEl>
                                          <p:spTgt spid="29"/>
                                        </p:tgtEl>
                                        <p:attrNameLst>
                                          <p:attrName>ppt_x</p:attrName>
                                        </p:attrNameLst>
                                      </p:cBhvr>
                                      <p:tavLst>
                                        <p:tav tm="0">
                                          <p:val>
                                            <p:strVal val="#ppt_x"/>
                                          </p:val>
                                        </p:tav>
                                        <p:tav tm="100000">
                                          <p:val>
                                            <p:strVal val="#ppt_x"/>
                                          </p:val>
                                        </p:tav>
                                      </p:tavLst>
                                    </p:anim>
                                    <p:anim calcmode="lin" valueType="num">
                                      <p:cBhvr>
                                        <p:cTn id="55"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 presetClass="mediacall" presetSubtype="0" fill="hold" nodeType="clickEffect">
                                  <p:stCondLst>
                                    <p:cond delay="0"/>
                                  </p:stCondLst>
                                  <p:childTnLst>
                                    <p:cmd type="call" cmd="playFrom(0.0)">
                                      <p:cBhvr>
                                        <p:cTn id="59" dur="5120" fill="hold"/>
                                        <p:tgtEl>
                                          <p:spTgt spid="32"/>
                                        </p:tgtEl>
                                      </p:cBhvr>
                                    </p:cmd>
                                  </p:childTnLst>
                                </p:cTn>
                              </p:par>
                              <p:par>
                                <p:cTn id="60" presetID="53" presetClass="exit" presetSubtype="32" fill="hold" nodeType="withEffect">
                                  <p:stCondLst>
                                    <p:cond delay="0"/>
                                  </p:stCondLst>
                                  <p:childTnLst>
                                    <p:anim calcmode="lin" valueType="num">
                                      <p:cBhvr>
                                        <p:cTn id="61" dur="500"/>
                                        <p:tgtEl>
                                          <p:spTgt spid="17"/>
                                        </p:tgtEl>
                                        <p:attrNameLst>
                                          <p:attrName>ppt_w</p:attrName>
                                        </p:attrNameLst>
                                      </p:cBhvr>
                                      <p:tavLst>
                                        <p:tav tm="0">
                                          <p:val>
                                            <p:strVal val="ppt_w"/>
                                          </p:val>
                                        </p:tav>
                                        <p:tav tm="100000">
                                          <p:val>
                                            <p:fltVal val="0"/>
                                          </p:val>
                                        </p:tav>
                                      </p:tavLst>
                                    </p:anim>
                                    <p:anim calcmode="lin" valueType="num">
                                      <p:cBhvr>
                                        <p:cTn id="62" dur="500"/>
                                        <p:tgtEl>
                                          <p:spTgt spid="17"/>
                                        </p:tgtEl>
                                        <p:attrNameLst>
                                          <p:attrName>ppt_h</p:attrName>
                                        </p:attrNameLst>
                                      </p:cBhvr>
                                      <p:tavLst>
                                        <p:tav tm="0">
                                          <p:val>
                                            <p:strVal val="ppt_h"/>
                                          </p:val>
                                        </p:tav>
                                        <p:tav tm="100000">
                                          <p:val>
                                            <p:fltVal val="0"/>
                                          </p:val>
                                        </p:tav>
                                      </p:tavLst>
                                    </p:anim>
                                    <p:animEffect transition="out" filter="fade">
                                      <p:cBhvr>
                                        <p:cTn id="63" dur="500"/>
                                        <p:tgtEl>
                                          <p:spTgt spid="17"/>
                                        </p:tgtEl>
                                      </p:cBhvr>
                                    </p:animEffect>
                                    <p:set>
                                      <p:cBhvr>
                                        <p:cTn id="64" dur="1" fill="hold">
                                          <p:stCondLst>
                                            <p:cond delay="499"/>
                                          </p:stCondLst>
                                        </p:cTn>
                                        <p:tgtEl>
                                          <p:spTgt spid="17"/>
                                        </p:tgtEl>
                                        <p:attrNameLst>
                                          <p:attrName>style.visibility</p:attrName>
                                        </p:attrNameLst>
                                      </p:cBhvr>
                                      <p:to>
                                        <p:strVal val="hidden"/>
                                      </p:to>
                                    </p:set>
                                  </p:childTnLst>
                                </p:cTn>
                              </p:par>
                              <p:par>
                                <p:cTn id="65" presetID="53" presetClass="exit" presetSubtype="32" fill="hold" grpId="1" nodeType="withEffect">
                                  <p:stCondLst>
                                    <p:cond delay="0"/>
                                  </p:stCondLst>
                                  <p:childTnLst>
                                    <p:anim calcmode="lin" valueType="num">
                                      <p:cBhvr>
                                        <p:cTn id="66" dur="500"/>
                                        <p:tgtEl>
                                          <p:spTgt spid="29"/>
                                        </p:tgtEl>
                                        <p:attrNameLst>
                                          <p:attrName>ppt_w</p:attrName>
                                        </p:attrNameLst>
                                      </p:cBhvr>
                                      <p:tavLst>
                                        <p:tav tm="0">
                                          <p:val>
                                            <p:strVal val="ppt_w"/>
                                          </p:val>
                                        </p:tav>
                                        <p:tav tm="100000">
                                          <p:val>
                                            <p:fltVal val="0"/>
                                          </p:val>
                                        </p:tav>
                                      </p:tavLst>
                                    </p:anim>
                                    <p:anim calcmode="lin" valueType="num">
                                      <p:cBhvr>
                                        <p:cTn id="67" dur="500"/>
                                        <p:tgtEl>
                                          <p:spTgt spid="29"/>
                                        </p:tgtEl>
                                        <p:attrNameLst>
                                          <p:attrName>ppt_h</p:attrName>
                                        </p:attrNameLst>
                                      </p:cBhvr>
                                      <p:tavLst>
                                        <p:tav tm="0">
                                          <p:val>
                                            <p:strVal val="ppt_h"/>
                                          </p:val>
                                        </p:tav>
                                        <p:tav tm="100000">
                                          <p:val>
                                            <p:fltVal val="0"/>
                                          </p:val>
                                        </p:tav>
                                      </p:tavLst>
                                    </p:anim>
                                    <p:animEffect transition="out" filter="fade">
                                      <p:cBhvr>
                                        <p:cTn id="68" dur="500"/>
                                        <p:tgtEl>
                                          <p:spTgt spid="29"/>
                                        </p:tgtEl>
                                      </p:cBhvr>
                                    </p:animEffect>
                                    <p:set>
                                      <p:cBhvr>
                                        <p:cTn id="69"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17"/>
                  </p:tgtEl>
                </p:cond>
              </p:nextCondLst>
            </p:seq>
            <p:audio>
              <p:cMediaNode vol="80000">
                <p:cTn id="70" fill="hold" display="0">
                  <p:stCondLst>
                    <p:cond delay="indefinite"/>
                  </p:stCondLst>
                  <p:endCondLst>
                    <p:cond evt="onStopAudio" delay="0">
                      <p:tgtEl>
                        <p:sldTgt/>
                      </p:tgtEl>
                    </p:cond>
                  </p:endCondLst>
                </p:cTn>
                <p:tgtEl>
                  <p:spTgt spid="32"/>
                </p:tgtEl>
              </p:cMediaNode>
            </p:audio>
            <p:audio>
              <p:cMediaNode vol="80000">
                <p:cTn id="71" fill="hold" display="0">
                  <p:stCondLst>
                    <p:cond delay="indefinite"/>
                  </p:stCondLst>
                  <p:endCondLst>
                    <p:cond evt="onStopAudio" delay="0">
                      <p:tgtEl>
                        <p:sldTgt/>
                      </p:tgtEl>
                    </p:cond>
                  </p:endCondLst>
                </p:cTn>
                <p:tgtEl>
                  <p:spTgt spid="33"/>
                </p:tgtEl>
              </p:cMediaNode>
            </p:audio>
            <p:audio>
              <p:cMediaNode vol="80000">
                <p:cTn id="72" fill="hold" display="0">
                  <p:stCondLst>
                    <p:cond delay="indefinite"/>
                  </p:stCondLst>
                  <p:endCondLst>
                    <p:cond evt="onStopAudio" delay="0">
                      <p:tgtEl>
                        <p:sldTgt/>
                      </p:tgtEl>
                    </p:cond>
                  </p:endCondLst>
                </p:cTn>
                <p:tgtEl>
                  <p:spTgt spid="34"/>
                </p:tgtEl>
              </p:cMediaNode>
            </p:audio>
          </p:childTnLst>
        </p:cTn>
      </p:par>
    </p:tnLst>
    <p:bldLst>
      <p:bldP spid="27" grpId="0" animBg="1"/>
      <p:bldP spid="27" grpId="1" animBg="1"/>
      <p:bldP spid="29" grpId="0" animBg="1"/>
      <p:bldP spid="29" grpId="1" animBg="1"/>
      <p:bldP spid="3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A">
            <a:extLst>
              <a:ext uri="{FF2B5EF4-FFF2-40B4-BE49-F238E27FC236}">
                <a16:creationId xmlns:a16="http://schemas.microsoft.com/office/drawing/2014/main" id="{100FA038-077D-67A7-7A0F-3A9650D33C56}"/>
              </a:ext>
            </a:extLst>
          </p:cNvPr>
          <p:cNvGrpSpPr/>
          <p:nvPr/>
        </p:nvGrpSpPr>
        <p:grpSpPr>
          <a:xfrm>
            <a:off x="259063" y="2370146"/>
            <a:ext cx="5562364" cy="1891317"/>
            <a:chOff x="194297" y="1777609"/>
            <a:chExt cx="4171773" cy="1418488"/>
          </a:xfrm>
        </p:grpSpPr>
        <p:sp>
          <p:nvSpPr>
            <p:cNvPr id="4" name="Google Shape;1182;p42">
              <a:extLst>
                <a:ext uri="{FF2B5EF4-FFF2-40B4-BE49-F238E27FC236}">
                  <a16:creationId xmlns:a16="http://schemas.microsoft.com/office/drawing/2014/main" id="{B4904C06-EF4C-44FC-D985-E69230A637CE}"/>
                </a:ext>
              </a:extLst>
            </p:cNvPr>
            <p:cNvSpPr/>
            <p:nvPr/>
          </p:nvSpPr>
          <p:spPr>
            <a:xfrm>
              <a:off x="737521" y="1781001"/>
              <a:ext cx="3628549"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CA3659"/>
            </a:solidFill>
            <a:ln w="19050" cap="flat" cmpd="sng">
              <a:solidFill>
                <a:srgbClr val="CA365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5" name="Picture 4">
              <a:extLst>
                <a:ext uri="{FF2B5EF4-FFF2-40B4-BE49-F238E27FC236}">
                  <a16:creationId xmlns:a16="http://schemas.microsoft.com/office/drawing/2014/main" id="{1977B0F6-A019-915E-0E4B-DB2F364DD52F}"/>
                </a:ext>
              </a:extLst>
            </p:cNvPr>
            <p:cNvPicPr>
              <a:picLocks noChangeAspect="1"/>
            </p:cNvPicPr>
            <p:nvPr/>
          </p:nvPicPr>
          <p:blipFill>
            <a:blip r:embed="rId6"/>
            <a:stretch>
              <a:fillRect/>
            </a:stretch>
          </p:blipFill>
          <p:spPr>
            <a:xfrm>
              <a:off x="194297" y="1777609"/>
              <a:ext cx="1074063" cy="1418488"/>
            </a:xfrm>
            <a:prstGeom prst="rect">
              <a:avLst/>
            </a:prstGeom>
          </p:spPr>
        </p:pic>
        <p:sp>
          <p:nvSpPr>
            <p:cNvPr id="6" name="TextBox 5">
              <a:extLst>
                <a:ext uri="{FF2B5EF4-FFF2-40B4-BE49-F238E27FC236}">
                  <a16:creationId xmlns:a16="http://schemas.microsoft.com/office/drawing/2014/main" id="{781A7CBE-7527-7E3A-1D3B-BA1A628D1E4A}"/>
                </a:ext>
              </a:extLst>
            </p:cNvPr>
            <p:cNvSpPr txBox="1"/>
            <p:nvPr/>
          </p:nvSpPr>
          <p:spPr>
            <a:xfrm>
              <a:off x="1235869" y="2035277"/>
              <a:ext cx="2501718"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kern="0" dirty="0">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Thanh </a:t>
              </a:r>
              <a:r>
                <a:rPr lang="en-US" sz="4000" b="1" kern="0" dirty="0" err="1">
                  <a:solidFill>
                    <a:srgbClr val="000000"/>
                  </a:solidFill>
                  <a:latin typeface="Cambria" panose="02040503050406030204" pitchFamily="18" charset="0"/>
                  <a:ea typeface="Cambria" panose="02040503050406030204" pitchFamily="18" charset="0"/>
                  <a:cs typeface="Calibri" panose="020F0502020204030204" pitchFamily="34" charset="0"/>
                  <a:sym typeface="Arial"/>
                </a:rPr>
                <a:t>niên</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grpSp>
        <p:nvGrpSpPr>
          <p:cNvPr id="7" name="B">
            <a:extLst>
              <a:ext uri="{FF2B5EF4-FFF2-40B4-BE49-F238E27FC236}">
                <a16:creationId xmlns:a16="http://schemas.microsoft.com/office/drawing/2014/main" id="{BA7D38B5-FE67-E36E-005A-11EEFF081E97}"/>
              </a:ext>
            </a:extLst>
          </p:cNvPr>
          <p:cNvGrpSpPr/>
          <p:nvPr/>
        </p:nvGrpSpPr>
        <p:grpSpPr>
          <a:xfrm>
            <a:off x="6344233" y="2281870"/>
            <a:ext cx="5507120" cy="2092300"/>
            <a:chOff x="4784856" y="1835734"/>
            <a:chExt cx="4130340" cy="1569225"/>
          </a:xfrm>
        </p:grpSpPr>
        <p:grpSp>
          <p:nvGrpSpPr>
            <p:cNvPr id="8" name="Group 7">
              <a:extLst>
                <a:ext uri="{FF2B5EF4-FFF2-40B4-BE49-F238E27FC236}">
                  <a16:creationId xmlns:a16="http://schemas.microsoft.com/office/drawing/2014/main" id="{9063C09E-A9B5-43E6-828F-4DF40D4C6148}"/>
                </a:ext>
              </a:extLst>
            </p:cNvPr>
            <p:cNvGrpSpPr/>
            <p:nvPr/>
          </p:nvGrpSpPr>
          <p:grpSpPr>
            <a:xfrm>
              <a:off x="5175830" y="1920853"/>
              <a:ext cx="3739366" cy="1198708"/>
              <a:chOff x="5023430" y="1768453"/>
              <a:chExt cx="3739366" cy="1198708"/>
            </a:xfrm>
          </p:grpSpPr>
          <p:sp>
            <p:nvSpPr>
              <p:cNvPr id="10" name="Google Shape;1182;p42">
                <a:extLst>
                  <a:ext uri="{FF2B5EF4-FFF2-40B4-BE49-F238E27FC236}">
                    <a16:creationId xmlns:a16="http://schemas.microsoft.com/office/drawing/2014/main" id="{DAB5D886-05AB-26A8-26E2-DD1C420F2F33}"/>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chemeClr val="accent3">
                  <a:lumMod val="75000"/>
                </a:schemeClr>
              </a:solidFill>
              <a:ln w="19050" cap="flat" cmpd="sng">
                <a:solidFill>
                  <a:schemeClr val="accent3">
                    <a:lumMod val="50000"/>
                  </a:schemeClr>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1" name="TextBox 10">
                <a:extLst>
                  <a:ext uri="{FF2B5EF4-FFF2-40B4-BE49-F238E27FC236}">
                    <a16:creationId xmlns:a16="http://schemas.microsoft.com/office/drawing/2014/main" id="{4A3E6116-F297-8401-838D-C8EB1DFBD34F}"/>
                  </a:ext>
                </a:extLst>
              </p:cNvPr>
              <p:cNvSpPr txBox="1"/>
              <p:nvPr/>
            </p:nvSpPr>
            <p:spPr>
              <a:xfrm>
                <a:off x="5454547" y="1865937"/>
                <a:ext cx="2686050" cy="992579"/>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Người</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cao</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tuổi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9" name="Picture 8">
              <a:extLst>
                <a:ext uri="{FF2B5EF4-FFF2-40B4-BE49-F238E27FC236}">
                  <a16:creationId xmlns:a16="http://schemas.microsoft.com/office/drawing/2014/main" id="{8495E36E-F513-ADD5-00D4-4425EC4D5A15}"/>
                </a:ext>
              </a:extLst>
            </p:cNvPr>
            <p:cNvPicPr>
              <a:picLocks noChangeAspect="1"/>
            </p:cNvPicPr>
            <p:nvPr/>
          </p:nvPicPr>
          <p:blipFill>
            <a:blip r:embed="rId7"/>
            <a:stretch>
              <a:fillRect/>
            </a:stretch>
          </p:blipFill>
          <p:spPr>
            <a:xfrm>
              <a:off x="4784856" y="1835734"/>
              <a:ext cx="1188199" cy="1569225"/>
            </a:xfrm>
            <a:prstGeom prst="rect">
              <a:avLst/>
            </a:prstGeom>
          </p:spPr>
        </p:pic>
      </p:grpSp>
      <p:grpSp>
        <p:nvGrpSpPr>
          <p:cNvPr id="12" name="C">
            <a:extLst>
              <a:ext uri="{FF2B5EF4-FFF2-40B4-BE49-F238E27FC236}">
                <a16:creationId xmlns:a16="http://schemas.microsoft.com/office/drawing/2014/main" id="{1C89DB19-33AD-B4B3-CD0D-2CB96072B02C}"/>
              </a:ext>
            </a:extLst>
          </p:cNvPr>
          <p:cNvGrpSpPr/>
          <p:nvPr/>
        </p:nvGrpSpPr>
        <p:grpSpPr>
          <a:xfrm>
            <a:off x="3682271" y="4379379"/>
            <a:ext cx="5610556" cy="2063756"/>
            <a:chOff x="232815" y="3341685"/>
            <a:chExt cx="4207917" cy="1547817"/>
          </a:xfrm>
        </p:grpSpPr>
        <p:grpSp>
          <p:nvGrpSpPr>
            <p:cNvPr id="13" name="Group 12">
              <a:extLst>
                <a:ext uri="{FF2B5EF4-FFF2-40B4-BE49-F238E27FC236}">
                  <a16:creationId xmlns:a16="http://schemas.microsoft.com/office/drawing/2014/main" id="{9626938A-9675-7603-28A2-A1EDB1FC2F90}"/>
                </a:ext>
              </a:extLst>
            </p:cNvPr>
            <p:cNvGrpSpPr/>
            <p:nvPr/>
          </p:nvGrpSpPr>
          <p:grpSpPr>
            <a:xfrm>
              <a:off x="701366" y="3387687"/>
              <a:ext cx="3739366" cy="1198708"/>
              <a:chOff x="5023430" y="1768453"/>
              <a:chExt cx="3739366" cy="1198708"/>
            </a:xfrm>
          </p:grpSpPr>
          <p:sp>
            <p:nvSpPr>
              <p:cNvPr id="15" name="Google Shape;1182;p42">
                <a:extLst>
                  <a:ext uri="{FF2B5EF4-FFF2-40B4-BE49-F238E27FC236}">
                    <a16:creationId xmlns:a16="http://schemas.microsoft.com/office/drawing/2014/main" id="{51876593-8B64-1FD9-C4EB-CA5334A8B78F}"/>
                  </a:ext>
                </a:extLst>
              </p:cNvPr>
              <p:cNvSpPr/>
              <p:nvPr/>
            </p:nvSpPr>
            <p:spPr>
              <a:xfrm>
                <a:off x="5023430" y="1768453"/>
                <a:ext cx="3739366" cy="1198708"/>
              </a:xfrm>
              <a:custGeom>
                <a:avLst/>
                <a:gdLst/>
                <a:ahLst/>
                <a:cxnLst/>
                <a:rect l="l" t="t" r="r" b="b"/>
                <a:pathLst>
                  <a:path w="42268" h="8686" extrusionOk="0">
                    <a:moveTo>
                      <a:pt x="20982" y="518"/>
                    </a:moveTo>
                    <a:lnTo>
                      <a:pt x="26076" y="608"/>
                    </a:lnTo>
                    <a:lnTo>
                      <a:pt x="31169" y="715"/>
                    </a:lnTo>
                    <a:lnTo>
                      <a:pt x="36245" y="858"/>
                    </a:lnTo>
                    <a:lnTo>
                      <a:pt x="41339" y="1037"/>
                    </a:lnTo>
                    <a:lnTo>
                      <a:pt x="40999" y="1537"/>
                    </a:lnTo>
                    <a:lnTo>
                      <a:pt x="40660" y="2002"/>
                    </a:lnTo>
                    <a:lnTo>
                      <a:pt x="40284" y="2449"/>
                    </a:lnTo>
                    <a:lnTo>
                      <a:pt x="39891" y="2895"/>
                    </a:lnTo>
                    <a:lnTo>
                      <a:pt x="39480" y="3306"/>
                    </a:lnTo>
                    <a:lnTo>
                      <a:pt x="39051" y="3700"/>
                    </a:lnTo>
                    <a:lnTo>
                      <a:pt x="38604" y="4093"/>
                    </a:lnTo>
                    <a:lnTo>
                      <a:pt x="38140" y="4486"/>
                    </a:lnTo>
                    <a:lnTo>
                      <a:pt x="38104" y="4540"/>
                    </a:lnTo>
                    <a:lnTo>
                      <a:pt x="38086" y="4593"/>
                    </a:lnTo>
                    <a:lnTo>
                      <a:pt x="38050" y="4665"/>
                    </a:lnTo>
                    <a:lnTo>
                      <a:pt x="38032" y="4736"/>
                    </a:lnTo>
                    <a:lnTo>
                      <a:pt x="38050" y="4808"/>
                    </a:lnTo>
                    <a:lnTo>
                      <a:pt x="38104" y="4879"/>
                    </a:lnTo>
                    <a:lnTo>
                      <a:pt x="38980" y="5737"/>
                    </a:lnTo>
                    <a:lnTo>
                      <a:pt x="39873" y="6595"/>
                    </a:lnTo>
                    <a:lnTo>
                      <a:pt x="40785" y="7417"/>
                    </a:lnTo>
                    <a:lnTo>
                      <a:pt x="41249" y="7828"/>
                    </a:lnTo>
                    <a:lnTo>
                      <a:pt x="41732" y="8221"/>
                    </a:lnTo>
                    <a:lnTo>
                      <a:pt x="36567" y="8257"/>
                    </a:lnTo>
                    <a:lnTo>
                      <a:pt x="26255" y="8257"/>
                    </a:lnTo>
                    <a:lnTo>
                      <a:pt x="21090" y="8239"/>
                    </a:lnTo>
                    <a:lnTo>
                      <a:pt x="18534" y="8203"/>
                    </a:lnTo>
                    <a:lnTo>
                      <a:pt x="15978" y="8150"/>
                    </a:lnTo>
                    <a:lnTo>
                      <a:pt x="10831" y="8043"/>
                    </a:lnTo>
                    <a:lnTo>
                      <a:pt x="8275" y="7989"/>
                    </a:lnTo>
                    <a:lnTo>
                      <a:pt x="5702" y="7971"/>
                    </a:lnTo>
                    <a:lnTo>
                      <a:pt x="3146" y="7971"/>
                    </a:lnTo>
                    <a:lnTo>
                      <a:pt x="1859" y="8007"/>
                    </a:lnTo>
                    <a:lnTo>
                      <a:pt x="590" y="8043"/>
                    </a:lnTo>
                    <a:lnTo>
                      <a:pt x="1002" y="7649"/>
                    </a:lnTo>
                    <a:lnTo>
                      <a:pt x="1413" y="7256"/>
                    </a:lnTo>
                    <a:lnTo>
                      <a:pt x="1788" y="6845"/>
                    </a:lnTo>
                    <a:lnTo>
                      <a:pt x="2163" y="6398"/>
                    </a:lnTo>
                    <a:lnTo>
                      <a:pt x="2503" y="5952"/>
                    </a:lnTo>
                    <a:lnTo>
                      <a:pt x="2842" y="5505"/>
                    </a:lnTo>
                    <a:lnTo>
                      <a:pt x="3182" y="5040"/>
                    </a:lnTo>
                    <a:lnTo>
                      <a:pt x="3486" y="4575"/>
                    </a:lnTo>
                    <a:lnTo>
                      <a:pt x="3504" y="4522"/>
                    </a:lnTo>
                    <a:lnTo>
                      <a:pt x="3521" y="4468"/>
                    </a:lnTo>
                    <a:lnTo>
                      <a:pt x="3557" y="4450"/>
                    </a:lnTo>
                    <a:lnTo>
                      <a:pt x="3575" y="4415"/>
                    </a:lnTo>
                    <a:lnTo>
                      <a:pt x="3575" y="4361"/>
                    </a:lnTo>
                    <a:lnTo>
                      <a:pt x="3575" y="4325"/>
                    </a:lnTo>
                    <a:lnTo>
                      <a:pt x="3271" y="3825"/>
                    </a:lnTo>
                    <a:lnTo>
                      <a:pt x="2950" y="3324"/>
                    </a:lnTo>
                    <a:lnTo>
                      <a:pt x="2610" y="2842"/>
                    </a:lnTo>
                    <a:lnTo>
                      <a:pt x="2253" y="2377"/>
                    </a:lnTo>
                    <a:lnTo>
                      <a:pt x="1877" y="1912"/>
                    </a:lnTo>
                    <a:lnTo>
                      <a:pt x="1502" y="1448"/>
                    </a:lnTo>
                    <a:lnTo>
                      <a:pt x="751" y="554"/>
                    </a:lnTo>
                    <a:lnTo>
                      <a:pt x="2002" y="590"/>
                    </a:lnTo>
                    <a:lnTo>
                      <a:pt x="3271" y="608"/>
                    </a:lnTo>
                    <a:lnTo>
                      <a:pt x="5791" y="626"/>
                    </a:lnTo>
                    <a:lnTo>
                      <a:pt x="8329" y="608"/>
                    </a:lnTo>
                    <a:lnTo>
                      <a:pt x="10867" y="590"/>
                    </a:lnTo>
                    <a:lnTo>
                      <a:pt x="15925" y="518"/>
                    </a:lnTo>
                    <a:close/>
                    <a:moveTo>
                      <a:pt x="8186" y="0"/>
                    </a:moveTo>
                    <a:lnTo>
                      <a:pt x="6899" y="18"/>
                    </a:lnTo>
                    <a:lnTo>
                      <a:pt x="5630" y="54"/>
                    </a:lnTo>
                    <a:lnTo>
                      <a:pt x="4344" y="89"/>
                    </a:lnTo>
                    <a:lnTo>
                      <a:pt x="3075" y="143"/>
                    </a:lnTo>
                    <a:lnTo>
                      <a:pt x="1806" y="197"/>
                    </a:lnTo>
                    <a:lnTo>
                      <a:pt x="537" y="286"/>
                    </a:lnTo>
                    <a:lnTo>
                      <a:pt x="483" y="286"/>
                    </a:lnTo>
                    <a:lnTo>
                      <a:pt x="465" y="304"/>
                    </a:lnTo>
                    <a:lnTo>
                      <a:pt x="412" y="375"/>
                    </a:lnTo>
                    <a:lnTo>
                      <a:pt x="358" y="393"/>
                    </a:lnTo>
                    <a:lnTo>
                      <a:pt x="322" y="429"/>
                    </a:lnTo>
                    <a:lnTo>
                      <a:pt x="269" y="465"/>
                    </a:lnTo>
                    <a:lnTo>
                      <a:pt x="233" y="501"/>
                    </a:lnTo>
                    <a:lnTo>
                      <a:pt x="215" y="554"/>
                    </a:lnTo>
                    <a:lnTo>
                      <a:pt x="215" y="608"/>
                    </a:lnTo>
                    <a:lnTo>
                      <a:pt x="233" y="679"/>
                    </a:lnTo>
                    <a:lnTo>
                      <a:pt x="251" y="733"/>
                    </a:lnTo>
                    <a:lnTo>
                      <a:pt x="948" y="1644"/>
                    </a:lnTo>
                    <a:lnTo>
                      <a:pt x="1663" y="2574"/>
                    </a:lnTo>
                    <a:lnTo>
                      <a:pt x="2038" y="3020"/>
                    </a:lnTo>
                    <a:lnTo>
                      <a:pt x="2413" y="3467"/>
                    </a:lnTo>
                    <a:lnTo>
                      <a:pt x="2807" y="3896"/>
                    </a:lnTo>
                    <a:lnTo>
                      <a:pt x="3218" y="4289"/>
                    </a:lnTo>
                    <a:lnTo>
                      <a:pt x="3182" y="4325"/>
                    </a:lnTo>
                    <a:lnTo>
                      <a:pt x="3128" y="4361"/>
                    </a:lnTo>
                    <a:lnTo>
                      <a:pt x="2789" y="4879"/>
                    </a:lnTo>
                    <a:lnTo>
                      <a:pt x="2413" y="5362"/>
                    </a:lnTo>
                    <a:lnTo>
                      <a:pt x="2038" y="5844"/>
                    </a:lnTo>
                    <a:lnTo>
                      <a:pt x="1645" y="6309"/>
                    </a:lnTo>
                    <a:lnTo>
                      <a:pt x="841" y="7238"/>
                    </a:lnTo>
                    <a:lnTo>
                      <a:pt x="19" y="8168"/>
                    </a:lnTo>
                    <a:lnTo>
                      <a:pt x="1" y="8203"/>
                    </a:lnTo>
                    <a:lnTo>
                      <a:pt x="1" y="8257"/>
                    </a:lnTo>
                    <a:lnTo>
                      <a:pt x="1" y="8293"/>
                    </a:lnTo>
                    <a:lnTo>
                      <a:pt x="19" y="8329"/>
                    </a:lnTo>
                    <a:lnTo>
                      <a:pt x="54" y="8364"/>
                    </a:lnTo>
                    <a:lnTo>
                      <a:pt x="90" y="8382"/>
                    </a:lnTo>
                    <a:lnTo>
                      <a:pt x="144" y="8382"/>
                    </a:lnTo>
                    <a:lnTo>
                      <a:pt x="179" y="8364"/>
                    </a:lnTo>
                    <a:lnTo>
                      <a:pt x="251" y="8311"/>
                    </a:lnTo>
                    <a:lnTo>
                      <a:pt x="305" y="8329"/>
                    </a:lnTo>
                    <a:lnTo>
                      <a:pt x="1591" y="8418"/>
                    </a:lnTo>
                    <a:lnTo>
                      <a:pt x="2896" y="8489"/>
                    </a:lnTo>
                    <a:lnTo>
                      <a:pt x="4183" y="8543"/>
                    </a:lnTo>
                    <a:lnTo>
                      <a:pt x="5487" y="8597"/>
                    </a:lnTo>
                    <a:lnTo>
                      <a:pt x="8097" y="8650"/>
                    </a:lnTo>
                    <a:lnTo>
                      <a:pt x="10688" y="8668"/>
                    </a:lnTo>
                    <a:lnTo>
                      <a:pt x="13297" y="8686"/>
                    </a:lnTo>
                    <a:lnTo>
                      <a:pt x="15907" y="8668"/>
                    </a:lnTo>
                    <a:lnTo>
                      <a:pt x="21090" y="8668"/>
                    </a:lnTo>
                    <a:lnTo>
                      <a:pt x="26290" y="8686"/>
                    </a:lnTo>
                    <a:lnTo>
                      <a:pt x="31491" y="8668"/>
                    </a:lnTo>
                    <a:lnTo>
                      <a:pt x="41875" y="8614"/>
                    </a:lnTo>
                    <a:lnTo>
                      <a:pt x="41946" y="8614"/>
                    </a:lnTo>
                    <a:lnTo>
                      <a:pt x="42000" y="8579"/>
                    </a:lnTo>
                    <a:lnTo>
                      <a:pt x="42036" y="8525"/>
                    </a:lnTo>
                    <a:lnTo>
                      <a:pt x="42071" y="8471"/>
                    </a:lnTo>
                    <a:lnTo>
                      <a:pt x="42107" y="8489"/>
                    </a:lnTo>
                    <a:lnTo>
                      <a:pt x="42161" y="8471"/>
                    </a:lnTo>
                    <a:lnTo>
                      <a:pt x="42197" y="8436"/>
                    </a:lnTo>
                    <a:lnTo>
                      <a:pt x="42232" y="8400"/>
                    </a:lnTo>
                    <a:lnTo>
                      <a:pt x="42250" y="8346"/>
                    </a:lnTo>
                    <a:lnTo>
                      <a:pt x="42268" y="8311"/>
                    </a:lnTo>
                    <a:lnTo>
                      <a:pt x="42250" y="8257"/>
                    </a:lnTo>
                    <a:lnTo>
                      <a:pt x="42232" y="8203"/>
                    </a:lnTo>
                    <a:lnTo>
                      <a:pt x="41803" y="7739"/>
                    </a:lnTo>
                    <a:lnTo>
                      <a:pt x="41357" y="7274"/>
                    </a:lnTo>
                    <a:lnTo>
                      <a:pt x="40910" y="6809"/>
                    </a:lnTo>
                    <a:lnTo>
                      <a:pt x="40445" y="6363"/>
                    </a:lnTo>
                    <a:lnTo>
                      <a:pt x="39498" y="5505"/>
                    </a:lnTo>
                    <a:lnTo>
                      <a:pt x="38551" y="4647"/>
                    </a:lnTo>
                    <a:lnTo>
                      <a:pt x="38801" y="4486"/>
                    </a:lnTo>
                    <a:lnTo>
                      <a:pt x="39051" y="4307"/>
                    </a:lnTo>
                    <a:lnTo>
                      <a:pt x="39516" y="3932"/>
                    </a:lnTo>
                    <a:lnTo>
                      <a:pt x="39963" y="3539"/>
                    </a:lnTo>
                    <a:lnTo>
                      <a:pt x="40391" y="3110"/>
                    </a:lnTo>
                    <a:lnTo>
                      <a:pt x="40785" y="2645"/>
                    </a:lnTo>
                    <a:lnTo>
                      <a:pt x="41160" y="2181"/>
                    </a:lnTo>
                    <a:lnTo>
                      <a:pt x="41517" y="1680"/>
                    </a:lnTo>
                    <a:lnTo>
                      <a:pt x="41821" y="1180"/>
                    </a:lnTo>
                    <a:lnTo>
                      <a:pt x="41857" y="1108"/>
                    </a:lnTo>
                    <a:lnTo>
                      <a:pt x="41857" y="1037"/>
                    </a:lnTo>
                    <a:lnTo>
                      <a:pt x="41857" y="983"/>
                    </a:lnTo>
                    <a:lnTo>
                      <a:pt x="41821" y="929"/>
                    </a:lnTo>
                    <a:lnTo>
                      <a:pt x="41785" y="894"/>
                    </a:lnTo>
                    <a:lnTo>
                      <a:pt x="41750" y="858"/>
                    </a:lnTo>
                    <a:lnTo>
                      <a:pt x="41696" y="840"/>
                    </a:lnTo>
                    <a:lnTo>
                      <a:pt x="41625" y="822"/>
                    </a:lnTo>
                    <a:lnTo>
                      <a:pt x="41607" y="733"/>
                    </a:lnTo>
                    <a:lnTo>
                      <a:pt x="41571" y="679"/>
                    </a:lnTo>
                    <a:lnTo>
                      <a:pt x="41517" y="626"/>
                    </a:lnTo>
                    <a:lnTo>
                      <a:pt x="41428" y="608"/>
                    </a:lnTo>
                    <a:lnTo>
                      <a:pt x="36317" y="411"/>
                    </a:lnTo>
                    <a:lnTo>
                      <a:pt x="31205" y="268"/>
                    </a:lnTo>
                    <a:lnTo>
                      <a:pt x="28650" y="215"/>
                    </a:lnTo>
                    <a:lnTo>
                      <a:pt x="26094" y="179"/>
                    </a:lnTo>
                    <a:lnTo>
                      <a:pt x="23538" y="143"/>
                    </a:lnTo>
                    <a:lnTo>
                      <a:pt x="20982" y="125"/>
                    </a:lnTo>
                    <a:lnTo>
                      <a:pt x="18427" y="89"/>
                    </a:lnTo>
                    <a:lnTo>
                      <a:pt x="15871" y="54"/>
                    </a:lnTo>
                    <a:lnTo>
                      <a:pt x="13315" y="18"/>
                    </a:lnTo>
                    <a:lnTo>
                      <a:pt x="10742" y="0"/>
                    </a:lnTo>
                    <a:close/>
                  </a:path>
                </a:pathLst>
              </a:custGeom>
              <a:solidFill>
                <a:srgbClr val="002060"/>
              </a:solidFill>
              <a:ln w="19050" cap="flat" cmpd="sng">
                <a:solidFill>
                  <a:srgbClr val="00B0F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16" name="TextBox 15">
                <a:extLst>
                  <a:ext uri="{FF2B5EF4-FFF2-40B4-BE49-F238E27FC236}">
                    <a16:creationId xmlns:a16="http://schemas.microsoft.com/office/drawing/2014/main" id="{96C6FB73-F489-A40D-8F1D-BE14FBAE218C}"/>
                  </a:ext>
                </a:extLst>
              </p:cNvPr>
              <p:cNvSpPr txBox="1"/>
              <p:nvPr/>
            </p:nvSpPr>
            <p:spPr>
              <a:xfrm>
                <a:off x="5774296" y="1992199"/>
                <a:ext cx="2209415" cy="53091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Thiếu</a:t>
                </a:r>
                <a:r>
                  <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 </a:t>
                </a:r>
                <a:r>
                  <a:rPr kumimoji="0" lang="en-US" sz="4000" b="1" i="0" u="none" strike="noStrike" kern="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rPr>
                  <a:t>nhi</a:t>
                </a:r>
                <a:endParaRPr kumimoji="0" lang="en-US" sz="40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14" name="Picture 13">
              <a:extLst>
                <a:ext uri="{FF2B5EF4-FFF2-40B4-BE49-F238E27FC236}">
                  <a16:creationId xmlns:a16="http://schemas.microsoft.com/office/drawing/2014/main" id="{098579DF-F208-3CE8-EDE7-B56850D0987F}"/>
                </a:ext>
              </a:extLst>
            </p:cNvPr>
            <p:cNvPicPr>
              <a:picLocks noChangeAspect="1"/>
            </p:cNvPicPr>
            <p:nvPr/>
          </p:nvPicPr>
          <p:blipFill>
            <a:blip r:embed="rId8"/>
            <a:stretch>
              <a:fillRect/>
            </a:stretch>
          </p:blipFill>
          <p:spPr>
            <a:xfrm>
              <a:off x="232815" y="3341685"/>
              <a:ext cx="1171989" cy="1547817"/>
            </a:xfrm>
            <a:prstGeom prst="rect">
              <a:avLst/>
            </a:prstGeom>
          </p:spPr>
        </p:pic>
      </p:grpSp>
      <p:sp>
        <p:nvSpPr>
          <p:cNvPr id="22" name="Multiplication Sign 21">
            <a:extLst>
              <a:ext uri="{FF2B5EF4-FFF2-40B4-BE49-F238E27FC236}">
                <a16:creationId xmlns:a16="http://schemas.microsoft.com/office/drawing/2014/main" id="{463A3B68-F785-3601-04F4-6E104554C553}"/>
              </a:ext>
            </a:extLst>
          </p:cNvPr>
          <p:cNvSpPr/>
          <p:nvPr/>
        </p:nvSpPr>
        <p:spPr>
          <a:xfrm>
            <a:off x="10250645" y="2444144"/>
            <a:ext cx="1736176" cy="1496332"/>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4" name="Multiplication Sign 23">
            <a:extLst>
              <a:ext uri="{FF2B5EF4-FFF2-40B4-BE49-F238E27FC236}">
                <a16:creationId xmlns:a16="http://schemas.microsoft.com/office/drawing/2014/main" id="{ABBAE87F-0486-5D5D-CB85-744B12DC658F}"/>
              </a:ext>
            </a:extLst>
          </p:cNvPr>
          <p:cNvSpPr/>
          <p:nvPr/>
        </p:nvSpPr>
        <p:spPr>
          <a:xfrm>
            <a:off x="4605400" y="2434535"/>
            <a:ext cx="1670421" cy="1598277"/>
          </a:xfrm>
          <a:prstGeom prst="mathMultiply">
            <a:avLst/>
          </a:prstGeom>
          <a:solidFill>
            <a:srgbClr val="92D050"/>
          </a:solidFill>
          <a:ln>
            <a:prstDash val="sysDash"/>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25" name="Heart 24">
            <a:extLst>
              <a:ext uri="{FF2B5EF4-FFF2-40B4-BE49-F238E27FC236}">
                <a16:creationId xmlns:a16="http://schemas.microsoft.com/office/drawing/2014/main" id="{896BF6AE-D0FD-7E79-8BCD-E643AA552C13}"/>
              </a:ext>
            </a:extLst>
          </p:cNvPr>
          <p:cNvSpPr/>
          <p:nvPr/>
        </p:nvSpPr>
        <p:spPr>
          <a:xfrm>
            <a:off x="8030045" y="4684179"/>
            <a:ext cx="1490600" cy="1339539"/>
          </a:xfrm>
          <a:prstGeom prst="hear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pic>
        <p:nvPicPr>
          <p:cNvPr id="27" name="Tiếng nhạc sai">
            <a:hlinkClick r:id="" action="ppaction://media"/>
            <a:extLst>
              <a:ext uri="{FF2B5EF4-FFF2-40B4-BE49-F238E27FC236}">
                <a16:creationId xmlns:a16="http://schemas.microsoft.com/office/drawing/2014/main" id="{5181936C-19BA-3667-2DDC-90F023BEA2DC}"/>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19417" y="1872769"/>
            <a:ext cx="1245280" cy="1245280"/>
          </a:xfrm>
          <a:prstGeom prst="rect">
            <a:avLst/>
          </a:prstGeom>
        </p:spPr>
      </p:pic>
      <p:pic>
        <p:nvPicPr>
          <p:cNvPr id="28" name="Tiếng nhạc sai">
            <a:hlinkClick r:id="" action="ppaction://media"/>
            <a:extLst>
              <a:ext uri="{FF2B5EF4-FFF2-40B4-BE49-F238E27FC236}">
                <a16:creationId xmlns:a16="http://schemas.microsoft.com/office/drawing/2014/main" id="{060B3E72-4C95-CDD2-D7CE-5E4FC3CD74AD}"/>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87593" y="3370999"/>
            <a:ext cx="1245280" cy="1245280"/>
          </a:xfrm>
          <a:prstGeom prst="rect">
            <a:avLst/>
          </a:prstGeom>
        </p:spPr>
      </p:pic>
      <p:pic>
        <p:nvPicPr>
          <p:cNvPr id="29" name="Tieng-tinh-tinh-www_nhacchuongvui_com">
            <a:hlinkClick r:id="" action="ppaction://media"/>
            <a:extLst>
              <a:ext uri="{FF2B5EF4-FFF2-40B4-BE49-F238E27FC236}">
                <a16:creationId xmlns:a16="http://schemas.microsoft.com/office/drawing/2014/main" id="{1AF1596C-248F-42C8-EE36-37ECA1E9DB55}"/>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549503" y="5250008"/>
            <a:ext cx="1670421" cy="1670421"/>
          </a:xfrm>
          <a:prstGeom prst="rect">
            <a:avLst/>
          </a:prstGeom>
        </p:spPr>
      </p:pic>
      <p:grpSp>
        <p:nvGrpSpPr>
          <p:cNvPr id="38" name="Group 37">
            <a:extLst>
              <a:ext uri="{FF2B5EF4-FFF2-40B4-BE49-F238E27FC236}">
                <a16:creationId xmlns:a16="http://schemas.microsoft.com/office/drawing/2014/main" id="{B7556BA4-9A17-9D81-49AC-53F478D0B99B}"/>
              </a:ext>
            </a:extLst>
          </p:cNvPr>
          <p:cNvGrpSpPr/>
          <p:nvPr/>
        </p:nvGrpSpPr>
        <p:grpSpPr>
          <a:xfrm>
            <a:off x="244770" y="157988"/>
            <a:ext cx="11814317" cy="2071327"/>
            <a:chOff x="183577" y="118491"/>
            <a:chExt cx="8860738" cy="1553496"/>
          </a:xfrm>
        </p:grpSpPr>
        <p:grpSp>
          <p:nvGrpSpPr>
            <p:cNvPr id="31" name="Group 30">
              <a:extLst>
                <a:ext uri="{FF2B5EF4-FFF2-40B4-BE49-F238E27FC236}">
                  <a16:creationId xmlns:a16="http://schemas.microsoft.com/office/drawing/2014/main" id="{2EB5A7C0-2EAA-D0B5-204E-A1F503FC01DF}"/>
                </a:ext>
              </a:extLst>
            </p:cNvPr>
            <p:cNvGrpSpPr/>
            <p:nvPr/>
          </p:nvGrpSpPr>
          <p:grpSpPr>
            <a:xfrm>
              <a:off x="472035" y="118491"/>
              <a:ext cx="8572280" cy="1553496"/>
              <a:chOff x="335021" y="23792"/>
              <a:chExt cx="8572280" cy="1553496"/>
            </a:xfrm>
          </p:grpSpPr>
          <p:grpSp>
            <p:nvGrpSpPr>
              <p:cNvPr id="33" name="Group 32">
                <a:extLst>
                  <a:ext uri="{FF2B5EF4-FFF2-40B4-BE49-F238E27FC236}">
                    <a16:creationId xmlns:a16="http://schemas.microsoft.com/office/drawing/2014/main" id="{23238C2F-57AE-965F-1EF3-C03B5E056F1F}"/>
                  </a:ext>
                </a:extLst>
              </p:cNvPr>
              <p:cNvGrpSpPr/>
              <p:nvPr/>
            </p:nvGrpSpPr>
            <p:grpSpPr>
              <a:xfrm>
                <a:off x="335021" y="23792"/>
                <a:ext cx="8572280" cy="1553496"/>
                <a:chOff x="335021" y="23792"/>
                <a:chExt cx="8572280" cy="1553496"/>
              </a:xfrm>
            </p:grpSpPr>
            <p:sp>
              <p:nvSpPr>
                <p:cNvPr id="35" name="Google Shape;2105;p47">
                  <a:extLst>
                    <a:ext uri="{FF2B5EF4-FFF2-40B4-BE49-F238E27FC236}">
                      <a16:creationId xmlns:a16="http://schemas.microsoft.com/office/drawing/2014/main" id="{EE8F448B-EB5B-94DA-C012-0127D2787B1A}"/>
                    </a:ext>
                  </a:extLst>
                </p:cNvPr>
                <p:cNvSpPr/>
                <p:nvPr/>
              </p:nvSpPr>
              <p:spPr>
                <a:xfrm>
                  <a:off x="335021" y="23792"/>
                  <a:ext cx="8572280" cy="1553496"/>
                </a:xfrm>
                <a:custGeom>
                  <a:avLst/>
                  <a:gdLst/>
                  <a:ahLst/>
                  <a:cxnLst/>
                  <a:rect l="l" t="t" r="r" b="b"/>
                  <a:pathLst>
                    <a:path w="54430" h="54969" extrusionOk="0">
                      <a:moveTo>
                        <a:pt x="16727" y="519"/>
                      </a:moveTo>
                      <a:lnTo>
                        <a:pt x="18344" y="540"/>
                      </a:lnTo>
                      <a:lnTo>
                        <a:pt x="17452" y="560"/>
                      </a:lnTo>
                      <a:lnTo>
                        <a:pt x="15856" y="560"/>
                      </a:lnTo>
                      <a:lnTo>
                        <a:pt x="16727" y="519"/>
                      </a:lnTo>
                      <a:close/>
                      <a:moveTo>
                        <a:pt x="1430" y="12810"/>
                      </a:moveTo>
                      <a:lnTo>
                        <a:pt x="1430" y="13432"/>
                      </a:lnTo>
                      <a:lnTo>
                        <a:pt x="1389" y="13225"/>
                      </a:lnTo>
                      <a:lnTo>
                        <a:pt x="1389" y="13142"/>
                      </a:lnTo>
                      <a:lnTo>
                        <a:pt x="1389" y="13038"/>
                      </a:lnTo>
                      <a:lnTo>
                        <a:pt x="1430" y="12810"/>
                      </a:lnTo>
                      <a:close/>
                      <a:moveTo>
                        <a:pt x="1430" y="13556"/>
                      </a:moveTo>
                      <a:lnTo>
                        <a:pt x="1410" y="13971"/>
                      </a:lnTo>
                      <a:lnTo>
                        <a:pt x="1410" y="13888"/>
                      </a:lnTo>
                      <a:lnTo>
                        <a:pt x="1430" y="13556"/>
                      </a:lnTo>
                      <a:close/>
                      <a:moveTo>
                        <a:pt x="30966" y="1"/>
                      </a:moveTo>
                      <a:lnTo>
                        <a:pt x="30303" y="21"/>
                      </a:lnTo>
                      <a:lnTo>
                        <a:pt x="29640" y="63"/>
                      </a:lnTo>
                      <a:lnTo>
                        <a:pt x="29246" y="84"/>
                      </a:lnTo>
                      <a:lnTo>
                        <a:pt x="28355" y="42"/>
                      </a:lnTo>
                      <a:lnTo>
                        <a:pt x="27816" y="21"/>
                      </a:lnTo>
                      <a:lnTo>
                        <a:pt x="26634" y="21"/>
                      </a:lnTo>
                      <a:lnTo>
                        <a:pt x="26013" y="63"/>
                      </a:lnTo>
                      <a:lnTo>
                        <a:pt x="25577" y="104"/>
                      </a:lnTo>
                      <a:lnTo>
                        <a:pt x="25163" y="146"/>
                      </a:lnTo>
                      <a:lnTo>
                        <a:pt x="24976" y="187"/>
                      </a:lnTo>
                      <a:lnTo>
                        <a:pt x="24396" y="229"/>
                      </a:lnTo>
                      <a:lnTo>
                        <a:pt x="23940" y="249"/>
                      </a:lnTo>
                      <a:lnTo>
                        <a:pt x="23214" y="270"/>
                      </a:lnTo>
                      <a:lnTo>
                        <a:pt x="22344" y="249"/>
                      </a:lnTo>
                      <a:lnTo>
                        <a:pt x="21618" y="249"/>
                      </a:lnTo>
                      <a:lnTo>
                        <a:pt x="20872" y="270"/>
                      </a:lnTo>
                      <a:lnTo>
                        <a:pt x="20748" y="229"/>
                      </a:lnTo>
                      <a:lnTo>
                        <a:pt x="20582" y="208"/>
                      </a:lnTo>
                      <a:lnTo>
                        <a:pt x="19421" y="167"/>
                      </a:lnTo>
                      <a:lnTo>
                        <a:pt x="18530" y="146"/>
                      </a:lnTo>
                      <a:lnTo>
                        <a:pt x="18136" y="125"/>
                      </a:lnTo>
                      <a:lnTo>
                        <a:pt x="17722" y="125"/>
                      </a:lnTo>
                      <a:lnTo>
                        <a:pt x="16830" y="167"/>
                      </a:lnTo>
                      <a:lnTo>
                        <a:pt x="14530" y="167"/>
                      </a:lnTo>
                      <a:lnTo>
                        <a:pt x="13929" y="146"/>
                      </a:lnTo>
                      <a:lnTo>
                        <a:pt x="13328" y="167"/>
                      </a:lnTo>
                      <a:lnTo>
                        <a:pt x="11980" y="208"/>
                      </a:lnTo>
                      <a:lnTo>
                        <a:pt x="10239" y="249"/>
                      </a:lnTo>
                      <a:lnTo>
                        <a:pt x="8519" y="249"/>
                      </a:lnTo>
                      <a:lnTo>
                        <a:pt x="7752" y="270"/>
                      </a:lnTo>
                      <a:lnTo>
                        <a:pt x="6964" y="291"/>
                      </a:lnTo>
                      <a:lnTo>
                        <a:pt x="5824" y="291"/>
                      </a:lnTo>
                      <a:lnTo>
                        <a:pt x="4664" y="270"/>
                      </a:lnTo>
                      <a:lnTo>
                        <a:pt x="4021" y="291"/>
                      </a:lnTo>
                      <a:lnTo>
                        <a:pt x="3379" y="332"/>
                      </a:lnTo>
                      <a:lnTo>
                        <a:pt x="2322" y="312"/>
                      </a:lnTo>
                      <a:lnTo>
                        <a:pt x="2177" y="332"/>
                      </a:lnTo>
                      <a:lnTo>
                        <a:pt x="2135" y="332"/>
                      </a:lnTo>
                      <a:lnTo>
                        <a:pt x="2114" y="374"/>
                      </a:lnTo>
                      <a:lnTo>
                        <a:pt x="2135" y="395"/>
                      </a:lnTo>
                      <a:lnTo>
                        <a:pt x="2156" y="395"/>
                      </a:lnTo>
                      <a:lnTo>
                        <a:pt x="2322" y="415"/>
                      </a:lnTo>
                      <a:lnTo>
                        <a:pt x="2715" y="415"/>
                      </a:lnTo>
                      <a:lnTo>
                        <a:pt x="3586" y="436"/>
                      </a:lnTo>
                      <a:lnTo>
                        <a:pt x="4456" y="436"/>
                      </a:lnTo>
                      <a:lnTo>
                        <a:pt x="6115" y="457"/>
                      </a:lnTo>
                      <a:lnTo>
                        <a:pt x="6695" y="477"/>
                      </a:lnTo>
                      <a:lnTo>
                        <a:pt x="7255" y="498"/>
                      </a:lnTo>
                      <a:lnTo>
                        <a:pt x="7690" y="498"/>
                      </a:lnTo>
                      <a:lnTo>
                        <a:pt x="7172" y="519"/>
                      </a:lnTo>
                      <a:lnTo>
                        <a:pt x="6156" y="540"/>
                      </a:lnTo>
                      <a:lnTo>
                        <a:pt x="2881" y="540"/>
                      </a:lnTo>
                      <a:lnTo>
                        <a:pt x="2591" y="581"/>
                      </a:lnTo>
                      <a:lnTo>
                        <a:pt x="2322" y="643"/>
                      </a:lnTo>
                      <a:lnTo>
                        <a:pt x="2094" y="705"/>
                      </a:lnTo>
                      <a:lnTo>
                        <a:pt x="1907" y="788"/>
                      </a:lnTo>
                      <a:lnTo>
                        <a:pt x="1721" y="892"/>
                      </a:lnTo>
                      <a:lnTo>
                        <a:pt x="1575" y="1016"/>
                      </a:lnTo>
                      <a:lnTo>
                        <a:pt x="1451" y="1141"/>
                      </a:lnTo>
                      <a:lnTo>
                        <a:pt x="1347" y="1265"/>
                      </a:lnTo>
                      <a:lnTo>
                        <a:pt x="1265" y="1410"/>
                      </a:lnTo>
                      <a:lnTo>
                        <a:pt x="1202" y="1555"/>
                      </a:lnTo>
                      <a:lnTo>
                        <a:pt x="1140" y="1680"/>
                      </a:lnTo>
                      <a:lnTo>
                        <a:pt x="1099" y="1825"/>
                      </a:lnTo>
                      <a:lnTo>
                        <a:pt x="1078" y="1970"/>
                      </a:lnTo>
                      <a:lnTo>
                        <a:pt x="1057" y="2219"/>
                      </a:lnTo>
                      <a:lnTo>
                        <a:pt x="1057" y="2571"/>
                      </a:lnTo>
                      <a:lnTo>
                        <a:pt x="1037" y="2923"/>
                      </a:lnTo>
                      <a:lnTo>
                        <a:pt x="995" y="3607"/>
                      </a:lnTo>
                      <a:lnTo>
                        <a:pt x="912" y="4084"/>
                      </a:lnTo>
                      <a:lnTo>
                        <a:pt x="891" y="4312"/>
                      </a:lnTo>
                      <a:lnTo>
                        <a:pt x="871" y="4540"/>
                      </a:lnTo>
                      <a:lnTo>
                        <a:pt x="829" y="5535"/>
                      </a:lnTo>
                      <a:lnTo>
                        <a:pt x="809" y="6447"/>
                      </a:lnTo>
                      <a:lnTo>
                        <a:pt x="809" y="6530"/>
                      </a:lnTo>
                      <a:lnTo>
                        <a:pt x="809" y="6550"/>
                      </a:lnTo>
                      <a:lnTo>
                        <a:pt x="829" y="6758"/>
                      </a:lnTo>
                      <a:lnTo>
                        <a:pt x="850" y="6944"/>
                      </a:lnTo>
                      <a:lnTo>
                        <a:pt x="891" y="7089"/>
                      </a:lnTo>
                      <a:lnTo>
                        <a:pt x="912" y="7317"/>
                      </a:lnTo>
                      <a:lnTo>
                        <a:pt x="912" y="7483"/>
                      </a:lnTo>
                      <a:lnTo>
                        <a:pt x="891" y="7670"/>
                      </a:lnTo>
                      <a:lnTo>
                        <a:pt x="829" y="8043"/>
                      </a:lnTo>
                      <a:lnTo>
                        <a:pt x="809" y="8229"/>
                      </a:lnTo>
                      <a:lnTo>
                        <a:pt x="809" y="8416"/>
                      </a:lnTo>
                      <a:lnTo>
                        <a:pt x="850" y="9100"/>
                      </a:lnTo>
                      <a:lnTo>
                        <a:pt x="850" y="9307"/>
                      </a:lnTo>
                      <a:lnTo>
                        <a:pt x="726" y="9929"/>
                      </a:lnTo>
                      <a:lnTo>
                        <a:pt x="581" y="10841"/>
                      </a:lnTo>
                      <a:lnTo>
                        <a:pt x="518" y="11152"/>
                      </a:lnTo>
                      <a:lnTo>
                        <a:pt x="456" y="11483"/>
                      </a:lnTo>
                      <a:lnTo>
                        <a:pt x="456" y="11649"/>
                      </a:lnTo>
                      <a:lnTo>
                        <a:pt x="456" y="11815"/>
                      </a:lnTo>
                      <a:lnTo>
                        <a:pt x="477" y="11981"/>
                      </a:lnTo>
                      <a:lnTo>
                        <a:pt x="518" y="12147"/>
                      </a:lnTo>
                      <a:lnTo>
                        <a:pt x="581" y="12375"/>
                      </a:lnTo>
                      <a:lnTo>
                        <a:pt x="601" y="12582"/>
                      </a:lnTo>
                      <a:lnTo>
                        <a:pt x="581" y="12706"/>
                      </a:lnTo>
                      <a:lnTo>
                        <a:pt x="560" y="12851"/>
                      </a:lnTo>
                      <a:lnTo>
                        <a:pt x="581" y="12997"/>
                      </a:lnTo>
                      <a:lnTo>
                        <a:pt x="601" y="13162"/>
                      </a:lnTo>
                      <a:lnTo>
                        <a:pt x="601" y="13328"/>
                      </a:lnTo>
                      <a:lnTo>
                        <a:pt x="601" y="13411"/>
                      </a:lnTo>
                      <a:lnTo>
                        <a:pt x="560" y="13494"/>
                      </a:lnTo>
                      <a:lnTo>
                        <a:pt x="498" y="13639"/>
                      </a:lnTo>
                      <a:lnTo>
                        <a:pt x="456" y="13805"/>
                      </a:lnTo>
                      <a:lnTo>
                        <a:pt x="456" y="14095"/>
                      </a:lnTo>
                      <a:lnTo>
                        <a:pt x="477" y="14385"/>
                      </a:lnTo>
                      <a:lnTo>
                        <a:pt x="435" y="14758"/>
                      </a:lnTo>
                      <a:lnTo>
                        <a:pt x="353" y="15152"/>
                      </a:lnTo>
                      <a:lnTo>
                        <a:pt x="311" y="15442"/>
                      </a:lnTo>
                      <a:lnTo>
                        <a:pt x="290" y="15774"/>
                      </a:lnTo>
                      <a:lnTo>
                        <a:pt x="228" y="16541"/>
                      </a:lnTo>
                      <a:lnTo>
                        <a:pt x="125" y="17018"/>
                      </a:lnTo>
                      <a:lnTo>
                        <a:pt x="42" y="17349"/>
                      </a:lnTo>
                      <a:lnTo>
                        <a:pt x="21" y="17660"/>
                      </a:lnTo>
                      <a:lnTo>
                        <a:pt x="0" y="18158"/>
                      </a:lnTo>
                      <a:lnTo>
                        <a:pt x="0" y="18655"/>
                      </a:lnTo>
                      <a:lnTo>
                        <a:pt x="21" y="19194"/>
                      </a:lnTo>
                      <a:lnTo>
                        <a:pt x="62" y="19463"/>
                      </a:lnTo>
                      <a:lnTo>
                        <a:pt x="104" y="19733"/>
                      </a:lnTo>
                      <a:lnTo>
                        <a:pt x="166" y="20044"/>
                      </a:lnTo>
                      <a:lnTo>
                        <a:pt x="104" y="20417"/>
                      </a:lnTo>
                      <a:lnTo>
                        <a:pt x="62" y="20769"/>
                      </a:lnTo>
                      <a:lnTo>
                        <a:pt x="21" y="21204"/>
                      </a:lnTo>
                      <a:lnTo>
                        <a:pt x="21" y="21660"/>
                      </a:lnTo>
                      <a:lnTo>
                        <a:pt x="21" y="21909"/>
                      </a:lnTo>
                      <a:lnTo>
                        <a:pt x="42" y="22158"/>
                      </a:lnTo>
                      <a:lnTo>
                        <a:pt x="125" y="22676"/>
                      </a:lnTo>
                      <a:lnTo>
                        <a:pt x="166" y="22863"/>
                      </a:lnTo>
                      <a:lnTo>
                        <a:pt x="207" y="23028"/>
                      </a:lnTo>
                      <a:lnTo>
                        <a:pt x="332" y="23360"/>
                      </a:lnTo>
                      <a:lnTo>
                        <a:pt x="415" y="23505"/>
                      </a:lnTo>
                      <a:lnTo>
                        <a:pt x="498" y="23982"/>
                      </a:lnTo>
                      <a:lnTo>
                        <a:pt x="539" y="24355"/>
                      </a:lnTo>
                      <a:lnTo>
                        <a:pt x="581" y="24935"/>
                      </a:lnTo>
                      <a:lnTo>
                        <a:pt x="581" y="25288"/>
                      </a:lnTo>
                      <a:lnTo>
                        <a:pt x="560" y="25640"/>
                      </a:lnTo>
                      <a:lnTo>
                        <a:pt x="560" y="25951"/>
                      </a:lnTo>
                      <a:lnTo>
                        <a:pt x="560" y="26241"/>
                      </a:lnTo>
                      <a:lnTo>
                        <a:pt x="601" y="26842"/>
                      </a:lnTo>
                      <a:lnTo>
                        <a:pt x="518" y="26946"/>
                      </a:lnTo>
                      <a:lnTo>
                        <a:pt x="498" y="27008"/>
                      </a:lnTo>
                      <a:lnTo>
                        <a:pt x="477" y="27070"/>
                      </a:lnTo>
                      <a:lnTo>
                        <a:pt x="415" y="27547"/>
                      </a:lnTo>
                      <a:lnTo>
                        <a:pt x="373" y="28003"/>
                      </a:lnTo>
                      <a:lnTo>
                        <a:pt x="311" y="28728"/>
                      </a:lnTo>
                      <a:lnTo>
                        <a:pt x="290" y="29060"/>
                      </a:lnTo>
                      <a:lnTo>
                        <a:pt x="270" y="29412"/>
                      </a:lnTo>
                      <a:lnTo>
                        <a:pt x="311" y="29765"/>
                      </a:lnTo>
                      <a:lnTo>
                        <a:pt x="353" y="30117"/>
                      </a:lnTo>
                      <a:lnTo>
                        <a:pt x="373" y="30200"/>
                      </a:lnTo>
                      <a:lnTo>
                        <a:pt x="373" y="30262"/>
                      </a:lnTo>
                      <a:lnTo>
                        <a:pt x="373" y="30946"/>
                      </a:lnTo>
                      <a:lnTo>
                        <a:pt x="373" y="31464"/>
                      </a:lnTo>
                      <a:lnTo>
                        <a:pt x="332" y="31982"/>
                      </a:lnTo>
                      <a:lnTo>
                        <a:pt x="332" y="32459"/>
                      </a:lnTo>
                      <a:lnTo>
                        <a:pt x="353" y="32957"/>
                      </a:lnTo>
                      <a:lnTo>
                        <a:pt x="456" y="34055"/>
                      </a:lnTo>
                      <a:lnTo>
                        <a:pt x="518" y="34760"/>
                      </a:lnTo>
                      <a:lnTo>
                        <a:pt x="539" y="35465"/>
                      </a:lnTo>
                      <a:lnTo>
                        <a:pt x="539" y="36024"/>
                      </a:lnTo>
                      <a:lnTo>
                        <a:pt x="539" y="36356"/>
                      </a:lnTo>
                      <a:lnTo>
                        <a:pt x="539" y="36688"/>
                      </a:lnTo>
                      <a:lnTo>
                        <a:pt x="539" y="36853"/>
                      </a:lnTo>
                      <a:lnTo>
                        <a:pt x="560" y="37144"/>
                      </a:lnTo>
                      <a:lnTo>
                        <a:pt x="581" y="37475"/>
                      </a:lnTo>
                      <a:lnTo>
                        <a:pt x="622" y="37828"/>
                      </a:lnTo>
                      <a:lnTo>
                        <a:pt x="643" y="38118"/>
                      </a:lnTo>
                      <a:lnTo>
                        <a:pt x="643" y="38594"/>
                      </a:lnTo>
                      <a:lnTo>
                        <a:pt x="622" y="39050"/>
                      </a:lnTo>
                      <a:lnTo>
                        <a:pt x="601" y="39486"/>
                      </a:lnTo>
                      <a:lnTo>
                        <a:pt x="601" y="39983"/>
                      </a:lnTo>
                      <a:lnTo>
                        <a:pt x="622" y="40232"/>
                      </a:lnTo>
                      <a:lnTo>
                        <a:pt x="663" y="40501"/>
                      </a:lnTo>
                      <a:lnTo>
                        <a:pt x="705" y="40771"/>
                      </a:lnTo>
                      <a:lnTo>
                        <a:pt x="726" y="41019"/>
                      </a:lnTo>
                      <a:lnTo>
                        <a:pt x="726" y="41517"/>
                      </a:lnTo>
                      <a:lnTo>
                        <a:pt x="705" y="41890"/>
                      </a:lnTo>
                      <a:lnTo>
                        <a:pt x="705" y="41952"/>
                      </a:lnTo>
                      <a:lnTo>
                        <a:pt x="726" y="41994"/>
                      </a:lnTo>
                      <a:lnTo>
                        <a:pt x="767" y="42035"/>
                      </a:lnTo>
                      <a:lnTo>
                        <a:pt x="850" y="42035"/>
                      </a:lnTo>
                      <a:lnTo>
                        <a:pt x="891" y="42014"/>
                      </a:lnTo>
                      <a:lnTo>
                        <a:pt x="912" y="41952"/>
                      </a:lnTo>
                      <a:lnTo>
                        <a:pt x="912" y="41890"/>
                      </a:lnTo>
                      <a:lnTo>
                        <a:pt x="912" y="41558"/>
                      </a:lnTo>
                      <a:lnTo>
                        <a:pt x="954" y="41206"/>
                      </a:lnTo>
                      <a:lnTo>
                        <a:pt x="974" y="40854"/>
                      </a:lnTo>
                      <a:lnTo>
                        <a:pt x="995" y="40667"/>
                      </a:lnTo>
                      <a:lnTo>
                        <a:pt x="995" y="40501"/>
                      </a:lnTo>
                      <a:lnTo>
                        <a:pt x="974" y="40149"/>
                      </a:lnTo>
                      <a:lnTo>
                        <a:pt x="974" y="39465"/>
                      </a:lnTo>
                      <a:lnTo>
                        <a:pt x="995" y="38802"/>
                      </a:lnTo>
                      <a:lnTo>
                        <a:pt x="1078" y="38346"/>
                      </a:lnTo>
                      <a:lnTo>
                        <a:pt x="1099" y="38097"/>
                      </a:lnTo>
                      <a:lnTo>
                        <a:pt x="1119" y="37869"/>
                      </a:lnTo>
                      <a:lnTo>
                        <a:pt x="1140" y="36874"/>
                      </a:lnTo>
                      <a:lnTo>
                        <a:pt x="1182" y="35299"/>
                      </a:lnTo>
                      <a:lnTo>
                        <a:pt x="1182" y="35237"/>
                      </a:lnTo>
                      <a:lnTo>
                        <a:pt x="1306" y="34656"/>
                      </a:lnTo>
                      <a:lnTo>
                        <a:pt x="1347" y="34490"/>
                      </a:lnTo>
                      <a:lnTo>
                        <a:pt x="1347" y="34304"/>
                      </a:lnTo>
                      <a:lnTo>
                        <a:pt x="1368" y="33952"/>
                      </a:lnTo>
                      <a:lnTo>
                        <a:pt x="1347" y="33309"/>
                      </a:lnTo>
                      <a:lnTo>
                        <a:pt x="1327" y="32666"/>
                      </a:lnTo>
                      <a:lnTo>
                        <a:pt x="1285" y="31423"/>
                      </a:lnTo>
                      <a:lnTo>
                        <a:pt x="1244" y="30822"/>
                      </a:lnTo>
                      <a:lnTo>
                        <a:pt x="1182" y="30200"/>
                      </a:lnTo>
                      <a:lnTo>
                        <a:pt x="1182" y="29371"/>
                      </a:lnTo>
                      <a:lnTo>
                        <a:pt x="1223" y="28542"/>
                      </a:lnTo>
                      <a:lnTo>
                        <a:pt x="1223" y="28480"/>
                      </a:lnTo>
                      <a:lnTo>
                        <a:pt x="1285" y="29081"/>
                      </a:lnTo>
                      <a:lnTo>
                        <a:pt x="1347" y="29640"/>
                      </a:lnTo>
                      <a:lnTo>
                        <a:pt x="1451" y="30179"/>
                      </a:lnTo>
                      <a:lnTo>
                        <a:pt x="1513" y="30428"/>
                      </a:lnTo>
                      <a:lnTo>
                        <a:pt x="1596" y="30677"/>
                      </a:lnTo>
                      <a:lnTo>
                        <a:pt x="1555" y="31195"/>
                      </a:lnTo>
                      <a:lnTo>
                        <a:pt x="1534" y="31775"/>
                      </a:lnTo>
                      <a:lnTo>
                        <a:pt x="1534" y="32356"/>
                      </a:lnTo>
                      <a:lnTo>
                        <a:pt x="1575" y="32915"/>
                      </a:lnTo>
                      <a:lnTo>
                        <a:pt x="1555" y="33350"/>
                      </a:lnTo>
                      <a:lnTo>
                        <a:pt x="1555" y="33703"/>
                      </a:lnTo>
                      <a:lnTo>
                        <a:pt x="1575" y="33972"/>
                      </a:lnTo>
                      <a:lnTo>
                        <a:pt x="1596" y="34221"/>
                      </a:lnTo>
                      <a:lnTo>
                        <a:pt x="1638" y="34408"/>
                      </a:lnTo>
                      <a:lnTo>
                        <a:pt x="1679" y="34594"/>
                      </a:lnTo>
                      <a:lnTo>
                        <a:pt x="1783" y="34988"/>
                      </a:lnTo>
                      <a:lnTo>
                        <a:pt x="1783" y="35071"/>
                      </a:lnTo>
                      <a:lnTo>
                        <a:pt x="1721" y="35195"/>
                      </a:lnTo>
                      <a:lnTo>
                        <a:pt x="1679" y="35361"/>
                      </a:lnTo>
                      <a:lnTo>
                        <a:pt x="1658" y="35548"/>
                      </a:lnTo>
                      <a:lnTo>
                        <a:pt x="1638" y="35755"/>
                      </a:lnTo>
                      <a:lnTo>
                        <a:pt x="1596" y="36211"/>
                      </a:lnTo>
                      <a:lnTo>
                        <a:pt x="1617" y="36667"/>
                      </a:lnTo>
                      <a:lnTo>
                        <a:pt x="1596" y="37144"/>
                      </a:lnTo>
                      <a:lnTo>
                        <a:pt x="1575" y="37600"/>
                      </a:lnTo>
                      <a:lnTo>
                        <a:pt x="1596" y="38056"/>
                      </a:lnTo>
                      <a:lnTo>
                        <a:pt x="1638" y="38511"/>
                      </a:lnTo>
                      <a:lnTo>
                        <a:pt x="1638" y="38885"/>
                      </a:lnTo>
                      <a:lnTo>
                        <a:pt x="1638" y="39216"/>
                      </a:lnTo>
                      <a:lnTo>
                        <a:pt x="1596" y="39817"/>
                      </a:lnTo>
                      <a:lnTo>
                        <a:pt x="1596" y="40107"/>
                      </a:lnTo>
                      <a:lnTo>
                        <a:pt x="1617" y="40356"/>
                      </a:lnTo>
                      <a:lnTo>
                        <a:pt x="1638" y="40605"/>
                      </a:lnTo>
                      <a:lnTo>
                        <a:pt x="1679" y="40833"/>
                      </a:lnTo>
                      <a:lnTo>
                        <a:pt x="1783" y="41310"/>
                      </a:lnTo>
                      <a:lnTo>
                        <a:pt x="1783" y="41869"/>
                      </a:lnTo>
                      <a:lnTo>
                        <a:pt x="1741" y="42512"/>
                      </a:lnTo>
                      <a:lnTo>
                        <a:pt x="1721" y="43113"/>
                      </a:lnTo>
                      <a:lnTo>
                        <a:pt x="1721" y="43631"/>
                      </a:lnTo>
                      <a:lnTo>
                        <a:pt x="1700" y="44087"/>
                      </a:lnTo>
                      <a:lnTo>
                        <a:pt x="1575" y="44419"/>
                      </a:lnTo>
                      <a:lnTo>
                        <a:pt x="1534" y="44585"/>
                      </a:lnTo>
                      <a:lnTo>
                        <a:pt x="1493" y="44750"/>
                      </a:lnTo>
                      <a:lnTo>
                        <a:pt x="1430" y="45269"/>
                      </a:lnTo>
                      <a:lnTo>
                        <a:pt x="1368" y="46077"/>
                      </a:lnTo>
                      <a:lnTo>
                        <a:pt x="1347" y="46678"/>
                      </a:lnTo>
                      <a:lnTo>
                        <a:pt x="1368" y="47403"/>
                      </a:lnTo>
                      <a:lnTo>
                        <a:pt x="1410" y="48108"/>
                      </a:lnTo>
                      <a:lnTo>
                        <a:pt x="1430" y="48419"/>
                      </a:lnTo>
                      <a:lnTo>
                        <a:pt x="1493" y="48668"/>
                      </a:lnTo>
                      <a:lnTo>
                        <a:pt x="1430" y="49476"/>
                      </a:lnTo>
                      <a:lnTo>
                        <a:pt x="1410" y="50430"/>
                      </a:lnTo>
                      <a:lnTo>
                        <a:pt x="1410" y="51570"/>
                      </a:lnTo>
                      <a:lnTo>
                        <a:pt x="1430" y="52627"/>
                      </a:lnTo>
                      <a:lnTo>
                        <a:pt x="1451" y="53103"/>
                      </a:lnTo>
                      <a:lnTo>
                        <a:pt x="1493" y="53559"/>
                      </a:lnTo>
                      <a:lnTo>
                        <a:pt x="1534" y="53808"/>
                      </a:lnTo>
                      <a:lnTo>
                        <a:pt x="1575" y="54015"/>
                      </a:lnTo>
                      <a:lnTo>
                        <a:pt x="1638" y="54181"/>
                      </a:lnTo>
                      <a:lnTo>
                        <a:pt x="1700" y="54326"/>
                      </a:lnTo>
                      <a:lnTo>
                        <a:pt x="1783" y="54451"/>
                      </a:lnTo>
                      <a:lnTo>
                        <a:pt x="1845" y="54533"/>
                      </a:lnTo>
                      <a:lnTo>
                        <a:pt x="1928" y="54616"/>
                      </a:lnTo>
                      <a:lnTo>
                        <a:pt x="2031" y="54658"/>
                      </a:lnTo>
                      <a:lnTo>
                        <a:pt x="2135" y="54699"/>
                      </a:lnTo>
                      <a:lnTo>
                        <a:pt x="2239" y="54699"/>
                      </a:lnTo>
                      <a:lnTo>
                        <a:pt x="2446" y="54720"/>
                      </a:lnTo>
                      <a:lnTo>
                        <a:pt x="2943" y="54679"/>
                      </a:lnTo>
                      <a:lnTo>
                        <a:pt x="3959" y="54679"/>
                      </a:lnTo>
                      <a:lnTo>
                        <a:pt x="5679" y="54658"/>
                      </a:lnTo>
                      <a:lnTo>
                        <a:pt x="7358" y="54658"/>
                      </a:lnTo>
                      <a:lnTo>
                        <a:pt x="9389" y="54637"/>
                      </a:lnTo>
                      <a:lnTo>
                        <a:pt x="12063" y="54679"/>
                      </a:lnTo>
                      <a:lnTo>
                        <a:pt x="13431" y="54699"/>
                      </a:lnTo>
                      <a:lnTo>
                        <a:pt x="16478" y="54699"/>
                      </a:lnTo>
                      <a:lnTo>
                        <a:pt x="19028" y="54720"/>
                      </a:lnTo>
                      <a:lnTo>
                        <a:pt x="20333" y="54741"/>
                      </a:lnTo>
                      <a:lnTo>
                        <a:pt x="21722" y="54761"/>
                      </a:lnTo>
                      <a:lnTo>
                        <a:pt x="23131" y="54741"/>
                      </a:lnTo>
                      <a:lnTo>
                        <a:pt x="27194" y="54741"/>
                      </a:lnTo>
                      <a:lnTo>
                        <a:pt x="29453" y="54761"/>
                      </a:lnTo>
                      <a:lnTo>
                        <a:pt x="32023" y="54782"/>
                      </a:lnTo>
                      <a:lnTo>
                        <a:pt x="35008" y="54803"/>
                      </a:lnTo>
                      <a:lnTo>
                        <a:pt x="36335" y="54803"/>
                      </a:lnTo>
                      <a:lnTo>
                        <a:pt x="37247" y="54782"/>
                      </a:lnTo>
                      <a:lnTo>
                        <a:pt x="38076" y="54761"/>
                      </a:lnTo>
                      <a:lnTo>
                        <a:pt x="39216" y="54741"/>
                      </a:lnTo>
                      <a:lnTo>
                        <a:pt x="41910" y="54782"/>
                      </a:lnTo>
                      <a:lnTo>
                        <a:pt x="43796" y="54782"/>
                      </a:lnTo>
                      <a:lnTo>
                        <a:pt x="46532" y="54761"/>
                      </a:lnTo>
                      <a:lnTo>
                        <a:pt x="46947" y="54761"/>
                      </a:lnTo>
                      <a:lnTo>
                        <a:pt x="47320" y="54720"/>
                      </a:lnTo>
                      <a:lnTo>
                        <a:pt x="48045" y="54637"/>
                      </a:lnTo>
                      <a:lnTo>
                        <a:pt x="48398" y="54616"/>
                      </a:lnTo>
                      <a:lnTo>
                        <a:pt x="48771" y="54616"/>
                      </a:lnTo>
                      <a:lnTo>
                        <a:pt x="49185" y="54679"/>
                      </a:lnTo>
                      <a:lnTo>
                        <a:pt x="49413" y="54720"/>
                      </a:lnTo>
                      <a:lnTo>
                        <a:pt x="49662" y="54782"/>
                      </a:lnTo>
                      <a:lnTo>
                        <a:pt x="49911" y="54865"/>
                      </a:lnTo>
                      <a:lnTo>
                        <a:pt x="50201" y="54907"/>
                      </a:lnTo>
                      <a:lnTo>
                        <a:pt x="50491" y="54948"/>
                      </a:lnTo>
                      <a:lnTo>
                        <a:pt x="50781" y="54969"/>
                      </a:lnTo>
                      <a:lnTo>
                        <a:pt x="51092" y="54969"/>
                      </a:lnTo>
                      <a:lnTo>
                        <a:pt x="51403" y="54948"/>
                      </a:lnTo>
                      <a:lnTo>
                        <a:pt x="51714" y="54886"/>
                      </a:lnTo>
                      <a:lnTo>
                        <a:pt x="52004" y="54824"/>
                      </a:lnTo>
                      <a:lnTo>
                        <a:pt x="52274" y="54720"/>
                      </a:lnTo>
                      <a:lnTo>
                        <a:pt x="52543" y="54575"/>
                      </a:lnTo>
                      <a:lnTo>
                        <a:pt x="52771" y="54409"/>
                      </a:lnTo>
                      <a:lnTo>
                        <a:pt x="52978" y="54202"/>
                      </a:lnTo>
                      <a:lnTo>
                        <a:pt x="53061" y="54098"/>
                      </a:lnTo>
                      <a:lnTo>
                        <a:pt x="53144" y="53974"/>
                      </a:lnTo>
                      <a:lnTo>
                        <a:pt x="53206" y="53849"/>
                      </a:lnTo>
                      <a:lnTo>
                        <a:pt x="53268" y="53704"/>
                      </a:lnTo>
                      <a:lnTo>
                        <a:pt x="53310" y="53539"/>
                      </a:lnTo>
                      <a:lnTo>
                        <a:pt x="53331" y="53373"/>
                      </a:lnTo>
                      <a:lnTo>
                        <a:pt x="53351" y="53207"/>
                      </a:lnTo>
                      <a:lnTo>
                        <a:pt x="53372" y="53020"/>
                      </a:lnTo>
                      <a:lnTo>
                        <a:pt x="53351" y="52647"/>
                      </a:lnTo>
                      <a:lnTo>
                        <a:pt x="53393" y="52336"/>
                      </a:lnTo>
                      <a:lnTo>
                        <a:pt x="53414" y="52171"/>
                      </a:lnTo>
                      <a:lnTo>
                        <a:pt x="53393" y="52005"/>
                      </a:lnTo>
                      <a:lnTo>
                        <a:pt x="53372" y="51839"/>
                      </a:lnTo>
                      <a:lnTo>
                        <a:pt x="53372" y="51673"/>
                      </a:lnTo>
                      <a:lnTo>
                        <a:pt x="53372" y="51362"/>
                      </a:lnTo>
                      <a:lnTo>
                        <a:pt x="53393" y="51051"/>
                      </a:lnTo>
                      <a:lnTo>
                        <a:pt x="53393" y="50886"/>
                      </a:lnTo>
                      <a:lnTo>
                        <a:pt x="53434" y="50284"/>
                      </a:lnTo>
                      <a:lnTo>
                        <a:pt x="53517" y="49808"/>
                      </a:lnTo>
                      <a:lnTo>
                        <a:pt x="53538" y="49580"/>
                      </a:lnTo>
                      <a:lnTo>
                        <a:pt x="53559" y="49352"/>
                      </a:lnTo>
                      <a:lnTo>
                        <a:pt x="53600" y="48357"/>
                      </a:lnTo>
                      <a:lnTo>
                        <a:pt x="53621" y="47445"/>
                      </a:lnTo>
                      <a:lnTo>
                        <a:pt x="53621" y="47362"/>
                      </a:lnTo>
                      <a:lnTo>
                        <a:pt x="53621" y="47341"/>
                      </a:lnTo>
                      <a:lnTo>
                        <a:pt x="53600" y="47134"/>
                      </a:lnTo>
                      <a:lnTo>
                        <a:pt x="53579" y="46927"/>
                      </a:lnTo>
                      <a:lnTo>
                        <a:pt x="53538" y="46802"/>
                      </a:lnTo>
                      <a:lnTo>
                        <a:pt x="53517" y="46574"/>
                      </a:lnTo>
                      <a:lnTo>
                        <a:pt x="53517" y="46408"/>
                      </a:lnTo>
                      <a:lnTo>
                        <a:pt x="53538" y="46222"/>
                      </a:lnTo>
                      <a:lnTo>
                        <a:pt x="53600" y="45849"/>
                      </a:lnTo>
                      <a:lnTo>
                        <a:pt x="53621" y="45662"/>
                      </a:lnTo>
                      <a:lnTo>
                        <a:pt x="53621" y="45476"/>
                      </a:lnTo>
                      <a:lnTo>
                        <a:pt x="53579" y="44792"/>
                      </a:lnTo>
                      <a:lnTo>
                        <a:pt x="53579" y="44585"/>
                      </a:lnTo>
                      <a:lnTo>
                        <a:pt x="53704" y="43963"/>
                      </a:lnTo>
                      <a:lnTo>
                        <a:pt x="53849" y="43051"/>
                      </a:lnTo>
                      <a:lnTo>
                        <a:pt x="53911" y="42740"/>
                      </a:lnTo>
                      <a:lnTo>
                        <a:pt x="53973" y="42408"/>
                      </a:lnTo>
                      <a:lnTo>
                        <a:pt x="53973" y="42242"/>
                      </a:lnTo>
                      <a:lnTo>
                        <a:pt x="53973" y="42077"/>
                      </a:lnTo>
                      <a:lnTo>
                        <a:pt x="53952" y="41911"/>
                      </a:lnTo>
                      <a:lnTo>
                        <a:pt x="53911" y="41745"/>
                      </a:lnTo>
                      <a:lnTo>
                        <a:pt x="53849" y="41517"/>
                      </a:lnTo>
                      <a:lnTo>
                        <a:pt x="53828" y="41310"/>
                      </a:lnTo>
                      <a:lnTo>
                        <a:pt x="53849" y="41165"/>
                      </a:lnTo>
                      <a:lnTo>
                        <a:pt x="53870" y="41040"/>
                      </a:lnTo>
                      <a:lnTo>
                        <a:pt x="53849" y="40874"/>
                      </a:lnTo>
                      <a:lnTo>
                        <a:pt x="53828" y="40729"/>
                      </a:lnTo>
                      <a:lnTo>
                        <a:pt x="53828" y="40563"/>
                      </a:lnTo>
                      <a:lnTo>
                        <a:pt x="53828" y="40481"/>
                      </a:lnTo>
                      <a:lnTo>
                        <a:pt x="53870" y="40398"/>
                      </a:lnTo>
                      <a:lnTo>
                        <a:pt x="53932" y="40253"/>
                      </a:lnTo>
                      <a:lnTo>
                        <a:pt x="53973" y="40087"/>
                      </a:lnTo>
                      <a:lnTo>
                        <a:pt x="53973" y="39797"/>
                      </a:lnTo>
                      <a:lnTo>
                        <a:pt x="53952" y="39506"/>
                      </a:lnTo>
                      <a:lnTo>
                        <a:pt x="53994" y="39133"/>
                      </a:lnTo>
                      <a:lnTo>
                        <a:pt x="54077" y="38739"/>
                      </a:lnTo>
                      <a:lnTo>
                        <a:pt x="54118" y="38429"/>
                      </a:lnTo>
                      <a:lnTo>
                        <a:pt x="54139" y="38118"/>
                      </a:lnTo>
                      <a:lnTo>
                        <a:pt x="54201" y="37351"/>
                      </a:lnTo>
                      <a:lnTo>
                        <a:pt x="54305" y="36853"/>
                      </a:lnTo>
                      <a:lnTo>
                        <a:pt x="54388" y="36542"/>
                      </a:lnTo>
                      <a:lnTo>
                        <a:pt x="54408" y="36211"/>
                      </a:lnTo>
                      <a:lnTo>
                        <a:pt x="54429" y="35734"/>
                      </a:lnTo>
                      <a:lnTo>
                        <a:pt x="54429" y="35237"/>
                      </a:lnTo>
                      <a:lnTo>
                        <a:pt x="54408" y="34698"/>
                      </a:lnTo>
                      <a:lnTo>
                        <a:pt x="54367" y="34408"/>
                      </a:lnTo>
                      <a:lnTo>
                        <a:pt x="54326" y="34138"/>
                      </a:lnTo>
                      <a:lnTo>
                        <a:pt x="54263" y="33827"/>
                      </a:lnTo>
                      <a:lnTo>
                        <a:pt x="54326" y="33475"/>
                      </a:lnTo>
                      <a:lnTo>
                        <a:pt x="54367" y="33102"/>
                      </a:lnTo>
                      <a:lnTo>
                        <a:pt x="54408" y="32666"/>
                      </a:lnTo>
                      <a:lnTo>
                        <a:pt x="54429" y="32231"/>
                      </a:lnTo>
                      <a:lnTo>
                        <a:pt x="54408" y="31982"/>
                      </a:lnTo>
                      <a:lnTo>
                        <a:pt x="54388" y="31734"/>
                      </a:lnTo>
                      <a:lnTo>
                        <a:pt x="54305" y="31216"/>
                      </a:lnTo>
                      <a:lnTo>
                        <a:pt x="54263" y="31029"/>
                      </a:lnTo>
                      <a:lnTo>
                        <a:pt x="54222" y="30863"/>
                      </a:lnTo>
                      <a:lnTo>
                        <a:pt x="54098" y="30532"/>
                      </a:lnTo>
                      <a:lnTo>
                        <a:pt x="54015" y="30387"/>
                      </a:lnTo>
                      <a:lnTo>
                        <a:pt x="53952" y="29910"/>
                      </a:lnTo>
                      <a:lnTo>
                        <a:pt x="53890" y="29537"/>
                      </a:lnTo>
                      <a:lnTo>
                        <a:pt x="53849" y="28936"/>
                      </a:lnTo>
                      <a:lnTo>
                        <a:pt x="53849" y="28583"/>
                      </a:lnTo>
                      <a:lnTo>
                        <a:pt x="53870" y="28231"/>
                      </a:lnTo>
                      <a:lnTo>
                        <a:pt x="53870" y="27941"/>
                      </a:lnTo>
                      <a:lnTo>
                        <a:pt x="53870" y="27651"/>
                      </a:lnTo>
                      <a:lnTo>
                        <a:pt x="53828" y="27049"/>
                      </a:lnTo>
                      <a:lnTo>
                        <a:pt x="53911" y="26946"/>
                      </a:lnTo>
                      <a:lnTo>
                        <a:pt x="53932" y="26884"/>
                      </a:lnTo>
                      <a:lnTo>
                        <a:pt x="53952" y="26821"/>
                      </a:lnTo>
                      <a:lnTo>
                        <a:pt x="54015" y="26345"/>
                      </a:lnTo>
                      <a:lnTo>
                        <a:pt x="54056" y="25868"/>
                      </a:lnTo>
                      <a:lnTo>
                        <a:pt x="54118" y="25163"/>
                      </a:lnTo>
                      <a:lnTo>
                        <a:pt x="54139" y="24832"/>
                      </a:lnTo>
                      <a:lnTo>
                        <a:pt x="54160" y="24479"/>
                      </a:lnTo>
                      <a:lnTo>
                        <a:pt x="54118" y="24127"/>
                      </a:lnTo>
                      <a:lnTo>
                        <a:pt x="54077" y="23775"/>
                      </a:lnTo>
                      <a:lnTo>
                        <a:pt x="54056" y="23692"/>
                      </a:lnTo>
                      <a:lnTo>
                        <a:pt x="54056" y="23630"/>
                      </a:lnTo>
                      <a:lnTo>
                        <a:pt x="54056" y="22946"/>
                      </a:lnTo>
                      <a:lnTo>
                        <a:pt x="54077" y="22427"/>
                      </a:lnTo>
                      <a:lnTo>
                        <a:pt x="54098" y="21909"/>
                      </a:lnTo>
                      <a:lnTo>
                        <a:pt x="54098" y="21412"/>
                      </a:lnTo>
                      <a:lnTo>
                        <a:pt x="54098" y="20935"/>
                      </a:lnTo>
                      <a:lnTo>
                        <a:pt x="53973" y="19836"/>
                      </a:lnTo>
                      <a:lnTo>
                        <a:pt x="53911" y="19132"/>
                      </a:lnTo>
                      <a:lnTo>
                        <a:pt x="53890" y="18427"/>
                      </a:lnTo>
                      <a:lnTo>
                        <a:pt x="53890" y="17867"/>
                      </a:lnTo>
                      <a:lnTo>
                        <a:pt x="53890" y="17536"/>
                      </a:lnTo>
                      <a:lnTo>
                        <a:pt x="53890" y="17204"/>
                      </a:lnTo>
                      <a:lnTo>
                        <a:pt x="53890" y="17038"/>
                      </a:lnTo>
                      <a:lnTo>
                        <a:pt x="53870" y="16748"/>
                      </a:lnTo>
                      <a:lnTo>
                        <a:pt x="53849" y="16417"/>
                      </a:lnTo>
                      <a:lnTo>
                        <a:pt x="53807" y="16064"/>
                      </a:lnTo>
                      <a:lnTo>
                        <a:pt x="53787" y="15774"/>
                      </a:lnTo>
                      <a:lnTo>
                        <a:pt x="53787" y="15297"/>
                      </a:lnTo>
                      <a:lnTo>
                        <a:pt x="53807" y="14841"/>
                      </a:lnTo>
                      <a:lnTo>
                        <a:pt x="53828" y="14406"/>
                      </a:lnTo>
                      <a:lnTo>
                        <a:pt x="53828" y="13909"/>
                      </a:lnTo>
                      <a:lnTo>
                        <a:pt x="53807" y="13639"/>
                      </a:lnTo>
                      <a:lnTo>
                        <a:pt x="53766" y="13390"/>
                      </a:lnTo>
                      <a:lnTo>
                        <a:pt x="53724" y="13121"/>
                      </a:lnTo>
                      <a:lnTo>
                        <a:pt x="53704" y="12872"/>
                      </a:lnTo>
                      <a:lnTo>
                        <a:pt x="53704" y="12375"/>
                      </a:lnTo>
                      <a:lnTo>
                        <a:pt x="53724" y="12002"/>
                      </a:lnTo>
                      <a:lnTo>
                        <a:pt x="53724" y="11939"/>
                      </a:lnTo>
                      <a:lnTo>
                        <a:pt x="53704" y="11898"/>
                      </a:lnTo>
                      <a:lnTo>
                        <a:pt x="53662" y="11857"/>
                      </a:lnTo>
                      <a:lnTo>
                        <a:pt x="53621" y="11836"/>
                      </a:lnTo>
                      <a:lnTo>
                        <a:pt x="53579" y="11857"/>
                      </a:lnTo>
                      <a:lnTo>
                        <a:pt x="53538" y="11877"/>
                      </a:lnTo>
                      <a:lnTo>
                        <a:pt x="53517" y="11939"/>
                      </a:lnTo>
                      <a:lnTo>
                        <a:pt x="53517" y="12002"/>
                      </a:lnTo>
                      <a:lnTo>
                        <a:pt x="53517" y="12333"/>
                      </a:lnTo>
                      <a:lnTo>
                        <a:pt x="53476" y="12686"/>
                      </a:lnTo>
                      <a:lnTo>
                        <a:pt x="53455" y="13038"/>
                      </a:lnTo>
                      <a:lnTo>
                        <a:pt x="53434" y="13225"/>
                      </a:lnTo>
                      <a:lnTo>
                        <a:pt x="53434" y="13390"/>
                      </a:lnTo>
                      <a:lnTo>
                        <a:pt x="53455" y="13743"/>
                      </a:lnTo>
                      <a:lnTo>
                        <a:pt x="53455" y="14406"/>
                      </a:lnTo>
                      <a:lnTo>
                        <a:pt x="53434" y="15090"/>
                      </a:lnTo>
                      <a:lnTo>
                        <a:pt x="53351" y="15546"/>
                      </a:lnTo>
                      <a:lnTo>
                        <a:pt x="53331" y="15774"/>
                      </a:lnTo>
                      <a:lnTo>
                        <a:pt x="53310" y="16023"/>
                      </a:lnTo>
                      <a:lnTo>
                        <a:pt x="53289" y="17018"/>
                      </a:lnTo>
                      <a:lnTo>
                        <a:pt x="53289" y="17391"/>
                      </a:lnTo>
                      <a:lnTo>
                        <a:pt x="53268" y="17246"/>
                      </a:lnTo>
                      <a:lnTo>
                        <a:pt x="53248" y="16624"/>
                      </a:lnTo>
                      <a:lnTo>
                        <a:pt x="53227" y="16520"/>
                      </a:lnTo>
                      <a:lnTo>
                        <a:pt x="53248" y="16251"/>
                      </a:lnTo>
                      <a:lnTo>
                        <a:pt x="53248" y="15981"/>
                      </a:lnTo>
                      <a:lnTo>
                        <a:pt x="53268" y="15712"/>
                      </a:lnTo>
                      <a:lnTo>
                        <a:pt x="53268" y="15422"/>
                      </a:lnTo>
                      <a:lnTo>
                        <a:pt x="53227" y="14986"/>
                      </a:lnTo>
                      <a:lnTo>
                        <a:pt x="53186" y="14572"/>
                      </a:lnTo>
                      <a:lnTo>
                        <a:pt x="53144" y="14219"/>
                      </a:lnTo>
                      <a:lnTo>
                        <a:pt x="53123" y="13867"/>
                      </a:lnTo>
                      <a:lnTo>
                        <a:pt x="53144" y="13494"/>
                      </a:lnTo>
                      <a:lnTo>
                        <a:pt x="53186" y="13017"/>
                      </a:lnTo>
                      <a:lnTo>
                        <a:pt x="53165" y="12520"/>
                      </a:lnTo>
                      <a:lnTo>
                        <a:pt x="53206" y="12043"/>
                      </a:lnTo>
                      <a:lnTo>
                        <a:pt x="53206" y="11587"/>
                      </a:lnTo>
                      <a:lnTo>
                        <a:pt x="53186" y="11152"/>
                      </a:lnTo>
                      <a:lnTo>
                        <a:pt x="53144" y="10675"/>
                      </a:lnTo>
                      <a:lnTo>
                        <a:pt x="53165" y="10323"/>
                      </a:lnTo>
                      <a:lnTo>
                        <a:pt x="53165" y="9970"/>
                      </a:lnTo>
                      <a:lnTo>
                        <a:pt x="53186" y="9577"/>
                      </a:lnTo>
                      <a:lnTo>
                        <a:pt x="53186" y="9204"/>
                      </a:lnTo>
                      <a:lnTo>
                        <a:pt x="53186" y="8872"/>
                      </a:lnTo>
                      <a:lnTo>
                        <a:pt x="53144" y="8561"/>
                      </a:lnTo>
                      <a:lnTo>
                        <a:pt x="53082" y="7981"/>
                      </a:lnTo>
                      <a:lnTo>
                        <a:pt x="53040" y="7566"/>
                      </a:lnTo>
                      <a:lnTo>
                        <a:pt x="53040" y="7359"/>
                      </a:lnTo>
                      <a:lnTo>
                        <a:pt x="53061" y="7027"/>
                      </a:lnTo>
                      <a:lnTo>
                        <a:pt x="53082" y="6778"/>
                      </a:lnTo>
                      <a:lnTo>
                        <a:pt x="53103" y="6530"/>
                      </a:lnTo>
                      <a:lnTo>
                        <a:pt x="53103" y="6240"/>
                      </a:lnTo>
                      <a:lnTo>
                        <a:pt x="53082" y="5970"/>
                      </a:lnTo>
                      <a:lnTo>
                        <a:pt x="53103" y="5701"/>
                      </a:lnTo>
                      <a:lnTo>
                        <a:pt x="53144" y="5493"/>
                      </a:lnTo>
                      <a:lnTo>
                        <a:pt x="53227" y="5037"/>
                      </a:lnTo>
                      <a:lnTo>
                        <a:pt x="53268" y="4768"/>
                      </a:lnTo>
                      <a:lnTo>
                        <a:pt x="53289" y="4498"/>
                      </a:lnTo>
                      <a:lnTo>
                        <a:pt x="53310" y="3939"/>
                      </a:lnTo>
                      <a:lnTo>
                        <a:pt x="53414" y="3338"/>
                      </a:lnTo>
                      <a:lnTo>
                        <a:pt x="53434" y="3048"/>
                      </a:lnTo>
                      <a:lnTo>
                        <a:pt x="53455" y="2757"/>
                      </a:lnTo>
                      <a:lnTo>
                        <a:pt x="53455" y="2467"/>
                      </a:lnTo>
                      <a:lnTo>
                        <a:pt x="53455" y="2198"/>
                      </a:lnTo>
                      <a:lnTo>
                        <a:pt x="53414" y="1928"/>
                      </a:lnTo>
                      <a:lnTo>
                        <a:pt x="53372" y="1700"/>
                      </a:lnTo>
                      <a:lnTo>
                        <a:pt x="53310" y="1472"/>
                      </a:lnTo>
                      <a:lnTo>
                        <a:pt x="53227" y="1265"/>
                      </a:lnTo>
                      <a:lnTo>
                        <a:pt x="53123" y="1099"/>
                      </a:lnTo>
                      <a:lnTo>
                        <a:pt x="52999" y="933"/>
                      </a:lnTo>
                      <a:lnTo>
                        <a:pt x="52854" y="830"/>
                      </a:lnTo>
                      <a:lnTo>
                        <a:pt x="52667" y="726"/>
                      </a:lnTo>
                      <a:lnTo>
                        <a:pt x="52460" y="685"/>
                      </a:lnTo>
                      <a:lnTo>
                        <a:pt x="52232" y="664"/>
                      </a:lnTo>
                      <a:lnTo>
                        <a:pt x="51341" y="664"/>
                      </a:lnTo>
                      <a:lnTo>
                        <a:pt x="49703" y="705"/>
                      </a:lnTo>
                      <a:lnTo>
                        <a:pt x="46263" y="747"/>
                      </a:lnTo>
                      <a:lnTo>
                        <a:pt x="44356" y="768"/>
                      </a:lnTo>
                      <a:lnTo>
                        <a:pt x="39920" y="768"/>
                      </a:lnTo>
                      <a:lnTo>
                        <a:pt x="37288" y="726"/>
                      </a:lnTo>
                      <a:lnTo>
                        <a:pt x="36542" y="685"/>
                      </a:lnTo>
                      <a:lnTo>
                        <a:pt x="35733" y="664"/>
                      </a:lnTo>
                      <a:lnTo>
                        <a:pt x="34863" y="643"/>
                      </a:lnTo>
                      <a:lnTo>
                        <a:pt x="36625" y="643"/>
                      </a:lnTo>
                      <a:lnTo>
                        <a:pt x="36873" y="623"/>
                      </a:lnTo>
                      <a:lnTo>
                        <a:pt x="37143" y="643"/>
                      </a:lnTo>
                      <a:lnTo>
                        <a:pt x="37412" y="643"/>
                      </a:lnTo>
                      <a:lnTo>
                        <a:pt x="37661" y="623"/>
                      </a:lnTo>
                      <a:lnTo>
                        <a:pt x="37910" y="623"/>
                      </a:lnTo>
                      <a:lnTo>
                        <a:pt x="38449" y="664"/>
                      </a:lnTo>
                      <a:lnTo>
                        <a:pt x="38988" y="685"/>
                      </a:lnTo>
                      <a:lnTo>
                        <a:pt x="39630" y="705"/>
                      </a:lnTo>
                      <a:lnTo>
                        <a:pt x="40128" y="705"/>
                      </a:lnTo>
                      <a:lnTo>
                        <a:pt x="40625" y="685"/>
                      </a:lnTo>
                      <a:lnTo>
                        <a:pt x="41060" y="664"/>
                      </a:lnTo>
                      <a:lnTo>
                        <a:pt x="41330" y="664"/>
                      </a:lnTo>
                      <a:lnTo>
                        <a:pt x="41889" y="685"/>
                      </a:lnTo>
                      <a:lnTo>
                        <a:pt x="42490" y="685"/>
                      </a:lnTo>
                      <a:lnTo>
                        <a:pt x="43071" y="664"/>
                      </a:lnTo>
                      <a:lnTo>
                        <a:pt x="43589" y="643"/>
                      </a:lnTo>
                      <a:lnTo>
                        <a:pt x="44128" y="643"/>
                      </a:lnTo>
                      <a:lnTo>
                        <a:pt x="44439" y="623"/>
                      </a:lnTo>
                      <a:lnTo>
                        <a:pt x="45268" y="623"/>
                      </a:lnTo>
                      <a:lnTo>
                        <a:pt x="45537" y="643"/>
                      </a:lnTo>
                      <a:lnTo>
                        <a:pt x="50988" y="643"/>
                      </a:lnTo>
                      <a:lnTo>
                        <a:pt x="51610" y="623"/>
                      </a:lnTo>
                      <a:lnTo>
                        <a:pt x="52253" y="602"/>
                      </a:lnTo>
                      <a:lnTo>
                        <a:pt x="53082" y="581"/>
                      </a:lnTo>
                      <a:lnTo>
                        <a:pt x="53227" y="560"/>
                      </a:lnTo>
                      <a:lnTo>
                        <a:pt x="53268" y="560"/>
                      </a:lnTo>
                      <a:lnTo>
                        <a:pt x="53289" y="540"/>
                      </a:lnTo>
                      <a:lnTo>
                        <a:pt x="53268" y="519"/>
                      </a:lnTo>
                      <a:lnTo>
                        <a:pt x="53227" y="519"/>
                      </a:lnTo>
                      <a:lnTo>
                        <a:pt x="53082" y="498"/>
                      </a:lnTo>
                      <a:lnTo>
                        <a:pt x="52688" y="498"/>
                      </a:lnTo>
                      <a:lnTo>
                        <a:pt x="52087" y="457"/>
                      </a:lnTo>
                      <a:lnTo>
                        <a:pt x="51672" y="457"/>
                      </a:lnTo>
                      <a:lnTo>
                        <a:pt x="51258" y="477"/>
                      </a:lnTo>
                      <a:lnTo>
                        <a:pt x="50387" y="457"/>
                      </a:lnTo>
                      <a:lnTo>
                        <a:pt x="49538" y="436"/>
                      </a:lnTo>
                      <a:lnTo>
                        <a:pt x="48957" y="415"/>
                      </a:lnTo>
                      <a:lnTo>
                        <a:pt x="48398" y="395"/>
                      </a:lnTo>
                      <a:lnTo>
                        <a:pt x="47175" y="374"/>
                      </a:lnTo>
                      <a:lnTo>
                        <a:pt x="46035" y="353"/>
                      </a:lnTo>
                      <a:lnTo>
                        <a:pt x="45910" y="353"/>
                      </a:lnTo>
                      <a:lnTo>
                        <a:pt x="45413" y="374"/>
                      </a:lnTo>
                      <a:lnTo>
                        <a:pt x="45247" y="395"/>
                      </a:lnTo>
                      <a:lnTo>
                        <a:pt x="44957" y="415"/>
                      </a:lnTo>
                      <a:lnTo>
                        <a:pt x="44750" y="415"/>
                      </a:lnTo>
                      <a:lnTo>
                        <a:pt x="44542" y="395"/>
                      </a:lnTo>
                      <a:lnTo>
                        <a:pt x="44066" y="374"/>
                      </a:lnTo>
                      <a:lnTo>
                        <a:pt x="42781" y="374"/>
                      </a:lnTo>
                      <a:lnTo>
                        <a:pt x="42511" y="395"/>
                      </a:lnTo>
                      <a:lnTo>
                        <a:pt x="41744" y="332"/>
                      </a:lnTo>
                      <a:lnTo>
                        <a:pt x="40625" y="270"/>
                      </a:lnTo>
                      <a:lnTo>
                        <a:pt x="39817" y="208"/>
                      </a:lnTo>
                      <a:lnTo>
                        <a:pt x="39402" y="208"/>
                      </a:lnTo>
                      <a:lnTo>
                        <a:pt x="39008" y="229"/>
                      </a:lnTo>
                      <a:lnTo>
                        <a:pt x="38718" y="270"/>
                      </a:lnTo>
                      <a:lnTo>
                        <a:pt x="38469" y="270"/>
                      </a:lnTo>
                      <a:lnTo>
                        <a:pt x="38138" y="249"/>
                      </a:lnTo>
                      <a:lnTo>
                        <a:pt x="37951" y="270"/>
                      </a:lnTo>
                      <a:lnTo>
                        <a:pt x="37557" y="270"/>
                      </a:lnTo>
                      <a:lnTo>
                        <a:pt x="37350" y="249"/>
                      </a:lnTo>
                      <a:lnTo>
                        <a:pt x="37164" y="229"/>
                      </a:lnTo>
                      <a:lnTo>
                        <a:pt x="36956" y="208"/>
                      </a:lnTo>
                      <a:lnTo>
                        <a:pt x="35796" y="208"/>
                      </a:lnTo>
                      <a:lnTo>
                        <a:pt x="35298" y="167"/>
                      </a:lnTo>
                      <a:lnTo>
                        <a:pt x="34531" y="125"/>
                      </a:lnTo>
                      <a:lnTo>
                        <a:pt x="33578" y="104"/>
                      </a:lnTo>
                      <a:lnTo>
                        <a:pt x="32977" y="63"/>
                      </a:lnTo>
                      <a:lnTo>
                        <a:pt x="32583" y="21"/>
                      </a:lnTo>
                      <a:lnTo>
                        <a:pt x="32189" y="21"/>
                      </a:lnTo>
                      <a:lnTo>
                        <a:pt x="31588" y="1"/>
                      </a:lnTo>
                      <a:close/>
                    </a:path>
                  </a:pathLst>
                </a:custGeom>
                <a:solidFill>
                  <a:schemeClr val="accent4">
                    <a:lumMod val="20000"/>
                    <a:lumOff val="8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200"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
              <p:nvSpPr>
                <p:cNvPr id="36" name="Rectangle 35">
                  <a:extLst>
                    <a:ext uri="{FF2B5EF4-FFF2-40B4-BE49-F238E27FC236}">
                      <a16:creationId xmlns:a16="http://schemas.microsoft.com/office/drawing/2014/main" id="{F4A48DE6-994B-E634-FAB5-843D19DC0DF0}"/>
                    </a:ext>
                  </a:extLst>
                </p:cNvPr>
                <p:cNvSpPr/>
                <p:nvPr/>
              </p:nvSpPr>
              <p:spPr>
                <a:xfrm>
                  <a:off x="792772" y="227505"/>
                  <a:ext cx="7820286" cy="1220855"/>
                </a:xfrm>
                <a:custGeom>
                  <a:avLst/>
                  <a:gdLst>
                    <a:gd name="connsiteX0" fmla="*/ 0 w 7820286"/>
                    <a:gd name="connsiteY0" fmla="*/ 0 h 1220855"/>
                    <a:gd name="connsiteX1" fmla="*/ 402186 w 7820286"/>
                    <a:gd name="connsiteY1" fmla="*/ 0 h 1220855"/>
                    <a:gd name="connsiteX2" fmla="*/ 1038981 w 7820286"/>
                    <a:gd name="connsiteY2" fmla="*/ 0 h 1220855"/>
                    <a:gd name="connsiteX3" fmla="*/ 1753978 w 7820286"/>
                    <a:gd name="connsiteY3" fmla="*/ 0 h 1220855"/>
                    <a:gd name="connsiteX4" fmla="*/ 2468976 w 7820286"/>
                    <a:gd name="connsiteY4" fmla="*/ 0 h 1220855"/>
                    <a:gd name="connsiteX5" fmla="*/ 3105771 w 7820286"/>
                    <a:gd name="connsiteY5" fmla="*/ 0 h 1220855"/>
                    <a:gd name="connsiteX6" fmla="*/ 3664363 w 7820286"/>
                    <a:gd name="connsiteY6" fmla="*/ 0 h 1220855"/>
                    <a:gd name="connsiteX7" fmla="*/ 4379360 w 7820286"/>
                    <a:gd name="connsiteY7" fmla="*/ 0 h 1220855"/>
                    <a:gd name="connsiteX8" fmla="*/ 4781546 w 7820286"/>
                    <a:gd name="connsiteY8" fmla="*/ 0 h 1220855"/>
                    <a:gd name="connsiteX9" fmla="*/ 5261935 w 7820286"/>
                    <a:gd name="connsiteY9" fmla="*/ 0 h 1220855"/>
                    <a:gd name="connsiteX10" fmla="*/ 5742324 w 7820286"/>
                    <a:gd name="connsiteY10" fmla="*/ 0 h 1220855"/>
                    <a:gd name="connsiteX11" fmla="*/ 6144510 w 7820286"/>
                    <a:gd name="connsiteY11" fmla="*/ 0 h 1220855"/>
                    <a:gd name="connsiteX12" fmla="*/ 6703102 w 7820286"/>
                    <a:gd name="connsiteY12" fmla="*/ 0 h 1220855"/>
                    <a:gd name="connsiteX13" fmla="*/ 7105288 w 7820286"/>
                    <a:gd name="connsiteY13" fmla="*/ 0 h 1220855"/>
                    <a:gd name="connsiteX14" fmla="*/ 7820286 w 7820286"/>
                    <a:gd name="connsiteY14" fmla="*/ 0 h 1220855"/>
                    <a:gd name="connsiteX15" fmla="*/ 7820286 w 7820286"/>
                    <a:gd name="connsiteY15" fmla="*/ 419160 h 1220855"/>
                    <a:gd name="connsiteX16" fmla="*/ 7820286 w 7820286"/>
                    <a:gd name="connsiteY16" fmla="*/ 826112 h 1220855"/>
                    <a:gd name="connsiteX17" fmla="*/ 7820286 w 7820286"/>
                    <a:gd name="connsiteY17" fmla="*/ 1220855 h 1220855"/>
                    <a:gd name="connsiteX18" fmla="*/ 7496303 w 7820286"/>
                    <a:gd name="connsiteY18" fmla="*/ 1220855 h 1220855"/>
                    <a:gd name="connsiteX19" fmla="*/ 6859508 w 7820286"/>
                    <a:gd name="connsiteY19" fmla="*/ 1220855 h 1220855"/>
                    <a:gd name="connsiteX20" fmla="*/ 6300916 w 7820286"/>
                    <a:gd name="connsiteY20" fmla="*/ 1220855 h 1220855"/>
                    <a:gd name="connsiteX21" fmla="*/ 5976933 w 7820286"/>
                    <a:gd name="connsiteY21" fmla="*/ 1220855 h 1220855"/>
                    <a:gd name="connsiteX22" fmla="*/ 5340138 w 7820286"/>
                    <a:gd name="connsiteY22" fmla="*/ 1220855 h 1220855"/>
                    <a:gd name="connsiteX23" fmla="*/ 4859749 w 7820286"/>
                    <a:gd name="connsiteY23" fmla="*/ 1220855 h 1220855"/>
                    <a:gd name="connsiteX24" fmla="*/ 4301157 w 7820286"/>
                    <a:gd name="connsiteY24" fmla="*/ 1220855 h 1220855"/>
                    <a:gd name="connsiteX25" fmla="*/ 3664363 w 7820286"/>
                    <a:gd name="connsiteY25" fmla="*/ 1220855 h 1220855"/>
                    <a:gd name="connsiteX26" fmla="*/ 3340379 w 7820286"/>
                    <a:gd name="connsiteY26" fmla="*/ 1220855 h 1220855"/>
                    <a:gd name="connsiteX27" fmla="*/ 2781787 w 7820286"/>
                    <a:gd name="connsiteY27" fmla="*/ 1220855 h 1220855"/>
                    <a:gd name="connsiteX28" fmla="*/ 2144993 w 7820286"/>
                    <a:gd name="connsiteY28" fmla="*/ 1220855 h 1220855"/>
                    <a:gd name="connsiteX29" fmla="*/ 1508198 w 7820286"/>
                    <a:gd name="connsiteY29" fmla="*/ 1220855 h 1220855"/>
                    <a:gd name="connsiteX30" fmla="*/ 1106012 w 7820286"/>
                    <a:gd name="connsiteY30" fmla="*/ 1220855 h 1220855"/>
                    <a:gd name="connsiteX31" fmla="*/ 625623 w 7820286"/>
                    <a:gd name="connsiteY31" fmla="*/ 1220855 h 1220855"/>
                    <a:gd name="connsiteX32" fmla="*/ 0 w 7820286"/>
                    <a:gd name="connsiteY32" fmla="*/ 1220855 h 1220855"/>
                    <a:gd name="connsiteX33" fmla="*/ 0 w 7820286"/>
                    <a:gd name="connsiteY33" fmla="*/ 838320 h 1220855"/>
                    <a:gd name="connsiteX34" fmla="*/ 0 w 7820286"/>
                    <a:gd name="connsiteY34" fmla="*/ 443577 h 1220855"/>
                    <a:gd name="connsiteX35" fmla="*/ 0 w 7820286"/>
                    <a:gd name="connsiteY35" fmla="*/ 0 h 1220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7820286" h="1220855" extrusionOk="0">
                      <a:moveTo>
                        <a:pt x="0" y="0"/>
                      </a:moveTo>
                      <a:cubicBezTo>
                        <a:pt x="195189" y="-37728"/>
                        <a:pt x="257781" y="10052"/>
                        <a:pt x="402186" y="0"/>
                      </a:cubicBezTo>
                      <a:cubicBezTo>
                        <a:pt x="546591" y="-10052"/>
                        <a:pt x="761480" y="73439"/>
                        <a:pt x="1038981" y="0"/>
                      </a:cubicBezTo>
                      <a:cubicBezTo>
                        <a:pt x="1316483" y="-73439"/>
                        <a:pt x="1454275" y="85170"/>
                        <a:pt x="1753978" y="0"/>
                      </a:cubicBezTo>
                      <a:cubicBezTo>
                        <a:pt x="2053681" y="-85170"/>
                        <a:pt x="2118023" y="55986"/>
                        <a:pt x="2468976" y="0"/>
                      </a:cubicBezTo>
                      <a:cubicBezTo>
                        <a:pt x="2819929" y="-55986"/>
                        <a:pt x="2803204" y="68099"/>
                        <a:pt x="3105771" y="0"/>
                      </a:cubicBezTo>
                      <a:cubicBezTo>
                        <a:pt x="3408338" y="-68099"/>
                        <a:pt x="3541553" y="24818"/>
                        <a:pt x="3664363" y="0"/>
                      </a:cubicBezTo>
                      <a:cubicBezTo>
                        <a:pt x="3787173" y="-24818"/>
                        <a:pt x="4154897" y="41261"/>
                        <a:pt x="4379360" y="0"/>
                      </a:cubicBezTo>
                      <a:cubicBezTo>
                        <a:pt x="4603823" y="-41261"/>
                        <a:pt x="4637397" y="6901"/>
                        <a:pt x="4781546" y="0"/>
                      </a:cubicBezTo>
                      <a:cubicBezTo>
                        <a:pt x="4925695" y="-6901"/>
                        <a:pt x="5125934" y="24321"/>
                        <a:pt x="5261935" y="0"/>
                      </a:cubicBezTo>
                      <a:cubicBezTo>
                        <a:pt x="5397936" y="-24321"/>
                        <a:pt x="5567626" y="29507"/>
                        <a:pt x="5742324" y="0"/>
                      </a:cubicBezTo>
                      <a:cubicBezTo>
                        <a:pt x="5917022" y="-29507"/>
                        <a:pt x="6024942" y="17886"/>
                        <a:pt x="6144510" y="0"/>
                      </a:cubicBezTo>
                      <a:cubicBezTo>
                        <a:pt x="6264078" y="-17886"/>
                        <a:pt x="6497444" y="14440"/>
                        <a:pt x="6703102" y="0"/>
                      </a:cubicBezTo>
                      <a:cubicBezTo>
                        <a:pt x="6908760" y="-14440"/>
                        <a:pt x="6937555" y="4382"/>
                        <a:pt x="7105288" y="0"/>
                      </a:cubicBezTo>
                      <a:cubicBezTo>
                        <a:pt x="7273021" y="-4382"/>
                        <a:pt x="7545312" y="16366"/>
                        <a:pt x="7820286" y="0"/>
                      </a:cubicBezTo>
                      <a:cubicBezTo>
                        <a:pt x="7860277" y="108811"/>
                        <a:pt x="7815435" y="288938"/>
                        <a:pt x="7820286" y="419160"/>
                      </a:cubicBezTo>
                      <a:cubicBezTo>
                        <a:pt x="7825137" y="549382"/>
                        <a:pt x="7790737" y="665384"/>
                        <a:pt x="7820286" y="826112"/>
                      </a:cubicBezTo>
                      <a:cubicBezTo>
                        <a:pt x="7849835" y="986840"/>
                        <a:pt x="7798534" y="1121083"/>
                        <a:pt x="7820286" y="1220855"/>
                      </a:cubicBezTo>
                      <a:cubicBezTo>
                        <a:pt x="7740461" y="1253812"/>
                        <a:pt x="7587273" y="1197609"/>
                        <a:pt x="7496303" y="1220855"/>
                      </a:cubicBezTo>
                      <a:cubicBezTo>
                        <a:pt x="7405333" y="1244101"/>
                        <a:pt x="7155009" y="1185026"/>
                        <a:pt x="6859508" y="1220855"/>
                      </a:cubicBezTo>
                      <a:cubicBezTo>
                        <a:pt x="6564007" y="1256684"/>
                        <a:pt x="6424084" y="1199206"/>
                        <a:pt x="6300916" y="1220855"/>
                      </a:cubicBezTo>
                      <a:cubicBezTo>
                        <a:pt x="6177748" y="1242504"/>
                        <a:pt x="6109554" y="1199198"/>
                        <a:pt x="5976933" y="1220855"/>
                      </a:cubicBezTo>
                      <a:cubicBezTo>
                        <a:pt x="5844312" y="1242512"/>
                        <a:pt x="5586636" y="1181987"/>
                        <a:pt x="5340138" y="1220855"/>
                      </a:cubicBezTo>
                      <a:cubicBezTo>
                        <a:pt x="5093640" y="1259723"/>
                        <a:pt x="4972767" y="1215337"/>
                        <a:pt x="4859749" y="1220855"/>
                      </a:cubicBezTo>
                      <a:cubicBezTo>
                        <a:pt x="4746731" y="1226373"/>
                        <a:pt x="4537937" y="1212860"/>
                        <a:pt x="4301157" y="1220855"/>
                      </a:cubicBezTo>
                      <a:cubicBezTo>
                        <a:pt x="4064377" y="1228850"/>
                        <a:pt x="3966069" y="1183022"/>
                        <a:pt x="3664363" y="1220855"/>
                      </a:cubicBezTo>
                      <a:cubicBezTo>
                        <a:pt x="3362657" y="1258688"/>
                        <a:pt x="3481641" y="1196146"/>
                        <a:pt x="3340379" y="1220855"/>
                      </a:cubicBezTo>
                      <a:cubicBezTo>
                        <a:pt x="3199117" y="1245564"/>
                        <a:pt x="2994095" y="1189774"/>
                        <a:pt x="2781787" y="1220855"/>
                      </a:cubicBezTo>
                      <a:cubicBezTo>
                        <a:pt x="2569479" y="1251936"/>
                        <a:pt x="2410850" y="1160875"/>
                        <a:pt x="2144993" y="1220855"/>
                      </a:cubicBezTo>
                      <a:cubicBezTo>
                        <a:pt x="1879136" y="1280835"/>
                        <a:pt x="1770222" y="1218544"/>
                        <a:pt x="1508198" y="1220855"/>
                      </a:cubicBezTo>
                      <a:cubicBezTo>
                        <a:pt x="1246175" y="1223166"/>
                        <a:pt x="1211092" y="1176539"/>
                        <a:pt x="1106012" y="1220855"/>
                      </a:cubicBezTo>
                      <a:cubicBezTo>
                        <a:pt x="1000932" y="1265171"/>
                        <a:pt x="856675" y="1185225"/>
                        <a:pt x="625623" y="1220855"/>
                      </a:cubicBezTo>
                      <a:cubicBezTo>
                        <a:pt x="394571" y="1256485"/>
                        <a:pt x="222375" y="1208581"/>
                        <a:pt x="0" y="1220855"/>
                      </a:cubicBezTo>
                      <a:cubicBezTo>
                        <a:pt x="-8994" y="1085904"/>
                        <a:pt x="45552" y="934075"/>
                        <a:pt x="0" y="838320"/>
                      </a:cubicBezTo>
                      <a:cubicBezTo>
                        <a:pt x="-45552" y="742565"/>
                        <a:pt x="26812" y="601619"/>
                        <a:pt x="0" y="443577"/>
                      </a:cubicBezTo>
                      <a:cubicBezTo>
                        <a:pt x="-26812" y="285535"/>
                        <a:pt x="17140" y="156374"/>
                        <a:pt x="0" y="0"/>
                      </a:cubicBezTo>
                      <a:close/>
                    </a:path>
                  </a:pathLst>
                </a:custGeom>
                <a:noFill/>
                <a:ln w="38100">
                  <a:solidFill>
                    <a:srgbClr val="CA3659"/>
                  </a:solidFill>
                  <a:prstDash val="lgDash"/>
                  <a:extLst>
                    <a:ext uri="{C807C97D-BFC1-408E-A445-0C87EB9F89A2}">
                      <ask:lineSketchStyleProps xmlns="" xmlns:ask="http://schemas.microsoft.com/office/drawing/2018/sketchyshapes" sd="170926038">
                        <a:prstGeom prst="rect">
                          <a:avLst/>
                        </a:prstGeom>
                        <ask:type>
                          <ask:lineSketchScribble/>
                        </ask:type>
                      </ask:lineSketchStyleProps>
                    </a:ext>
                  </a:extLs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sp>
            <p:nvSpPr>
              <p:cNvPr id="34" name="TextBox 33">
                <a:extLst>
                  <a:ext uri="{FF2B5EF4-FFF2-40B4-BE49-F238E27FC236}">
                    <a16:creationId xmlns:a16="http://schemas.microsoft.com/office/drawing/2014/main" id="{E8DBEAB0-948F-9EED-3662-1F00C434F7CC}"/>
                  </a:ext>
                </a:extLst>
              </p:cNvPr>
              <p:cNvSpPr txBox="1"/>
              <p:nvPr/>
            </p:nvSpPr>
            <p:spPr>
              <a:xfrm>
                <a:off x="1801526" y="373539"/>
                <a:ext cx="6827466" cy="99258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Những</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bông</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hoa</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nhỏ</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là</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chương</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trình</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dành</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en-US" sz="4000" b="1" i="1" dirty="0" err="1">
                    <a:solidFill>
                      <a:srgbClr val="002060"/>
                    </a:solidFill>
                    <a:latin typeface="Cambria" panose="02040503050406030204" pitchFamily="18" charset="0"/>
                    <a:ea typeface="Cambria" panose="02040503050406030204" pitchFamily="18" charset="0"/>
                    <a:cs typeface="Calibri" panose="020F0502020204030204" pitchFamily="34" charset="0"/>
                  </a:rPr>
                  <a:t>cho</a:t>
                </a:r>
                <a:r>
                  <a:rPr lang="en-US" sz="4000" b="1" i="1" dirty="0">
                    <a:solidFill>
                      <a:srgbClr val="002060"/>
                    </a:solidFill>
                    <a:latin typeface="Cambria" panose="02040503050406030204" pitchFamily="18" charset="0"/>
                    <a:ea typeface="Cambria" panose="02040503050406030204" pitchFamily="18" charset="0"/>
                    <a:cs typeface="Calibri" panose="020F0502020204030204" pitchFamily="34" charset="0"/>
                  </a:rPr>
                  <a:t> ai?</a:t>
                </a:r>
                <a:endParaRPr kumimoji="0" lang="en-US" sz="4000" b="1"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grpSp>
        <p:pic>
          <p:nvPicPr>
            <p:cNvPr id="37" name="Picture 36">
              <a:hlinkClick r:id="rId10" action="ppaction://hlinksldjump"/>
              <a:extLst>
                <a:ext uri="{FF2B5EF4-FFF2-40B4-BE49-F238E27FC236}">
                  <a16:creationId xmlns:a16="http://schemas.microsoft.com/office/drawing/2014/main" id="{012B11CA-BB00-EC32-DBA1-AFFDE03302A7}"/>
                </a:ext>
              </a:extLst>
            </p:cNvPr>
            <p:cNvPicPr>
              <a:picLocks noChangeAspect="1"/>
            </p:cNvPicPr>
            <p:nvPr/>
          </p:nvPicPr>
          <p:blipFill>
            <a:blip r:embed="rId11"/>
            <a:stretch>
              <a:fillRect/>
            </a:stretch>
          </p:blipFill>
          <p:spPr>
            <a:xfrm>
              <a:off x="183577" y="413807"/>
              <a:ext cx="1866956" cy="1187112"/>
            </a:xfrm>
            <a:prstGeom prst="rect">
              <a:avLst/>
            </a:prstGeom>
          </p:spPr>
        </p:pic>
      </p:grpSp>
      <p:sp>
        <p:nvSpPr>
          <p:cNvPr id="39" name="Arrow: Right 38">
            <a:hlinkClick r:id="rId10" action="ppaction://hlinksldjump"/>
            <a:extLst>
              <a:ext uri="{FF2B5EF4-FFF2-40B4-BE49-F238E27FC236}">
                <a16:creationId xmlns:a16="http://schemas.microsoft.com/office/drawing/2014/main" id="{55B6C568-3676-49AE-1752-F84F0527CCF3}"/>
              </a:ext>
            </a:extLst>
          </p:cNvPr>
          <p:cNvSpPr/>
          <p:nvPr/>
        </p:nvSpPr>
        <p:spPr>
          <a:xfrm>
            <a:off x="11404769" y="6139426"/>
            <a:ext cx="741119" cy="64500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200" b="0"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Calibri" panose="020F0502020204030204" pitchFamily="34" charset="0"/>
              <a:sym typeface="Arial"/>
            </a:endParaRPr>
          </a:p>
        </p:txBody>
      </p:sp>
    </p:spTree>
    <p:extLst>
      <p:ext uri="{BB962C8B-B14F-4D97-AF65-F5344CB8AC3E}">
        <p14:creationId xmlns:p14="http://schemas.microsoft.com/office/powerpoint/2010/main" val="1683453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500"/>
                                        <p:tgtEl>
                                          <p:spTgt spid="3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par>
                                <p:cTn id="15" presetID="16" presetClass="entr" presetSubtype="21"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3"/>
                    </p:tgtEl>
                  </p:cond>
                </p:stCondLst>
                <p:endSync evt="end" delay="0">
                  <p:rtn val="all"/>
                </p:endSync>
                <p:childTnLst>
                  <p:par>
                    <p:cTn id="19" fill="hold">
                      <p:stCondLst>
                        <p:cond delay="0"/>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1000"/>
                                        <p:tgtEl>
                                          <p:spTgt spid="24"/>
                                        </p:tgtEl>
                                      </p:cBhvr>
                                    </p:animEffect>
                                    <p:anim calcmode="lin" valueType="num">
                                      <p:cBhvr>
                                        <p:cTn id="24" dur="1000" fill="hold"/>
                                        <p:tgtEl>
                                          <p:spTgt spid="24"/>
                                        </p:tgtEl>
                                        <p:attrNameLst>
                                          <p:attrName>ppt_x</p:attrName>
                                        </p:attrNameLst>
                                      </p:cBhvr>
                                      <p:tavLst>
                                        <p:tav tm="0">
                                          <p:val>
                                            <p:strVal val="#ppt_x"/>
                                          </p:val>
                                        </p:tav>
                                        <p:tav tm="100000">
                                          <p:val>
                                            <p:strVal val="#ppt_x"/>
                                          </p:val>
                                        </p:tav>
                                      </p:tavLst>
                                    </p:anim>
                                    <p:anim calcmode="lin" valueType="num">
                                      <p:cBhvr>
                                        <p:cTn id="25" dur="1000" fill="hold"/>
                                        <p:tgtEl>
                                          <p:spTgt spid="24"/>
                                        </p:tgtEl>
                                        <p:attrNameLst>
                                          <p:attrName>ppt_y</p:attrName>
                                        </p:attrNameLst>
                                      </p:cBhvr>
                                      <p:tavLst>
                                        <p:tav tm="0">
                                          <p:val>
                                            <p:strVal val="#ppt_y+.1"/>
                                          </p:val>
                                        </p:tav>
                                        <p:tav tm="100000">
                                          <p:val>
                                            <p:strVal val="#ppt_y"/>
                                          </p:val>
                                        </p:tav>
                                      </p:tavLst>
                                    </p:anim>
                                  </p:childTnLst>
                                </p:cTn>
                              </p:par>
                              <p:par>
                                <p:cTn id="26" presetID="1" presetClass="mediacall" presetSubtype="0" fill="hold" nodeType="withEffect">
                                  <p:stCondLst>
                                    <p:cond delay="0"/>
                                  </p:stCondLst>
                                  <p:childTnLst>
                                    <p:cmd type="call" cmd="playFrom(0.0)">
                                      <p:cBhvr>
                                        <p:cTn id="27" dur="5120" fill="hold"/>
                                        <p:tgtEl>
                                          <p:spTgt spid="27"/>
                                        </p:tgtEl>
                                      </p:cBhvr>
                                    </p:cmd>
                                  </p:childTnLst>
                                </p:cTn>
                              </p:par>
                            </p:childTnLst>
                          </p:cTn>
                        </p:par>
                        <p:par>
                          <p:cTn id="28" fill="hold">
                            <p:stCondLst>
                              <p:cond delay="5120"/>
                            </p:stCondLst>
                            <p:childTnLst>
                              <p:par>
                                <p:cTn id="29" presetID="53" presetClass="exit" presetSubtype="32" fill="hold" nodeType="afterEffect">
                                  <p:stCondLst>
                                    <p:cond delay="0"/>
                                  </p:stCondLst>
                                  <p:childTnLst>
                                    <p:anim calcmode="lin" valueType="num">
                                      <p:cBhvr>
                                        <p:cTn id="30" dur="500"/>
                                        <p:tgtEl>
                                          <p:spTgt spid="3"/>
                                        </p:tgtEl>
                                        <p:attrNameLst>
                                          <p:attrName>ppt_w</p:attrName>
                                        </p:attrNameLst>
                                      </p:cBhvr>
                                      <p:tavLst>
                                        <p:tav tm="0">
                                          <p:val>
                                            <p:strVal val="ppt_w"/>
                                          </p:val>
                                        </p:tav>
                                        <p:tav tm="100000">
                                          <p:val>
                                            <p:fltVal val="0"/>
                                          </p:val>
                                        </p:tav>
                                      </p:tavLst>
                                    </p:anim>
                                    <p:anim calcmode="lin" valueType="num">
                                      <p:cBhvr>
                                        <p:cTn id="31" dur="500"/>
                                        <p:tgtEl>
                                          <p:spTgt spid="3"/>
                                        </p:tgtEl>
                                        <p:attrNameLst>
                                          <p:attrName>ppt_h</p:attrName>
                                        </p:attrNameLst>
                                      </p:cBhvr>
                                      <p:tavLst>
                                        <p:tav tm="0">
                                          <p:val>
                                            <p:strVal val="ppt_h"/>
                                          </p:val>
                                        </p:tav>
                                        <p:tav tm="100000">
                                          <p:val>
                                            <p:fltVal val="0"/>
                                          </p:val>
                                        </p:tav>
                                      </p:tavLst>
                                    </p:anim>
                                    <p:animEffect transition="out" filter="fade">
                                      <p:cBhvr>
                                        <p:cTn id="32" dur="500"/>
                                        <p:tgtEl>
                                          <p:spTgt spid="3"/>
                                        </p:tgtEl>
                                      </p:cBhvr>
                                    </p:animEffect>
                                    <p:set>
                                      <p:cBhvr>
                                        <p:cTn id="33"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4" restart="whenNotActive" fill="hold" evtFilter="cancelBubble" nodeType="interactiveSeq">
                <p:stCondLst>
                  <p:cond evt="onClick" delay="0">
                    <p:tgtEl>
                      <p:spTgt spid="7"/>
                    </p:tgtEl>
                  </p:cond>
                </p:stCondLst>
                <p:endSync evt="end" delay="0">
                  <p:rtn val="all"/>
                </p:endSync>
                <p:childTnLst>
                  <p:par>
                    <p:cTn id="35" fill="hold">
                      <p:stCondLst>
                        <p:cond delay="0"/>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1" presetClass="mediacall" presetSubtype="0" fill="hold" nodeType="withEffect">
                                  <p:stCondLst>
                                    <p:cond delay="0"/>
                                  </p:stCondLst>
                                  <p:childTnLst>
                                    <p:cmd type="call" cmd="playFrom(0.0)">
                                      <p:cBhvr>
                                        <p:cTn id="43" dur="5120" fill="hold"/>
                                        <p:tgtEl>
                                          <p:spTgt spid="28"/>
                                        </p:tgtEl>
                                      </p:cBhvr>
                                    </p:cmd>
                                  </p:childTnLst>
                                </p:cTn>
                              </p:par>
                            </p:childTnLst>
                          </p:cTn>
                        </p:par>
                        <p:par>
                          <p:cTn id="44" fill="hold">
                            <p:stCondLst>
                              <p:cond delay="5120"/>
                            </p:stCondLst>
                            <p:childTnLst>
                              <p:par>
                                <p:cTn id="45" presetID="53" presetClass="exit" presetSubtype="32" fill="hold" nodeType="afterEffect">
                                  <p:stCondLst>
                                    <p:cond delay="0"/>
                                  </p:stCondLst>
                                  <p:childTnLst>
                                    <p:anim calcmode="lin" valueType="num">
                                      <p:cBhvr>
                                        <p:cTn id="46" dur="500"/>
                                        <p:tgtEl>
                                          <p:spTgt spid="7"/>
                                        </p:tgtEl>
                                        <p:attrNameLst>
                                          <p:attrName>ppt_w</p:attrName>
                                        </p:attrNameLst>
                                      </p:cBhvr>
                                      <p:tavLst>
                                        <p:tav tm="0">
                                          <p:val>
                                            <p:strVal val="ppt_w"/>
                                          </p:val>
                                        </p:tav>
                                        <p:tav tm="100000">
                                          <p:val>
                                            <p:fltVal val="0"/>
                                          </p:val>
                                        </p:tav>
                                      </p:tavLst>
                                    </p:anim>
                                    <p:anim calcmode="lin" valueType="num">
                                      <p:cBhvr>
                                        <p:cTn id="47" dur="500"/>
                                        <p:tgtEl>
                                          <p:spTgt spid="7"/>
                                        </p:tgtEl>
                                        <p:attrNameLst>
                                          <p:attrName>ppt_h</p:attrName>
                                        </p:attrNameLst>
                                      </p:cBhvr>
                                      <p:tavLst>
                                        <p:tav tm="0">
                                          <p:val>
                                            <p:strVal val="ppt_h"/>
                                          </p:val>
                                        </p:tav>
                                        <p:tav tm="100000">
                                          <p:val>
                                            <p:fltVal val="0"/>
                                          </p:val>
                                        </p:tav>
                                      </p:tavLst>
                                    </p:anim>
                                    <p:animEffect transition="out" filter="fade">
                                      <p:cBhvr>
                                        <p:cTn id="48" dur="500"/>
                                        <p:tgtEl>
                                          <p:spTgt spid="7"/>
                                        </p:tgtEl>
                                      </p:cBhvr>
                                    </p:animEffect>
                                    <p:set>
                                      <p:cBhvr>
                                        <p:cTn id="49" dur="1" fill="hold">
                                          <p:stCondLst>
                                            <p:cond delay="499"/>
                                          </p:stCondLst>
                                        </p:cTn>
                                        <p:tgtEl>
                                          <p:spTgt spid="7"/>
                                        </p:tgtEl>
                                        <p:attrNameLst>
                                          <p:attrName>style.visibility</p:attrName>
                                        </p:attrNameLst>
                                      </p:cBhvr>
                                      <p:to>
                                        <p:strVal val="hidden"/>
                                      </p:to>
                                    </p:set>
                                  </p:childTnLst>
                                </p:cTn>
                              </p:par>
                              <p:par>
                                <p:cTn id="50" presetID="53" presetClass="exit" presetSubtype="32" fill="hold" grpId="1" nodeType="withEffect">
                                  <p:stCondLst>
                                    <p:cond delay="0"/>
                                  </p:stCondLst>
                                  <p:childTnLst>
                                    <p:anim calcmode="lin" valueType="num">
                                      <p:cBhvr>
                                        <p:cTn id="51" dur="500"/>
                                        <p:tgtEl>
                                          <p:spTgt spid="22"/>
                                        </p:tgtEl>
                                        <p:attrNameLst>
                                          <p:attrName>ppt_w</p:attrName>
                                        </p:attrNameLst>
                                      </p:cBhvr>
                                      <p:tavLst>
                                        <p:tav tm="0">
                                          <p:val>
                                            <p:strVal val="ppt_w"/>
                                          </p:val>
                                        </p:tav>
                                        <p:tav tm="100000">
                                          <p:val>
                                            <p:fltVal val="0"/>
                                          </p:val>
                                        </p:tav>
                                      </p:tavLst>
                                    </p:anim>
                                    <p:anim calcmode="lin" valueType="num">
                                      <p:cBhvr>
                                        <p:cTn id="52" dur="500"/>
                                        <p:tgtEl>
                                          <p:spTgt spid="22"/>
                                        </p:tgtEl>
                                        <p:attrNameLst>
                                          <p:attrName>ppt_h</p:attrName>
                                        </p:attrNameLst>
                                      </p:cBhvr>
                                      <p:tavLst>
                                        <p:tav tm="0">
                                          <p:val>
                                            <p:strVal val="ppt_h"/>
                                          </p:val>
                                        </p:tav>
                                        <p:tav tm="100000">
                                          <p:val>
                                            <p:fltVal val="0"/>
                                          </p:val>
                                        </p:tav>
                                      </p:tavLst>
                                    </p:anim>
                                    <p:animEffect transition="out" filter="fade">
                                      <p:cBhvr>
                                        <p:cTn id="53" dur="500"/>
                                        <p:tgtEl>
                                          <p:spTgt spid="22"/>
                                        </p:tgtEl>
                                      </p:cBhvr>
                                    </p:animEffect>
                                    <p:set>
                                      <p:cBhvr>
                                        <p:cTn id="54"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55" restart="whenNotActive" fill="hold" evtFilter="cancelBubble" nodeType="interactiveSeq">
                <p:stCondLst>
                  <p:cond evt="onClick" delay="0">
                    <p:tgtEl>
                      <p:spTgt spid="12"/>
                    </p:tgtEl>
                  </p:cond>
                </p:stCondLst>
                <p:endSync evt="end" delay="0">
                  <p:rtn val="all"/>
                </p:endSync>
                <p:childTnLst>
                  <p:par>
                    <p:cTn id="56" fill="hold">
                      <p:stCondLst>
                        <p:cond delay="0"/>
                      </p:stCondLst>
                      <p:childTnLst>
                        <p:par>
                          <p:cTn id="57" fill="hold">
                            <p:stCondLst>
                              <p:cond delay="0"/>
                            </p:stCondLst>
                            <p:childTnLst>
                              <p:par>
                                <p:cTn id="58" presetID="42" presetClass="entr" presetSubtype="0" fill="hold" grpId="0" nodeType="click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1" presetClass="mediacall" presetSubtype="0" fill="hold" nodeType="withEffect">
                                  <p:stCondLst>
                                    <p:cond delay="0"/>
                                  </p:stCondLst>
                                  <p:childTnLst>
                                    <p:cmd type="call" cmd="playFrom(0.0)">
                                      <p:cBhvr>
                                        <p:cTn id="64" dur="3448" fill="hold"/>
                                        <p:tgtEl>
                                          <p:spTgt spid="29"/>
                                        </p:tgtEl>
                                      </p:cBhvr>
                                    </p:cmd>
                                  </p:childTnLst>
                                </p:cTn>
                              </p:par>
                            </p:childTnLst>
                          </p:cTn>
                        </p:par>
                      </p:childTnLst>
                    </p:cTn>
                  </p:par>
                </p:childTnLst>
              </p:cTn>
              <p:nextCondLst>
                <p:cond evt="onClick" delay="0">
                  <p:tgtEl>
                    <p:spTgt spid="12"/>
                  </p:tgtEl>
                </p:cond>
              </p:nextCondLst>
            </p:seq>
            <p:audio>
              <p:cMediaNode vol="80000">
                <p:cTn id="65" fill="hold" display="0">
                  <p:stCondLst>
                    <p:cond delay="indefinite"/>
                  </p:stCondLst>
                  <p:endCondLst>
                    <p:cond evt="onStopAudio" delay="0">
                      <p:tgtEl>
                        <p:sldTgt/>
                      </p:tgtEl>
                    </p:cond>
                  </p:endCondLst>
                </p:cTn>
                <p:tgtEl>
                  <p:spTgt spid="27"/>
                </p:tgtEl>
              </p:cMediaNode>
            </p:audio>
            <p:audio>
              <p:cMediaNode vol="80000">
                <p:cTn id="66" fill="hold" display="0">
                  <p:stCondLst>
                    <p:cond delay="indefinite"/>
                  </p:stCondLst>
                  <p:endCondLst>
                    <p:cond evt="onStopAudio" delay="0">
                      <p:tgtEl>
                        <p:sldTgt/>
                      </p:tgtEl>
                    </p:cond>
                  </p:endCondLst>
                </p:cTn>
                <p:tgtEl>
                  <p:spTgt spid="28"/>
                </p:tgtEl>
              </p:cMediaNode>
            </p:audio>
            <p:audio>
              <p:cMediaNode vol="80000">
                <p:cTn id="67" fill="hold" display="0">
                  <p:stCondLst>
                    <p:cond delay="indefinite"/>
                  </p:stCondLst>
                  <p:endCondLst>
                    <p:cond evt="onStopAudio" delay="0">
                      <p:tgtEl>
                        <p:sldTgt/>
                      </p:tgtEl>
                    </p:cond>
                  </p:endCondLst>
                </p:cTn>
                <p:tgtEl>
                  <p:spTgt spid="29"/>
                </p:tgtEl>
              </p:cMediaNode>
            </p:audio>
          </p:childTnLst>
        </p:cTn>
      </p:par>
    </p:tnLst>
    <p:bldLst>
      <p:bldP spid="22" grpId="0" animBg="1"/>
      <p:bldP spid="22" grpId="1" animBg="1"/>
      <p:bldP spid="24"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85F0C4B-2EB5-4F23-BF6B-42A40EEF3C33}"/>
              </a:ext>
            </a:extLst>
          </p:cNvPr>
          <p:cNvPicPr>
            <a:picLocks noChangeAspect="1"/>
          </p:cNvPicPr>
          <p:nvPr/>
        </p:nvPicPr>
        <p:blipFill>
          <a:blip r:embed="rId2"/>
          <a:stretch>
            <a:fillRect/>
          </a:stretch>
        </p:blipFill>
        <p:spPr>
          <a:xfrm>
            <a:off x="-1" y="3775"/>
            <a:ext cx="12192001" cy="6854225"/>
          </a:xfrm>
          <a:prstGeom prst="rect">
            <a:avLst/>
          </a:prstGeom>
        </p:spPr>
      </p:pic>
      <p:sp>
        <p:nvSpPr>
          <p:cNvPr id="3" name="Rectangle: Rounded Corners 3">
            <a:extLst>
              <a:ext uri="{FF2B5EF4-FFF2-40B4-BE49-F238E27FC236}">
                <a16:creationId xmlns:a16="http://schemas.microsoft.com/office/drawing/2014/main" id="{46E49F65-CE46-4B7D-8F01-77E1B65941DF}"/>
              </a:ext>
            </a:extLst>
          </p:cNvPr>
          <p:cNvSpPr/>
          <p:nvPr/>
        </p:nvSpPr>
        <p:spPr>
          <a:xfrm>
            <a:off x="313491" y="413952"/>
            <a:ext cx="10761044" cy="6030096"/>
          </a:xfrm>
          <a:prstGeom prst="roundRect">
            <a:avLst>
              <a:gd name="adj" fmla="val 13230"/>
            </a:avLst>
          </a:prstGeom>
          <a:solidFill>
            <a:schemeClr val="bg1">
              <a:alpha val="8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9" name="Picture 2">
            <a:extLst>
              <a:ext uri="{FF2B5EF4-FFF2-40B4-BE49-F238E27FC236}">
                <a16:creationId xmlns:a16="http://schemas.microsoft.com/office/drawing/2014/main" id="{FE37B469-73BA-4BB8-B76E-0051CC3BF4E3}"/>
              </a:ext>
            </a:extLst>
          </p:cNvPr>
          <p:cNvPicPr>
            <a:picLocks noChangeAspect="1"/>
          </p:cNvPicPr>
          <p:nvPr/>
        </p:nvPicPr>
        <p:blipFill>
          <a:blip r:embed="rId3"/>
          <a:srcRect/>
          <a:stretch>
            <a:fillRect/>
          </a:stretch>
        </p:blipFill>
        <p:spPr>
          <a:xfrm>
            <a:off x="9230803" y="1332187"/>
            <a:ext cx="2863334" cy="5265901"/>
          </a:xfrm>
          <a:prstGeom prst="rect">
            <a:avLst/>
          </a:prstGeom>
          <a:effectLst>
            <a:outerShdw blurRad="76200" dir="13500000" sy="23000" kx="1200000" algn="br" rotWithShape="0">
              <a:prstClr val="black">
                <a:alpha val="20000"/>
              </a:prstClr>
            </a:outerShdw>
          </a:effectLst>
        </p:spPr>
      </p:pic>
      <p:pic>
        <p:nvPicPr>
          <p:cNvPr id="2" name="Picture 1">
            <a:extLst>
              <a:ext uri="{FF2B5EF4-FFF2-40B4-BE49-F238E27FC236}">
                <a16:creationId xmlns:a16="http://schemas.microsoft.com/office/drawing/2014/main" id="{E91CBF93-381E-6AB0-C0A4-2927A1473356}"/>
              </a:ext>
            </a:extLst>
          </p:cNvPr>
          <p:cNvPicPr>
            <a:picLocks noChangeAspect="1"/>
          </p:cNvPicPr>
          <p:nvPr/>
        </p:nvPicPr>
        <p:blipFill>
          <a:blip r:embed="rId4"/>
          <a:stretch>
            <a:fillRect/>
          </a:stretch>
        </p:blipFill>
        <p:spPr>
          <a:xfrm>
            <a:off x="3920848" y="668046"/>
            <a:ext cx="3584759" cy="2395936"/>
          </a:xfrm>
          <a:prstGeom prst="rect">
            <a:avLst/>
          </a:prstGeom>
        </p:spPr>
      </p:pic>
      <p:pic>
        <p:nvPicPr>
          <p:cNvPr id="5" name="Picture 4">
            <a:extLst>
              <a:ext uri="{FF2B5EF4-FFF2-40B4-BE49-F238E27FC236}">
                <a16:creationId xmlns:a16="http://schemas.microsoft.com/office/drawing/2014/main" id="{C7FCC521-2474-575A-E1D4-377E51A8CE24}"/>
              </a:ext>
            </a:extLst>
          </p:cNvPr>
          <p:cNvPicPr>
            <a:picLocks noChangeAspect="1"/>
          </p:cNvPicPr>
          <p:nvPr/>
        </p:nvPicPr>
        <p:blipFill>
          <a:blip r:embed="rId5"/>
          <a:stretch>
            <a:fillRect/>
          </a:stretch>
        </p:blipFill>
        <p:spPr>
          <a:xfrm>
            <a:off x="-116959" y="3161130"/>
            <a:ext cx="12192000" cy="2492129"/>
          </a:xfrm>
          <a:prstGeom prst="rect">
            <a:avLst/>
          </a:prstGeom>
        </p:spPr>
      </p:pic>
      <p:pic>
        <p:nvPicPr>
          <p:cNvPr id="9" name="Picture 8">
            <a:extLst>
              <a:ext uri="{FF2B5EF4-FFF2-40B4-BE49-F238E27FC236}">
                <a16:creationId xmlns:a16="http://schemas.microsoft.com/office/drawing/2014/main" id="{A8053CD1-B407-D201-37DF-AE846527F94E}"/>
              </a:ext>
            </a:extLst>
          </p:cNvPr>
          <p:cNvPicPr>
            <a:picLocks noChangeAspect="1"/>
          </p:cNvPicPr>
          <p:nvPr/>
        </p:nvPicPr>
        <p:blipFill>
          <a:blip r:embed="rId6"/>
          <a:stretch>
            <a:fillRect/>
          </a:stretch>
        </p:blipFill>
        <p:spPr>
          <a:xfrm>
            <a:off x="1853398" y="1918701"/>
            <a:ext cx="8144962" cy="1170533"/>
          </a:xfrm>
          <a:prstGeom prst="rect">
            <a:avLst/>
          </a:prstGeom>
        </p:spPr>
      </p:pic>
      <p:sp>
        <p:nvSpPr>
          <p:cNvPr id="10" name="Freeform 17">
            <a:extLst>
              <a:ext uri="{FF2B5EF4-FFF2-40B4-BE49-F238E27FC236}">
                <a16:creationId xmlns:a16="http://schemas.microsoft.com/office/drawing/2014/main" id="{A07765EF-F573-5685-913A-403634CAAE3F}"/>
              </a:ext>
            </a:extLst>
          </p:cNvPr>
          <p:cNvSpPr/>
          <p:nvPr/>
        </p:nvSpPr>
        <p:spPr>
          <a:xfrm>
            <a:off x="207267" y="3753292"/>
            <a:ext cx="2302018" cy="2892395"/>
          </a:xfrm>
          <a:custGeom>
            <a:avLst/>
            <a:gdLst/>
            <a:ahLst/>
            <a:cxnLst/>
            <a:rect l="l" t="t" r="r" b="b"/>
            <a:pathLst>
              <a:path w="2957506" h="3025581">
                <a:moveTo>
                  <a:pt x="0" y="0"/>
                </a:moveTo>
                <a:lnTo>
                  <a:pt x="2957506" y="0"/>
                </a:lnTo>
                <a:lnTo>
                  <a:pt x="2957506" y="3025582"/>
                </a:lnTo>
                <a:lnTo>
                  <a:pt x="0" y="3025582"/>
                </a:lnTo>
                <a:lnTo>
                  <a:pt x="0" y="0"/>
                </a:lnTo>
                <a:close/>
              </a:path>
            </a:pathLst>
          </a:custGeom>
          <a:blipFill>
            <a:blip r:embed="rId7"/>
            <a:stretch>
              <a:fillRect/>
            </a:stretch>
          </a:blipFill>
        </p:spPr>
        <p:txBody>
          <a:bodyPr/>
          <a:lstStyle/>
          <a:p>
            <a:endParaRPr lang="en-US"/>
          </a:p>
        </p:txBody>
      </p:sp>
    </p:spTree>
    <p:extLst>
      <p:ext uri="{BB962C8B-B14F-4D97-AF65-F5344CB8AC3E}">
        <p14:creationId xmlns:p14="http://schemas.microsoft.com/office/powerpoint/2010/main" val="22124146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180974" y="133350"/>
            <a:ext cx="11915775" cy="1123667"/>
          </a:xfrm>
          <a:prstGeom prst="roundRect">
            <a:avLst>
              <a:gd name="adj" fmla="val 16667"/>
            </a:avLst>
          </a:prstGeom>
          <a:solidFill>
            <a:schemeClr val="accent6">
              <a:lumMod val="20000"/>
              <a:lumOff val="80000"/>
            </a:schemeClr>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lvl="0" algn="ctr"/>
            <a:r>
              <a:rPr lang="vi-VN" sz="3000" b="1" dirty="0">
                <a:solidFill>
                  <a:srgbClr val="244061"/>
                </a:solidFill>
                <a:latin typeface="Cambria" panose="02040503050406030204" pitchFamily="18" charset="0"/>
                <a:ea typeface="Cambria" panose="02040503050406030204" pitchFamily="18" charset="0"/>
                <a:cs typeface="Calibri"/>
                <a:sym typeface="Calibri"/>
              </a:rPr>
              <a:t>Em hãy đọc thông tin trong Hình 3 và cho biết tên chương trình truyền hình phù hợp với em?</a:t>
            </a:r>
            <a:endParaRPr sz="3000" b="1" dirty="0">
              <a:solidFill>
                <a:srgbClr val="244061"/>
              </a:solidFill>
              <a:latin typeface="Cambria" panose="02040503050406030204" pitchFamily="18" charset="0"/>
              <a:ea typeface="Cambria" panose="02040503050406030204" pitchFamily="18" charset="0"/>
              <a:cs typeface="Calibri"/>
              <a:sym typeface="Calibri"/>
            </a:endParaRPr>
          </a:p>
        </p:txBody>
      </p:sp>
      <p:sp>
        <p:nvSpPr>
          <p:cNvPr id="32" name="Speech Bubble: Rectangle with Corners Rounded 31">
            <a:extLst>
              <a:ext uri="{FF2B5EF4-FFF2-40B4-BE49-F238E27FC236}">
                <a16:creationId xmlns:a16="http://schemas.microsoft.com/office/drawing/2014/main" id="{03906711-0BBA-4FCE-841D-409354ADE274}"/>
              </a:ext>
            </a:extLst>
          </p:cNvPr>
          <p:cNvSpPr/>
          <p:nvPr/>
        </p:nvSpPr>
        <p:spPr>
          <a:xfrm>
            <a:off x="6038850" y="1844041"/>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2800" b="1" dirty="0">
                <a:solidFill>
                  <a:srgbClr val="FF0000"/>
                </a:solidFill>
                <a:latin typeface="Cambria" panose="02040503050406030204" pitchFamily="18" charset="0"/>
                <a:ea typeface="Cambria" panose="02040503050406030204" pitchFamily="18" charset="0"/>
                <a:cs typeface="Calibri" panose="020F0502020204030204" pitchFamily="34" charset="0"/>
              </a:rPr>
              <a:t> Bố mẹ em thường thích xem các chương trình truyền hình nào?</a:t>
            </a:r>
            <a:endParaRPr kumimoji="0" lang="en-US" sz="2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35" name="Speech Bubble: Rectangle with Corners Rounded 34">
            <a:extLst>
              <a:ext uri="{FF2B5EF4-FFF2-40B4-BE49-F238E27FC236}">
                <a16:creationId xmlns:a16="http://schemas.microsoft.com/office/drawing/2014/main" id="{F2EC1D56-D731-4C5F-B70C-71B0051ED7DD}"/>
              </a:ext>
            </a:extLst>
          </p:cNvPr>
          <p:cNvSpPr/>
          <p:nvPr/>
        </p:nvSpPr>
        <p:spPr>
          <a:xfrm>
            <a:off x="6019800" y="3529966"/>
            <a:ext cx="6038850" cy="1223010"/>
          </a:xfrm>
          <a:prstGeom prst="wedgeRoundRectCallout">
            <a:avLst>
              <a:gd name="adj1" fmla="val -55231"/>
              <a:gd name="adj2" fmla="val 29232"/>
              <a:gd name="adj3" fmla="val 16667"/>
            </a:avLst>
          </a:prstGeom>
          <a:solidFill>
            <a:schemeClr val="bg1"/>
          </a:solidFill>
          <a:ln w="381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srgbClr val="FF0000"/>
                </a:solidFill>
                <a:latin typeface="Cambria" panose="02040503050406030204" pitchFamily="18" charset="0"/>
                <a:ea typeface="Cambria" panose="02040503050406030204" pitchFamily="18" charset="0"/>
                <a:cs typeface="Calibri" panose="020F0502020204030204" pitchFamily="34" charset="0"/>
              </a:rPr>
              <a:t>Chương trình đó được phát trên kênh nào? </a:t>
            </a:r>
            <a:endParaRPr kumimoji="0" lang="en-US" sz="32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3" name="Picture 2">
            <a:extLst>
              <a:ext uri="{FF2B5EF4-FFF2-40B4-BE49-F238E27FC236}">
                <a16:creationId xmlns:a16="http://schemas.microsoft.com/office/drawing/2014/main" id="{283F2300-F935-47AB-9C6A-18D3F8F6F823}"/>
              </a:ext>
            </a:extLst>
          </p:cNvPr>
          <p:cNvPicPr>
            <a:picLocks noChangeAspect="1"/>
          </p:cNvPicPr>
          <p:nvPr/>
        </p:nvPicPr>
        <p:blipFill>
          <a:blip r:embed="rId3"/>
          <a:stretch>
            <a:fillRect/>
          </a:stretch>
        </p:blipFill>
        <p:spPr>
          <a:xfrm>
            <a:off x="372883" y="1881963"/>
            <a:ext cx="5453959" cy="3842562"/>
          </a:xfrm>
          <a:prstGeom prst="rect">
            <a:avLst/>
          </a:prstGeom>
        </p:spPr>
      </p:pic>
    </p:spTree>
    <p:extLst>
      <p:ext uri="{BB962C8B-B14F-4D97-AF65-F5344CB8AC3E}">
        <p14:creationId xmlns:p14="http://schemas.microsoft.com/office/powerpoint/2010/main" val="21717849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5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500"/>
                                        <p:tgtEl>
                                          <p:spTgt spid="35"/>
                                        </p:tgtEl>
                                      </p:cBhvr>
                                    </p:animEffect>
                                    <p:anim calcmode="lin" valueType="num">
                                      <p:cBhvr>
                                        <p:cTn id="15" dur="500" fill="hold"/>
                                        <p:tgtEl>
                                          <p:spTgt spid="35"/>
                                        </p:tgtEl>
                                        <p:attrNameLst>
                                          <p:attrName>ppt_x</p:attrName>
                                        </p:attrNameLst>
                                      </p:cBhvr>
                                      <p:tavLst>
                                        <p:tav tm="0">
                                          <p:val>
                                            <p:strVal val="#ppt_x"/>
                                          </p:val>
                                        </p:tav>
                                        <p:tav tm="100000">
                                          <p:val>
                                            <p:strVal val="#ppt_x"/>
                                          </p:val>
                                        </p:tav>
                                      </p:tavLst>
                                    </p:anim>
                                    <p:anim calcmode="lin" valueType="num">
                                      <p:cBhvr>
                                        <p:cTn id="16"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bldLvl="0" animBg="1"/>
      <p:bldP spid="35"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Google Shape;973;p10">
            <a:extLst>
              <a:ext uri="{FF2B5EF4-FFF2-40B4-BE49-F238E27FC236}">
                <a16:creationId xmlns:a16="http://schemas.microsoft.com/office/drawing/2014/main" id="{65E8A432-01D3-4235-B6D1-8A0E01CBD0BB}"/>
              </a:ext>
            </a:extLst>
          </p:cNvPr>
          <p:cNvSpPr/>
          <p:nvPr/>
        </p:nvSpPr>
        <p:spPr>
          <a:xfrm>
            <a:off x="2094614" y="133350"/>
            <a:ext cx="7748033" cy="715045"/>
          </a:xfrm>
          <a:prstGeom prst="roundRect">
            <a:avLst>
              <a:gd name="adj" fmla="val 16667"/>
            </a:avLst>
          </a:prstGeom>
          <a:solidFill>
            <a:srgbClr val="FFFF00"/>
          </a:solidFill>
          <a:ln w="12700" cap="sq" cmpd="sng">
            <a:solidFill>
              <a:schemeClr val="dk1">
                <a:alpha val="76862"/>
              </a:schemeClr>
            </a:solidFill>
            <a:prstDash val="lgDash"/>
            <a:bevel/>
            <a:headEnd type="none" w="sm" len="sm"/>
            <a:tailEnd type="none" w="sm" len="sm"/>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244061"/>
                </a:solidFill>
                <a:effectLst/>
                <a:uLnTx/>
                <a:uFillTx/>
                <a:latin typeface="Calibri"/>
                <a:ea typeface="Calibri"/>
                <a:cs typeface="Calibri"/>
                <a:sym typeface="Calibri"/>
              </a:rPr>
              <a:t>Chương</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trình</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phù</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hợp</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với</a:t>
            </a:r>
            <a:r>
              <a:rPr kumimoji="0" lang="en-US" sz="3600" b="1" i="0" u="none" strike="noStrike" kern="1200" cap="none" spc="0" normalizeH="0" noProof="0" dirty="0">
                <a:ln>
                  <a:noFill/>
                </a:ln>
                <a:solidFill>
                  <a:srgbClr val="244061"/>
                </a:solidFill>
                <a:effectLst/>
                <a:uLnTx/>
                <a:uFillTx/>
                <a:latin typeface="Calibri"/>
                <a:ea typeface="Calibri"/>
                <a:cs typeface="Calibri"/>
                <a:sym typeface="Calibri"/>
              </a:rPr>
              <a:t> </a:t>
            </a:r>
            <a:r>
              <a:rPr kumimoji="0" lang="en-US" sz="3600" b="1" i="0" u="none" strike="noStrike" kern="1200" cap="none" spc="0" normalizeH="0" noProof="0" dirty="0" err="1">
                <a:ln>
                  <a:noFill/>
                </a:ln>
                <a:solidFill>
                  <a:srgbClr val="244061"/>
                </a:solidFill>
                <a:effectLst/>
                <a:uLnTx/>
                <a:uFillTx/>
                <a:latin typeface="Calibri"/>
                <a:ea typeface="Calibri"/>
                <a:cs typeface="Calibri"/>
                <a:sym typeface="Calibri"/>
              </a:rPr>
              <a:t>em</a:t>
            </a:r>
            <a:endParaRPr kumimoji="0" sz="3600" b="1" i="0" u="none" strike="noStrike" kern="1200" cap="none" spc="0" normalizeH="0" baseline="0" noProof="0" dirty="0">
              <a:ln>
                <a:noFill/>
              </a:ln>
              <a:solidFill>
                <a:srgbClr val="244061"/>
              </a:solidFill>
              <a:effectLst/>
              <a:uLnTx/>
              <a:uFillTx/>
              <a:latin typeface="Calibri"/>
              <a:ea typeface="Calibri"/>
              <a:cs typeface="Calibri"/>
              <a:sym typeface="Calibri"/>
            </a:endParaRPr>
          </a:p>
        </p:txBody>
      </p:sp>
      <p:pic>
        <p:nvPicPr>
          <p:cNvPr id="9" name="Picture 8">
            <a:extLst>
              <a:ext uri="{FF2B5EF4-FFF2-40B4-BE49-F238E27FC236}">
                <a16:creationId xmlns:a16="http://schemas.microsoft.com/office/drawing/2014/main" id="{FA433EC1-4746-4DBA-AC77-3EAD2F47DA91}"/>
              </a:ext>
            </a:extLst>
          </p:cNvPr>
          <p:cNvPicPr>
            <a:picLocks noChangeAspect="1"/>
          </p:cNvPicPr>
          <p:nvPr/>
        </p:nvPicPr>
        <p:blipFill>
          <a:blip r:embed="rId3"/>
          <a:stretch>
            <a:fillRect/>
          </a:stretch>
        </p:blipFill>
        <p:spPr>
          <a:xfrm>
            <a:off x="2714625" y="1133475"/>
            <a:ext cx="7696199" cy="5422322"/>
          </a:xfrm>
          <a:prstGeom prst="rect">
            <a:avLst/>
          </a:prstGeom>
        </p:spPr>
      </p:pic>
      <p:cxnSp>
        <p:nvCxnSpPr>
          <p:cNvPr id="3" name="Straight Connector 2">
            <a:extLst>
              <a:ext uri="{FF2B5EF4-FFF2-40B4-BE49-F238E27FC236}">
                <a16:creationId xmlns:a16="http://schemas.microsoft.com/office/drawing/2014/main" id="{8E8FE107-733F-4DB1-BBE7-8464C3352A72}"/>
              </a:ext>
            </a:extLst>
          </p:cNvPr>
          <p:cNvCxnSpPr/>
          <p:nvPr/>
        </p:nvCxnSpPr>
        <p:spPr>
          <a:xfrm>
            <a:off x="4676775" y="25146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2769B24-40ED-480B-93E6-C185D6D17B2B}"/>
              </a:ext>
            </a:extLst>
          </p:cNvPr>
          <p:cNvCxnSpPr/>
          <p:nvPr/>
        </p:nvCxnSpPr>
        <p:spPr>
          <a:xfrm>
            <a:off x="8362950" y="4676775"/>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DD89C0-B881-4701-88C5-2399F34D2BA6}"/>
              </a:ext>
            </a:extLst>
          </p:cNvPr>
          <p:cNvCxnSpPr/>
          <p:nvPr/>
        </p:nvCxnSpPr>
        <p:spPr>
          <a:xfrm>
            <a:off x="8410575" y="5334000"/>
            <a:ext cx="142875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FD60841-A9E4-432F-ACA3-FF9DABBAD7CE}"/>
              </a:ext>
            </a:extLst>
          </p:cNvPr>
          <p:cNvCxnSpPr>
            <a:cxnSpLocks/>
          </p:cNvCxnSpPr>
          <p:nvPr/>
        </p:nvCxnSpPr>
        <p:spPr>
          <a:xfrm>
            <a:off x="8477250" y="6010275"/>
            <a:ext cx="1600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288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50"/>
                                        <p:tgtEl>
                                          <p:spTgt spid="30"/>
                                        </p:tgtEl>
                                      </p:cBhvr>
                                    </p:animEffect>
                                    <p:anim calcmode="lin" valueType="num">
                                      <p:cBhvr>
                                        <p:cTn id="8" dur="250" fill="hold"/>
                                        <p:tgtEl>
                                          <p:spTgt spid="30"/>
                                        </p:tgtEl>
                                        <p:attrNameLst>
                                          <p:attrName>ppt_x</p:attrName>
                                        </p:attrNameLst>
                                      </p:cBhvr>
                                      <p:tavLst>
                                        <p:tav tm="0">
                                          <p:val>
                                            <p:strVal val="#ppt_x"/>
                                          </p:val>
                                        </p:tav>
                                        <p:tav tm="100000">
                                          <p:val>
                                            <p:strVal val="#ppt_x"/>
                                          </p:val>
                                        </p:tav>
                                      </p:tavLst>
                                    </p:anim>
                                    <p:anim calcmode="lin" valueType="num">
                                      <p:cBhvr>
                                        <p:cTn id="9" dur="25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barn(inVertic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s://i.pinimg.com/564x/3b/10/37/3b1037fde6f90055ff49d688133d9c45.jpg">
            <a:extLst>
              <a:ext uri="{FF2B5EF4-FFF2-40B4-BE49-F238E27FC236}">
                <a16:creationId xmlns:a16="http://schemas.microsoft.com/office/drawing/2014/main" id="{74F082F3-3371-4894-B3A7-F69F9CF73DBC}"/>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4573" b="85762" l="9947" r="89876">
                        <a14:foregroundMark x1="35346" y1="62312" x2="45293" y2="70687"/>
                        <a14:foregroundMark x1="45293" y1="70687" x2="45293" y2="70687"/>
                        <a14:foregroundMark x1="45826" y1="60972" x2="53996" y2="67002"/>
                        <a14:foregroundMark x1="53996" y1="67002" x2="53996" y2="67002"/>
                        <a14:foregroundMark x1="43872" y1="79229" x2="46536" y2="83082"/>
                      </a14:backgroundRemoval>
                    </a14:imgEffect>
                  </a14:imgLayer>
                </a14:imgProps>
              </a:ext>
              <a:ext uri="{28A0092B-C50C-407E-A947-70E740481C1C}">
                <a14:useLocalDpi xmlns:a14="http://schemas.microsoft.com/office/drawing/2010/main" val="0"/>
              </a:ext>
            </a:extLst>
          </a:blip>
          <a:srcRect t="15518" b="13564"/>
          <a:stretch/>
        </p:blipFill>
        <p:spPr bwMode="auto">
          <a:xfrm>
            <a:off x="-609600" y="2895488"/>
            <a:ext cx="4594712" cy="345529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9B9109C-907F-4C34-A01B-713234983694}"/>
              </a:ext>
            </a:extLst>
          </p:cNvPr>
          <p:cNvSpPr txBox="1"/>
          <p:nvPr/>
        </p:nvSpPr>
        <p:spPr>
          <a:xfrm>
            <a:off x="2574890" y="1553592"/>
            <a:ext cx="9067762" cy="3170099"/>
          </a:xfrm>
          <a:custGeom>
            <a:avLst/>
            <a:gdLst>
              <a:gd name="connsiteX0" fmla="*/ 0 w 9067762"/>
              <a:gd name="connsiteY0" fmla="*/ 0 h 3170099"/>
              <a:gd name="connsiteX1" fmla="*/ 9067762 w 9067762"/>
              <a:gd name="connsiteY1" fmla="*/ 0 h 3170099"/>
              <a:gd name="connsiteX2" fmla="*/ 9067762 w 9067762"/>
              <a:gd name="connsiteY2" fmla="*/ 3170099 h 3170099"/>
              <a:gd name="connsiteX3" fmla="*/ 0 w 9067762"/>
              <a:gd name="connsiteY3" fmla="*/ 3170099 h 3170099"/>
              <a:gd name="connsiteX4" fmla="*/ 0 w 9067762"/>
              <a:gd name="connsiteY4" fmla="*/ 0 h 3170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67762" h="3170099" fill="none" extrusionOk="0">
                <a:moveTo>
                  <a:pt x="0" y="0"/>
                </a:moveTo>
                <a:cubicBezTo>
                  <a:pt x="3099895" y="5222"/>
                  <a:pt x="6760162" y="24918"/>
                  <a:pt x="9067762" y="0"/>
                </a:cubicBezTo>
                <a:cubicBezTo>
                  <a:pt x="8906517" y="517284"/>
                  <a:pt x="9024002" y="2639091"/>
                  <a:pt x="9067762" y="3170099"/>
                </a:cubicBezTo>
                <a:cubicBezTo>
                  <a:pt x="5399485" y="3005338"/>
                  <a:pt x="2991320" y="3288249"/>
                  <a:pt x="0" y="3170099"/>
                </a:cubicBezTo>
                <a:cubicBezTo>
                  <a:pt x="-55725" y="2758152"/>
                  <a:pt x="17072" y="966543"/>
                  <a:pt x="0" y="0"/>
                </a:cubicBezTo>
                <a:close/>
              </a:path>
              <a:path w="9067762" h="3170099" stroke="0" extrusionOk="0">
                <a:moveTo>
                  <a:pt x="0" y="0"/>
                </a:moveTo>
                <a:cubicBezTo>
                  <a:pt x="1461107" y="11849"/>
                  <a:pt x="7493085" y="-161459"/>
                  <a:pt x="9067762" y="0"/>
                </a:cubicBezTo>
                <a:cubicBezTo>
                  <a:pt x="9070892" y="1524162"/>
                  <a:pt x="8966586" y="1884189"/>
                  <a:pt x="9067762" y="3170099"/>
                </a:cubicBezTo>
                <a:cubicBezTo>
                  <a:pt x="7477515" y="3024239"/>
                  <a:pt x="1371987" y="3091775"/>
                  <a:pt x="0" y="3170099"/>
                </a:cubicBezTo>
                <a:cubicBezTo>
                  <a:pt x="74291" y="1766360"/>
                  <a:pt x="168006" y="744727"/>
                  <a:pt x="0" y="0"/>
                </a:cubicBezTo>
                <a:close/>
              </a:path>
            </a:pathLst>
          </a:custGeom>
          <a:solidFill>
            <a:schemeClr val="bg1"/>
          </a:solidFill>
          <a:ln w="38100">
            <a:solidFill>
              <a:srgbClr val="72EFA3"/>
            </a:solidFill>
            <a:prstDash val="sysDash"/>
            <a:extLst>
              <a:ext uri="{C807C97D-BFC1-408E-A445-0C87EB9F89A2}">
                <ask:lineSketchStyleProps xmlns="" xmlns:ask="http://schemas.microsoft.com/office/drawing/2018/sketchyshapes" sd="4194945536">
                  <a:prstGeom prst="rect">
                    <a:avLst/>
                  </a:prstGeom>
                  <ask:type>
                    <ask:lineSketchCurved/>
                  </ask:type>
                </ask:lineSketchStyleProps>
              </a:ext>
            </a:extLst>
          </a:ln>
        </p:spPr>
        <p:txBody>
          <a:bodyPr wrap="square">
            <a:spAutoFit/>
          </a:bodyPr>
          <a:lstStyle/>
          <a:p>
            <a:pPr lvl="0" algn="just"/>
            <a:r>
              <a:rPr lang="en-US" sz="4000" b="1" i="1" dirty="0">
                <a:latin typeface="Cambria" panose="02040503050406030204" pitchFamily="18" charset="0"/>
                <a:ea typeface="Cambria" panose="02040503050406030204" pitchFamily="18" charset="0"/>
                <a:cs typeface="Arial" panose="020B0604020202020204" pitchFamily="34" charset="0"/>
              </a:rPr>
              <a:t>   </a:t>
            </a:r>
            <a:r>
              <a:rPr lang="vi-VN" sz="4000" b="1" i="1" dirty="0">
                <a:latin typeface="Cambria" panose="02040503050406030204" pitchFamily="18" charset="0"/>
                <a:ea typeface="Cambria" panose="02040503050406030204" pitchFamily="18" charset="0"/>
                <a:cs typeface="Arial" panose="020B0604020202020204" pitchFamily="34" charset="0"/>
              </a:rPr>
              <a:t>Đài truyền hình phát nhiều kênh truyền hình khác nhau. Mỗi kênh truyền hình gồm nhiều chương trình truyền hình với nội dung đa dạng, phù hợp với nhiều lứa tuổi.</a:t>
            </a:r>
            <a:endParaRPr kumimoji="0" lang="en-US" sz="4000" b="0" i="0"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pic>
        <p:nvPicPr>
          <p:cNvPr id="3" name="Picture 2" descr="A blue and orange text&#10;&#10;AI-generated content may be incorrect.">
            <a:extLst>
              <a:ext uri="{FF2B5EF4-FFF2-40B4-BE49-F238E27FC236}">
                <a16:creationId xmlns:a16="http://schemas.microsoft.com/office/drawing/2014/main" id="{756E8081-581A-92F2-B17B-D3260C5971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17377" y="148723"/>
            <a:ext cx="4109060" cy="1414395"/>
          </a:xfrm>
          <a:prstGeom prst="rect">
            <a:avLst/>
          </a:prstGeom>
        </p:spPr>
      </p:pic>
    </p:spTree>
    <p:extLst>
      <p:ext uri="{BB962C8B-B14F-4D97-AF65-F5344CB8AC3E}">
        <p14:creationId xmlns:p14="http://schemas.microsoft.com/office/powerpoint/2010/main" val="3009189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4pkxh1w2">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157</Words>
  <Application>Microsoft Office PowerPoint</Application>
  <PresentationFormat>Widescreen</PresentationFormat>
  <Paragraphs>21</Paragraphs>
  <Slides>7</Slides>
  <Notes>4</Notes>
  <HiddenSlides>0</HiddenSlides>
  <MMClips>9</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7</vt:i4>
      </vt:variant>
    </vt:vector>
  </HeadingPairs>
  <TitlesOfParts>
    <vt:vector size="19" baseType="lpstr">
      <vt:lpstr>Arial</vt:lpstr>
      <vt:lpstr>Calibri</vt:lpstr>
      <vt:lpstr>Calibri Light</vt:lpstr>
      <vt:lpstr>Cambria</vt:lpstr>
      <vt:lpstr>等线</vt:lpstr>
      <vt:lpstr>inpin heiti</vt:lpstr>
      <vt:lpstr>黑体</vt:lpstr>
      <vt:lpstr>字魂59号-创粗黑</vt:lpstr>
      <vt:lpstr>思源黑体 CN Medium</vt:lpstr>
      <vt:lpstr>Office 主题​​</vt:lpstr>
      <vt:lpstr>1_Office 主题</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dell</cp:lastModifiedBy>
  <cp:revision>40</cp:revision>
  <dcterms:created xsi:type="dcterms:W3CDTF">2022-09-08T10:55:25Z</dcterms:created>
  <dcterms:modified xsi:type="dcterms:W3CDTF">2025-11-24T14:07:36Z</dcterms:modified>
</cp:coreProperties>
</file>