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02" r:id="rId3"/>
  </p:sldMasterIdLst>
  <p:notesMasterIdLst>
    <p:notesMasterId r:id="rId10"/>
  </p:notesMasterIdLst>
  <p:sldIdLst>
    <p:sldId id="263" r:id="rId4"/>
    <p:sldId id="2662" r:id="rId5"/>
    <p:sldId id="321" r:id="rId6"/>
    <p:sldId id="2657" r:id="rId7"/>
    <p:sldId id="2659" r:id="rId8"/>
    <p:sldId id="26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68" autoAdjust="0"/>
  </p:normalViewPr>
  <p:slideViewPr>
    <p:cSldViewPr snapToGrid="0">
      <p:cViewPr varScale="1">
        <p:scale>
          <a:sx n="61" d="100"/>
          <a:sy n="61" d="100"/>
        </p:scale>
        <p:origin x="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E212C-B8FE-4430-9B97-088AC46C3C0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B3E84-8531-456C-9A10-7BF72ACB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B3E84-8531-456C-9A10-7BF72ACB49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4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B3E84-8531-456C-9A10-7BF72ACB49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4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8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95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5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9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7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9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98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9941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4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24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996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2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09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5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3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7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828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39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9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018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5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1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6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9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7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3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6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3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4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8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09E3E6F-DAE1-4F34-A6AF-636EA22045BF}" type="datetimeFigureOut">
              <a:rPr lang="zh-CN" altLang="en-US" smtClean="0"/>
              <a:pPr/>
              <a:t>2025/11/24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DB0F2EF-F31E-A330-33A8-55319B2901D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090" y="186199"/>
            <a:ext cx="1611070" cy="1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8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EB7F9D9-2A8C-C92C-4091-3681E3FCAA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090" y="186199"/>
            <a:ext cx="1611070" cy="1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0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6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7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4.xml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slide" Target="slide6.xml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slide" Target="slide5.xml"/><Relationship Id="rId10" Type="http://schemas.openxmlformats.org/officeDocument/2006/relationships/image" Target="../media/image19.png"/><Relationship Id="rId19" Type="http://schemas.openxmlformats.org/officeDocument/2006/relationships/image" Target="../media/image2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3.xml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755" y="-67945"/>
            <a:ext cx="2997200" cy="42589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1770" y="-249555"/>
            <a:ext cx="2512695" cy="2444115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93846732-B097-4965-81E0-8B4C8C1F3C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3590925"/>
            <a:ext cx="3390900" cy="3390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EAF80B-144A-429C-94FF-8725D3C8AB6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26" y="4008622"/>
            <a:ext cx="3638874" cy="27291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F4C7DCF-E645-4579-80D0-37C960F96B67}"/>
              </a:ext>
            </a:extLst>
          </p:cNvPr>
          <p:cNvSpPr txBox="1"/>
          <p:nvPr/>
        </p:nvSpPr>
        <p:spPr>
          <a:xfrm>
            <a:off x="3248853" y="778980"/>
            <a:ext cx="742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…...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ngày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…..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…..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năm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ACBA0E-1553-4EA0-6F6B-80433FECAF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279" y="2694758"/>
            <a:ext cx="5248141" cy="2850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9D2203-0F75-3506-C4C7-BDD32A5B17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4901" y="1800818"/>
            <a:ext cx="4334632" cy="1103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3BCA7-4FC4-211A-F255-E35B8B32B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D06B16F-9177-3F59-926E-30927621F59E}"/>
              </a:ext>
            </a:extLst>
          </p:cNvPr>
          <p:cNvGrpSpPr/>
          <p:nvPr/>
        </p:nvGrpSpPr>
        <p:grpSpPr>
          <a:xfrm>
            <a:off x="0" y="0"/>
            <a:ext cx="12192000" cy="6878462"/>
            <a:chOff x="0" y="0"/>
            <a:chExt cx="1149350" cy="114935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DB68977-A3A6-85B0-96B3-A1FD45212A04}"/>
                </a:ext>
              </a:extLst>
            </p:cNvPr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36094D2D-1DAB-8F8D-AE42-7CD993F084FC}"/>
              </a:ext>
            </a:extLst>
          </p:cNvPr>
          <p:cNvSpPr/>
          <p:nvPr/>
        </p:nvSpPr>
        <p:spPr>
          <a:xfrm rot="-2102763">
            <a:off x="8501722" y="5365093"/>
            <a:ext cx="5145585" cy="4412339"/>
          </a:xfrm>
          <a:custGeom>
            <a:avLst/>
            <a:gdLst/>
            <a:ahLst/>
            <a:cxnLst/>
            <a:rect l="l" t="t" r="r" b="b"/>
            <a:pathLst>
              <a:path w="7718377" h="6618508">
                <a:moveTo>
                  <a:pt x="0" y="0"/>
                </a:moveTo>
                <a:lnTo>
                  <a:pt x="7718377" y="0"/>
                </a:lnTo>
                <a:lnTo>
                  <a:pt x="7718377" y="6618509"/>
                </a:lnTo>
                <a:lnTo>
                  <a:pt x="0" y="6618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7995B53-9A00-66A3-6DD4-6CFB9E38AD15}"/>
              </a:ext>
            </a:extLst>
          </p:cNvPr>
          <p:cNvSpPr/>
          <p:nvPr/>
        </p:nvSpPr>
        <p:spPr>
          <a:xfrm rot="-2102763">
            <a:off x="9726744" y="-2727544"/>
            <a:ext cx="5145585" cy="4412339"/>
          </a:xfrm>
          <a:custGeom>
            <a:avLst/>
            <a:gdLst/>
            <a:ahLst/>
            <a:cxnLst/>
            <a:rect l="l" t="t" r="r" b="b"/>
            <a:pathLst>
              <a:path w="7718377" h="6618508">
                <a:moveTo>
                  <a:pt x="0" y="0"/>
                </a:moveTo>
                <a:lnTo>
                  <a:pt x="7718376" y="0"/>
                </a:lnTo>
                <a:lnTo>
                  <a:pt x="7718376" y="6618508"/>
                </a:lnTo>
                <a:lnTo>
                  <a:pt x="0" y="6618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81EC65B2-2BD9-82EF-532D-70E930D56FC7}"/>
              </a:ext>
            </a:extLst>
          </p:cNvPr>
          <p:cNvGrpSpPr/>
          <p:nvPr/>
        </p:nvGrpSpPr>
        <p:grpSpPr>
          <a:xfrm>
            <a:off x="1659576" y="1075172"/>
            <a:ext cx="6047510" cy="4966399"/>
            <a:chOff x="0" y="0"/>
            <a:chExt cx="3424390" cy="31434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DECC5C3-ABF7-FAA3-4183-BDF8AF1CAB8F}"/>
                </a:ext>
              </a:extLst>
            </p:cNvPr>
            <p:cNvSpPr/>
            <p:nvPr/>
          </p:nvSpPr>
          <p:spPr>
            <a:xfrm>
              <a:off x="0" y="0"/>
              <a:ext cx="3424389" cy="3143486"/>
            </a:xfrm>
            <a:custGeom>
              <a:avLst/>
              <a:gdLst/>
              <a:ahLst/>
              <a:cxnLst/>
              <a:rect l="l" t="t" r="r" b="b"/>
              <a:pathLst>
                <a:path w="3424389" h="3143486">
                  <a:moveTo>
                    <a:pt x="95399" y="0"/>
                  </a:moveTo>
                  <a:lnTo>
                    <a:pt x="3328990" y="0"/>
                  </a:lnTo>
                  <a:cubicBezTo>
                    <a:pt x="3381678" y="0"/>
                    <a:pt x="3424389" y="42712"/>
                    <a:pt x="3424389" y="95399"/>
                  </a:cubicBezTo>
                  <a:lnTo>
                    <a:pt x="3424389" y="3048087"/>
                  </a:lnTo>
                  <a:cubicBezTo>
                    <a:pt x="3424389" y="3073388"/>
                    <a:pt x="3414338" y="3097653"/>
                    <a:pt x="3396448" y="3115544"/>
                  </a:cubicBezTo>
                  <a:cubicBezTo>
                    <a:pt x="3378557" y="3133435"/>
                    <a:pt x="3354292" y="3143486"/>
                    <a:pt x="3328990" y="3143486"/>
                  </a:cubicBezTo>
                  <a:lnTo>
                    <a:pt x="95399" y="3143486"/>
                  </a:lnTo>
                  <a:cubicBezTo>
                    <a:pt x="42712" y="3143486"/>
                    <a:pt x="0" y="3100774"/>
                    <a:pt x="0" y="3048087"/>
                  </a:cubicBezTo>
                  <a:lnTo>
                    <a:pt x="0" y="95399"/>
                  </a:lnTo>
                  <a:cubicBezTo>
                    <a:pt x="0" y="42712"/>
                    <a:pt x="42712" y="0"/>
                    <a:pt x="95399" y="0"/>
                  </a:cubicBezTo>
                  <a:close/>
                </a:path>
              </a:pathLst>
            </a:custGeom>
            <a:solidFill>
              <a:srgbClr val="FCD09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AF3AC85-2B5F-3943-662F-1811C0C346CA}"/>
                </a:ext>
              </a:extLst>
            </p:cNvPr>
            <p:cNvSpPr txBox="1"/>
            <p:nvPr/>
          </p:nvSpPr>
          <p:spPr>
            <a:xfrm>
              <a:off x="0" y="-38100"/>
              <a:ext cx="3424390" cy="31815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84F17DDC-C4D0-79A7-8275-96E088AA24E9}"/>
              </a:ext>
            </a:extLst>
          </p:cNvPr>
          <p:cNvGrpSpPr/>
          <p:nvPr/>
        </p:nvGrpSpPr>
        <p:grpSpPr>
          <a:xfrm>
            <a:off x="1740934" y="676600"/>
            <a:ext cx="5862363" cy="822712"/>
            <a:chOff x="0" y="0"/>
            <a:chExt cx="3321063" cy="520736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F092A99-6A29-7AF1-823E-9125AFCF92C7}"/>
                </a:ext>
              </a:extLst>
            </p:cNvPr>
            <p:cNvSpPr/>
            <p:nvPr/>
          </p:nvSpPr>
          <p:spPr>
            <a:xfrm>
              <a:off x="0" y="0"/>
              <a:ext cx="3321063" cy="520736"/>
            </a:xfrm>
            <a:custGeom>
              <a:avLst/>
              <a:gdLst/>
              <a:ahLst/>
              <a:cxnLst/>
              <a:rect l="l" t="t" r="r" b="b"/>
              <a:pathLst>
                <a:path w="3321063" h="520736">
                  <a:moveTo>
                    <a:pt x="98367" y="0"/>
                  </a:moveTo>
                  <a:lnTo>
                    <a:pt x="3222696" y="0"/>
                  </a:lnTo>
                  <a:cubicBezTo>
                    <a:pt x="3248784" y="0"/>
                    <a:pt x="3273804" y="10364"/>
                    <a:pt x="3292252" y="28811"/>
                  </a:cubicBezTo>
                  <a:cubicBezTo>
                    <a:pt x="3310699" y="47259"/>
                    <a:pt x="3321063" y="72279"/>
                    <a:pt x="3321063" y="98367"/>
                  </a:cubicBezTo>
                  <a:lnTo>
                    <a:pt x="3321063" y="422369"/>
                  </a:lnTo>
                  <a:cubicBezTo>
                    <a:pt x="3321063" y="448458"/>
                    <a:pt x="3310699" y="473478"/>
                    <a:pt x="3292252" y="491925"/>
                  </a:cubicBezTo>
                  <a:cubicBezTo>
                    <a:pt x="3273804" y="510373"/>
                    <a:pt x="3248784" y="520736"/>
                    <a:pt x="3222696" y="520736"/>
                  </a:cubicBezTo>
                  <a:lnTo>
                    <a:pt x="98367" y="520736"/>
                  </a:lnTo>
                  <a:cubicBezTo>
                    <a:pt x="72279" y="520736"/>
                    <a:pt x="47259" y="510373"/>
                    <a:pt x="28811" y="491925"/>
                  </a:cubicBezTo>
                  <a:cubicBezTo>
                    <a:pt x="10364" y="473478"/>
                    <a:pt x="0" y="448458"/>
                    <a:pt x="0" y="422369"/>
                  </a:cubicBezTo>
                  <a:lnTo>
                    <a:pt x="0" y="98367"/>
                  </a:lnTo>
                  <a:cubicBezTo>
                    <a:pt x="0" y="72279"/>
                    <a:pt x="10364" y="47259"/>
                    <a:pt x="28811" y="28811"/>
                  </a:cubicBezTo>
                  <a:cubicBezTo>
                    <a:pt x="47259" y="10364"/>
                    <a:pt x="72279" y="0"/>
                    <a:pt x="98367" y="0"/>
                  </a:cubicBezTo>
                  <a:close/>
                </a:path>
              </a:pathLst>
            </a:custGeom>
            <a:solidFill>
              <a:srgbClr val="F07C5D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54D3B88C-0E12-8CCD-D772-C2CB7F9BA76B}"/>
                </a:ext>
              </a:extLst>
            </p:cNvPr>
            <p:cNvSpPr txBox="1"/>
            <p:nvPr/>
          </p:nvSpPr>
          <p:spPr>
            <a:xfrm>
              <a:off x="0" y="-38100"/>
              <a:ext cx="3321063" cy="5588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3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Freeform 17">
            <a:extLst>
              <a:ext uri="{FF2B5EF4-FFF2-40B4-BE49-F238E27FC236}">
                <a16:creationId xmlns:a16="http://schemas.microsoft.com/office/drawing/2014/main" id="{0A6DD112-E2D1-8116-DF93-FEA8CBD7EDA7}"/>
              </a:ext>
            </a:extLst>
          </p:cNvPr>
          <p:cNvSpPr/>
          <p:nvPr/>
        </p:nvSpPr>
        <p:spPr>
          <a:xfrm>
            <a:off x="7873340" y="2161310"/>
            <a:ext cx="3420159" cy="3729466"/>
          </a:xfrm>
          <a:custGeom>
            <a:avLst/>
            <a:gdLst/>
            <a:ahLst/>
            <a:cxnLst/>
            <a:rect l="l" t="t" r="r" b="b"/>
            <a:pathLst>
              <a:path w="2957506" h="3025581">
                <a:moveTo>
                  <a:pt x="0" y="0"/>
                </a:moveTo>
                <a:lnTo>
                  <a:pt x="2957506" y="0"/>
                </a:lnTo>
                <a:lnTo>
                  <a:pt x="2957506" y="3025582"/>
                </a:lnTo>
                <a:lnTo>
                  <a:pt x="0" y="30255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9B87A40C-9F07-D702-9C55-DBEDF9E9BD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4" y="1414696"/>
            <a:ext cx="6636930" cy="53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3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2b2181ee0ddf3198d036ec9f3094f086.png">
            <a:extLst>
              <a:ext uri="{FF2B5EF4-FFF2-40B4-BE49-F238E27FC236}">
                <a16:creationId xmlns:a16="http://schemas.microsoft.com/office/drawing/2014/main" id="{2F5BE5BA-E4A7-42CA-A9F7-594BF186F54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144000" y="3048000"/>
            <a:ext cx="3048000" cy="3810000"/>
          </a:xfrm>
          <a:prstGeom prst="rect">
            <a:avLst/>
          </a:prstGeom>
        </p:spPr>
      </p:pic>
      <p:pic>
        <p:nvPicPr>
          <p:cNvPr id="37" name="Picture 36" descr="2b2181ee0ddf3198d036ec9f3094f086.png">
            <a:extLst>
              <a:ext uri="{FF2B5EF4-FFF2-40B4-BE49-F238E27FC236}">
                <a16:creationId xmlns:a16="http://schemas.microsoft.com/office/drawing/2014/main" id="{DFE2173D-AD17-4998-BFB9-D30D3A08B8D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048000"/>
            <a:ext cx="2985589" cy="3810000"/>
          </a:xfrm>
          <a:prstGeom prst="rect">
            <a:avLst/>
          </a:prstGeom>
        </p:spPr>
      </p:pic>
      <p:pic>
        <p:nvPicPr>
          <p:cNvPr id="38" name="Picture 37" descr="ae22ebc57a38542b1b8a66c597ea7458.png">
            <a:extLst>
              <a:ext uri="{FF2B5EF4-FFF2-40B4-BE49-F238E27FC236}">
                <a16:creationId xmlns:a16="http://schemas.microsoft.com/office/drawing/2014/main" id="{09E92317-B5FC-40FE-81B7-2D7FA9C69C3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1219200"/>
            <a:ext cx="9144000" cy="6858000"/>
          </a:xfrm>
          <a:prstGeom prst="rect">
            <a:avLst/>
          </a:prstGeom>
        </p:spPr>
      </p:pic>
      <p:pic>
        <p:nvPicPr>
          <p:cNvPr id="39" name="Picture 38" descr="5631c7a98ca2287e2d680a324b15e383.png">
            <a:extLst>
              <a:ext uri="{FF2B5EF4-FFF2-40B4-BE49-F238E27FC236}">
                <a16:creationId xmlns:a16="http://schemas.microsoft.com/office/drawing/2014/main" id="{0EA8D3D8-50B3-4F8D-BB81-5CC881DFB51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990603"/>
            <a:ext cx="1625600" cy="1823329"/>
          </a:xfrm>
          <a:prstGeom prst="rect">
            <a:avLst/>
          </a:prstGeom>
        </p:spPr>
      </p:pic>
      <p:pic>
        <p:nvPicPr>
          <p:cNvPr id="40" name="Picture 39" descr="fe1747c4d7e277ba1ee4105e3bc7af1c.png">
            <a:extLst>
              <a:ext uri="{FF2B5EF4-FFF2-40B4-BE49-F238E27FC236}">
                <a16:creationId xmlns:a16="http://schemas.microsoft.com/office/drawing/2014/main" id="{E00F5113-E429-45EF-ADFD-21ABBAE4277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1905000"/>
            <a:ext cx="2438400" cy="1981200"/>
          </a:xfrm>
          <a:prstGeom prst="rect">
            <a:avLst/>
          </a:prstGeom>
        </p:spPr>
      </p:pic>
      <p:pic>
        <p:nvPicPr>
          <p:cNvPr id="42" name="Picture 41" descr="a0f932e5084a2d27268758dfe1be070a.png">
            <a:extLst>
              <a:ext uri="{FF2B5EF4-FFF2-40B4-BE49-F238E27FC236}">
                <a16:creationId xmlns:a16="http://schemas.microsoft.com/office/drawing/2014/main" id="{336D86FD-68DE-4590-9BD4-011F106A8B3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59200" y="3505203"/>
            <a:ext cx="1930400" cy="1295781"/>
          </a:xfrm>
          <a:prstGeom prst="rect">
            <a:avLst/>
          </a:prstGeom>
        </p:spPr>
      </p:pic>
      <p:pic>
        <p:nvPicPr>
          <p:cNvPr id="43" name="Picture 42" descr="bf30f7e2896d1260827521fda40d5ad6.png">
            <a:extLst>
              <a:ext uri="{FF2B5EF4-FFF2-40B4-BE49-F238E27FC236}">
                <a16:creationId xmlns:a16="http://schemas.microsoft.com/office/drawing/2014/main" id="{BF15E753-3630-4E33-8391-4566AB785A1A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96000" y="3276600"/>
            <a:ext cx="2133600" cy="1619702"/>
          </a:xfrm>
          <a:prstGeom prst="rect">
            <a:avLst/>
          </a:prstGeom>
        </p:spPr>
      </p:pic>
      <p:pic>
        <p:nvPicPr>
          <p:cNvPr id="44" name="Picture 43" descr="4341eebecc67e47aa570993296a53316.png">
            <a:extLst>
              <a:ext uri="{FF2B5EF4-FFF2-40B4-BE49-F238E27FC236}">
                <a16:creationId xmlns:a16="http://schemas.microsoft.com/office/drawing/2014/main" id="{58C16616-2F57-4EDF-8A17-7E9D25641399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28002" y="2514603"/>
            <a:ext cx="1119124" cy="1258385"/>
          </a:xfrm>
          <a:prstGeom prst="rect">
            <a:avLst/>
          </a:prstGeom>
        </p:spPr>
      </p:pic>
      <p:pic>
        <p:nvPicPr>
          <p:cNvPr id="45" name="Picture 44" descr="43b282e5574b9381f3f2c3655d492a4e.png">
            <a:hlinkClick r:id="rId13" action="ppaction://hlinksldjump"/>
            <a:extLst>
              <a:ext uri="{FF2B5EF4-FFF2-40B4-BE49-F238E27FC236}">
                <a16:creationId xmlns:a16="http://schemas.microsoft.com/office/drawing/2014/main" id="{78AC5BE0-D6A6-4256-91EE-04E147A73BD6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70800" y="114303"/>
            <a:ext cx="1320800" cy="990600"/>
          </a:xfrm>
          <a:prstGeom prst="rect">
            <a:avLst/>
          </a:prstGeom>
        </p:spPr>
      </p:pic>
      <p:pic>
        <p:nvPicPr>
          <p:cNvPr id="46" name="Picture 45" descr="43b282e5574b9381f3f2c3655d492a4e.png">
            <a:hlinkClick r:id="rId15" action="ppaction://hlinksldjump"/>
            <a:extLst>
              <a:ext uri="{FF2B5EF4-FFF2-40B4-BE49-F238E27FC236}">
                <a16:creationId xmlns:a16="http://schemas.microsoft.com/office/drawing/2014/main" id="{CDEDD37E-247E-4998-BD9B-D090C661D326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378190" y="114303"/>
            <a:ext cx="1177921" cy="990600"/>
          </a:xfrm>
          <a:prstGeom prst="rect">
            <a:avLst/>
          </a:prstGeom>
        </p:spPr>
      </p:pic>
      <p:pic>
        <p:nvPicPr>
          <p:cNvPr id="47" name="Picture 46" descr="43b282e5574b9381f3f2c3655d492a4e.png">
            <a:hlinkClick r:id="rId16" action="ppaction://hlinksldjump"/>
            <a:extLst>
              <a:ext uri="{FF2B5EF4-FFF2-40B4-BE49-F238E27FC236}">
                <a16:creationId xmlns:a16="http://schemas.microsoft.com/office/drawing/2014/main" id="{20FB4B2D-669C-4DB8-A15F-488EE40D6F26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745289" y="114303"/>
            <a:ext cx="1320800" cy="990600"/>
          </a:xfrm>
          <a:prstGeom prst="rect">
            <a:avLst/>
          </a:prstGeom>
        </p:spPr>
      </p:pic>
      <p:pic>
        <p:nvPicPr>
          <p:cNvPr id="51" name="Picture 2">
            <a:hlinkClick r:id="" action="ppaction://noaction"/>
            <a:extLst>
              <a:ext uri="{FF2B5EF4-FFF2-40B4-BE49-F238E27FC236}">
                <a16:creationId xmlns:a16="http://schemas.microsoft.com/office/drawing/2014/main" id="{77D4C738-7709-444A-A0FE-768F14C81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487" y="1902267"/>
            <a:ext cx="5108575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0F3D9-E1F6-46A0-84FA-79CBBE1E8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040331" y="6316135"/>
            <a:ext cx="541867" cy="541867"/>
          </a:xfrm>
          <a:prstGeom prst="rect">
            <a:avLst/>
          </a:prstGeom>
        </p:spPr>
      </p:pic>
      <p:pic>
        <p:nvPicPr>
          <p:cNvPr id="5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6662BE1-CD8B-4A37-A1BB-889CA9BD28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459846" y="4191645"/>
            <a:ext cx="541867" cy="1685752"/>
          </a:xfrm>
          <a:prstGeom prst="rect">
            <a:avLst/>
          </a:prstGeom>
        </p:spPr>
      </p:pic>
      <p:pic>
        <p:nvPicPr>
          <p:cNvPr id="5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08F38E7-F577-4A32-AAB0-12D5464291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539432" y="2813932"/>
            <a:ext cx="813946" cy="16857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CE2672-20F3-4B65-AE32-7875D2F557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08006" y="-239719"/>
            <a:ext cx="832176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4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4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44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A048-333E-45EE-BF6C-0FD0E776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8D5A84-6679-4780-AB62-DA5FBAEDF02F}"/>
              </a:ext>
            </a:extLst>
          </p:cNvPr>
          <p:cNvGrpSpPr/>
          <p:nvPr/>
        </p:nvGrpSpPr>
        <p:grpSpPr>
          <a:xfrm>
            <a:off x="6479694" y="2365804"/>
            <a:ext cx="5632627" cy="1288256"/>
            <a:chOff x="311419" y="3516443"/>
            <a:chExt cx="4224470" cy="96619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3FED11B-1B92-4B00-9B32-56F8F52DF2CF}"/>
                </a:ext>
              </a:extLst>
            </p:cNvPr>
            <p:cNvGrpSpPr/>
            <p:nvPr/>
          </p:nvGrpSpPr>
          <p:grpSpPr>
            <a:xfrm>
              <a:off x="619802" y="3516443"/>
              <a:ext cx="3916087" cy="966192"/>
              <a:chOff x="129540" y="128016"/>
              <a:chExt cx="11932920" cy="171078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1559F9-75C2-48F5-8134-28BC1A9CB22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=""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79446A-46FF-412A-9A0C-839C92CD1ACD}"/>
                  </a:ext>
                </a:extLst>
              </p:cNvPr>
              <p:cNvSpPr txBox="1"/>
              <p:nvPr/>
            </p:nvSpPr>
            <p:spPr>
              <a:xfrm>
                <a:off x="2972845" y="389223"/>
                <a:ext cx="7566293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5400" b="1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Ăng</a:t>
                </a: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 ten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A7BF2C9-9887-4F8F-8833-50507E664EE8}"/>
                </a:ext>
              </a:extLst>
            </p:cNvPr>
            <p:cNvGrpSpPr/>
            <p:nvPr/>
          </p:nvGrpSpPr>
          <p:grpSpPr>
            <a:xfrm>
              <a:off x="311419" y="3516443"/>
              <a:ext cx="918025" cy="912332"/>
              <a:chOff x="314258" y="3228962"/>
              <a:chExt cx="1228335" cy="1224365"/>
            </a:xfrm>
          </p:grpSpPr>
          <p:grpSp>
            <p:nvGrpSpPr>
              <p:cNvPr id="6" name="Google Shape;3605;p43">
                <a:extLst>
                  <a:ext uri="{FF2B5EF4-FFF2-40B4-BE49-F238E27FC236}">
                    <a16:creationId xmlns:a16="http://schemas.microsoft.com/office/drawing/2014/main" id="{C1070A34-E473-41E6-9F8C-50D987334677}"/>
                  </a:ext>
                </a:extLst>
              </p:cNvPr>
              <p:cNvGrpSpPr/>
              <p:nvPr/>
            </p:nvGrpSpPr>
            <p:grpSpPr>
              <a:xfrm>
                <a:off x="314258" y="3228962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8" name="Google Shape;3606;p43">
                  <a:extLst>
                    <a:ext uri="{FF2B5EF4-FFF2-40B4-BE49-F238E27FC236}">
                      <a16:creationId xmlns:a16="http://schemas.microsoft.com/office/drawing/2014/main" id="{75DD63D7-1A8F-441F-A5FA-0702F18A3BB1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  <p:sp>
              <p:nvSpPr>
                <p:cNvPr id="9" name="Google Shape;3607;p43">
                  <a:extLst>
                    <a:ext uri="{FF2B5EF4-FFF2-40B4-BE49-F238E27FC236}">
                      <a16:creationId xmlns:a16="http://schemas.microsoft.com/office/drawing/2014/main" id="{2E674A0A-6463-4435-A77D-7A159A35A7D8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11E8A64-0663-47EE-8EDA-A0F3E354CC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8" t="-1048" r="31571" b="50944"/>
              <a:stretch/>
            </p:blipFill>
            <p:spPr>
              <a:xfrm>
                <a:off x="610075" y="3389084"/>
                <a:ext cx="858567" cy="9277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751DF0-5EC8-4E37-8501-F765AE8790F0}"/>
              </a:ext>
            </a:extLst>
          </p:cNvPr>
          <p:cNvGrpSpPr/>
          <p:nvPr/>
        </p:nvGrpSpPr>
        <p:grpSpPr>
          <a:xfrm>
            <a:off x="352775" y="2353647"/>
            <a:ext cx="5659142" cy="1288258"/>
            <a:chOff x="264580" y="1765233"/>
            <a:chExt cx="4244357" cy="9661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56E0F3B-AEB3-4F26-9D15-6F662C4557E4}"/>
                </a:ext>
              </a:extLst>
            </p:cNvPr>
            <p:cNvGrpSpPr/>
            <p:nvPr/>
          </p:nvGrpSpPr>
          <p:grpSpPr>
            <a:xfrm>
              <a:off x="655913" y="1765233"/>
              <a:ext cx="3853024" cy="966193"/>
              <a:chOff x="129540" y="128016"/>
              <a:chExt cx="11961346" cy="171078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9BF05D6-0DE4-4F40-A81A-3F21F344657A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=""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9003D6-BA22-4103-A01D-9644316F69A8}"/>
                  </a:ext>
                </a:extLst>
              </p:cNvPr>
              <p:cNvSpPr txBox="1"/>
              <p:nvPr/>
            </p:nvSpPr>
            <p:spPr>
              <a:xfrm>
                <a:off x="1739536" y="328447"/>
                <a:ext cx="10351350" cy="1021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Cáp</a:t>
                </a:r>
                <a:r>
                  <a:rPr kumimoji="0" lang="en-US" altLang="en-US" sz="4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truyền</a:t>
                </a:r>
                <a:r>
                  <a:rPr kumimoji="0" lang="en-US" altLang="en-US" sz="4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hình</a:t>
                </a:r>
                <a:endParaRPr kumimoji="0" lang="en-US" altLang="en-US" sz="4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2DDC5BC-9055-4A1B-A3E0-859247D6ECB9}"/>
                </a:ext>
              </a:extLst>
            </p:cNvPr>
            <p:cNvGrpSpPr/>
            <p:nvPr/>
          </p:nvGrpSpPr>
          <p:grpSpPr>
            <a:xfrm>
              <a:off x="264580" y="1783360"/>
              <a:ext cx="918025" cy="912332"/>
              <a:chOff x="223256" y="1570336"/>
              <a:chExt cx="1228335" cy="1224365"/>
            </a:xfrm>
          </p:grpSpPr>
          <p:grpSp>
            <p:nvGrpSpPr>
              <p:cNvPr id="24" name="Google Shape;3605;p43">
                <a:extLst>
                  <a:ext uri="{FF2B5EF4-FFF2-40B4-BE49-F238E27FC236}">
                    <a16:creationId xmlns:a16="http://schemas.microsoft.com/office/drawing/2014/main" id="{45C39719-363C-462A-93BE-5618965AF1C6}"/>
                  </a:ext>
                </a:extLst>
              </p:cNvPr>
              <p:cNvGrpSpPr/>
              <p:nvPr/>
            </p:nvGrpSpPr>
            <p:grpSpPr>
              <a:xfrm>
                <a:off x="223256" y="1570336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6" name="Google Shape;3606;p43">
                  <a:extLst>
                    <a:ext uri="{FF2B5EF4-FFF2-40B4-BE49-F238E27FC236}">
                      <a16:creationId xmlns:a16="http://schemas.microsoft.com/office/drawing/2014/main" id="{52AB688E-C2FD-46E3-88D4-E3A9E6CD3352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  <p:sp>
              <p:nvSpPr>
                <p:cNvPr id="27" name="Google Shape;3607;p43">
                  <a:extLst>
                    <a:ext uri="{FF2B5EF4-FFF2-40B4-BE49-F238E27FC236}">
                      <a16:creationId xmlns:a16="http://schemas.microsoft.com/office/drawing/2014/main" id="{A0026BE2-54DA-4CED-8983-D3C9298619C0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753A579-1B8C-49E3-A47B-DE6116829C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91" r="64831" b="51887"/>
              <a:stretch/>
            </p:blipFill>
            <p:spPr>
              <a:xfrm>
                <a:off x="428425" y="1667516"/>
                <a:ext cx="807883" cy="947137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11C284-E18A-4C5A-A384-50175A433E7E}"/>
              </a:ext>
            </a:extLst>
          </p:cNvPr>
          <p:cNvGrpSpPr/>
          <p:nvPr/>
        </p:nvGrpSpPr>
        <p:grpSpPr>
          <a:xfrm>
            <a:off x="3849485" y="4343823"/>
            <a:ext cx="6130673" cy="1317717"/>
            <a:chOff x="4739560" y="3494348"/>
            <a:chExt cx="4598005" cy="98828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52D081D-939D-4052-9B51-F322C06AB792}"/>
                </a:ext>
              </a:extLst>
            </p:cNvPr>
            <p:cNvGrpSpPr/>
            <p:nvPr/>
          </p:nvGrpSpPr>
          <p:grpSpPr>
            <a:xfrm>
              <a:off x="5081287" y="3516443"/>
              <a:ext cx="4256278" cy="966193"/>
              <a:chOff x="129538" y="128016"/>
              <a:chExt cx="12784665" cy="171078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8A16E06-B44C-47BC-9E79-17089C431D22}"/>
                  </a:ext>
                </a:extLst>
              </p:cNvPr>
              <p:cNvSpPr/>
              <p:nvPr/>
            </p:nvSpPr>
            <p:spPr>
              <a:xfrm>
                <a:off x="129538" y="128016"/>
                <a:ext cx="12724151" cy="1710781"/>
              </a:xfrm>
              <a:custGeom>
                <a:avLst/>
                <a:gdLst>
                  <a:gd name="connsiteX0" fmla="*/ 0 w 12724151"/>
                  <a:gd name="connsiteY0" fmla="*/ 0 h 1710781"/>
                  <a:gd name="connsiteX1" fmla="*/ 12724151 w 12724151"/>
                  <a:gd name="connsiteY1" fmla="*/ 0 h 1710781"/>
                  <a:gd name="connsiteX2" fmla="*/ 12724151 w 12724151"/>
                  <a:gd name="connsiteY2" fmla="*/ 1710781 h 1710781"/>
                  <a:gd name="connsiteX3" fmla="*/ 0 w 12724151"/>
                  <a:gd name="connsiteY3" fmla="*/ 1710781 h 1710781"/>
                  <a:gd name="connsiteX4" fmla="*/ 0 w 12724151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24151" h="1710781" fill="none" extrusionOk="0">
                    <a:moveTo>
                      <a:pt x="0" y="0"/>
                    </a:moveTo>
                    <a:cubicBezTo>
                      <a:pt x="3153360" y="-133017"/>
                      <a:pt x="6614138" y="-123057"/>
                      <a:pt x="12724151" y="0"/>
                    </a:cubicBezTo>
                    <a:cubicBezTo>
                      <a:pt x="12573086" y="306264"/>
                      <a:pt x="12727019" y="1228254"/>
                      <a:pt x="12724151" y="1710781"/>
                    </a:cubicBezTo>
                    <a:cubicBezTo>
                      <a:pt x="10380072" y="1708580"/>
                      <a:pt x="6182937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2724151" h="1710781" stroke="0" extrusionOk="0">
                    <a:moveTo>
                      <a:pt x="0" y="0"/>
                    </a:moveTo>
                    <a:cubicBezTo>
                      <a:pt x="1947197" y="-157587"/>
                      <a:pt x="10534097" y="-63908"/>
                      <a:pt x="12724151" y="0"/>
                    </a:cubicBezTo>
                    <a:cubicBezTo>
                      <a:pt x="12681529" y="255585"/>
                      <a:pt x="12720488" y="1165646"/>
                      <a:pt x="12724151" y="1710781"/>
                    </a:cubicBezTo>
                    <a:cubicBezTo>
                      <a:pt x="10486062" y="1609783"/>
                      <a:pt x="2488645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=""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622557-22C4-4816-82ED-B3FEB6200AE2}"/>
                  </a:ext>
                </a:extLst>
              </p:cNvPr>
              <p:cNvSpPr txBox="1"/>
              <p:nvPr/>
            </p:nvSpPr>
            <p:spPr>
              <a:xfrm>
                <a:off x="2221223" y="348987"/>
                <a:ext cx="10692980" cy="1226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Cả</a:t>
                </a:r>
                <a:r>
                  <a:rPr kumimoji="0" lang="en-US" altLang="en-US" sz="5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 2 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đáp</a:t>
                </a:r>
                <a:r>
                  <a:rPr kumimoji="0" lang="en-US" altLang="en-US" sz="5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án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grpSp>
          <p:nvGrpSpPr>
            <p:cNvPr id="33" name="Google Shape;3605;p43">
              <a:extLst>
                <a:ext uri="{FF2B5EF4-FFF2-40B4-BE49-F238E27FC236}">
                  <a16:creationId xmlns:a16="http://schemas.microsoft.com/office/drawing/2014/main" id="{6F018CA5-A0C1-482C-8F75-8241483E75C6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" name="Google Shape;3606;p43">
                <a:extLst>
                  <a:ext uri="{FF2B5EF4-FFF2-40B4-BE49-F238E27FC236}">
                    <a16:creationId xmlns:a16="http://schemas.microsoft.com/office/drawing/2014/main" id="{E55BA045-E477-4CBD-A336-889B8A508FF2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" name="Google Shape;3607;p43">
                <a:extLst>
                  <a:ext uri="{FF2B5EF4-FFF2-40B4-BE49-F238E27FC236}">
                    <a16:creationId xmlns:a16="http://schemas.microsoft.com/office/drawing/2014/main" id="{53E5BFE3-5886-44EE-87B6-4EBDE2FBCD65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D6EA95-22FD-4940-ADC5-E6034E5BF5DE}"/>
              </a:ext>
            </a:extLst>
          </p:cNvPr>
          <p:cNvGrpSpPr/>
          <p:nvPr/>
        </p:nvGrpSpPr>
        <p:grpSpPr>
          <a:xfrm>
            <a:off x="875047" y="254772"/>
            <a:ext cx="10961963" cy="1781626"/>
            <a:chOff x="646746" y="192450"/>
            <a:chExt cx="8221471" cy="1336219"/>
          </a:xfrm>
        </p:grpSpPr>
        <p:grpSp>
          <p:nvGrpSpPr>
            <p:cNvPr id="40" name="Google Shape;3579;p43">
              <a:extLst>
                <a:ext uri="{FF2B5EF4-FFF2-40B4-BE49-F238E27FC236}">
                  <a16:creationId xmlns:a16="http://schemas.microsoft.com/office/drawing/2014/main" id="{BB743CB6-DBDD-4593-A44B-E23467973735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42" name="Google Shape;3580;p43">
                <a:extLst>
                  <a:ext uri="{FF2B5EF4-FFF2-40B4-BE49-F238E27FC236}">
                    <a16:creationId xmlns:a16="http://schemas.microsoft.com/office/drawing/2014/main" id="{C4959551-84E8-48DA-952F-881236E9FAA8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22B2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3" name="Google Shape;3581;p43">
                <a:extLst>
                  <a:ext uri="{FF2B5EF4-FFF2-40B4-BE49-F238E27FC236}">
                    <a16:creationId xmlns:a16="http://schemas.microsoft.com/office/drawing/2014/main" id="{572B1496-D28C-43C6-AE07-52CC45171795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4" name="Google Shape;3582;p43">
                <a:extLst>
                  <a:ext uri="{FF2B5EF4-FFF2-40B4-BE49-F238E27FC236}">
                    <a16:creationId xmlns:a16="http://schemas.microsoft.com/office/drawing/2014/main" id="{70FE3FC4-73E9-4D40-BD15-76385CFDC999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5" name="Google Shape;3583;p43">
                <a:extLst>
                  <a:ext uri="{FF2B5EF4-FFF2-40B4-BE49-F238E27FC236}">
                    <a16:creationId xmlns:a16="http://schemas.microsoft.com/office/drawing/2014/main" id="{DC0091B7-D9AF-4DB8-B93A-042A86256A24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6" name="Google Shape;3584;p43">
                <a:extLst>
                  <a:ext uri="{FF2B5EF4-FFF2-40B4-BE49-F238E27FC236}">
                    <a16:creationId xmlns:a16="http://schemas.microsoft.com/office/drawing/2014/main" id="{9C78CD28-59F8-4902-ADA6-9BCCCBAD86D2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7" name="Google Shape;3585;p43">
                <a:extLst>
                  <a:ext uri="{FF2B5EF4-FFF2-40B4-BE49-F238E27FC236}">
                    <a16:creationId xmlns:a16="http://schemas.microsoft.com/office/drawing/2014/main" id="{550F806A-9825-4C88-A4C4-041BB7B5FE47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41" name="Google Shape;3537;p41">
              <a:extLst>
                <a:ext uri="{FF2B5EF4-FFF2-40B4-BE49-F238E27FC236}">
                  <a16:creationId xmlns:a16="http://schemas.microsoft.com/office/drawing/2014/main" id="{AD342DAF-F6F4-4980-BE1A-19EA14E1EDCA}"/>
                </a:ext>
              </a:extLst>
            </p:cNvPr>
            <p:cNvSpPr txBox="1">
              <a:spLocks/>
            </p:cNvSpPr>
            <p:nvPr/>
          </p:nvSpPr>
          <p:spPr>
            <a:xfrm>
              <a:off x="1567479" y="310498"/>
              <a:ext cx="6525080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Đài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truyền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hình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phát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tín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hiệu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truyền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hình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qua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đâu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?</a:t>
              </a:r>
            </a:p>
          </p:txBody>
        </p:sp>
      </p:grpSp>
      <p:sp>
        <p:nvSpPr>
          <p:cNvPr id="48" name="Google Shape;118;p4">
            <a:extLst>
              <a:ext uri="{FF2B5EF4-FFF2-40B4-BE49-F238E27FC236}">
                <a16:creationId xmlns:a16="http://schemas.microsoft.com/office/drawing/2014/main" id="{A2F8D405-8CB0-4FB8-A473-2B6A65EC6014}"/>
              </a:ext>
            </a:extLst>
          </p:cNvPr>
          <p:cNvSpPr/>
          <p:nvPr/>
        </p:nvSpPr>
        <p:spPr>
          <a:xfrm rot="20682741">
            <a:off x="4626784" y="2290824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Google Shape;118;p4">
            <a:extLst>
              <a:ext uri="{FF2B5EF4-FFF2-40B4-BE49-F238E27FC236}">
                <a16:creationId xmlns:a16="http://schemas.microsoft.com/office/drawing/2014/main" id="{424F428A-759F-4F97-90CD-84EE7B870B6A}"/>
              </a:ext>
            </a:extLst>
          </p:cNvPr>
          <p:cNvSpPr/>
          <p:nvPr/>
        </p:nvSpPr>
        <p:spPr>
          <a:xfrm rot="20682741">
            <a:off x="10738049" y="2235025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1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0653653-AAF5-4BF5-B93C-E67B15DCF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0331" y="6316135"/>
            <a:ext cx="541867" cy="541867"/>
          </a:xfrm>
          <a:prstGeom prst="rect">
            <a:avLst/>
          </a:prstGeom>
        </p:spPr>
      </p:pic>
      <p:pic>
        <p:nvPicPr>
          <p:cNvPr id="5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65AEF1FE-D1A8-439D-BD1F-98F953FAE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181" y="4917244"/>
            <a:ext cx="2121843" cy="211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AD21494-2187-4185-B93C-DBCB7F2D1AA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4" t="-1449" r="-735" b="51345"/>
          <a:stretch/>
        </p:blipFill>
        <p:spPr>
          <a:xfrm rot="21281818">
            <a:off x="4047744" y="4475344"/>
            <a:ext cx="950965" cy="10289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3493F0-ABB4-CBE7-14E7-88949990C491}"/>
              </a:ext>
            </a:extLst>
          </p:cNvPr>
          <p:cNvSpPr txBox="1"/>
          <p:nvPr/>
        </p:nvSpPr>
        <p:spPr>
          <a:xfrm>
            <a:off x="222813" y="6308732"/>
            <a:ext cx="7043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2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42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95B8-A8B0-442F-AB69-77E1BA9A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FBA7CB-BB13-4C70-903F-35F80D9EC937}"/>
              </a:ext>
            </a:extLst>
          </p:cNvPr>
          <p:cNvGrpSpPr/>
          <p:nvPr/>
        </p:nvGrpSpPr>
        <p:grpSpPr>
          <a:xfrm>
            <a:off x="6481915" y="2377607"/>
            <a:ext cx="5632627" cy="1302432"/>
            <a:chOff x="311419" y="3505812"/>
            <a:chExt cx="4224470" cy="9768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2F1ABD6-A8F4-4589-9D0C-212AAC7C97AB}"/>
                </a:ext>
              </a:extLst>
            </p:cNvPr>
            <p:cNvGrpSpPr/>
            <p:nvPr/>
          </p:nvGrpSpPr>
          <p:grpSpPr>
            <a:xfrm>
              <a:off x="619802" y="3505812"/>
              <a:ext cx="3916087" cy="976824"/>
              <a:chOff x="129540" y="109192"/>
              <a:chExt cx="11932920" cy="172960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9065475-0FB0-4B79-AA48-1BBA9DC33E65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=""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808D89-401E-42F8-8833-A8A493DED559}"/>
                  </a:ext>
                </a:extLst>
              </p:cNvPr>
              <p:cNvSpPr txBox="1"/>
              <p:nvPr/>
            </p:nvSpPr>
            <p:spPr>
              <a:xfrm>
                <a:off x="1780159" y="109192"/>
                <a:ext cx="8887730" cy="1485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Ti</a:t>
                </a:r>
                <a:r>
                  <a:rPr kumimoji="0" lang="en-US" altLang="en-US" sz="6667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 vi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34E98F2-4784-4F52-A306-F69CCBDACD65}"/>
                </a:ext>
              </a:extLst>
            </p:cNvPr>
            <p:cNvGrpSpPr/>
            <p:nvPr/>
          </p:nvGrpSpPr>
          <p:grpSpPr>
            <a:xfrm>
              <a:off x="311419" y="3516443"/>
              <a:ext cx="918025" cy="912332"/>
              <a:chOff x="314258" y="3228962"/>
              <a:chExt cx="1228335" cy="1224365"/>
            </a:xfrm>
          </p:grpSpPr>
          <p:grpSp>
            <p:nvGrpSpPr>
              <p:cNvPr id="6" name="Google Shape;3605;p43">
                <a:extLst>
                  <a:ext uri="{FF2B5EF4-FFF2-40B4-BE49-F238E27FC236}">
                    <a16:creationId xmlns:a16="http://schemas.microsoft.com/office/drawing/2014/main" id="{421E0037-42F7-47DE-9717-D013DBF34730}"/>
                  </a:ext>
                </a:extLst>
              </p:cNvPr>
              <p:cNvGrpSpPr/>
              <p:nvPr/>
            </p:nvGrpSpPr>
            <p:grpSpPr>
              <a:xfrm>
                <a:off x="314258" y="3228962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8" name="Google Shape;3606;p43">
                  <a:extLst>
                    <a:ext uri="{FF2B5EF4-FFF2-40B4-BE49-F238E27FC236}">
                      <a16:creationId xmlns:a16="http://schemas.microsoft.com/office/drawing/2014/main" id="{D837A620-105E-404C-A5CB-63741C1A7843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  <p:sp>
              <p:nvSpPr>
                <p:cNvPr id="9" name="Google Shape;3607;p43">
                  <a:extLst>
                    <a:ext uri="{FF2B5EF4-FFF2-40B4-BE49-F238E27FC236}">
                      <a16:creationId xmlns:a16="http://schemas.microsoft.com/office/drawing/2014/main" id="{B5CD3B93-2934-4892-BC3D-CF10FB9F5BF3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E4EFDCA-2C63-4B98-988A-76973AB990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8" t="-1048" r="31571" b="50944"/>
              <a:stretch/>
            </p:blipFill>
            <p:spPr>
              <a:xfrm>
                <a:off x="610075" y="3389084"/>
                <a:ext cx="858567" cy="92775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728D84-2024-4E26-AB69-7557A764F83F}"/>
              </a:ext>
            </a:extLst>
          </p:cNvPr>
          <p:cNvGrpSpPr/>
          <p:nvPr/>
        </p:nvGrpSpPr>
        <p:grpSpPr>
          <a:xfrm>
            <a:off x="3786088" y="4677205"/>
            <a:ext cx="6125168" cy="1360987"/>
            <a:chOff x="4684130" y="1730750"/>
            <a:chExt cx="4593876" cy="102074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2B9BAD6-2420-4FFF-A96B-55785308AB3F}"/>
                </a:ext>
              </a:extLst>
            </p:cNvPr>
            <p:cNvGrpSpPr/>
            <p:nvPr/>
          </p:nvGrpSpPr>
          <p:grpSpPr>
            <a:xfrm>
              <a:off x="5066055" y="1785298"/>
              <a:ext cx="4211951" cy="966193"/>
              <a:chOff x="129540" y="128016"/>
              <a:chExt cx="12603191" cy="171078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9CEABD-B14E-4FED-AC19-121F45F685E8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=""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08EFFA-8A3E-429B-BA93-ED86EC6FD69A}"/>
                  </a:ext>
                </a:extLst>
              </p:cNvPr>
              <p:cNvSpPr txBox="1"/>
              <p:nvPr/>
            </p:nvSpPr>
            <p:spPr>
              <a:xfrm>
                <a:off x="2094927" y="258396"/>
                <a:ext cx="10637804" cy="1485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6667" b="1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Máy</a:t>
                </a:r>
                <a:r>
                  <a:rPr lang="en-US" altLang="en-US" sz="6667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6667" b="1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tính</a:t>
                </a:r>
                <a:endParaRPr kumimoji="0" lang="en-US" altLang="en-US" sz="6667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76AE767-2E30-4E09-A556-D37A3BCCAF15}"/>
                </a:ext>
              </a:extLst>
            </p:cNvPr>
            <p:cNvGrpSpPr/>
            <p:nvPr/>
          </p:nvGrpSpPr>
          <p:grpSpPr>
            <a:xfrm>
              <a:off x="4684130" y="1730750"/>
              <a:ext cx="990103" cy="988223"/>
              <a:chOff x="5304987" y="1743054"/>
              <a:chExt cx="1228335" cy="1224365"/>
            </a:xfrm>
          </p:grpSpPr>
          <p:grpSp>
            <p:nvGrpSpPr>
              <p:cNvPr id="15" name="Google Shape;3605;p43">
                <a:extLst>
                  <a:ext uri="{FF2B5EF4-FFF2-40B4-BE49-F238E27FC236}">
                    <a16:creationId xmlns:a16="http://schemas.microsoft.com/office/drawing/2014/main" id="{773726A3-AD0E-4BD0-B248-16E0885119C4}"/>
                  </a:ext>
                </a:extLst>
              </p:cNvPr>
              <p:cNvGrpSpPr/>
              <p:nvPr/>
            </p:nvGrpSpPr>
            <p:grpSpPr>
              <a:xfrm>
                <a:off x="5304987" y="1743054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17" name="Google Shape;3606;p43">
                  <a:extLst>
                    <a:ext uri="{FF2B5EF4-FFF2-40B4-BE49-F238E27FC236}">
                      <a16:creationId xmlns:a16="http://schemas.microsoft.com/office/drawing/2014/main" id="{372C3687-9D2A-4079-B4B3-BFA29F12B3FB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  <p:sp>
              <p:nvSpPr>
                <p:cNvPr id="18" name="Google Shape;3607;p43">
                  <a:extLst>
                    <a:ext uri="{FF2B5EF4-FFF2-40B4-BE49-F238E27FC236}">
                      <a16:creationId xmlns:a16="http://schemas.microsoft.com/office/drawing/2014/main" id="{BD164962-A36D-47A4-80BA-585F11C0AB43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EFEBDB4-CC81-4809-B612-F70221E230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54" t="-1449" r="-735" b="51345"/>
              <a:stretch/>
            </p:blipFill>
            <p:spPr>
              <a:xfrm rot="21281818">
                <a:off x="5421313" y="1921213"/>
                <a:ext cx="884835" cy="956135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15FCB5-E3D3-4385-B2F8-927C7390B389}"/>
              </a:ext>
            </a:extLst>
          </p:cNvPr>
          <p:cNvGrpSpPr/>
          <p:nvPr/>
        </p:nvGrpSpPr>
        <p:grpSpPr>
          <a:xfrm>
            <a:off x="352774" y="2353643"/>
            <a:ext cx="5990535" cy="1288256"/>
            <a:chOff x="264580" y="1765233"/>
            <a:chExt cx="4492901" cy="96619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B717557-C767-410F-A6BE-E29A91584880}"/>
                </a:ext>
              </a:extLst>
            </p:cNvPr>
            <p:cNvGrpSpPr/>
            <p:nvPr/>
          </p:nvGrpSpPr>
          <p:grpSpPr>
            <a:xfrm>
              <a:off x="655913" y="1765233"/>
              <a:ext cx="4101568" cy="966192"/>
              <a:chOff x="129540" y="128016"/>
              <a:chExt cx="12732929" cy="171078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7F621B0-F13D-4B2D-ADBD-E5E79F72352E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=""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60BD2A6-B134-4C43-8DDA-C829FB2AA943}"/>
                  </a:ext>
                </a:extLst>
              </p:cNvPr>
              <p:cNvSpPr txBox="1"/>
              <p:nvPr/>
            </p:nvSpPr>
            <p:spPr>
              <a:xfrm>
                <a:off x="1640574" y="174274"/>
                <a:ext cx="11221895" cy="1485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6667" b="1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Đài</a:t>
                </a:r>
                <a:endParaRPr kumimoji="0" lang="en-US" altLang="en-US" sz="6667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51DBDDA-8C63-4DAD-AFE6-11E7EDE2CD1D}"/>
                </a:ext>
              </a:extLst>
            </p:cNvPr>
            <p:cNvGrpSpPr/>
            <p:nvPr/>
          </p:nvGrpSpPr>
          <p:grpSpPr>
            <a:xfrm>
              <a:off x="264580" y="1783360"/>
              <a:ext cx="918025" cy="912332"/>
              <a:chOff x="223256" y="1570336"/>
              <a:chExt cx="1228335" cy="1224365"/>
            </a:xfrm>
          </p:grpSpPr>
          <p:grpSp>
            <p:nvGrpSpPr>
              <p:cNvPr id="24" name="Google Shape;3605;p43">
                <a:extLst>
                  <a:ext uri="{FF2B5EF4-FFF2-40B4-BE49-F238E27FC236}">
                    <a16:creationId xmlns:a16="http://schemas.microsoft.com/office/drawing/2014/main" id="{3120E8C7-030C-4EC4-B7F7-57FDEB56312C}"/>
                  </a:ext>
                </a:extLst>
              </p:cNvPr>
              <p:cNvGrpSpPr/>
              <p:nvPr/>
            </p:nvGrpSpPr>
            <p:grpSpPr>
              <a:xfrm>
                <a:off x="223256" y="1570336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6" name="Google Shape;3606;p43">
                  <a:extLst>
                    <a:ext uri="{FF2B5EF4-FFF2-40B4-BE49-F238E27FC236}">
                      <a16:creationId xmlns:a16="http://schemas.microsoft.com/office/drawing/2014/main" id="{6B707F85-F4F2-4A72-A471-3A5C35EC147D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  <p:sp>
              <p:nvSpPr>
                <p:cNvPr id="27" name="Google Shape;3607;p43">
                  <a:extLst>
                    <a:ext uri="{FF2B5EF4-FFF2-40B4-BE49-F238E27FC236}">
                      <a16:creationId xmlns:a16="http://schemas.microsoft.com/office/drawing/2014/main" id="{AA6DF72B-A34B-4988-B3A9-46E26ABF6152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A6DC71A-A8B5-47F9-8A7E-896862F1B9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91" r="64831" b="51887"/>
              <a:stretch/>
            </p:blipFill>
            <p:spPr>
              <a:xfrm>
                <a:off x="428425" y="1667516"/>
                <a:ext cx="807883" cy="947137"/>
              </a:xfrm>
              <a:prstGeom prst="rect">
                <a:avLst/>
              </a:prstGeom>
            </p:spPr>
          </p:pic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27B1BC-6389-4EF0-AEFD-8410B1E3623C}"/>
              </a:ext>
            </a:extLst>
          </p:cNvPr>
          <p:cNvGrpSpPr/>
          <p:nvPr/>
        </p:nvGrpSpPr>
        <p:grpSpPr>
          <a:xfrm>
            <a:off x="-375277" y="220580"/>
            <a:ext cx="13031363" cy="1781626"/>
            <a:chOff x="-281459" y="192450"/>
            <a:chExt cx="9773522" cy="1336219"/>
          </a:xfrm>
        </p:grpSpPr>
        <p:grpSp>
          <p:nvGrpSpPr>
            <p:cNvPr id="40" name="Google Shape;3579;p43">
              <a:extLst>
                <a:ext uri="{FF2B5EF4-FFF2-40B4-BE49-F238E27FC236}">
                  <a16:creationId xmlns:a16="http://schemas.microsoft.com/office/drawing/2014/main" id="{25604256-5692-4C0D-A606-2F42AD459B2F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43" name="Google Shape;3580;p43">
                <a:extLst>
                  <a:ext uri="{FF2B5EF4-FFF2-40B4-BE49-F238E27FC236}">
                    <a16:creationId xmlns:a16="http://schemas.microsoft.com/office/drawing/2014/main" id="{C4448B29-002A-48C3-BBA8-2172297AD68F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22B2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4" name="Google Shape;3581;p43">
                <a:extLst>
                  <a:ext uri="{FF2B5EF4-FFF2-40B4-BE49-F238E27FC236}">
                    <a16:creationId xmlns:a16="http://schemas.microsoft.com/office/drawing/2014/main" id="{47C10456-F001-4771-A931-99711F159DEF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5" name="Google Shape;3582;p43">
                <a:extLst>
                  <a:ext uri="{FF2B5EF4-FFF2-40B4-BE49-F238E27FC236}">
                    <a16:creationId xmlns:a16="http://schemas.microsoft.com/office/drawing/2014/main" id="{9FBDD36F-D877-4326-8F57-E00D6AB47413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6" name="Google Shape;3583;p43">
                <a:extLst>
                  <a:ext uri="{FF2B5EF4-FFF2-40B4-BE49-F238E27FC236}">
                    <a16:creationId xmlns:a16="http://schemas.microsoft.com/office/drawing/2014/main" id="{E5A44F14-1542-4B14-AFC9-0C94CB1A0EF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7" name="Google Shape;3584;p43">
                <a:extLst>
                  <a:ext uri="{FF2B5EF4-FFF2-40B4-BE49-F238E27FC236}">
                    <a16:creationId xmlns:a16="http://schemas.microsoft.com/office/drawing/2014/main" id="{B6B09940-13E2-4C97-8168-E39763082F49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8" name="Google Shape;3585;p43">
                <a:extLst>
                  <a:ext uri="{FF2B5EF4-FFF2-40B4-BE49-F238E27FC236}">
                    <a16:creationId xmlns:a16="http://schemas.microsoft.com/office/drawing/2014/main" id="{D796C1C8-5951-46EF-8D8B-C748D9D06B08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41" name="Google Shape;3537;p41">
              <a:extLst>
                <a:ext uri="{FF2B5EF4-FFF2-40B4-BE49-F238E27FC236}">
                  <a16:creationId xmlns:a16="http://schemas.microsoft.com/office/drawing/2014/main" id="{896EBC13-662D-4025-9AD1-CF2FA9C1EB2F}"/>
                </a:ext>
              </a:extLst>
            </p:cNvPr>
            <p:cNvSpPr txBox="1">
              <a:spLocks/>
            </p:cNvSpPr>
            <p:nvPr/>
          </p:nvSpPr>
          <p:spPr>
            <a:xfrm>
              <a:off x="-281459" y="216789"/>
              <a:ext cx="9773522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lang="en-US" sz="4800" b="1" kern="0" dirty="0" err="1">
                  <a:solidFill>
                    <a:srgbClr val="51363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Điền</a:t>
              </a:r>
              <a:r>
                <a:rPr lang="en-US" sz="4800" b="1" kern="0" dirty="0">
                  <a:solidFill>
                    <a:srgbClr val="51363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800" b="1" kern="0" dirty="0" err="1">
                  <a:solidFill>
                    <a:srgbClr val="51363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vào</a:t>
              </a:r>
              <a:r>
                <a:rPr lang="en-US" sz="4800" b="1" kern="0" dirty="0">
                  <a:solidFill>
                    <a:srgbClr val="51363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800" b="1" kern="0" dirty="0" err="1">
                  <a:solidFill>
                    <a:srgbClr val="51363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chỗ</a:t>
              </a:r>
              <a:r>
                <a:rPr lang="en-US" sz="4800" b="1" kern="0" dirty="0">
                  <a:solidFill>
                    <a:srgbClr val="51363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800" b="1" kern="0" dirty="0" err="1">
                  <a:solidFill>
                    <a:srgbClr val="51363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trống</a:t>
              </a:r>
              <a:endParaRPr lang="en-US" sz="4800" b="1" kern="0" dirty="0">
                <a:solidFill>
                  <a:srgbClr val="513632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……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thu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tín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hiệu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truyền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hình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5136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Fredoka One"/>
              </a:endParaRPr>
            </a:p>
          </p:txBody>
        </p:sp>
      </p:grpSp>
      <p:sp>
        <p:nvSpPr>
          <p:cNvPr id="49" name="Google Shape;118;p4">
            <a:extLst>
              <a:ext uri="{FF2B5EF4-FFF2-40B4-BE49-F238E27FC236}">
                <a16:creationId xmlns:a16="http://schemas.microsoft.com/office/drawing/2014/main" id="{3BCA2F0B-13B8-423C-9E07-9E24E2F68692}"/>
              </a:ext>
            </a:extLst>
          </p:cNvPr>
          <p:cNvSpPr/>
          <p:nvPr/>
        </p:nvSpPr>
        <p:spPr>
          <a:xfrm rot="20682741">
            <a:off x="5098782" y="2242335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1" name="Google Shape;118;p4">
            <a:extLst>
              <a:ext uri="{FF2B5EF4-FFF2-40B4-BE49-F238E27FC236}">
                <a16:creationId xmlns:a16="http://schemas.microsoft.com/office/drawing/2014/main" id="{A4D4EB6A-DD50-40B8-940D-8EFEEF5AACF5}"/>
              </a:ext>
            </a:extLst>
          </p:cNvPr>
          <p:cNvSpPr/>
          <p:nvPr/>
        </p:nvSpPr>
        <p:spPr>
          <a:xfrm rot="20682741">
            <a:off x="8592167" y="4490419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4FC5BA3-4C90-4006-B605-534EB9C92D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0331" y="6316135"/>
            <a:ext cx="541867" cy="541867"/>
          </a:xfrm>
          <a:prstGeom prst="rect">
            <a:avLst/>
          </a:prstGeom>
        </p:spPr>
      </p:pic>
      <p:pic>
        <p:nvPicPr>
          <p:cNvPr id="54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0050E77A-EDB8-4364-9DA8-64E97683C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409" y="2620434"/>
            <a:ext cx="2121843" cy="211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B28E936-53F7-6B62-A614-74A86618AF40}"/>
              </a:ext>
            </a:extLst>
          </p:cNvPr>
          <p:cNvSpPr txBox="1"/>
          <p:nvPr/>
        </p:nvSpPr>
        <p:spPr>
          <a:xfrm>
            <a:off x="222813" y="6308732"/>
            <a:ext cx="7043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44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95B8-A8B0-442F-AB69-77E1BA9A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5A99A8-DACB-4781-87EE-53040C4BF7B1}"/>
              </a:ext>
            </a:extLst>
          </p:cNvPr>
          <p:cNvGrpSpPr/>
          <p:nvPr/>
        </p:nvGrpSpPr>
        <p:grpSpPr>
          <a:xfrm>
            <a:off x="3160870" y="4843769"/>
            <a:ext cx="5677677" cy="1346023"/>
            <a:chOff x="311419" y="3516443"/>
            <a:chExt cx="4258258" cy="10095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A77DFE2-C9DD-485B-9FDA-492BFA7DFB64}"/>
                </a:ext>
              </a:extLst>
            </p:cNvPr>
            <p:cNvGrpSpPr/>
            <p:nvPr/>
          </p:nvGrpSpPr>
          <p:grpSpPr>
            <a:xfrm>
              <a:off x="653590" y="3559768"/>
              <a:ext cx="3916087" cy="966192"/>
              <a:chOff x="232497" y="204729"/>
              <a:chExt cx="11932920" cy="171078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8EB33A1-E522-49E7-B384-AAD96FA0F56E}"/>
                  </a:ext>
                </a:extLst>
              </p:cNvPr>
              <p:cNvSpPr/>
              <p:nvPr/>
            </p:nvSpPr>
            <p:spPr>
              <a:xfrm>
                <a:off x="232497" y="204729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=""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DEA649-82B8-41FC-B0CD-A250CED30F6B}"/>
                  </a:ext>
                </a:extLst>
              </p:cNvPr>
              <p:cNvSpPr txBox="1"/>
              <p:nvPr/>
            </p:nvSpPr>
            <p:spPr>
              <a:xfrm>
                <a:off x="2333280" y="224554"/>
                <a:ext cx="7932255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5400" b="1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Ăng</a:t>
                </a: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 ten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AE6CD0-34AD-41D3-8193-B9BF4C20FA88}"/>
                </a:ext>
              </a:extLst>
            </p:cNvPr>
            <p:cNvGrpSpPr/>
            <p:nvPr/>
          </p:nvGrpSpPr>
          <p:grpSpPr>
            <a:xfrm>
              <a:off x="311419" y="3516443"/>
              <a:ext cx="918025" cy="912332"/>
              <a:chOff x="314258" y="3228962"/>
              <a:chExt cx="1228335" cy="1224365"/>
            </a:xfrm>
          </p:grpSpPr>
          <p:grpSp>
            <p:nvGrpSpPr>
              <p:cNvPr id="6" name="Google Shape;3605;p43">
                <a:extLst>
                  <a:ext uri="{FF2B5EF4-FFF2-40B4-BE49-F238E27FC236}">
                    <a16:creationId xmlns:a16="http://schemas.microsoft.com/office/drawing/2014/main" id="{13F4961D-E54C-460D-AC52-68B80D09C8A9}"/>
                  </a:ext>
                </a:extLst>
              </p:cNvPr>
              <p:cNvGrpSpPr/>
              <p:nvPr/>
            </p:nvGrpSpPr>
            <p:grpSpPr>
              <a:xfrm>
                <a:off x="314258" y="3228962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8" name="Google Shape;3606;p43">
                  <a:extLst>
                    <a:ext uri="{FF2B5EF4-FFF2-40B4-BE49-F238E27FC236}">
                      <a16:creationId xmlns:a16="http://schemas.microsoft.com/office/drawing/2014/main" id="{E969CB04-82D7-4F48-A5FA-741BE8D083D7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43671B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  <p:sp>
              <p:nvSpPr>
                <p:cNvPr id="9" name="Google Shape;3607;p43">
                  <a:extLst>
                    <a:ext uri="{FF2B5EF4-FFF2-40B4-BE49-F238E27FC236}">
                      <a16:creationId xmlns:a16="http://schemas.microsoft.com/office/drawing/2014/main" id="{4D5305AC-0FF6-495E-A811-E1FD0F74F230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43671B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1EF3BDC-329E-46D4-ACE5-0AC394111F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8" t="-1048" r="31571" b="50944"/>
              <a:stretch/>
            </p:blipFill>
            <p:spPr>
              <a:xfrm>
                <a:off x="610075" y="3389084"/>
                <a:ext cx="858567" cy="92775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0D67DF-B5E0-46CF-9519-9040EE9832AF}"/>
              </a:ext>
            </a:extLst>
          </p:cNvPr>
          <p:cNvGrpSpPr/>
          <p:nvPr/>
        </p:nvGrpSpPr>
        <p:grpSpPr>
          <a:xfrm>
            <a:off x="6655443" y="2307667"/>
            <a:ext cx="5841359" cy="1360986"/>
            <a:chOff x="4684130" y="1730750"/>
            <a:chExt cx="4656466" cy="10207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CC095E6-F814-4AD1-89B2-7D037EC07A89}"/>
                </a:ext>
              </a:extLst>
            </p:cNvPr>
            <p:cNvGrpSpPr/>
            <p:nvPr/>
          </p:nvGrpSpPr>
          <p:grpSpPr>
            <a:xfrm>
              <a:off x="5066055" y="1785298"/>
              <a:ext cx="4274541" cy="966192"/>
              <a:chOff x="129540" y="128016"/>
              <a:chExt cx="12790475" cy="171078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A660EB0-99E6-4164-9445-9C267F8875B5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=""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27A505-9085-4F4F-B0D9-93C5DD0A1FBB}"/>
                  </a:ext>
                </a:extLst>
              </p:cNvPr>
              <p:cNvSpPr txBox="1"/>
              <p:nvPr/>
            </p:nvSpPr>
            <p:spPr>
              <a:xfrm>
                <a:off x="2023774" y="316680"/>
                <a:ext cx="10896241" cy="1226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Dây</a:t>
                </a:r>
                <a:r>
                  <a:rPr kumimoji="0" lang="en-US" altLang="en-US" sz="5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điện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3D84E4C-137E-407A-B8EF-BB770E1B3FD0}"/>
                </a:ext>
              </a:extLst>
            </p:cNvPr>
            <p:cNvGrpSpPr/>
            <p:nvPr/>
          </p:nvGrpSpPr>
          <p:grpSpPr>
            <a:xfrm>
              <a:off x="4684130" y="1730750"/>
              <a:ext cx="990103" cy="988223"/>
              <a:chOff x="5304987" y="1743054"/>
              <a:chExt cx="1228335" cy="1224365"/>
            </a:xfrm>
          </p:grpSpPr>
          <p:grpSp>
            <p:nvGrpSpPr>
              <p:cNvPr id="15" name="Google Shape;3605;p43">
                <a:extLst>
                  <a:ext uri="{FF2B5EF4-FFF2-40B4-BE49-F238E27FC236}">
                    <a16:creationId xmlns:a16="http://schemas.microsoft.com/office/drawing/2014/main" id="{6E8AEF32-21EF-4667-B01F-4353E6249CE4}"/>
                  </a:ext>
                </a:extLst>
              </p:cNvPr>
              <p:cNvGrpSpPr/>
              <p:nvPr/>
            </p:nvGrpSpPr>
            <p:grpSpPr>
              <a:xfrm>
                <a:off x="5304987" y="1743054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17" name="Google Shape;3606;p43">
                  <a:extLst>
                    <a:ext uri="{FF2B5EF4-FFF2-40B4-BE49-F238E27FC236}">
                      <a16:creationId xmlns:a16="http://schemas.microsoft.com/office/drawing/2014/main" id="{9BEDCD80-40F6-4C5B-A9EF-03F1E831F0DF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43671B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  <p:sp>
              <p:nvSpPr>
                <p:cNvPr id="18" name="Google Shape;3607;p43">
                  <a:extLst>
                    <a:ext uri="{FF2B5EF4-FFF2-40B4-BE49-F238E27FC236}">
                      <a16:creationId xmlns:a16="http://schemas.microsoft.com/office/drawing/2014/main" id="{C9FF50B6-E04A-42A8-9FCA-6D6E3654C10D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43671B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10352E3-F230-4F27-AA41-55883A5814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54" t="-1449" r="-735" b="51345"/>
              <a:stretch/>
            </p:blipFill>
            <p:spPr>
              <a:xfrm rot="21281818">
                <a:off x="5421313" y="1921213"/>
                <a:ext cx="884835" cy="956135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8175C5-3C76-4F7F-B338-108DA03FB89F}"/>
              </a:ext>
            </a:extLst>
          </p:cNvPr>
          <p:cNvGrpSpPr/>
          <p:nvPr/>
        </p:nvGrpSpPr>
        <p:grpSpPr>
          <a:xfrm>
            <a:off x="352775" y="2353646"/>
            <a:ext cx="5773333" cy="1288256"/>
            <a:chOff x="264580" y="1765233"/>
            <a:chExt cx="4329999" cy="96619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6F86732-C17C-4D15-9999-BBBE21BA187A}"/>
                </a:ext>
              </a:extLst>
            </p:cNvPr>
            <p:cNvGrpSpPr/>
            <p:nvPr/>
          </p:nvGrpSpPr>
          <p:grpSpPr>
            <a:xfrm>
              <a:off x="655913" y="1765233"/>
              <a:ext cx="3938666" cy="966192"/>
              <a:chOff x="129540" y="128016"/>
              <a:chExt cx="12227213" cy="171078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AC0370A-0E8E-435E-A103-FCEC465D4E7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=""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EC1E21-5D95-4C97-920A-75D3FBC413C2}"/>
                  </a:ext>
                </a:extLst>
              </p:cNvPr>
              <p:cNvSpPr txBox="1"/>
              <p:nvPr/>
            </p:nvSpPr>
            <p:spPr>
              <a:xfrm>
                <a:off x="1758307" y="171137"/>
                <a:ext cx="10598446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rPr>
                  <a:t>Loa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A816FAA-97BF-4C2C-90D4-142D84385C64}"/>
                </a:ext>
              </a:extLst>
            </p:cNvPr>
            <p:cNvGrpSpPr/>
            <p:nvPr/>
          </p:nvGrpSpPr>
          <p:grpSpPr>
            <a:xfrm>
              <a:off x="264580" y="1783360"/>
              <a:ext cx="918025" cy="912332"/>
              <a:chOff x="223256" y="1570336"/>
              <a:chExt cx="1228335" cy="1224365"/>
            </a:xfrm>
          </p:grpSpPr>
          <p:grpSp>
            <p:nvGrpSpPr>
              <p:cNvPr id="24" name="Google Shape;3605;p43">
                <a:extLst>
                  <a:ext uri="{FF2B5EF4-FFF2-40B4-BE49-F238E27FC236}">
                    <a16:creationId xmlns:a16="http://schemas.microsoft.com/office/drawing/2014/main" id="{F4BF8658-B7F1-4F0E-B2B1-5F2ED48173FA}"/>
                  </a:ext>
                </a:extLst>
              </p:cNvPr>
              <p:cNvGrpSpPr/>
              <p:nvPr/>
            </p:nvGrpSpPr>
            <p:grpSpPr>
              <a:xfrm>
                <a:off x="223256" y="1570336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6" name="Google Shape;3606;p43">
                  <a:extLst>
                    <a:ext uri="{FF2B5EF4-FFF2-40B4-BE49-F238E27FC236}">
                      <a16:creationId xmlns:a16="http://schemas.microsoft.com/office/drawing/2014/main" id="{827D3C3E-5B11-40CD-B25D-F391F10C199D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43671B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  <p:sp>
              <p:nvSpPr>
                <p:cNvPr id="27" name="Google Shape;3607;p43">
                  <a:extLst>
                    <a:ext uri="{FF2B5EF4-FFF2-40B4-BE49-F238E27FC236}">
                      <a16:creationId xmlns:a16="http://schemas.microsoft.com/office/drawing/2014/main" id="{A50BF0BE-4D8E-4D96-BA42-8243734D522B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43671B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3473E63-E87B-4F71-935D-84A4C24F2F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91" r="64831" b="51887"/>
              <a:stretch/>
            </p:blipFill>
            <p:spPr>
              <a:xfrm>
                <a:off x="428425" y="1667516"/>
                <a:ext cx="807883" cy="947137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BEB072-E697-4781-A380-0DD6F4C94E7C}"/>
              </a:ext>
            </a:extLst>
          </p:cNvPr>
          <p:cNvGrpSpPr/>
          <p:nvPr/>
        </p:nvGrpSpPr>
        <p:grpSpPr>
          <a:xfrm>
            <a:off x="824895" y="117011"/>
            <a:ext cx="10961962" cy="1781626"/>
            <a:chOff x="646746" y="192450"/>
            <a:chExt cx="8221471" cy="1336219"/>
          </a:xfrm>
        </p:grpSpPr>
        <p:grpSp>
          <p:nvGrpSpPr>
            <p:cNvPr id="31" name="Google Shape;3579;p43">
              <a:extLst>
                <a:ext uri="{FF2B5EF4-FFF2-40B4-BE49-F238E27FC236}">
                  <a16:creationId xmlns:a16="http://schemas.microsoft.com/office/drawing/2014/main" id="{343E8EBB-513D-456F-BEE7-B90043937FEE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4" name="Google Shape;3580;p43">
                <a:extLst>
                  <a:ext uri="{FF2B5EF4-FFF2-40B4-BE49-F238E27FC236}">
                    <a16:creationId xmlns:a16="http://schemas.microsoft.com/office/drawing/2014/main" id="{AE50A141-1A9E-496F-BF24-950A0D02CB64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noFill/>
                  </a:ln>
                  <a:solidFill>
                    <a:srgbClr val="422B2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5" name="Google Shape;3581;p43">
                <a:extLst>
                  <a:ext uri="{FF2B5EF4-FFF2-40B4-BE49-F238E27FC236}">
                    <a16:creationId xmlns:a16="http://schemas.microsoft.com/office/drawing/2014/main" id="{B3E48BCE-43E4-459D-99C8-D2A769EB9519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" name="Google Shape;3582;p43">
                <a:extLst>
                  <a:ext uri="{FF2B5EF4-FFF2-40B4-BE49-F238E27FC236}">
                    <a16:creationId xmlns:a16="http://schemas.microsoft.com/office/drawing/2014/main" id="{F497EA99-FE3B-442E-AE43-B8D41058CE8E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7" name="Google Shape;3583;p43">
                <a:extLst>
                  <a:ext uri="{FF2B5EF4-FFF2-40B4-BE49-F238E27FC236}">
                    <a16:creationId xmlns:a16="http://schemas.microsoft.com/office/drawing/2014/main" id="{A95E7F44-751A-44F0-A4FB-01E484F9B172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8" name="Google Shape;3584;p43">
                <a:extLst>
                  <a:ext uri="{FF2B5EF4-FFF2-40B4-BE49-F238E27FC236}">
                    <a16:creationId xmlns:a16="http://schemas.microsoft.com/office/drawing/2014/main" id="{12390145-AE03-42C7-A6F4-81E02909B5B4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9" name="Google Shape;3585;p43">
                <a:extLst>
                  <a:ext uri="{FF2B5EF4-FFF2-40B4-BE49-F238E27FC236}">
                    <a16:creationId xmlns:a16="http://schemas.microsoft.com/office/drawing/2014/main" id="{2294E31D-AAD0-452D-8BC7-A475617733F8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32" name="Google Shape;3537;p41">
              <a:extLst>
                <a:ext uri="{FF2B5EF4-FFF2-40B4-BE49-F238E27FC236}">
                  <a16:creationId xmlns:a16="http://schemas.microsoft.com/office/drawing/2014/main" id="{2E32765F-8BBC-482D-9C02-C9FCB41D3CFD}"/>
                </a:ext>
              </a:extLst>
            </p:cNvPr>
            <p:cNvSpPr txBox="1">
              <a:spLocks/>
            </p:cNvSpPr>
            <p:nvPr/>
          </p:nvSpPr>
          <p:spPr>
            <a:xfrm>
              <a:off x="1349243" y="312302"/>
              <a:ext cx="6821621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Ti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vi </a:t>
              </a:r>
              <a:r>
                <a:rPr kumimoji="0" lang="en-US" sz="5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phát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</a:t>
              </a:r>
              <a:r>
                <a:rPr kumimoji="0" lang="en-US" sz="5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âm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</a:t>
              </a:r>
              <a:r>
                <a:rPr kumimoji="0" lang="en-US" sz="5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thanh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</a:t>
              </a:r>
              <a:r>
                <a:rPr kumimoji="0" lang="en-US" sz="5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ra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 </a:t>
              </a:r>
              <a:r>
                <a:rPr kumimoji="0" lang="en-US" sz="5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đâu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Fredoka One"/>
                </a:rPr>
                <a:t>?</a:t>
              </a:r>
            </a:p>
          </p:txBody>
        </p:sp>
      </p:grpSp>
      <p:sp>
        <p:nvSpPr>
          <p:cNvPr id="40" name="Google Shape;118;p4">
            <a:extLst>
              <a:ext uri="{FF2B5EF4-FFF2-40B4-BE49-F238E27FC236}">
                <a16:creationId xmlns:a16="http://schemas.microsoft.com/office/drawing/2014/main" id="{195C8739-CBA8-4001-82D1-333639F02B13}"/>
              </a:ext>
            </a:extLst>
          </p:cNvPr>
          <p:cNvSpPr/>
          <p:nvPr/>
        </p:nvSpPr>
        <p:spPr>
          <a:xfrm rot="20682741">
            <a:off x="8174424" y="4735167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400" b="0" i="0" u="none" strike="noStrike" kern="0" cap="none" spc="0" normalizeH="0" baseline="0" noProof="0">
              <a:ln>
                <a:noFill/>
              </a:ln>
              <a:solidFill>
                <a:srgbClr val="43671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1" name="Google Shape;118;p4">
            <a:extLst>
              <a:ext uri="{FF2B5EF4-FFF2-40B4-BE49-F238E27FC236}">
                <a16:creationId xmlns:a16="http://schemas.microsoft.com/office/drawing/2014/main" id="{5AF86466-2715-4F62-B928-1988562F828C}"/>
              </a:ext>
            </a:extLst>
          </p:cNvPr>
          <p:cNvSpPr/>
          <p:nvPr/>
        </p:nvSpPr>
        <p:spPr>
          <a:xfrm rot="20682741">
            <a:off x="10921444" y="2255913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400" b="0" i="0" u="none" strike="noStrike" kern="0" cap="none" spc="0" normalizeH="0" baseline="0" noProof="0">
              <a:ln>
                <a:noFill/>
              </a:ln>
              <a:solidFill>
                <a:srgbClr val="43671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2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EB5B00E-F168-4145-B9DA-3FB8BF481B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0331" y="6316135"/>
            <a:ext cx="541867" cy="541867"/>
          </a:xfrm>
          <a:prstGeom prst="rect">
            <a:avLst/>
          </a:prstGeom>
        </p:spPr>
      </p:pic>
      <p:pic>
        <p:nvPicPr>
          <p:cNvPr id="44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404202BF-F0EB-4868-B73F-116BD148C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34" y="2614770"/>
            <a:ext cx="2121843" cy="211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916700D-71D1-0AD4-F189-40A03BDD92E3}"/>
              </a:ext>
            </a:extLst>
          </p:cNvPr>
          <p:cNvSpPr txBox="1"/>
          <p:nvPr/>
        </p:nvSpPr>
        <p:spPr>
          <a:xfrm>
            <a:off x="222813" y="6308732"/>
            <a:ext cx="7043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4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105</Words>
  <Application>Microsoft Office PowerPoint</Application>
  <PresentationFormat>Widescreen</PresentationFormat>
  <Paragraphs>27</Paragraphs>
  <Slides>6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Calibri</vt:lpstr>
      <vt:lpstr>Cambria</vt:lpstr>
      <vt:lpstr>Fredoka One</vt:lpstr>
      <vt:lpstr>inpin heiti</vt:lpstr>
      <vt:lpstr>黑体</vt:lpstr>
      <vt:lpstr>Tahoma</vt:lpstr>
      <vt:lpstr>Times New Roman</vt:lpstr>
      <vt:lpstr>字魂59号-创粗黑</vt:lpstr>
      <vt:lpstr>思源黑体 CN Medium</vt:lpstr>
      <vt:lpstr>Office 主题</vt:lpstr>
      <vt:lpstr>1_Office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61</cp:revision>
  <dcterms:created xsi:type="dcterms:W3CDTF">2022-09-08T09:37:02Z</dcterms:created>
  <dcterms:modified xsi:type="dcterms:W3CDTF">2025-11-24T02:13:18Z</dcterms:modified>
</cp:coreProperties>
</file>