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5" r:id="rId2"/>
    <p:sldMasterId id="2147483747" r:id="rId3"/>
  </p:sldMasterIdLst>
  <p:notesMasterIdLst>
    <p:notesMasterId r:id="rId10"/>
  </p:notesMasterIdLst>
  <p:sldIdLst>
    <p:sldId id="259" r:id="rId4"/>
    <p:sldId id="521" r:id="rId5"/>
    <p:sldId id="522" r:id="rId6"/>
    <p:sldId id="524" r:id="rId7"/>
    <p:sldId id="523" r:id="rId8"/>
    <p:sldId id="3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09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1A16B-A39A-42BB-8B7F-437F20E6C63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FA22-C775-47B5-B872-0911A41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8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lIns="88532" tIns="44266" rIns="88532" bIns="44266" anchor="b"/>
          <a:lstStyle>
            <a:lvl1pPr algn="ctr">
              <a:defRPr sz="59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 algn="ctr">
              <a:buNone/>
              <a:defRPr sz="2397"/>
            </a:lvl1pPr>
            <a:lvl2pPr marL="456346" indent="0" algn="ctr">
              <a:buNone/>
              <a:defRPr sz="2022"/>
            </a:lvl2pPr>
            <a:lvl3pPr marL="912692" indent="0" algn="ctr">
              <a:buNone/>
              <a:defRPr sz="1798"/>
            </a:lvl3pPr>
            <a:lvl4pPr marL="1369038" indent="0" algn="ctr">
              <a:buNone/>
              <a:defRPr sz="1573"/>
            </a:lvl4pPr>
            <a:lvl5pPr marL="1824924" indent="0" algn="ctr">
              <a:buNone/>
              <a:defRPr sz="1573"/>
            </a:lvl5pPr>
            <a:lvl6pPr marL="2281270" indent="0" algn="ctr">
              <a:buNone/>
              <a:defRPr sz="1573"/>
            </a:lvl6pPr>
            <a:lvl7pPr marL="2737616" indent="0" algn="ctr">
              <a:buNone/>
              <a:defRPr sz="1573"/>
            </a:lvl7pPr>
            <a:lvl8pPr marL="3193961" indent="0" algn="ctr">
              <a:buNone/>
              <a:defRPr sz="1573"/>
            </a:lvl8pPr>
            <a:lvl9pPr marL="3650308" indent="0" algn="ctr">
              <a:buNone/>
              <a:defRPr sz="1573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9055396"/>
      </p:ext>
    </p:extLst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8"/>
            <a:ext cx="5980067" cy="3275847"/>
          </a:xfrm>
          <a:prstGeom prst="rect">
            <a:avLst/>
          </a:prstGeom>
        </p:spPr>
        <p:txBody>
          <a:bodyPr vert="eaVert"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0047742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3"/>
          </a:xfrm>
          <a:prstGeom prst="rect">
            <a:avLst/>
          </a:prstGeom>
        </p:spPr>
        <p:txBody>
          <a:bodyPr vert="eaVert"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7" cy="5812033"/>
          </a:xfrm>
          <a:prstGeom prst="rect">
            <a:avLst/>
          </a:prstGeom>
        </p:spPr>
        <p:txBody>
          <a:bodyPr vert="eaVert"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39190648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7"/>
            <a:ext cx="5181698" cy="4351484"/>
          </a:xfr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7"/>
            <a:ext cx="5181698" cy="2098745"/>
          </a:xfr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06378202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68D0-BAC1-CF32-3490-5D85B2133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6C00C-1489-FD9C-5B87-2EA932CC3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A485-8795-A3E3-7244-2595178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B4D8-D3AD-A3D4-B6C4-FE88D842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9569-72F7-4B12-E624-CE1D6625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7EDC-1153-2C9C-6525-E862DE8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69CC-CAD0-357D-30C8-8F490B5C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91F80-ADD7-B691-6E91-1EB54FFE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CE20B-4D18-EAE8-E61A-E6199316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A8414-4E4F-A6EE-F8D1-7D1B9E17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5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8603-3F30-A2F7-C0F4-7A225370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224B5-FEE5-657D-13B0-C2B88D1FA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6B61-6C0A-AD43-8421-65B87CFA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B10F-8BD5-3953-2F0E-48CD7974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BEE3-075B-29B6-4364-87979E96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F91E-76AD-3DC1-D523-A8A295B9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CEC6-CA8A-F07B-5FCD-143F5E943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C6F0-2A16-DCBB-DAF5-2D93BE1C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1402E-2DD9-B315-14F0-73B06999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56146-5743-C719-5A80-323CEA9D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96EBF-1812-7D64-1CAA-11F51E2C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4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0D6F-B27B-CFF8-80AA-4402E813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FEFCA-C193-EB75-FA95-3E5A0148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BC1C1-4A53-B5AA-BD98-120553A9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3D76F-5C12-6703-D41B-E4EDD6A5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83400-40C9-D43E-4B5F-719263C5A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F88C-80F1-B51F-63AC-50C86A24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BDE95-5155-57CE-6F83-DB6982F6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BFD46-CC05-ED84-0303-F2C883A3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4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3B71-CCE1-0D05-72DA-6C56A036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DD293-6EDE-98DF-4AE1-53FCD591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29AFD-B68B-51D0-0EE9-508D81D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E3D94-4A31-0D53-EA2A-2AA63651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4F301-9875-67B7-02B2-9D1CEEEB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048BD-F1C5-5874-1C71-57C8855E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5D3DB-A761-932A-D224-D07C4D62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4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8"/>
            <a:ext cx="5980067" cy="3275847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7108593"/>
      </p:ext>
    </p:extLst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77D7-31EA-359C-7395-102147F9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C269-3811-D8DC-96DF-8F8E33B7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E9D77-AF96-F57A-5581-652E7EF01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D9CDF-CEED-D3A2-9563-EE183F2A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1A99A-6F70-791D-F029-396DEBE9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965C9-2BF2-E4AD-DE66-A20373EE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461-7974-7807-67B9-77D161DA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7F0A5-0DA5-A775-4F44-55A1C30C7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78067-1FCC-C500-E89B-D1A64C688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0280A-C4B7-3361-FAE9-E9B3D2D9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381A2-4F7A-CE7B-F7BD-4C8A8308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FB3A1-43CA-B910-34CA-CAD22493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26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07D2-040C-B49F-595E-87BD6B61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16E1C-8298-E6DA-6431-1D5FD3B93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D1C3-245C-AA0A-26FC-70951A1B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83865-A0F8-A356-27FB-C54A37C7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9668F-CA42-22CF-B4FD-24479922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31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9D270-4E29-ACD6-2901-5622CDD3D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90500-CF32-1736-55A3-4D8C3B0E4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2AB94-FCB2-F086-5EC3-E3757384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C1275-A9FA-3846-9311-4CAEBE17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E4C5-1B45-8DC8-FCF0-D6438C64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6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287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313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147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320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7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70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lIns="88532" tIns="44266" rIns="88532" bIns="44266" anchor="b"/>
          <a:lstStyle>
            <a:lvl1pPr>
              <a:defRPr sz="59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456346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2pPr>
            <a:lvl3pPr marL="91269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038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4pPr>
            <a:lvl5pPr marL="1824924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5pPr>
            <a:lvl6pPr marL="2281270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6pPr>
            <a:lvl7pPr marL="2737616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7pPr>
            <a:lvl8pPr marL="3193961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8pPr>
            <a:lvl9pPr marL="3650308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2758607"/>
      </p:ext>
    </p:extLst>
  </p:cSld>
  <p:clrMapOvr>
    <a:masterClrMapping/>
  </p:clrMapOvr>
  <p:transition advClick="0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664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7431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515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0621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0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7"/>
            <a:ext cx="5181698" cy="4351484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7"/>
            <a:ext cx="5181698" cy="4351484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50932777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8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7" y="1778497"/>
            <a:ext cx="4873666" cy="823940"/>
          </a:xfrm>
          <a:prstGeom prst="rect">
            <a:avLst/>
          </a:prstGeom>
        </p:spPr>
        <p:txBody>
          <a:bodyPr lIns="88532" tIns="44266" rIns="88532" bIns="44266" anchor="ctr" anchorCtr="0"/>
          <a:lstStyle>
            <a:lvl1pPr marL="0" indent="0">
              <a:buNone/>
              <a:defRPr sz="2771"/>
            </a:lvl1pPr>
            <a:lvl2pPr marL="456346" indent="0">
              <a:buNone/>
              <a:defRPr sz="2397"/>
            </a:lvl2pPr>
            <a:lvl3pPr marL="912692" indent="0">
              <a:buNone/>
              <a:defRPr sz="2022"/>
            </a:lvl3pPr>
            <a:lvl4pPr marL="1369038" indent="0">
              <a:buNone/>
              <a:defRPr sz="1798"/>
            </a:lvl4pPr>
            <a:lvl5pPr marL="1824924" indent="0">
              <a:buNone/>
              <a:defRPr sz="1798"/>
            </a:lvl5pPr>
            <a:lvl6pPr marL="2281270" indent="0">
              <a:buNone/>
              <a:defRPr sz="1798"/>
            </a:lvl6pPr>
            <a:lvl7pPr marL="2737616" indent="0">
              <a:buNone/>
              <a:defRPr sz="1798"/>
            </a:lvl7pPr>
            <a:lvl8pPr marL="3193961" indent="0">
              <a:buNone/>
              <a:defRPr sz="1798"/>
            </a:lvl8pPr>
            <a:lvl9pPr marL="3650308" indent="0">
              <a:buNone/>
              <a:defRPr sz="17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7" y="2665468"/>
            <a:ext cx="4873666" cy="3524402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lIns="88532" tIns="44266" rIns="88532" bIns="44266" anchor="ctr" anchorCtr="0"/>
          <a:lstStyle>
            <a:lvl1pPr marL="0" indent="0">
              <a:buNone/>
              <a:defRPr sz="2771"/>
            </a:lvl1pPr>
            <a:lvl2pPr marL="456346" indent="0">
              <a:buNone/>
              <a:defRPr sz="2397"/>
            </a:lvl2pPr>
            <a:lvl3pPr marL="912692" indent="0">
              <a:buNone/>
              <a:defRPr sz="2022"/>
            </a:lvl3pPr>
            <a:lvl4pPr marL="1369038" indent="0">
              <a:buNone/>
              <a:defRPr sz="1798"/>
            </a:lvl4pPr>
            <a:lvl5pPr marL="1824924" indent="0">
              <a:buNone/>
              <a:defRPr sz="1798"/>
            </a:lvl5pPr>
            <a:lvl6pPr marL="2281270" indent="0">
              <a:buNone/>
              <a:defRPr sz="1798"/>
            </a:lvl6pPr>
            <a:lvl7pPr marL="2737616" indent="0">
              <a:buNone/>
              <a:defRPr sz="1798"/>
            </a:lvl7pPr>
            <a:lvl8pPr marL="3193961" indent="0">
              <a:buNone/>
              <a:defRPr sz="1798"/>
            </a:lvl8pPr>
            <a:lvl9pPr marL="3650308" indent="0">
              <a:buNone/>
              <a:defRPr sz="17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46948154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2076966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20151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3" y="457216"/>
            <a:ext cx="3932311" cy="1600253"/>
          </a:xfrm>
          <a:prstGeom prst="rect">
            <a:avLst/>
          </a:prstGeom>
        </p:spPr>
        <p:txBody>
          <a:bodyPr lIns="88532" tIns="44266" rIns="88532" bIns="44266" anchor="b"/>
          <a:lstStyle>
            <a:lvl1pPr>
              <a:defRPr sz="322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 lIns="88532" tIns="44266" rIns="88532" bIns="44266"/>
          <a:lstStyle>
            <a:lvl1pPr>
              <a:defRPr sz="3221"/>
            </a:lvl1pPr>
            <a:lvl2pPr>
              <a:defRPr sz="2771"/>
            </a:lvl2pPr>
            <a:lvl3pPr>
              <a:defRPr sz="2397"/>
            </a:lvl3pPr>
            <a:lvl4pPr>
              <a:defRPr sz="2022"/>
            </a:lvl4pPr>
            <a:lvl5pPr>
              <a:defRPr sz="2022"/>
            </a:lvl5pPr>
            <a:lvl6pPr>
              <a:defRPr sz="2022"/>
            </a:lvl6pPr>
            <a:lvl7pPr>
              <a:defRPr sz="2022"/>
            </a:lvl7pPr>
            <a:lvl8pPr>
              <a:defRPr sz="2022"/>
            </a:lvl8pPr>
            <a:lvl9pPr>
              <a:defRPr sz="20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3" y="2057470"/>
            <a:ext cx="3932311" cy="3811715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1573"/>
            </a:lvl1pPr>
            <a:lvl2pPr marL="456346" indent="0">
              <a:buNone/>
              <a:defRPr sz="1423"/>
            </a:lvl2pPr>
            <a:lvl3pPr marL="912692" indent="0">
              <a:buNone/>
              <a:defRPr sz="1198"/>
            </a:lvl3pPr>
            <a:lvl4pPr marL="1369038" indent="0">
              <a:buNone/>
              <a:defRPr sz="974"/>
            </a:lvl4pPr>
            <a:lvl5pPr marL="1824924" indent="0">
              <a:buNone/>
              <a:defRPr sz="974"/>
            </a:lvl5pPr>
            <a:lvl6pPr marL="2281270" indent="0">
              <a:buNone/>
              <a:defRPr sz="974"/>
            </a:lvl6pPr>
            <a:lvl7pPr marL="2737616" indent="0">
              <a:buNone/>
              <a:defRPr sz="974"/>
            </a:lvl7pPr>
            <a:lvl8pPr marL="3193961" indent="0">
              <a:buNone/>
              <a:defRPr sz="974"/>
            </a:lvl8pPr>
            <a:lvl9pPr marL="3650308" indent="0">
              <a:buNone/>
              <a:defRPr sz="97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69894146"/>
      </p:ext>
    </p:extLst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lIns="88532" tIns="44266" rIns="88532" bIns="44266" anchor="b"/>
          <a:lstStyle>
            <a:lvl1pPr>
              <a:defRPr sz="322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3221"/>
            </a:lvl1pPr>
            <a:lvl2pPr marL="456346" indent="0">
              <a:buNone/>
              <a:defRPr sz="2771"/>
            </a:lvl2pPr>
            <a:lvl3pPr marL="912692" indent="0">
              <a:buNone/>
              <a:defRPr sz="2397"/>
            </a:lvl3pPr>
            <a:lvl4pPr marL="1369038" indent="0">
              <a:buNone/>
              <a:defRPr sz="2022"/>
            </a:lvl4pPr>
            <a:lvl5pPr marL="1824924" indent="0">
              <a:buNone/>
              <a:defRPr sz="2022"/>
            </a:lvl5pPr>
            <a:lvl6pPr marL="2281270" indent="0">
              <a:buNone/>
              <a:defRPr sz="2022"/>
            </a:lvl6pPr>
            <a:lvl7pPr marL="2737616" indent="0">
              <a:buNone/>
              <a:defRPr sz="2022"/>
            </a:lvl7pPr>
            <a:lvl8pPr marL="3193961" indent="0">
              <a:buNone/>
              <a:defRPr sz="2022"/>
            </a:lvl8pPr>
            <a:lvl9pPr marL="3650308" indent="0">
              <a:buNone/>
              <a:defRPr sz="2022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70"/>
            <a:ext cx="4165428" cy="3811715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2022"/>
            </a:lvl1pPr>
            <a:lvl2pPr marL="456346" indent="0">
              <a:buNone/>
              <a:defRPr sz="1798"/>
            </a:lvl2pPr>
            <a:lvl3pPr marL="912692" indent="0">
              <a:buNone/>
              <a:defRPr sz="1573"/>
            </a:lvl3pPr>
            <a:lvl4pPr marL="1369038" indent="0">
              <a:buNone/>
              <a:defRPr sz="1423"/>
            </a:lvl4pPr>
            <a:lvl5pPr marL="1824924" indent="0">
              <a:buNone/>
              <a:defRPr sz="1423"/>
            </a:lvl5pPr>
            <a:lvl6pPr marL="2281270" indent="0">
              <a:buNone/>
              <a:defRPr sz="1423"/>
            </a:lvl6pPr>
            <a:lvl7pPr marL="2737616" indent="0">
              <a:buNone/>
              <a:defRPr sz="1423"/>
            </a:lvl7pPr>
            <a:lvl8pPr marL="3193961" indent="0">
              <a:buNone/>
              <a:defRPr sz="1423"/>
            </a:lvl8pPr>
            <a:lvl9pPr marL="3650308" indent="0">
              <a:buNone/>
              <a:defRPr sz="142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34212458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03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 advTm="3000">
    <p:random/>
  </p:transition>
  <p:hf sldNum="0" hdr="0"/>
  <p:txStyles>
    <p:titleStyle>
      <a:lvl1pPr marL="0" lvl="0" indent="0" algn="ctr" defTabSz="108813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43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534" lvl="0" indent="-407534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141" lvl="1" indent="-340763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9828" lvl="2" indent="-271689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4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4128" lvl="3" indent="-272611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7507" lvl="4" indent="-271689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3542" lvl="5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5095" lvl="6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6649" lvl="7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8202" lvl="8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7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553" lvl="1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106" lvl="2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4659" lvl="3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212" lvl="4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7765" lvl="5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9319" lvl="6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0872" lvl="7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2425" lvl="8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2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gi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5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13788" y="311385"/>
            <a:ext cx="1016348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2996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1. 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ĐỂ THỂ HIỆN SỰ HAM HỌC HỎI CHÚNG TA CẦN </a:t>
            </a:r>
            <a:r>
              <a:rPr lang="en-US" sz="2996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996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6466094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31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</a:t>
            </a: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. HAM ĐỌC SÁCH</a:t>
            </a: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3747678" y="4690515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ĂN THẬT NO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1229982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ĐI HỌC MUỘN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00" y="3630571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61" y="360454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52" y="5080110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1019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13788" y="311385"/>
            <a:ext cx="10163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2. ĐÂU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KHÔNG PHẢI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LÀ BIỂU HIỆN SỰ HAM HỌC HỎI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1105746" y="311406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NHỜ CHỊ LÀM BÀI TẬP GIÚP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3646612" y="444837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NHỜ CÔ GIÁO GIẢNG LẠI BÀI CHƯA HIỂU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454453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B. THÍCH HOẠT ĐỘNG NHÓM</a:t>
            </a: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2" y="355455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17" y="468517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32" y="3540393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8064391B-C88C-1B47-ADEA-872FAB87BE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387203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13788" y="311385"/>
            <a:ext cx="1016348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2996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3.LỢI ÍCH CỦA VIỆC HAM HỌC HỎI LÀ?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3965107" y="4681146"/>
            <a:ext cx="60899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CẢ A VÀ B ĐỀU ĐÚNG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1216650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GIÚP MỞ MANG KIẾN THỨC.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574493" y="312110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B. ĐẠT KẾT QUẢ TỐT TRONG HỌC TẬP.</a:t>
            </a: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513" y="5121629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58" y="353102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567" y="3541573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261967F4-F4DF-ABD9-01D4-571A8E0D9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3425334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025873" y="311384"/>
            <a:ext cx="10163484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3994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4. MUỐN BIẾT PHẢI </a:t>
            </a:r>
            <a:r>
              <a:rPr lang="en-US" sz="3994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…,</a:t>
            </a:r>
            <a:r>
              <a:rPr lang="en-US" sz="3994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MUỐN GIỎI PHẢI</a:t>
            </a:r>
            <a:r>
              <a:rPr lang="en-US" sz="3994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…</a:t>
            </a:r>
            <a:r>
              <a:rPr lang="en-US" sz="3994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4898387" y="3178120"/>
            <a:ext cx="6807116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31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B. HỎI, HỌC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100470" y="3178120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31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ĂN, NGỦ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2763620" y="481855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HỎI, ĂN</a:t>
            </a: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645" y="367447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79" y="3625697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F4DBFB1D-1E73-4846-0C73-D6A14CDFE2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711756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742AA9-6392-B57E-E037-C6466DCF8606}"/>
              </a:ext>
            </a:extLst>
          </p:cNvPr>
          <p:cNvGrpSpPr/>
          <p:nvPr/>
        </p:nvGrpSpPr>
        <p:grpSpPr>
          <a:xfrm>
            <a:off x="261258" y="2806004"/>
            <a:ext cx="4506686" cy="4145289"/>
            <a:chOff x="0" y="2712711"/>
            <a:chExt cx="4506686" cy="4145289"/>
          </a:xfrm>
        </p:grpSpPr>
        <p:pic>
          <p:nvPicPr>
            <p:cNvPr id="3" name="Picture 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C2974C03-8DA4-DF59-3874-88227F456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12711"/>
              <a:ext cx="4386943" cy="4145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04B925-9112-F3F7-A920-181F366830E8}"/>
                </a:ext>
              </a:extLst>
            </p:cNvPr>
            <p:cNvSpPr txBox="1"/>
            <p:nvPr/>
          </p:nvSpPr>
          <p:spPr>
            <a:xfrm>
              <a:off x="914400" y="3505201"/>
              <a:ext cx="3592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Cùng</a:t>
              </a:r>
              <a:r>
                <a:rPr kumimoji="0" lang="en-US" sz="5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5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nhau</a:t>
              </a:r>
              <a:r>
                <a:rPr kumimoji="0" lang="en-US" sz="5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chia </a:t>
              </a:r>
              <a:r>
                <a:rPr kumimoji="0" lang="en-US" sz="5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sẻ</a:t>
              </a:r>
              <a:endPara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A0970F-9707-C6D7-7D8A-C078DF4CBA67}"/>
              </a:ext>
            </a:extLst>
          </p:cNvPr>
          <p:cNvSpPr/>
          <p:nvPr/>
        </p:nvSpPr>
        <p:spPr>
          <a:xfrm>
            <a:off x="2558144" y="979568"/>
            <a:ext cx="8251372" cy="1545558"/>
          </a:xfrm>
          <a:custGeom>
            <a:avLst/>
            <a:gdLst>
              <a:gd name="connsiteX0" fmla="*/ 0 w 8251372"/>
              <a:gd name="connsiteY0" fmla="*/ 257598 h 1545558"/>
              <a:gd name="connsiteX1" fmla="*/ 257598 w 8251372"/>
              <a:gd name="connsiteY1" fmla="*/ 0 h 1545558"/>
              <a:gd name="connsiteX2" fmla="*/ 775327 w 8251372"/>
              <a:gd name="connsiteY2" fmla="*/ 0 h 1545558"/>
              <a:gd name="connsiteX3" fmla="*/ 1525141 w 8251372"/>
              <a:gd name="connsiteY3" fmla="*/ 0 h 1545558"/>
              <a:gd name="connsiteX4" fmla="*/ 2197593 w 8251372"/>
              <a:gd name="connsiteY4" fmla="*/ 0 h 1545558"/>
              <a:gd name="connsiteX5" fmla="*/ 2947407 w 8251372"/>
              <a:gd name="connsiteY5" fmla="*/ 0 h 1545558"/>
              <a:gd name="connsiteX6" fmla="*/ 3465136 w 8251372"/>
              <a:gd name="connsiteY6" fmla="*/ 0 h 1545558"/>
              <a:gd name="connsiteX7" fmla="*/ 3828141 w 8251372"/>
              <a:gd name="connsiteY7" fmla="*/ 0 h 1545558"/>
              <a:gd name="connsiteX8" fmla="*/ 4423231 w 8251372"/>
              <a:gd name="connsiteY8" fmla="*/ 0 h 1545558"/>
              <a:gd name="connsiteX9" fmla="*/ 5173045 w 8251372"/>
              <a:gd name="connsiteY9" fmla="*/ 0 h 1545558"/>
              <a:gd name="connsiteX10" fmla="*/ 5845497 w 8251372"/>
              <a:gd name="connsiteY10" fmla="*/ 0 h 1545558"/>
              <a:gd name="connsiteX11" fmla="*/ 6595311 w 8251372"/>
              <a:gd name="connsiteY11" fmla="*/ 0 h 1545558"/>
              <a:gd name="connsiteX12" fmla="*/ 6958317 w 8251372"/>
              <a:gd name="connsiteY12" fmla="*/ 0 h 1545558"/>
              <a:gd name="connsiteX13" fmla="*/ 7993774 w 8251372"/>
              <a:gd name="connsiteY13" fmla="*/ 0 h 1545558"/>
              <a:gd name="connsiteX14" fmla="*/ 8251372 w 8251372"/>
              <a:gd name="connsiteY14" fmla="*/ 257598 h 1545558"/>
              <a:gd name="connsiteX15" fmla="*/ 8251372 w 8251372"/>
              <a:gd name="connsiteY15" fmla="*/ 772779 h 1545558"/>
              <a:gd name="connsiteX16" fmla="*/ 8251372 w 8251372"/>
              <a:gd name="connsiteY16" fmla="*/ 1287960 h 1545558"/>
              <a:gd name="connsiteX17" fmla="*/ 7993774 w 8251372"/>
              <a:gd name="connsiteY17" fmla="*/ 1545558 h 1545558"/>
              <a:gd name="connsiteX18" fmla="*/ 7553407 w 8251372"/>
              <a:gd name="connsiteY18" fmla="*/ 1545558 h 1545558"/>
              <a:gd name="connsiteX19" fmla="*/ 7190402 w 8251372"/>
              <a:gd name="connsiteY19" fmla="*/ 1545558 h 1545558"/>
              <a:gd name="connsiteX20" fmla="*/ 6517950 w 8251372"/>
              <a:gd name="connsiteY20" fmla="*/ 1545558 h 1545558"/>
              <a:gd name="connsiteX21" fmla="*/ 6000221 w 8251372"/>
              <a:gd name="connsiteY21" fmla="*/ 1545558 h 1545558"/>
              <a:gd name="connsiteX22" fmla="*/ 5250407 w 8251372"/>
              <a:gd name="connsiteY22" fmla="*/ 1545558 h 1545558"/>
              <a:gd name="connsiteX23" fmla="*/ 4810040 w 8251372"/>
              <a:gd name="connsiteY23" fmla="*/ 1545558 h 1545558"/>
              <a:gd name="connsiteX24" fmla="*/ 4060226 w 8251372"/>
              <a:gd name="connsiteY24" fmla="*/ 1545558 h 1545558"/>
              <a:gd name="connsiteX25" fmla="*/ 3465136 w 8251372"/>
              <a:gd name="connsiteY25" fmla="*/ 1545558 h 1545558"/>
              <a:gd name="connsiteX26" fmla="*/ 2870045 w 8251372"/>
              <a:gd name="connsiteY26" fmla="*/ 1545558 h 1545558"/>
              <a:gd name="connsiteX27" fmla="*/ 2429678 w 8251372"/>
              <a:gd name="connsiteY27" fmla="*/ 1545558 h 1545558"/>
              <a:gd name="connsiteX28" fmla="*/ 1834588 w 8251372"/>
              <a:gd name="connsiteY28" fmla="*/ 1545558 h 1545558"/>
              <a:gd name="connsiteX29" fmla="*/ 1471583 w 8251372"/>
              <a:gd name="connsiteY29" fmla="*/ 1545558 h 1545558"/>
              <a:gd name="connsiteX30" fmla="*/ 1108577 w 8251372"/>
              <a:gd name="connsiteY30" fmla="*/ 1545558 h 1545558"/>
              <a:gd name="connsiteX31" fmla="*/ 257598 w 8251372"/>
              <a:gd name="connsiteY31" fmla="*/ 1545558 h 1545558"/>
              <a:gd name="connsiteX32" fmla="*/ 0 w 8251372"/>
              <a:gd name="connsiteY32" fmla="*/ 1287960 h 1545558"/>
              <a:gd name="connsiteX33" fmla="*/ 0 w 8251372"/>
              <a:gd name="connsiteY33" fmla="*/ 772779 h 1545558"/>
              <a:gd name="connsiteX34" fmla="*/ 0 w 8251372"/>
              <a:gd name="connsiteY34" fmla="*/ 257598 h 154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51372" h="1545558" fill="none" extrusionOk="0">
                <a:moveTo>
                  <a:pt x="0" y="257598"/>
                </a:moveTo>
                <a:cubicBezTo>
                  <a:pt x="5753" y="128460"/>
                  <a:pt x="93781" y="3339"/>
                  <a:pt x="257598" y="0"/>
                </a:cubicBezTo>
                <a:cubicBezTo>
                  <a:pt x="451182" y="-11274"/>
                  <a:pt x="588260" y="60501"/>
                  <a:pt x="775327" y="0"/>
                </a:cubicBezTo>
                <a:cubicBezTo>
                  <a:pt x="962394" y="-60501"/>
                  <a:pt x="1252215" y="51927"/>
                  <a:pt x="1525141" y="0"/>
                </a:cubicBezTo>
                <a:cubicBezTo>
                  <a:pt x="1798067" y="-51927"/>
                  <a:pt x="2062481" y="69836"/>
                  <a:pt x="2197593" y="0"/>
                </a:cubicBezTo>
                <a:cubicBezTo>
                  <a:pt x="2332705" y="-69836"/>
                  <a:pt x="2683694" y="76494"/>
                  <a:pt x="2947407" y="0"/>
                </a:cubicBezTo>
                <a:cubicBezTo>
                  <a:pt x="3211120" y="-76494"/>
                  <a:pt x="3267337" y="26960"/>
                  <a:pt x="3465136" y="0"/>
                </a:cubicBezTo>
                <a:cubicBezTo>
                  <a:pt x="3662935" y="-26960"/>
                  <a:pt x="3700756" y="12712"/>
                  <a:pt x="3828141" y="0"/>
                </a:cubicBezTo>
                <a:cubicBezTo>
                  <a:pt x="3955527" y="-12712"/>
                  <a:pt x="4260589" y="37272"/>
                  <a:pt x="4423231" y="0"/>
                </a:cubicBezTo>
                <a:cubicBezTo>
                  <a:pt x="4585873" y="-37272"/>
                  <a:pt x="4805383" y="1770"/>
                  <a:pt x="5173045" y="0"/>
                </a:cubicBezTo>
                <a:cubicBezTo>
                  <a:pt x="5540707" y="-1770"/>
                  <a:pt x="5524379" y="75474"/>
                  <a:pt x="5845497" y="0"/>
                </a:cubicBezTo>
                <a:cubicBezTo>
                  <a:pt x="6166615" y="-75474"/>
                  <a:pt x="6396671" y="32761"/>
                  <a:pt x="6595311" y="0"/>
                </a:cubicBezTo>
                <a:cubicBezTo>
                  <a:pt x="6793951" y="-32761"/>
                  <a:pt x="6823437" y="13544"/>
                  <a:pt x="6958317" y="0"/>
                </a:cubicBezTo>
                <a:cubicBezTo>
                  <a:pt x="7093197" y="-13544"/>
                  <a:pt x="7531226" y="92028"/>
                  <a:pt x="7993774" y="0"/>
                </a:cubicBezTo>
                <a:cubicBezTo>
                  <a:pt x="8171156" y="-12577"/>
                  <a:pt x="8244855" y="114741"/>
                  <a:pt x="8251372" y="257598"/>
                </a:cubicBezTo>
                <a:cubicBezTo>
                  <a:pt x="8285823" y="422648"/>
                  <a:pt x="8233987" y="645329"/>
                  <a:pt x="8251372" y="772779"/>
                </a:cubicBezTo>
                <a:cubicBezTo>
                  <a:pt x="8268757" y="900229"/>
                  <a:pt x="8193947" y="1069248"/>
                  <a:pt x="8251372" y="1287960"/>
                </a:cubicBezTo>
                <a:cubicBezTo>
                  <a:pt x="8274030" y="1451097"/>
                  <a:pt x="8141805" y="1504543"/>
                  <a:pt x="7993774" y="1545558"/>
                </a:cubicBezTo>
                <a:cubicBezTo>
                  <a:pt x="7883690" y="1549349"/>
                  <a:pt x="7666087" y="1509574"/>
                  <a:pt x="7553407" y="1545558"/>
                </a:cubicBezTo>
                <a:cubicBezTo>
                  <a:pt x="7440727" y="1581542"/>
                  <a:pt x="7366746" y="1516875"/>
                  <a:pt x="7190402" y="1545558"/>
                </a:cubicBezTo>
                <a:cubicBezTo>
                  <a:pt x="7014058" y="1574241"/>
                  <a:pt x="6799400" y="1482832"/>
                  <a:pt x="6517950" y="1545558"/>
                </a:cubicBezTo>
                <a:cubicBezTo>
                  <a:pt x="6236500" y="1608284"/>
                  <a:pt x="6221475" y="1514234"/>
                  <a:pt x="6000221" y="1545558"/>
                </a:cubicBezTo>
                <a:cubicBezTo>
                  <a:pt x="5778967" y="1576882"/>
                  <a:pt x="5433522" y="1460049"/>
                  <a:pt x="5250407" y="1545558"/>
                </a:cubicBezTo>
                <a:cubicBezTo>
                  <a:pt x="5067292" y="1631067"/>
                  <a:pt x="4981073" y="1543417"/>
                  <a:pt x="4810040" y="1545558"/>
                </a:cubicBezTo>
                <a:cubicBezTo>
                  <a:pt x="4639007" y="1547699"/>
                  <a:pt x="4308039" y="1487457"/>
                  <a:pt x="4060226" y="1545558"/>
                </a:cubicBezTo>
                <a:cubicBezTo>
                  <a:pt x="3812413" y="1603659"/>
                  <a:pt x="3644663" y="1493363"/>
                  <a:pt x="3465136" y="1545558"/>
                </a:cubicBezTo>
                <a:cubicBezTo>
                  <a:pt x="3285609" y="1597753"/>
                  <a:pt x="2991355" y="1511001"/>
                  <a:pt x="2870045" y="1545558"/>
                </a:cubicBezTo>
                <a:cubicBezTo>
                  <a:pt x="2748735" y="1580115"/>
                  <a:pt x="2609420" y="1513065"/>
                  <a:pt x="2429678" y="1545558"/>
                </a:cubicBezTo>
                <a:cubicBezTo>
                  <a:pt x="2249936" y="1578051"/>
                  <a:pt x="2069853" y="1540524"/>
                  <a:pt x="1834588" y="1545558"/>
                </a:cubicBezTo>
                <a:cubicBezTo>
                  <a:pt x="1599323" y="1550592"/>
                  <a:pt x="1620695" y="1531734"/>
                  <a:pt x="1471583" y="1545558"/>
                </a:cubicBezTo>
                <a:cubicBezTo>
                  <a:pt x="1322471" y="1559382"/>
                  <a:pt x="1254283" y="1521955"/>
                  <a:pt x="1108577" y="1545558"/>
                </a:cubicBezTo>
                <a:cubicBezTo>
                  <a:pt x="962871" y="1569161"/>
                  <a:pt x="478825" y="1535808"/>
                  <a:pt x="257598" y="1545558"/>
                </a:cubicBezTo>
                <a:cubicBezTo>
                  <a:pt x="128191" y="1547870"/>
                  <a:pt x="7074" y="1435532"/>
                  <a:pt x="0" y="1287960"/>
                </a:cubicBezTo>
                <a:cubicBezTo>
                  <a:pt x="-456" y="1176018"/>
                  <a:pt x="32050" y="917269"/>
                  <a:pt x="0" y="772779"/>
                </a:cubicBezTo>
                <a:cubicBezTo>
                  <a:pt x="-32050" y="628289"/>
                  <a:pt x="37947" y="496905"/>
                  <a:pt x="0" y="257598"/>
                </a:cubicBezTo>
                <a:close/>
              </a:path>
              <a:path w="8251372" h="1545558" stroke="0" extrusionOk="0">
                <a:moveTo>
                  <a:pt x="0" y="257598"/>
                </a:moveTo>
                <a:cubicBezTo>
                  <a:pt x="-9471" y="144568"/>
                  <a:pt x="113327" y="2481"/>
                  <a:pt x="257598" y="0"/>
                </a:cubicBezTo>
                <a:cubicBezTo>
                  <a:pt x="524694" y="-52389"/>
                  <a:pt x="730899" y="21877"/>
                  <a:pt x="852688" y="0"/>
                </a:cubicBezTo>
                <a:cubicBezTo>
                  <a:pt x="974477" y="-21877"/>
                  <a:pt x="1259627" y="31690"/>
                  <a:pt x="1370417" y="0"/>
                </a:cubicBezTo>
                <a:cubicBezTo>
                  <a:pt x="1481207" y="-31690"/>
                  <a:pt x="1656742" y="3980"/>
                  <a:pt x="1733422" y="0"/>
                </a:cubicBezTo>
                <a:cubicBezTo>
                  <a:pt x="1810102" y="-3980"/>
                  <a:pt x="2056981" y="34151"/>
                  <a:pt x="2173789" y="0"/>
                </a:cubicBezTo>
                <a:cubicBezTo>
                  <a:pt x="2290597" y="-34151"/>
                  <a:pt x="2734441" y="5920"/>
                  <a:pt x="2923603" y="0"/>
                </a:cubicBezTo>
                <a:cubicBezTo>
                  <a:pt x="3112765" y="-5920"/>
                  <a:pt x="3357089" y="51132"/>
                  <a:pt x="3673417" y="0"/>
                </a:cubicBezTo>
                <a:cubicBezTo>
                  <a:pt x="3989745" y="-51132"/>
                  <a:pt x="3946600" y="24223"/>
                  <a:pt x="4191146" y="0"/>
                </a:cubicBezTo>
                <a:cubicBezTo>
                  <a:pt x="4435692" y="-24223"/>
                  <a:pt x="4607061" y="61735"/>
                  <a:pt x="4786236" y="0"/>
                </a:cubicBezTo>
                <a:cubicBezTo>
                  <a:pt x="4965411" y="-61735"/>
                  <a:pt x="5305933" y="53210"/>
                  <a:pt x="5458689" y="0"/>
                </a:cubicBezTo>
                <a:cubicBezTo>
                  <a:pt x="5611445" y="-53210"/>
                  <a:pt x="5744059" y="44324"/>
                  <a:pt x="5976417" y="0"/>
                </a:cubicBezTo>
                <a:cubicBezTo>
                  <a:pt x="6208775" y="-44324"/>
                  <a:pt x="6290688" y="18556"/>
                  <a:pt x="6494146" y="0"/>
                </a:cubicBezTo>
                <a:cubicBezTo>
                  <a:pt x="6697604" y="-18556"/>
                  <a:pt x="6802527" y="49485"/>
                  <a:pt x="7089236" y="0"/>
                </a:cubicBezTo>
                <a:cubicBezTo>
                  <a:pt x="7375945" y="-49485"/>
                  <a:pt x="7589819" y="51202"/>
                  <a:pt x="7993774" y="0"/>
                </a:cubicBezTo>
                <a:cubicBezTo>
                  <a:pt x="8128157" y="5949"/>
                  <a:pt x="8269461" y="114642"/>
                  <a:pt x="8251372" y="257598"/>
                </a:cubicBezTo>
                <a:cubicBezTo>
                  <a:pt x="8258222" y="374725"/>
                  <a:pt x="8216025" y="582293"/>
                  <a:pt x="8251372" y="752172"/>
                </a:cubicBezTo>
                <a:cubicBezTo>
                  <a:pt x="8286719" y="922051"/>
                  <a:pt x="8249824" y="1082880"/>
                  <a:pt x="8251372" y="1287960"/>
                </a:cubicBezTo>
                <a:cubicBezTo>
                  <a:pt x="8271462" y="1432258"/>
                  <a:pt x="8145351" y="1539983"/>
                  <a:pt x="7993774" y="1545558"/>
                </a:cubicBezTo>
                <a:cubicBezTo>
                  <a:pt x="7845936" y="1595983"/>
                  <a:pt x="7646408" y="1490668"/>
                  <a:pt x="7321322" y="1545558"/>
                </a:cubicBezTo>
                <a:cubicBezTo>
                  <a:pt x="6996236" y="1600448"/>
                  <a:pt x="6827209" y="1498188"/>
                  <a:pt x="6571508" y="1545558"/>
                </a:cubicBezTo>
                <a:cubicBezTo>
                  <a:pt x="6315807" y="1592928"/>
                  <a:pt x="6330562" y="1537475"/>
                  <a:pt x="6131141" y="1545558"/>
                </a:cubicBezTo>
                <a:cubicBezTo>
                  <a:pt x="5931720" y="1553641"/>
                  <a:pt x="5879376" y="1523413"/>
                  <a:pt x="5768136" y="1545558"/>
                </a:cubicBezTo>
                <a:cubicBezTo>
                  <a:pt x="5656897" y="1567703"/>
                  <a:pt x="5342332" y="1517132"/>
                  <a:pt x="5173045" y="1545558"/>
                </a:cubicBezTo>
                <a:cubicBezTo>
                  <a:pt x="5003758" y="1573984"/>
                  <a:pt x="4900895" y="1528141"/>
                  <a:pt x="4655317" y="1545558"/>
                </a:cubicBezTo>
                <a:cubicBezTo>
                  <a:pt x="4409739" y="1562975"/>
                  <a:pt x="4413765" y="1544539"/>
                  <a:pt x="4214950" y="1545558"/>
                </a:cubicBezTo>
                <a:cubicBezTo>
                  <a:pt x="4016135" y="1546577"/>
                  <a:pt x="3762107" y="1471610"/>
                  <a:pt x="3465136" y="1545558"/>
                </a:cubicBezTo>
                <a:cubicBezTo>
                  <a:pt x="3168165" y="1619506"/>
                  <a:pt x="3060194" y="1534414"/>
                  <a:pt x="2870045" y="1545558"/>
                </a:cubicBezTo>
                <a:cubicBezTo>
                  <a:pt x="2679896" y="1556702"/>
                  <a:pt x="2603958" y="1512545"/>
                  <a:pt x="2352316" y="1545558"/>
                </a:cubicBezTo>
                <a:cubicBezTo>
                  <a:pt x="2100674" y="1578571"/>
                  <a:pt x="2069259" y="1519509"/>
                  <a:pt x="1989311" y="1545558"/>
                </a:cubicBezTo>
                <a:cubicBezTo>
                  <a:pt x="1909364" y="1571607"/>
                  <a:pt x="1586366" y="1522063"/>
                  <a:pt x="1471583" y="1545558"/>
                </a:cubicBezTo>
                <a:cubicBezTo>
                  <a:pt x="1356800" y="1569053"/>
                  <a:pt x="685415" y="1475189"/>
                  <a:pt x="257598" y="1545558"/>
                </a:cubicBezTo>
                <a:cubicBezTo>
                  <a:pt x="147719" y="1528812"/>
                  <a:pt x="-27200" y="1425615"/>
                  <a:pt x="0" y="1287960"/>
                </a:cubicBezTo>
                <a:cubicBezTo>
                  <a:pt x="-19698" y="1041983"/>
                  <a:pt x="38996" y="1021089"/>
                  <a:pt x="0" y="772779"/>
                </a:cubicBezTo>
                <a:cubicBezTo>
                  <a:pt x="-38996" y="524469"/>
                  <a:pt x="18772" y="378900"/>
                  <a:pt x="0" y="257598"/>
                </a:cubicBezTo>
                <a:close/>
              </a:path>
            </a:pathLst>
          </a:custGeom>
          <a:ln w="38100">
            <a:solidFill>
              <a:srgbClr val="FFCCCC"/>
            </a:solidFill>
            <a:extLst>
              <a:ext uri="{C807C97D-BFC1-408E-A445-0C87EB9F89A2}">
                <ask:lineSketchStyleProps xmlns:ask="http://schemas.microsoft.com/office/drawing/2018/sketchyshapes" xmlns="" sd="6118655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A3329C1-C3FC-1FD7-3141-AE1FB1BDF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5" y="2525126"/>
            <a:ext cx="3719332" cy="43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144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宋体</vt:lpstr>
      <vt:lpstr>#9Slide05 Phobia</vt:lpstr>
      <vt:lpstr>Arial</vt:lpstr>
      <vt:lpstr>Calibri</vt:lpstr>
      <vt:lpstr>Calibri Light</vt:lpstr>
      <vt:lpstr>Times New Roman</vt:lpstr>
      <vt:lpstr>默认设计模板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38</cp:revision>
  <dcterms:created xsi:type="dcterms:W3CDTF">2022-09-17T10:58:09Z</dcterms:created>
  <dcterms:modified xsi:type="dcterms:W3CDTF">2025-11-24T02:48:25Z</dcterms:modified>
</cp:coreProperties>
</file>