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7" r:id="rId2"/>
    <p:sldMasterId id="2147483759" r:id="rId3"/>
    <p:sldMasterId id="2147483771" r:id="rId4"/>
  </p:sldMasterIdLst>
  <p:notesMasterIdLst>
    <p:notesMasterId r:id="rId12"/>
  </p:notesMasterIdLst>
  <p:sldIdLst>
    <p:sldId id="11721" r:id="rId5"/>
    <p:sldId id="11720" r:id="rId6"/>
    <p:sldId id="259" r:id="rId7"/>
    <p:sldId id="521" r:id="rId8"/>
    <p:sldId id="522" r:id="rId9"/>
    <p:sldId id="524" r:id="rId10"/>
    <p:sldId id="52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609" autoAdjust="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1A16B-A39A-42BB-8B7F-437F20E6C63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8FA22-C775-47B5-B872-0911A41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8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lIns="88532" tIns="44266" rIns="88532" bIns="44266" anchor="b"/>
          <a:lstStyle>
            <a:lvl1pPr algn="ctr">
              <a:defRPr sz="59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9"/>
            <a:ext cx="9144173" cy="1655817"/>
          </a:xfrm>
          <a:prstGeom prst="rect">
            <a:avLst/>
          </a:prstGeom>
        </p:spPr>
        <p:txBody>
          <a:bodyPr lIns="88532" tIns="44266" rIns="88532" bIns="44266"/>
          <a:lstStyle>
            <a:lvl1pPr marL="0" indent="0" algn="ctr">
              <a:buNone/>
              <a:defRPr sz="2397"/>
            </a:lvl1pPr>
            <a:lvl2pPr marL="456346" indent="0" algn="ctr">
              <a:buNone/>
              <a:defRPr sz="2022"/>
            </a:lvl2pPr>
            <a:lvl3pPr marL="912692" indent="0" algn="ctr">
              <a:buNone/>
              <a:defRPr sz="1798"/>
            </a:lvl3pPr>
            <a:lvl4pPr marL="1369038" indent="0" algn="ctr">
              <a:buNone/>
              <a:defRPr sz="1573"/>
            </a:lvl4pPr>
            <a:lvl5pPr marL="1824924" indent="0" algn="ctr">
              <a:buNone/>
              <a:defRPr sz="1573"/>
            </a:lvl5pPr>
            <a:lvl6pPr marL="2281270" indent="0" algn="ctr">
              <a:buNone/>
              <a:defRPr sz="1573"/>
            </a:lvl6pPr>
            <a:lvl7pPr marL="2737616" indent="0" algn="ctr">
              <a:buNone/>
              <a:defRPr sz="1573"/>
            </a:lvl7pPr>
            <a:lvl8pPr marL="3193961" indent="0" algn="ctr">
              <a:buNone/>
              <a:defRPr sz="1573"/>
            </a:lvl8pPr>
            <a:lvl9pPr marL="3650308" indent="0" algn="ctr">
              <a:buNone/>
              <a:defRPr sz="1573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989055396"/>
      </p:ext>
    </p:extLst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8"/>
            <a:ext cx="5980067" cy="3275847"/>
          </a:xfrm>
          <a:prstGeom prst="rect">
            <a:avLst/>
          </a:prstGeom>
        </p:spPr>
        <p:txBody>
          <a:bodyPr vert="eaVert"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80047742"/>
      </p:ext>
    </p:extLst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3"/>
          </a:xfrm>
          <a:prstGeom prst="rect">
            <a:avLst/>
          </a:prstGeom>
        </p:spPr>
        <p:txBody>
          <a:bodyPr vert="eaVert"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7" cy="5812033"/>
          </a:xfrm>
          <a:prstGeom prst="rect">
            <a:avLst/>
          </a:prstGeom>
        </p:spPr>
        <p:txBody>
          <a:bodyPr vert="eaVert"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39190648"/>
      </p:ext>
    </p:extLst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7"/>
            <a:ext cx="5181698" cy="4351484"/>
          </a:xfr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7"/>
            <a:ext cx="5181698" cy="2098745"/>
          </a:xfr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06378202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1287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7313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214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5320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7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7097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366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8"/>
            <a:ext cx="5980067" cy="3275847"/>
          </a:xfrm>
          <a:prstGeom prst="rect">
            <a:avLst/>
          </a:prstGeo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67108593"/>
      </p:ext>
    </p:extLst>
  </p:cSld>
  <p:clrMapOvr>
    <a:masterClrMapping/>
  </p:clrMapOvr>
  <p:transition advClick="0"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7431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6515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0621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029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DFED-DA48-FEDC-727C-F184C7363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52F35-BE8A-3165-EEA7-9C675ED91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DD93D-27F5-D271-231A-FE58AC30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62F8B-C29A-4F4A-A8DB-6E1C63C8248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8F6CA-EF3D-A7B5-4AF7-DBC5CB96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85159-ED64-09D2-37B2-E612E6BD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163812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6425-E4CF-6AAD-A784-E82E4386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F2F86-4468-1E7B-ACFD-0209327BF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FC0D8-2240-26D8-5BCA-0748B4E8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62F8B-C29A-4F4A-A8DB-6E1C63C8248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ECEA1-0B1A-D6CF-C9BA-FADB9E08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6BEBB-9C91-871F-EC82-0AE9D6AB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893130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9F6A-31C1-B4F3-B526-0CBDD5E1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26619-95FC-A4A2-DA43-BFC07BAD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81E77-5A1F-7AB1-68DA-471317E3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62F8B-C29A-4F4A-A8DB-6E1C63C8248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398A5-782D-749C-025F-56296890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3C515-0C2D-F219-AE1B-E0F7CD0B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87649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3DAF-CEF0-D0F0-55D7-4CECC3C2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1EAF0-8EE7-A2A1-F9D6-682E79B6D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D8229-3168-C1CC-9C11-CA2F4ED59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277F2-86AF-250C-D14B-2ECB43D3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62F8B-C29A-4F4A-A8DB-6E1C63C8248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20217-D914-625C-ED49-EF5A3F04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8E705-90D1-3322-3F42-00FD7E88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42671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7E47-F4B4-7F54-7D1B-5A650945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662D2-A0DB-8EDC-7443-AA34081F5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C3A36-3E92-98AC-CB9B-49AD8EB9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25FCD-7A9B-4010-05D7-5382E2BB0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6BE47-ADB7-2A16-9C17-D1F680D6B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44CBA-E466-3C73-022A-CD83B40B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62F8B-C29A-4F4A-A8DB-6E1C63C8248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DEDC9-C568-4AD7-D7A9-30AED805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B1E6DF-DBD6-8A6D-AFE5-F2C2C68E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9311943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91B9-E97B-AD00-52A8-4D946AE9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40718-D92E-9215-1B07-A390CA76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62F8B-C29A-4F4A-A8DB-6E1C63C8248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C5669-2747-FB92-A181-F99F1C6F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DB73-7258-D7A9-CFF5-A2FF9DDB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164085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lIns="88532" tIns="44266" rIns="88532" bIns="44266" anchor="b"/>
          <a:lstStyle>
            <a:lvl1pPr>
              <a:defRPr sz="59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 lIns="88532" tIns="44266" rIns="88532" bIns="44266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456346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2pPr>
            <a:lvl3pPr marL="91269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69038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4pPr>
            <a:lvl5pPr marL="1824924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5pPr>
            <a:lvl6pPr marL="2281270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6pPr>
            <a:lvl7pPr marL="2737616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7pPr>
            <a:lvl8pPr marL="3193961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8pPr>
            <a:lvl9pPr marL="3650308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2758607"/>
      </p:ext>
    </p:extLst>
  </p:cSld>
  <p:clrMapOvr>
    <a:masterClrMapping/>
  </p:clrMapOvr>
  <p:transition advClick="0" advTm="300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FC82-DBBB-CB9B-1A45-B10A3272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62F8B-C29A-4F4A-A8DB-6E1C63C8248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76601-3A54-6CD9-B8DE-228C4D9D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2F146-2803-7B37-FAE2-4AB5C3F7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764970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A546-AC04-FF4B-7481-F446E0DE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A9259-2C9C-9E6A-492C-9EC11A54F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A6958-C1A4-F0BD-D52F-4D574D216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8D5BA-826A-E16D-337E-0CDB993B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62F8B-C29A-4F4A-A8DB-6E1C63C8248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30282-D5B1-CCDA-B67E-00AA9545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0CEB2-29DA-A98C-8ED6-6FF7CF93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8210609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68AE-BD2B-8C90-B60C-7F78A690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D1A09-A951-4CF5-4FA7-0AFB319D6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6EFED-4669-CBAB-0C4E-D70B3AD12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EEE1E-5589-29B2-0819-DC5882B5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62F8B-C29A-4F4A-A8DB-6E1C63C8248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390F5-1431-D39A-BC78-5905BC97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4E33E-C1F2-ED34-90D9-5AB40C5B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025132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516D-61D7-9C7F-2DBC-18164A11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56DBE-ED17-3382-E034-4AE31F7C1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20A78-D94E-F5D6-0197-AB137213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62F8B-C29A-4F4A-A8DB-6E1C63C8248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F5CDD-BF9A-3B66-85C6-4BEBEF10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DC60D-A652-8C50-F0A0-1A0321AF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747456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7D458-5F27-5714-58F8-C2C872E6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F88FC-AAAB-B7CE-5C2E-F468D1C8F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5E813-B7F2-C298-5801-5FD50347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62F8B-C29A-4F4A-A8DB-6E1C63C8248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BB139-B483-DE1D-D32D-2B29C092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CDC7F-7726-B204-29DB-D637C57F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2913222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6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58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0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0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7"/>
            <a:ext cx="5181698" cy="4351484"/>
          </a:xfrm>
          <a:prstGeom prst="rect">
            <a:avLst/>
          </a:prstGeo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7"/>
            <a:ext cx="5181698" cy="4351484"/>
          </a:xfrm>
          <a:prstGeom prst="rect">
            <a:avLst/>
          </a:prstGeo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50932777"/>
      </p:ext>
    </p:extLst>
  </p:cSld>
  <p:clrMapOvr>
    <a:masterClrMapping/>
  </p:clrMapOvr>
  <p:transition advClick="0" advTm="300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15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2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99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63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2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1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8"/>
          </a:xfrm>
          <a:prstGeom prst="rect">
            <a:avLst/>
          </a:prstGeom>
        </p:spPr>
        <p:txBody>
          <a:bodyPr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7" y="1778497"/>
            <a:ext cx="4873666" cy="823940"/>
          </a:xfrm>
          <a:prstGeom prst="rect">
            <a:avLst/>
          </a:prstGeom>
        </p:spPr>
        <p:txBody>
          <a:bodyPr lIns="88532" tIns="44266" rIns="88532" bIns="44266" anchor="ctr" anchorCtr="0"/>
          <a:lstStyle>
            <a:lvl1pPr marL="0" indent="0">
              <a:buNone/>
              <a:defRPr sz="2771"/>
            </a:lvl1pPr>
            <a:lvl2pPr marL="456346" indent="0">
              <a:buNone/>
              <a:defRPr sz="2397"/>
            </a:lvl2pPr>
            <a:lvl3pPr marL="912692" indent="0">
              <a:buNone/>
              <a:defRPr sz="2022"/>
            </a:lvl3pPr>
            <a:lvl4pPr marL="1369038" indent="0">
              <a:buNone/>
              <a:defRPr sz="1798"/>
            </a:lvl4pPr>
            <a:lvl5pPr marL="1824924" indent="0">
              <a:buNone/>
              <a:defRPr sz="1798"/>
            </a:lvl5pPr>
            <a:lvl6pPr marL="2281270" indent="0">
              <a:buNone/>
              <a:defRPr sz="1798"/>
            </a:lvl6pPr>
            <a:lvl7pPr marL="2737616" indent="0">
              <a:buNone/>
              <a:defRPr sz="1798"/>
            </a:lvl7pPr>
            <a:lvl8pPr marL="3193961" indent="0">
              <a:buNone/>
              <a:defRPr sz="1798"/>
            </a:lvl8pPr>
            <a:lvl9pPr marL="3650308" indent="0">
              <a:buNone/>
              <a:defRPr sz="17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7" y="2665468"/>
            <a:ext cx="4873666" cy="3524402"/>
          </a:xfrm>
          <a:prstGeom prst="rect">
            <a:avLst/>
          </a:prstGeo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40"/>
          </a:xfrm>
          <a:prstGeom prst="rect">
            <a:avLst/>
          </a:prstGeom>
        </p:spPr>
        <p:txBody>
          <a:bodyPr lIns="88532" tIns="44266" rIns="88532" bIns="44266" anchor="ctr" anchorCtr="0"/>
          <a:lstStyle>
            <a:lvl1pPr marL="0" indent="0">
              <a:buNone/>
              <a:defRPr sz="2771"/>
            </a:lvl1pPr>
            <a:lvl2pPr marL="456346" indent="0">
              <a:buNone/>
              <a:defRPr sz="2397"/>
            </a:lvl2pPr>
            <a:lvl3pPr marL="912692" indent="0">
              <a:buNone/>
              <a:defRPr sz="2022"/>
            </a:lvl3pPr>
            <a:lvl4pPr marL="1369038" indent="0">
              <a:buNone/>
              <a:defRPr sz="1798"/>
            </a:lvl4pPr>
            <a:lvl5pPr marL="1824924" indent="0">
              <a:buNone/>
              <a:defRPr sz="1798"/>
            </a:lvl5pPr>
            <a:lvl6pPr marL="2281270" indent="0">
              <a:buNone/>
              <a:defRPr sz="1798"/>
            </a:lvl6pPr>
            <a:lvl7pPr marL="2737616" indent="0">
              <a:buNone/>
              <a:defRPr sz="1798"/>
            </a:lvl7pPr>
            <a:lvl8pPr marL="3193961" indent="0">
              <a:buNone/>
              <a:defRPr sz="1798"/>
            </a:lvl8pPr>
            <a:lvl9pPr marL="3650308" indent="0">
              <a:buNone/>
              <a:defRPr sz="17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46948154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12076966"/>
      </p:ext>
    </p:extLst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420151"/>
      </p:ext>
    </p:extLst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3" y="457216"/>
            <a:ext cx="3932311" cy="1600253"/>
          </a:xfrm>
          <a:prstGeom prst="rect">
            <a:avLst/>
          </a:prstGeom>
        </p:spPr>
        <p:txBody>
          <a:bodyPr lIns="88532" tIns="44266" rIns="88532" bIns="44266" anchor="b"/>
          <a:lstStyle>
            <a:lvl1pPr>
              <a:defRPr sz="322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 lIns="88532" tIns="44266" rIns="88532" bIns="44266"/>
          <a:lstStyle>
            <a:lvl1pPr>
              <a:defRPr sz="3221"/>
            </a:lvl1pPr>
            <a:lvl2pPr>
              <a:defRPr sz="2771"/>
            </a:lvl2pPr>
            <a:lvl3pPr>
              <a:defRPr sz="2397"/>
            </a:lvl3pPr>
            <a:lvl4pPr>
              <a:defRPr sz="2022"/>
            </a:lvl4pPr>
            <a:lvl5pPr>
              <a:defRPr sz="2022"/>
            </a:lvl5pPr>
            <a:lvl6pPr>
              <a:defRPr sz="2022"/>
            </a:lvl6pPr>
            <a:lvl7pPr>
              <a:defRPr sz="2022"/>
            </a:lvl7pPr>
            <a:lvl8pPr>
              <a:defRPr sz="2022"/>
            </a:lvl8pPr>
            <a:lvl9pPr>
              <a:defRPr sz="202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3" y="2057470"/>
            <a:ext cx="3932311" cy="3811715"/>
          </a:xfrm>
          <a:prstGeom prst="rect">
            <a:avLst/>
          </a:prstGeom>
        </p:spPr>
        <p:txBody>
          <a:bodyPr lIns="88532" tIns="44266" rIns="88532" bIns="44266"/>
          <a:lstStyle>
            <a:lvl1pPr marL="0" indent="0">
              <a:buNone/>
              <a:defRPr sz="1573"/>
            </a:lvl1pPr>
            <a:lvl2pPr marL="456346" indent="0">
              <a:buNone/>
              <a:defRPr sz="1423"/>
            </a:lvl2pPr>
            <a:lvl3pPr marL="912692" indent="0">
              <a:buNone/>
              <a:defRPr sz="1198"/>
            </a:lvl3pPr>
            <a:lvl4pPr marL="1369038" indent="0">
              <a:buNone/>
              <a:defRPr sz="974"/>
            </a:lvl4pPr>
            <a:lvl5pPr marL="1824924" indent="0">
              <a:buNone/>
              <a:defRPr sz="974"/>
            </a:lvl5pPr>
            <a:lvl6pPr marL="2281270" indent="0">
              <a:buNone/>
              <a:defRPr sz="974"/>
            </a:lvl6pPr>
            <a:lvl7pPr marL="2737616" indent="0">
              <a:buNone/>
              <a:defRPr sz="974"/>
            </a:lvl7pPr>
            <a:lvl8pPr marL="3193961" indent="0">
              <a:buNone/>
              <a:defRPr sz="974"/>
            </a:lvl8pPr>
            <a:lvl9pPr marL="3650308" indent="0">
              <a:buNone/>
              <a:defRPr sz="97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69894146"/>
      </p:ext>
    </p:extLst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lIns="88532" tIns="44266" rIns="88532" bIns="44266" anchor="b"/>
          <a:lstStyle>
            <a:lvl1pPr>
              <a:defRPr sz="322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 lIns="88532" tIns="44266" rIns="88532" bIns="44266"/>
          <a:lstStyle>
            <a:lvl1pPr marL="0" indent="0">
              <a:buNone/>
              <a:defRPr sz="3221"/>
            </a:lvl1pPr>
            <a:lvl2pPr marL="456346" indent="0">
              <a:buNone/>
              <a:defRPr sz="2771"/>
            </a:lvl2pPr>
            <a:lvl3pPr marL="912692" indent="0">
              <a:buNone/>
              <a:defRPr sz="2397"/>
            </a:lvl3pPr>
            <a:lvl4pPr marL="1369038" indent="0">
              <a:buNone/>
              <a:defRPr sz="2022"/>
            </a:lvl4pPr>
            <a:lvl5pPr marL="1824924" indent="0">
              <a:buNone/>
              <a:defRPr sz="2022"/>
            </a:lvl5pPr>
            <a:lvl6pPr marL="2281270" indent="0">
              <a:buNone/>
              <a:defRPr sz="2022"/>
            </a:lvl6pPr>
            <a:lvl7pPr marL="2737616" indent="0">
              <a:buNone/>
              <a:defRPr sz="2022"/>
            </a:lvl7pPr>
            <a:lvl8pPr marL="3193961" indent="0">
              <a:buNone/>
              <a:defRPr sz="2022"/>
            </a:lvl8pPr>
            <a:lvl9pPr marL="3650308" indent="0">
              <a:buNone/>
              <a:defRPr sz="2022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70"/>
            <a:ext cx="4165428" cy="3811715"/>
          </a:xfrm>
          <a:prstGeom prst="rect">
            <a:avLst/>
          </a:prstGeom>
        </p:spPr>
        <p:txBody>
          <a:bodyPr lIns="88532" tIns="44266" rIns="88532" bIns="44266"/>
          <a:lstStyle>
            <a:lvl1pPr marL="0" indent="0">
              <a:buNone/>
              <a:defRPr sz="2022"/>
            </a:lvl1pPr>
            <a:lvl2pPr marL="456346" indent="0">
              <a:buNone/>
              <a:defRPr sz="1798"/>
            </a:lvl2pPr>
            <a:lvl3pPr marL="912692" indent="0">
              <a:buNone/>
              <a:defRPr sz="1573"/>
            </a:lvl3pPr>
            <a:lvl4pPr marL="1369038" indent="0">
              <a:buNone/>
              <a:defRPr sz="1423"/>
            </a:lvl4pPr>
            <a:lvl5pPr marL="1824924" indent="0">
              <a:buNone/>
              <a:defRPr sz="1423"/>
            </a:lvl5pPr>
            <a:lvl6pPr marL="2281270" indent="0">
              <a:buNone/>
              <a:defRPr sz="1423"/>
            </a:lvl6pPr>
            <a:lvl7pPr marL="2737616" indent="0">
              <a:buNone/>
              <a:defRPr sz="1423"/>
            </a:lvl7pPr>
            <a:lvl8pPr marL="3193961" indent="0">
              <a:buNone/>
              <a:defRPr sz="1423"/>
            </a:lvl8pPr>
            <a:lvl9pPr marL="3650308" indent="0">
              <a:buNone/>
              <a:defRPr sz="142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34212458"/>
      </p:ext>
    </p:extLst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03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advClick="0" advTm="3000">
    <p:random/>
  </p:transition>
  <p:hf sldNum="0" hdr="0"/>
  <p:txStyles>
    <p:titleStyle>
      <a:lvl1pPr marL="0" lvl="0" indent="0" algn="ctr" defTabSz="108813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43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7534" lvl="0" indent="-407534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4141" lvl="1" indent="-340763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9828" lvl="2" indent="-271689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4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4128" lvl="3" indent="-272611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7507" lvl="4" indent="-271689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3542" lvl="5" indent="-165777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5095" lvl="6" indent="-165777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6649" lvl="7" indent="-165777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8202" lvl="8" indent="-165777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7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1553" lvl="1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3106" lvl="2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4659" lvl="3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6212" lvl="4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7765" lvl="5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9319" lvl="6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20872" lvl="7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52425" lvl="8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2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F37263A-54E4-18A1-1F7C-F101865E476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145" y="175689"/>
            <a:ext cx="1498083" cy="14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6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62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9.gif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7.xml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slide" Target="slide5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>
          <a:xfrm>
            <a:off x="143690" y="3448615"/>
            <a:ext cx="4245429" cy="34093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977" y="484906"/>
            <a:ext cx="7966828" cy="39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yellow wood floor with blue sky and clouds&#10;&#10;Description automatically generated">
            <a:extLst>
              <a:ext uri="{FF2B5EF4-FFF2-40B4-BE49-F238E27FC236}">
                <a16:creationId xmlns:a16="http://schemas.microsoft.com/office/drawing/2014/main" id="{299181C5-90B5-B6BC-D6D9-1EF693CB0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18FB85B-DF6C-BBC4-D48D-2B2DA672D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44" b="92000" l="9947" r="89876">
                        <a14:foregroundMark x1="46359" y1="92444" x2="56661" y2="92222"/>
                        <a14:foregroundMark x1="56661" y1="92222" x2="56661" y2="92222"/>
                        <a14:foregroundMark x1="51510" y1="8889" x2="49201" y2="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545" y="2606040"/>
            <a:ext cx="5605678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85;p3">
            <a:extLst>
              <a:ext uri="{FF2B5EF4-FFF2-40B4-BE49-F238E27FC236}">
                <a16:creationId xmlns:a16="http://schemas.microsoft.com/office/drawing/2014/main" id="{CEBD4FAB-3B1E-F447-4934-2D554AA5B68A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24370"/>
          <a:stretch/>
        </p:blipFill>
        <p:spPr>
          <a:xfrm>
            <a:off x="3303270" y="514350"/>
            <a:ext cx="8342845" cy="59664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1D4104-761C-AFA9-BF8A-F195E7969743}"/>
              </a:ext>
            </a:extLst>
          </p:cNvPr>
          <p:cNvSpPr txBox="1"/>
          <p:nvPr/>
        </p:nvSpPr>
        <p:spPr>
          <a:xfrm>
            <a:off x="4183380" y="2423160"/>
            <a:ext cx="67094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Kể về một tấm gương ham học hỏi mà em biết</a:t>
            </a:r>
          </a:p>
        </p:txBody>
      </p:sp>
    </p:spTree>
    <p:extLst>
      <p:ext uri="{BB962C8B-B14F-4D97-AF65-F5344CB8AC3E}">
        <p14:creationId xmlns:p14="http://schemas.microsoft.com/office/powerpoint/2010/main" val="4259740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" action="ppaction://noaction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endParaRPr lang="en-US" sz="3196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113788" y="311385"/>
            <a:ext cx="10163484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>
              <a:defRPr/>
            </a:pPr>
            <a:r>
              <a:rPr lang="en-US" sz="2996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1. 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ĐỂ THỂ HIỆN SỰ HAM HỌC HỎI CHÚNG TA CẦN </a:t>
            </a:r>
            <a:r>
              <a:rPr lang="en-US" sz="2996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996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6466094" y="319008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31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</a:t>
            </a: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. HAM ĐỌC SÁCH</a:t>
            </a:r>
            <a:endParaRPr lang="en-US" sz="3196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A0CB2E6B-2DF2-43E1-B2E7-41EED65AE637}"/>
              </a:ext>
            </a:extLst>
          </p:cNvPr>
          <p:cNvSpPr/>
          <p:nvPr/>
        </p:nvSpPr>
        <p:spPr>
          <a:xfrm>
            <a:off x="3747678" y="4690515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C. ĂN THẬT NO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1229982" y="319008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A. ĐI HỌC MUỘN</a:t>
            </a: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39A4A853-11BA-4067-A9C0-C0F3D0488F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00" y="3630571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161" y="360454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B1476E6-EAAD-4FE4-B888-D4C9DE08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52" y="5080110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81019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endParaRPr lang="en-US" sz="3196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113788" y="311385"/>
            <a:ext cx="10163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2. ĐÂU 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KHÔNG PHẢI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LÀ BIỂU HIỆN SỰ HAM HỌC HỎI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1105746" y="3114068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A. NHỜ CHỊ LÀM BÀI TẬP GIÚP</a:t>
            </a: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8DFB6E95-DF69-49AC-AF42-F9D63B3D74B6}"/>
              </a:ext>
            </a:extLst>
          </p:cNvPr>
          <p:cNvSpPr/>
          <p:nvPr/>
        </p:nvSpPr>
        <p:spPr>
          <a:xfrm>
            <a:off x="3646612" y="4448373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C. NHỜ CÔ GIÁO GIẢNG LẠI BÀI CHƯA HIỂU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6454453" y="312593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B. THÍCH HOẠT ĐỘNG NHÓM</a:t>
            </a: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52" y="355455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FAE65247-141A-47C9-A464-389C1287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117" y="468517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632" y="3540393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8064391B-C88C-1B47-ADEA-872FAB87BE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387203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endParaRPr lang="en-US" sz="3196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113788" y="311385"/>
            <a:ext cx="10163484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>
              <a:defRPr/>
            </a:pPr>
            <a:r>
              <a:rPr lang="en-US" sz="2996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3.LỢI ÍCH CỦA VIỆC HAM HỌC HỎI LÀ?</a:t>
            </a: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3965107" y="4681146"/>
            <a:ext cx="60899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C. CẢ A VÀ B ĐỀU ĐÚNG</a:t>
            </a: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8DFB6E95-DF69-49AC-AF42-F9D63B3D74B6}"/>
              </a:ext>
            </a:extLst>
          </p:cNvPr>
          <p:cNvSpPr/>
          <p:nvPr/>
        </p:nvSpPr>
        <p:spPr>
          <a:xfrm>
            <a:off x="1216650" y="312593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A. GIÚP MỞ MANG KIẾN THỨC.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6574493" y="312110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B. ĐẠT KẾT QUẢ TỐT TRONG HỌC TẬP.</a:t>
            </a: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513" y="5121629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FAE65247-141A-47C9-A464-389C1287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58" y="353102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567" y="3541573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261967F4-F4DF-ABD9-01D4-571A8E0D91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34253345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endParaRPr lang="en-US" sz="3196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025873" y="311384"/>
            <a:ext cx="10163484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>
              <a:defRPr/>
            </a:pPr>
            <a:r>
              <a:rPr lang="en-US" sz="3994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4. MUỐN BIẾT PHẢI </a:t>
            </a:r>
            <a:r>
              <a:rPr lang="en-US" sz="3994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…,</a:t>
            </a:r>
            <a:r>
              <a:rPr lang="en-US" sz="3994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MUỐN GIỎI PHẢI</a:t>
            </a:r>
            <a:r>
              <a:rPr lang="en-US" sz="3994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…</a:t>
            </a:r>
            <a:r>
              <a:rPr lang="en-US" sz="3994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4898387" y="3178120"/>
            <a:ext cx="6807116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913158">
              <a:defRPr/>
            </a:pPr>
            <a:r>
              <a:rPr lang="en-US" sz="31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B. HỎI, HỌC</a:t>
            </a: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A0CB2E6B-2DF2-43E1-B2E7-41EED65AE637}"/>
              </a:ext>
            </a:extLst>
          </p:cNvPr>
          <p:cNvSpPr/>
          <p:nvPr/>
        </p:nvSpPr>
        <p:spPr>
          <a:xfrm>
            <a:off x="100470" y="3178120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913158">
              <a:defRPr/>
            </a:pPr>
            <a:r>
              <a:rPr lang="en-US" sz="31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A. ĂN, NGỦ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2763620" y="4818553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913158">
              <a:defRPr/>
            </a:pP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C. HỎI, ĂN</a:t>
            </a: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645" y="367447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B1476E6-EAAD-4FE4-B888-D4C9DE08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79" y="3625697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F4DBFB1D-1E73-4846-0C73-D6A14CDFE2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711756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139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微软雅黑</vt:lpstr>
      <vt:lpstr>宋体</vt:lpstr>
      <vt:lpstr>Aptos</vt:lpstr>
      <vt:lpstr>Aptos Display</vt:lpstr>
      <vt:lpstr>Arial</vt:lpstr>
      <vt:lpstr>Calibri</vt:lpstr>
      <vt:lpstr>Calibri Light</vt:lpstr>
      <vt:lpstr>Cambria</vt:lpstr>
      <vt:lpstr>Times New Roman</vt:lpstr>
      <vt:lpstr>默认设计模板</vt:lpstr>
      <vt:lpstr>4_Office Theme</vt:lpstr>
      <vt:lpstr>5_Office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38</cp:revision>
  <dcterms:created xsi:type="dcterms:W3CDTF">2022-09-17T10:58:09Z</dcterms:created>
  <dcterms:modified xsi:type="dcterms:W3CDTF">2025-11-24T14:10:23Z</dcterms:modified>
</cp:coreProperties>
</file>