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7" r:id="rId2"/>
  </p:sldMasterIdLst>
  <p:notesMasterIdLst>
    <p:notesMasterId r:id="rId12"/>
  </p:notesMasterIdLst>
  <p:sldIdLst>
    <p:sldId id="385" r:id="rId3"/>
    <p:sldId id="287" r:id="rId4"/>
    <p:sldId id="426" r:id="rId5"/>
    <p:sldId id="328" r:id="rId6"/>
    <p:sldId id="327" r:id="rId7"/>
    <p:sldId id="329" r:id="rId8"/>
    <p:sldId id="331" r:id="rId9"/>
    <p:sldId id="334" r:id="rId10"/>
    <p:sldId id="33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81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8FBC5B-32C6-4E2A-8C62-C560A99FEC5B}" type="datetimeFigureOut">
              <a:rPr lang="en-US" smtClean="0"/>
              <a:t>11/24/2025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109913-8369-418D-83F2-38ACD330E528}" type="slidenum">
              <a:rPr lang="en-US" smtClean="0"/>
              <a:t>‹#›</a:t>
            </a:fld>
            <a:endParaRPr lang="en-US"/>
          </a:p>
        </p:txBody>
      </p:sp>
    </p:spTree>
    <p:extLst>
      <p:ext uri="{BB962C8B-B14F-4D97-AF65-F5344CB8AC3E}">
        <p14:creationId xmlns:p14="http://schemas.microsoft.com/office/powerpoint/2010/main" val="415835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70782-008B-5B48-B01C-A994AC4AA046}" type="slidenum">
              <a:rPr kumimoji="1"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744099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2B109913-8369-418D-83F2-38ACD330E528}" type="slidenum">
              <a:rPr lang="en-US" smtClean="0"/>
              <a:t>7</a:t>
            </a:fld>
            <a:endParaRPr lang="en-US"/>
          </a:p>
        </p:txBody>
      </p:sp>
    </p:spTree>
    <p:extLst>
      <p:ext uri="{BB962C8B-B14F-4D97-AF65-F5344CB8AC3E}">
        <p14:creationId xmlns:p14="http://schemas.microsoft.com/office/powerpoint/2010/main" val="1065514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73726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423660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13742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4" name="矩形 3"/>
          <p:cNvSpPr/>
          <p:nvPr userDrawn="1"/>
        </p:nvSpPr>
        <p:spPr>
          <a:xfrm>
            <a:off x="0" y="6121400"/>
            <a:ext cx="12192000" cy="749300"/>
          </a:xfrm>
          <a:prstGeom prst="rect">
            <a:avLst/>
          </a:prstGeom>
          <a:solidFill>
            <a:srgbClr val="836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895350" y="489218"/>
            <a:ext cx="10172700" cy="5384800"/>
          </a:xfrm>
          <a:prstGeom prst="roundRect">
            <a:avLst>
              <a:gd name="adj" fmla="val 6347"/>
            </a:avLst>
          </a:prstGeom>
          <a:solidFill>
            <a:srgbClr val="156C80"/>
          </a:solidFill>
          <a:ln w="152400">
            <a:solidFill>
              <a:srgbClr val="D49955"/>
            </a:solidFill>
          </a:ln>
          <a:effectLst>
            <a:outerShdw blurRad="50800" dist="1397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4350" t="34783" r="63486" b="31300"/>
          <a:stretch>
            <a:fillRect/>
          </a:stretch>
        </p:blipFill>
        <p:spPr>
          <a:xfrm>
            <a:off x="0" y="0"/>
            <a:ext cx="1574351" cy="3429000"/>
          </a:xfrm>
          <a:prstGeom prst="rect">
            <a:avLst/>
          </a:prstGeom>
        </p:spPr>
      </p:pic>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54363" t="25371" r="7374" b="38201"/>
          <a:stretch>
            <a:fillRect/>
          </a:stretch>
        </p:blipFill>
        <p:spPr>
          <a:xfrm>
            <a:off x="8221366" y="-1565460"/>
            <a:ext cx="4975819" cy="7106557"/>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4164" t="78330" r="74723" b="6671"/>
          <a:stretch>
            <a:fillRect/>
          </a:stretch>
        </p:blipFill>
        <p:spPr>
          <a:xfrm>
            <a:off x="10378114" y="5292724"/>
            <a:ext cx="1243859" cy="1325692"/>
          </a:xfrm>
          <a:prstGeom prst="rect">
            <a:avLst/>
          </a:prstGeom>
        </p:spPr>
      </p:pic>
      <p:pic>
        <p:nvPicPr>
          <p:cNvPr id="8" name="图片 7"/>
          <p:cNvPicPr>
            <a:picLocks noChangeAspect="1"/>
          </p:cNvPicPr>
          <p:nvPr userDrawn="1"/>
        </p:nvPicPr>
        <p:blipFill rotWithShape="1">
          <a:blip r:embed="rId4" cstate="print">
            <a:extLst>
              <a:ext uri="{28A0092B-C50C-407E-A947-70E740481C1C}">
                <a14:useLocalDpi xmlns:a14="http://schemas.microsoft.com/office/drawing/2010/main" val="0"/>
              </a:ext>
            </a:extLst>
          </a:blip>
          <a:srcRect l="9441" t="93144" r="57777" b="1486"/>
          <a:stretch>
            <a:fillRect/>
          </a:stretch>
        </p:blipFill>
        <p:spPr>
          <a:xfrm>
            <a:off x="10378114" y="6489700"/>
            <a:ext cx="1498600" cy="368300"/>
          </a:xfrm>
          <a:prstGeom prst="rect">
            <a:avLst/>
          </a:prstGeom>
        </p:spPr>
      </p:pic>
    </p:spTree>
    <p:extLst>
      <p:ext uri="{BB962C8B-B14F-4D97-AF65-F5344CB8AC3E}">
        <p14:creationId xmlns:p14="http://schemas.microsoft.com/office/powerpoint/2010/main" val="17818749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mtClean="0">
                <a:solidFill>
                  <a:prstClr val="black">
                    <a:tint val="75000"/>
                  </a:prstClr>
                </a:solidFill>
              </a:rPr>
              <a:pPr defTabSz="609630"/>
              <a:t>11/24/2025</a:t>
            </a:fld>
            <a:endParaRPr lang="en-US">
              <a:solidFill>
                <a:prstClr val="black">
                  <a:tint val="75000"/>
                </a:prstClr>
              </a:solidFill>
            </a:endParaRPr>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596498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mtClean="0">
                <a:solidFill>
                  <a:prstClr val="black">
                    <a:tint val="75000"/>
                  </a:prstClr>
                </a:solidFill>
              </a:rPr>
              <a:pPr defTabSz="609630"/>
              <a:t>11/24/2025</a:t>
            </a:fld>
            <a:endParaRPr lang="en-US">
              <a:solidFill>
                <a:prstClr val="black">
                  <a:tint val="75000"/>
                </a:prstClr>
              </a:solidFill>
            </a:endParaRPr>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80742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mtClean="0">
                <a:solidFill>
                  <a:prstClr val="black">
                    <a:tint val="75000"/>
                  </a:prstClr>
                </a:solidFill>
              </a:rPr>
              <a:pPr defTabSz="609630"/>
              <a:t>11/24/2025</a:t>
            </a:fld>
            <a:endParaRPr lang="en-US">
              <a:solidFill>
                <a:prstClr val="black">
                  <a:tint val="75000"/>
                </a:prstClr>
              </a:solidFill>
            </a:endParaRPr>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39823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mtClean="0">
                <a:solidFill>
                  <a:prstClr val="black">
                    <a:tint val="75000"/>
                  </a:prstClr>
                </a:solidFill>
              </a:rPr>
              <a:pPr defTabSz="609630"/>
              <a:t>11/24/2025</a:t>
            </a:fld>
            <a:endParaRPr lang="en-US">
              <a:solidFill>
                <a:prstClr val="black">
                  <a:tint val="75000"/>
                </a:prstClr>
              </a:solidFill>
            </a:endParaRPr>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125730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mtClean="0">
                <a:solidFill>
                  <a:prstClr val="black">
                    <a:tint val="75000"/>
                  </a:prstClr>
                </a:solidFill>
              </a:rPr>
              <a:pPr defTabSz="609630"/>
              <a:t>11/24/2025</a:t>
            </a:fld>
            <a:endParaRPr lang="en-US">
              <a:solidFill>
                <a:prstClr val="black">
                  <a:tint val="75000"/>
                </a:prstClr>
              </a:solidFill>
            </a:endParaRPr>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146272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mtClean="0">
                <a:solidFill>
                  <a:prstClr val="black">
                    <a:tint val="75000"/>
                  </a:prstClr>
                </a:solidFill>
              </a:rPr>
              <a:pPr defTabSz="609630"/>
              <a:t>11/24/2025</a:t>
            </a:fld>
            <a:endParaRPr lang="en-US">
              <a:solidFill>
                <a:prstClr val="black">
                  <a:tint val="75000"/>
                </a:prstClr>
              </a:solidFill>
            </a:endParaRPr>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98702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mtClean="0">
                <a:solidFill>
                  <a:prstClr val="black">
                    <a:tint val="75000"/>
                  </a:prstClr>
                </a:solidFill>
              </a:rPr>
              <a:pPr defTabSz="609630"/>
              <a:t>11/24/2025</a:t>
            </a:fld>
            <a:endParaRPr lang="en-US">
              <a:solidFill>
                <a:prstClr val="black">
                  <a:tint val="75000"/>
                </a:prstClr>
              </a:solidFill>
            </a:endParaRPr>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84509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628380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mtClean="0">
                <a:solidFill>
                  <a:prstClr val="black">
                    <a:tint val="75000"/>
                  </a:prstClr>
                </a:solidFill>
              </a:rPr>
              <a:pPr defTabSz="609630"/>
              <a:t>11/24/2025</a:t>
            </a:fld>
            <a:endParaRPr lang="en-US">
              <a:solidFill>
                <a:prstClr val="black">
                  <a:tint val="75000"/>
                </a:prstClr>
              </a:solidFill>
            </a:endParaRPr>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481040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mtClean="0">
                <a:solidFill>
                  <a:prstClr val="black">
                    <a:tint val="75000"/>
                  </a:prstClr>
                </a:solidFill>
              </a:rPr>
              <a:pPr defTabSz="609630"/>
              <a:t>11/24/2025</a:t>
            </a:fld>
            <a:endParaRPr lang="en-US">
              <a:solidFill>
                <a:prstClr val="black">
                  <a:tint val="75000"/>
                </a:prstClr>
              </a:solidFill>
            </a:endParaRPr>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589809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mtClean="0">
                <a:solidFill>
                  <a:prstClr val="black">
                    <a:tint val="75000"/>
                  </a:prstClr>
                </a:solidFill>
              </a:rPr>
              <a:pPr defTabSz="609630"/>
              <a:t>11/24/2025</a:t>
            </a:fld>
            <a:endParaRPr lang="en-US">
              <a:solidFill>
                <a:prstClr val="black">
                  <a:tint val="75000"/>
                </a:prstClr>
              </a:solidFill>
            </a:endParaRPr>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631043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mtClean="0">
                <a:solidFill>
                  <a:prstClr val="black">
                    <a:tint val="75000"/>
                  </a:prstClr>
                </a:solidFill>
              </a:rPr>
              <a:pPr defTabSz="609630"/>
              <a:t>11/24/2025</a:t>
            </a:fld>
            <a:endParaRPr lang="en-US">
              <a:solidFill>
                <a:prstClr val="black">
                  <a:tint val="75000"/>
                </a:prstClr>
              </a:solidFill>
            </a:endParaRPr>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07783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502183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766557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350365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375512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334526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586580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541025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8" name="Picture 7" descr="A round pink circle with white text and a black background&#10;&#10;AI-generated content may be incorrect.">
            <a:extLst>
              <a:ext uri="{FF2B5EF4-FFF2-40B4-BE49-F238E27FC236}">
                <a16:creationId xmlns:a16="http://schemas.microsoft.com/office/drawing/2014/main" id="{5EC3053C-582D-955E-5D1F-4963F4D23B3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23393" y="259771"/>
            <a:ext cx="1676759" cy="1676759"/>
          </a:xfrm>
          <a:prstGeom prst="rect">
            <a:avLst/>
          </a:prstGeom>
        </p:spPr>
      </p:pic>
    </p:spTree>
    <p:extLst>
      <p:ext uri="{BB962C8B-B14F-4D97-AF65-F5344CB8AC3E}">
        <p14:creationId xmlns:p14="http://schemas.microsoft.com/office/powerpoint/2010/main" val="4159871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57502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54" r:id="rId8"/>
    <p:sldLayoutId id="2147483755" r:id="rId9"/>
    <p:sldLayoutId id="2147483756" r:id="rId10"/>
    <p:sldLayoutId id="214748375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13.jpe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756891" y="721391"/>
            <a:ext cx="10860708" cy="55257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pic>
        <p:nvPicPr>
          <p:cNvPr id="5" name="图片 4" descr="5b30162743781782b2672bfe1ba762bf"/>
          <p:cNvPicPr>
            <a:picLocks noChangeAspect="1"/>
          </p:cNvPicPr>
          <p:nvPr/>
        </p:nvPicPr>
        <p:blipFill>
          <a:blip r:embed="rId5"/>
          <a:stretch>
            <a:fillRect/>
          </a:stretch>
        </p:blipFill>
        <p:spPr>
          <a:xfrm>
            <a:off x="4925695" y="1274445"/>
            <a:ext cx="5803900" cy="4602480"/>
          </a:xfrm>
          <a:prstGeom prst="rect">
            <a:avLst/>
          </a:prstGeom>
        </p:spPr>
      </p:pic>
      <p:pic>
        <p:nvPicPr>
          <p:cNvPr id="11" name="Picture 10" descr="A green and yellow text&#10;&#10;Description automatically generated">
            <a:extLst>
              <a:ext uri="{FF2B5EF4-FFF2-40B4-BE49-F238E27FC236}">
                <a16:creationId xmlns:a16="http://schemas.microsoft.com/office/drawing/2014/main" id="{25EAD8F9-92D7-11D8-3EA2-3902E048D9F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226629" y="2356349"/>
            <a:ext cx="3400461" cy="2868793"/>
          </a:xfrm>
          <a:prstGeom prst="rect">
            <a:avLst/>
          </a:prstGeom>
        </p:spPr>
      </p:pic>
      <p:pic>
        <p:nvPicPr>
          <p:cNvPr id="12" name="图片 7" descr="C:\Users\Am'be'r\Desktop\千库网_敬礼红领巾少先队_元素编号12952984.png千库网_敬礼红领巾少先队_元素编号12952984">
            <a:extLst>
              <a:ext uri="{FF2B5EF4-FFF2-40B4-BE49-F238E27FC236}">
                <a16:creationId xmlns:a16="http://schemas.microsoft.com/office/drawing/2014/main" id="{39534989-7995-52C6-403C-AA4842B3A2FC}"/>
              </a:ext>
            </a:extLst>
          </p:cNvPr>
          <p:cNvPicPr>
            <a:picLocks noChangeAspect="1"/>
          </p:cNvPicPr>
          <p:nvPr/>
        </p:nvPicPr>
        <p:blipFill>
          <a:blip r:embed="rId7"/>
          <a:srcRect t="36603"/>
          <a:stretch>
            <a:fillRect/>
          </a:stretch>
        </p:blipFill>
        <p:spPr>
          <a:xfrm flipH="1">
            <a:off x="491853" y="3195502"/>
            <a:ext cx="4849495" cy="3074670"/>
          </a:xfrm>
          <a:prstGeom prst="rect">
            <a:avLst/>
          </a:prstGeom>
        </p:spPr>
      </p:pic>
    </p:spTree>
    <p:extLst>
      <p:ext uri="{BB962C8B-B14F-4D97-AF65-F5344CB8AC3E}">
        <p14:creationId xmlns:p14="http://schemas.microsoft.com/office/powerpoint/2010/main" val="26846275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756891" y="721391"/>
            <a:ext cx="10860708" cy="55257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pic>
        <p:nvPicPr>
          <p:cNvPr id="5" name="图片 4" descr="5b30162743781782b2672bfe1ba762bf"/>
          <p:cNvPicPr>
            <a:picLocks noChangeAspect="1"/>
          </p:cNvPicPr>
          <p:nvPr/>
        </p:nvPicPr>
        <p:blipFill>
          <a:blip r:embed="rId5"/>
          <a:stretch>
            <a:fillRect/>
          </a:stretch>
        </p:blipFill>
        <p:spPr>
          <a:xfrm>
            <a:off x="4536712" y="537210"/>
            <a:ext cx="6661513" cy="5282565"/>
          </a:xfrm>
          <a:prstGeom prst="rect">
            <a:avLst/>
          </a:prstGeom>
        </p:spPr>
      </p:pic>
      <p:pic>
        <p:nvPicPr>
          <p:cNvPr id="7" name="图片 7" descr="C:\Users\Am'be'r\Desktop\千库网_敬礼红领巾少先队_元素编号12952984.png千库网_敬礼红领巾少先队_元素编号12952984">
            <a:extLst>
              <a:ext uri="{FF2B5EF4-FFF2-40B4-BE49-F238E27FC236}">
                <a16:creationId xmlns:a16="http://schemas.microsoft.com/office/drawing/2014/main" id="{49BA7086-415C-8214-5222-FEE7C40BD475}"/>
              </a:ext>
            </a:extLst>
          </p:cNvPr>
          <p:cNvPicPr>
            <a:picLocks noChangeAspect="1"/>
          </p:cNvPicPr>
          <p:nvPr/>
        </p:nvPicPr>
        <p:blipFill>
          <a:blip r:embed="rId6"/>
          <a:srcRect t="36603"/>
          <a:stretch>
            <a:fillRect/>
          </a:stretch>
        </p:blipFill>
        <p:spPr>
          <a:xfrm flipH="1">
            <a:off x="676910" y="3162845"/>
            <a:ext cx="4849495" cy="3074670"/>
          </a:xfrm>
          <a:prstGeom prst="rect">
            <a:avLst/>
          </a:prstGeom>
        </p:spPr>
      </p:pic>
      <p:pic>
        <p:nvPicPr>
          <p:cNvPr id="11" name="Picture 10" descr="A green and red text&#10;&#10;AI-generated content may be incorrect.">
            <a:extLst>
              <a:ext uri="{FF2B5EF4-FFF2-40B4-BE49-F238E27FC236}">
                <a16:creationId xmlns:a16="http://schemas.microsoft.com/office/drawing/2014/main" id="{8DA7C674-2CD5-F6C0-F158-0623E815CB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9918" y="1623060"/>
            <a:ext cx="4786843" cy="37248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46847"/>
        </a:solidFill>
        <a:effectLst/>
      </p:bgPr>
    </p:bg>
    <p:spTree>
      <p:nvGrpSpPr>
        <p:cNvPr id="1" name=""/>
        <p:cNvGrpSpPr/>
        <p:nvPr/>
      </p:nvGrpSpPr>
      <p:grpSpPr>
        <a:xfrm>
          <a:off x="0" y="0"/>
          <a:ext cx="0" cy="0"/>
          <a:chOff x="0" y="0"/>
          <a:chExt cx="0" cy="0"/>
        </a:xfrm>
      </p:grpSpPr>
      <p:grpSp>
        <p:nvGrpSpPr>
          <p:cNvPr id="20" name="Group 20"/>
          <p:cNvGrpSpPr/>
          <p:nvPr/>
        </p:nvGrpSpPr>
        <p:grpSpPr>
          <a:xfrm>
            <a:off x="685800" y="685800"/>
            <a:ext cx="6267879" cy="5584185"/>
            <a:chOff x="0" y="0"/>
            <a:chExt cx="3178010" cy="2831356"/>
          </a:xfrm>
        </p:grpSpPr>
        <p:sp>
          <p:nvSpPr>
            <p:cNvPr id="21" name="Freeform 21"/>
            <p:cNvSpPr/>
            <p:nvPr/>
          </p:nvSpPr>
          <p:spPr>
            <a:xfrm>
              <a:off x="16510" y="11430"/>
              <a:ext cx="3147530" cy="2807226"/>
            </a:xfrm>
            <a:custGeom>
              <a:avLst/>
              <a:gdLst/>
              <a:ahLst/>
              <a:cxnLst/>
              <a:rect l="l" t="t" r="r" b="b"/>
              <a:pathLst>
                <a:path w="3147530" h="2807226">
                  <a:moveTo>
                    <a:pt x="1270" y="0"/>
                  </a:moveTo>
                  <a:lnTo>
                    <a:pt x="3147530" y="15240"/>
                  </a:lnTo>
                  <a:lnTo>
                    <a:pt x="3115780" y="2807226"/>
                  </a:lnTo>
                  <a:lnTo>
                    <a:pt x="1137054" y="2807226"/>
                  </a:lnTo>
                  <a:lnTo>
                    <a:pt x="0" y="2780556"/>
                  </a:lnTo>
                  <a:lnTo>
                    <a:pt x="11430" y="897030"/>
                  </a:lnTo>
                  <a:close/>
                </a:path>
              </a:pathLst>
            </a:custGeom>
            <a:solidFill>
              <a:srgbClr val="FFFAF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0" y="-1270"/>
              <a:ext cx="3176740" cy="2832626"/>
            </a:xfrm>
            <a:custGeom>
              <a:avLst/>
              <a:gdLst/>
              <a:ahLst/>
              <a:cxnLst/>
              <a:rect l="l" t="t" r="r" b="b"/>
              <a:pathLst>
                <a:path w="3176740" h="2832626">
                  <a:moveTo>
                    <a:pt x="3142450" y="2807226"/>
                  </a:moveTo>
                  <a:cubicBezTo>
                    <a:pt x="3139910" y="2811036"/>
                    <a:pt x="3136100" y="2816116"/>
                    <a:pt x="3132290" y="2819926"/>
                  </a:cubicBezTo>
                  <a:cubicBezTo>
                    <a:pt x="3128480" y="2822466"/>
                    <a:pt x="3123400" y="2825006"/>
                    <a:pt x="3119590" y="2825006"/>
                  </a:cubicBezTo>
                  <a:cubicBezTo>
                    <a:pt x="3011455" y="2823736"/>
                    <a:pt x="2878219" y="2830086"/>
                    <a:pt x="2742517" y="2832626"/>
                  </a:cubicBezTo>
                  <a:cubicBezTo>
                    <a:pt x="2700573" y="2832626"/>
                    <a:pt x="2656161" y="2831356"/>
                    <a:pt x="2614216" y="2831356"/>
                  </a:cubicBezTo>
                  <a:cubicBezTo>
                    <a:pt x="2520458" y="2830086"/>
                    <a:pt x="2426700" y="2828816"/>
                    <a:pt x="2332942" y="2828816"/>
                  </a:cubicBezTo>
                  <a:lnTo>
                    <a:pt x="2026994" y="2828816"/>
                  </a:lnTo>
                  <a:cubicBezTo>
                    <a:pt x="1957909" y="2828816"/>
                    <a:pt x="1891292" y="2827546"/>
                    <a:pt x="1822207" y="2827546"/>
                  </a:cubicBezTo>
                  <a:cubicBezTo>
                    <a:pt x="1762991" y="2827546"/>
                    <a:pt x="1701308" y="2827546"/>
                    <a:pt x="1642093" y="2828816"/>
                  </a:cubicBezTo>
                  <a:lnTo>
                    <a:pt x="1605083" y="2828816"/>
                  </a:lnTo>
                  <a:cubicBezTo>
                    <a:pt x="1518727" y="2827546"/>
                    <a:pt x="556472" y="2826276"/>
                    <a:pt x="470116" y="2823736"/>
                  </a:cubicBezTo>
                  <a:cubicBezTo>
                    <a:pt x="418302" y="2822466"/>
                    <a:pt x="366489" y="2817386"/>
                    <a:pt x="314675" y="2814846"/>
                  </a:cubicBezTo>
                  <a:cubicBezTo>
                    <a:pt x="220917" y="2809766"/>
                    <a:pt x="127159" y="2805956"/>
                    <a:pt x="41910" y="2800876"/>
                  </a:cubicBezTo>
                  <a:cubicBezTo>
                    <a:pt x="33020" y="2799606"/>
                    <a:pt x="24130" y="2797066"/>
                    <a:pt x="16510" y="2793256"/>
                  </a:cubicBezTo>
                  <a:cubicBezTo>
                    <a:pt x="5080" y="2788176"/>
                    <a:pt x="0" y="2776746"/>
                    <a:pt x="1270" y="2757581"/>
                  </a:cubicBezTo>
                  <a:cubicBezTo>
                    <a:pt x="2540" y="2631344"/>
                    <a:pt x="3810" y="2502930"/>
                    <a:pt x="3810" y="2376693"/>
                  </a:cubicBezTo>
                  <a:cubicBezTo>
                    <a:pt x="5080" y="2248279"/>
                    <a:pt x="17780" y="901024"/>
                    <a:pt x="17780" y="772610"/>
                  </a:cubicBezTo>
                  <a:cubicBezTo>
                    <a:pt x="19050" y="648549"/>
                    <a:pt x="20320" y="524489"/>
                    <a:pt x="19050" y="398251"/>
                  </a:cubicBezTo>
                  <a:cubicBezTo>
                    <a:pt x="17780" y="274191"/>
                    <a:pt x="16510" y="152307"/>
                    <a:pt x="6350" y="48260"/>
                  </a:cubicBezTo>
                  <a:cubicBezTo>
                    <a:pt x="5080" y="35560"/>
                    <a:pt x="2540" y="22860"/>
                    <a:pt x="1270" y="10160"/>
                  </a:cubicBezTo>
                  <a:cubicBezTo>
                    <a:pt x="3810" y="8890"/>
                    <a:pt x="5080" y="7620"/>
                    <a:pt x="6350" y="7620"/>
                  </a:cubicBezTo>
                  <a:cubicBezTo>
                    <a:pt x="34290" y="6350"/>
                    <a:pt x="75345" y="5080"/>
                    <a:pt x="129626" y="3810"/>
                  </a:cubicBezTo>
                  <a:cubicBezTo>
                    <a:pt x="206113" y="1270"/>
                    <a:pt x="285067" y="1270"/>
                    <a:pt x="361554" y="1270"/>
                  </a:cubicBezTo>
                  <a:cubicBezTo>
                    <a:pt x="457780" y="2540"/>
                    <a:pt x="1429903" y="5080"/>
                    <a:pt x="1526129" y="6350"/>
                  </a:cubicBezTo>
                  <a:cubicBezTo>
                    <a:pt x="1619887" y="7620"/>
                    <a:pt x="1713645" y="7620"/>
                    <a:pt x="1807403" y="7620"/>
                  </a:cubicBezTo>
                  <a:cubicBezTo>
                    <a:pt x="1859217" y="7620"/>
                    <a:pt x="1911030" y="7620"/>
                    <a:pt x="1962844" y="8890"/>
                  </a:cubicBezTo>
                  <a:cubicBezTo>
                    <a:pt x="2064004" y="11430"/>
                    <a:pt x="2167632" y="10160"/>
                    <a:pt x="2268792" y="2540"/>
                  </a:cubicBezTo>
                  <a:cubicBezTo>
                    <a:pt x="2310736" y="0"/>
                    <a:pt x="2352681" y="2540"/>
                    <a:pt x="2394625" y="2540"/>
                  </a:cubicBezTo>
                  <a:cubicBezTo>
                    <a:pt x="2488383" y="2540"/>
                    <a:pt x="2582141" y="1270"/>
                    <a:pt x="2675899" y="3810"/>
                  </a:cubicBezTo>
                  <a:cubicBezTo>
                    <a:pt x="2794331" y="6350"/>
                    <a:pt x="2910295" y="13970"/>
                    <a:pt x="3028726" y="17780"/>
                  </a:cubicBezTo>
                  <a:cubicBezTo>
                    <a:pt x="3080540" y="20320"/>
                    <a:pt x="3110700" y="19050"/>
                    <a:pt x="3137370" y="21590"/>
                  </a:cubicBezTo>
                  <a:cubicBezTo>
                    <a:pt x="3146260" y="22860"/>
                    <a:pt x="3155150" y="25400"/>
                    <a:pt x="3164040" y="27940"/>
                  </a:cubicBezTo>
                  <a:cubicBezTo>
                    <a:pt x="3171660" y="30480"/>
                    <a:pt x="3175470" y="36830"/>
                    <a:pt x="3175470" y="46990"/>
                  </a:cubicBezTo>
                  <a:cubicBezTo>
                    <a:pt x="3176740" y="93541"/>
                    <a:pt x="3172930" y="158836"/>
                    <a:pt x="3169120" y="224131"/>
                  </a:cubicBezTo>
                  <a:cubicBezTo>
                    <a:pt x="3165310" y="278544"/>
                    <a:pt x="3164040" y="335133"/>
                    <a:pt x="3162770" y="389545"/>
                  </a:cubicBezTo>
                  <a:cubicBezTo>
                    <a:pt x="3160230" y="480958"/>
                    <a:pt x="3158960" y="572372"/>
                    <a:pt x="3157690" y="663785"/>
                  </a:cubicBezTo>
                  <a:cubicBezTo>
                    <a:pt x="3156420" y="748668"/>
                    <a:pt x="3155150" y="833552"/>
                    <a:pt x="3155150" y="918436"/>
                  </a:cubicBezTo>
                  <a:cubicBezTo>
                    <a:pt x="3155150" y="1059908"/>
                    <a:pt x="3143720" y="2418046"/>
                    <a:pt x="3142450" y="2559519"/>
                  </a:cubicBezTo>
                  <a:cubicBezTo>
                    <a:pt x="3144990" y="2650932"/>
                    <a:pt x="3143720" y="2742345"/>
                    <a:pt x="3142450" y="2807226"/>
                  </a:cubicBezTo>
                  <a:close/>
                  <a:moveTo>
                    <a:pt x="17780" y="2776746"/>
                  </a:moveTo>
                  <a:cubicBezTo>
                    <a:pt x="22860" y="2778016"/>
                    <a:pt x="29210" y="2780556"/>
                    <a:pt x="36830" y="2780556"/>
                  </a:cubicBezTo>
                  <a:cubicBezTo>
                    <a:pt x="124691" y="2785636"/>
                    <a:pt x="225852" y="2790716"/>
                    <a:pt x="324544" y="2794526"/>
                  </a:cubicBezTo>
                  <a:cubicBezTo>
                    <a:pt x="371423" y="2797066"/>
                    <a:pt x="418302" y="2800876"/>
                    <a:pt x="467649" y="2802146"/>
                  </a:cubicBezTo>
                  <a:cubicBezTo>
                    <a:pt x="499724" y="2803416"/>
                    <a:pt x="1407697" y="2799606"/>
                    <a:pt x="1437305" y="2800876"/>
                  </a:cubicBezTo>
                  <a:cubicBezTo>
                    <a:pt x="1489119" y="2802146"/>
                    <a:pt x="1540933" y="2804686"/>
                    <a:pt x="1592746" y="2805956"/>
                  </a:cubicBezTo>
                  <a:cubicBezTo>
                    <a:pt x="1617419" y="2807226"/>
                    <a:pt x="1639625" y="2807226"/>
                    <a:pt x="1664299" y="2807226"/>
                  </a:cubicBezTo>
                  <a:cubicBezTo>
                    <a:pt x="1775328" y="2807226"/>
                    <a:pt x="1883890" y="2805956"/>
                    <a:pt x="1994919" y="2807226"/>
                  </a:cubicBezTo>
                  <a:cubicBezTo>
                    <a:pt x="2036864" y="2807226"/>
                    <a:pt x="2081275" y="2809766"/>
                    <a:pt x="2123220" y="2809766"/>
                  </a:cubicBezTo>
                  <a:cubicBezTo>
                    <a:pt x="2187370" y="2809766"/>
                    <a:pt x="2249053" y="2805956"/>
                    <a:pt x="2313203" y="2805956"/>
                  </a:cubicBezTo>
                  <a:cubicBezTo>
                    <a:pt x="2389690" y="2805956"/>
                    <a:pt x="2463710" y="2807226"/>
                    <a:pt x="2540197" y="2807226"/>
                  </a:cubicBezTo>
                  <a:cubicBezTo>
                    <a:pt x="2641357" y="2807226"/>
                    <a:pt x="2744984" y="2807226"/>
                    <a:pt x="2846144" y="2805956"/>
                  </a:cubicBezTo>
                  <a:cubicBezTo>
                    <a:pt x="2937435" y="2804686"/>
                    <a:pt x="3026258" y="2802146"/>
                    <a:pt x="3104350" y="2799606"/>
                  </a:cubicBezTo>
                  <a:cubicBezTo>
                    <a:pt x="3109430" y="2799606"/>
                    <a:pt x="3114510" y="2797066"/>
                    <a:pt x="3120860" y="2795796"/>
                  </a:cubicBezTo>
                  <a:cubicBezTo>
                    <a:pt x="3120860" y="2783096"/>
                    <a:pt x="3122130" y="2770396"/>
                    <a:pt x="3122130" y="2751051"/>
                  </a:cubicBezTo>
                  <a:lnTo>
                    <a:pt x="3122130" y="2683580"/>
                  </a:lnTo>
                  <a:cubicBezTo>
                    <a:pt x="3123400" y="2572578"/>
                    <a:pt x="3125940" y="2459400"/>
                    <a:pt x="3124670" y="2348398"/>
                  </a:cubicBezTo>
                  <a:cubicBezTo>
                    <a:pt x="3123400" y="2191690"/>
                    <a:pt x="3136100" y="820493"/>
                    <a:pt x="3139910" y="663785"/>
                  </a:cubicBezTo>
                  <a:cubicBezTo>
                    <a:pt x="3142450" y="572371"/>
                    <a:pt x="3144990" y="480958"/>
                    <a:pt x="3144990" y="389545"/>
                  </a:cubicBezTo>
                  <a:cubicBezTo>
                    <a:pt x="3144990" y="313368"/>
                    <a:pt x="3146260" y="239366"/>
                    <a:pt x="3153880" y="165365"/>
                  </a:cubicBezTo>
                  <a:cubicBezTo>
                    <a:pt x="3157690" y="121835"/>
                    <a:pt x="3160230" y="78305"/>
                    <a:pt x="3155150" y="49530"/>
                  </a:cubicBezTo>
                  <a:cubicBezTo>
                    <a:pt x="3147530" y="49530"/>
                    <a:pt x="3141180" y="48260"/>
                    <a:pt x="3133560" y="48260"/>
                  </a:cubicBezTo>
                  <a:cubicBezTo>
                    <a:pt x="3100540" y="45720"/>
                    <a:pt x="3045997" y="45720"/>
                    <a:pt x="2979380" y="40640"/>
                  </a:cubicBezTo>
                  <a:cubicBezTo>
                    <a:pt x="2856013" y="33020"/>
                    <a:pt x="2730180" y="27940"/>
                    <a:pt x="2606814" y="27940"/>
                  </a:cubicBezTo>
                  <a:cubicBezTo>
                    <a:pt x="2520458" y="27940"/>
                    <a:pt x="2431635" y="31750"/>
                    <a:pt x="2345279" y="24130"/>
                  </a:cubicBezTo>
                  <a:lnTo>
                    <a:pt x="2320605" y="24130"/>
                  </a:lnTo>
                  <a:cubicBezTo>
                    <a:pt x="2249053" y="27940"/>
                    <a:pt x="2172566" y="33020"/>
                    <a:pt x="2098547" y="34290"/>
                  </a:cubicBezTo>
                  <a:cubicBezTo>
                    <a:pt x="2017125" y="35560"/>
                    <a:pt x="1938171" y="31750"/>
                    <a:pt x="1856749" y="30480"/>
                  </a:cubicBezTo>
                  <a:cubicBezTo>
                    <a:pt x="1780262" y="29210"/>
                    <a:pt x="1703776" y="27940"/>
                    <a:pt x="1629756" y="27940"/>
                  </a:cubicBezTo>
                  <a:cubicBezTo>
                    <a:pt x="1602616" y="27940"/>
                    <a:pt x="1577942" y="29210"/>
                    <a:pt x="1550802" y="27940"/>
                  </a:cubicBezTo>
                  <a:cubicBezTo>
                    <a:pt x="1457044" y="26670"/>
                    <a:pt x="487387" y="24130"/>
                    <a:pt x="391162" y="24130"/>
                  </a:cubicBezTo>
                  <a:cubicBezTo>
                    <a:pt x="307273" y="22860"/>
                    <a:pt x="223384" y="24130"/>
                    <a:pt x="139495" y="24130"/>
                  </a:cubicBezTo>
                  <a:cubicBezTo>
                    <a:pt x="95084" y="24130"/>
                    <a:pt x="45720" y="24130"/>
                    <a:pt x="21590" y="25400"/>
                  </a:cubicBezTo>
                  <a:cubicBezTo>
                    <a:pt x="20320" y="25400"/>
                    <a:pt x="21590" y="36830"/>
                    <a:pt x="22860" y="41910"/>
                  </a:cubicBezTo>
                  <a:cubicBezTo>
                    <a:pt x="26670" y="87011"/>
                    <a:pt x="31750" y="156659"/>
                    <a:pt x="34290" y="224131"/>
                  </a:cubicBezTo>
                  <a:cubicBezTo>
                    <a:pt x="36830" y="346015"/>
                    <a:pt x="38100" y="467899"/>
                    <a:pt x="38100" y="589783"/>
                  </a:cubicBezTo>
                  <a:cubicBezTo>
                    <a:pt x="38100" y="668138"/>
                    <a:pt x="36830" y="744315"/>
                    <a:pt x="35560" y="822669"/>
                  </a:cubicBezTo>
                  <a:cubicBezTo>
                    <a:pt x="34290" y="898847"/>
                    <a:pt x="22860" y="2189513"/>
                    <a:pt x="21590" y="2263514"/>
                  </a:cubicBezTo>
                  <a:lnTo>
                    <a:pt x="21590" y="2407164"/>
                  </a:lnTo>
                  <a:cubicBezTo>
                    <a:pt x="21590" y="2515989"/>
                    <a:pt x="20320" y="2626991"/>
                    <a:pt x="20320" y="2735816"/>
                  </a:cubicBezTo>
                  <a:cubicBezTo>
                    <a:pt x="20320" y="2751051"/>
                    <a:pt x="19050" y="2764110"/>
                    <a:pt x="17780" y="2776746"/>
                  </a:cubicBezTo>
                  <a:close/>
                </a:path>
              </a:pathLst>
            </a:custGeom>
            <a:solidFill>
              <a:srgbClr val="44281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23"/>
          <p:cNvGrpSpPr/>
          <p:nvPr/>
        </p:nvGrpSpPr>
        <p:grpSpPr>
          <a:xfrm>
            <a:off x="7215780" y="685800"/>
            <a:ext cx="4701900" cy="4761721"/>
            <a:chOff x="0" y="0"/>
            <a:chExt cx="2146400" cy="2414341"/>
          </a:xfrm>
        </p:grpSpPr>
        <p:sp>
          <p:nvSpPr>
            <p:cNvPr id="24" name="Freeform 24"/>
            <p:cNvSpPr/>
            <p:nvPr/>
          </p:nvSpPr>
          <p:spPr>
            <a:xfrm>
              <a:off x="16510" y="11430"/>
              <a:ext cx="2115920" cy="2390211"/>
            </a:xfrm>
            <a:custGeom>
              <a:avLst/>
              <a:gdLst/>
              <a:ahLst/>
              <a:cxnLst/>
              <a:rect l="l" t="t" r="r" b="b"/>
              <a:pathLst>
                <a:path w="2115920" h="2390211">
                  <a:moveTo>
                    <a:pt x="1270" y="0"/>
                  </a:moveTo>
                  <a:lnTo>
                    <a:pt x="2115920" y="15240"/>
                  </a:lnTo>
                  <a:lnTo>
                    <a:pt x="2084170" y="2390211"/>
                  </a:lnTo>
                  <a:lnTo>
                    <a:pt x="762810" y="2390211"/>
                  </a:lnTo>
                  <a:lnTo>
                    <a:pt x="0" y="2363541"/>
                  </a:lnTo>
                  <a:lnTo>
                    <a:pt x="11430" y="767536"/>
                  </a:lnTo>
                  <a:close/>
                </a:path>
              </a:pathLst>
            </a:custGeom>
            <a:solidFill>
              <a:srgbClr val="FFFAF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a:off x="0" y="-1270"/>
              <a:ext cx="2145130" cy="2415611"/>
            </a:xfrm>
            <a:custGeom>
              <a:avLst/>
              <a:gdLst/>
              <a:ahLst/>
              <a:cxnLst/>
              <a:rect l="l" t="t" r="r" b="b"/>
              <a:pathLst>
                <a:path w="2145130" h="2415611">
                  <a:moveTo>
                    <a:pt x="2110840" y="2390211"/>
                  </a:moveTo>
                  <a:cubicBezTo>
                    <a:pt x="2108300" y="2394021"/>
                    <a:pt x="2104490" y="2399101"/>
                    <a:pt x="2100680" y="2402911"/>
                  </a:cubicBezTo>
                  <a:cubicBezTo>
                    <a:pt x="2096870" y="2405451"/>
                    <a:pt x="2091790" y="2407991"/>
                    <a:pt x="2087980" y="2407991"/>
                  </a:cubicBezTo>
                  <a:cubicBezTo>
                    <a:pt x="2006622" y="2406721"/>
                    <a:pt x="1918609" y="2413071"/>
                    <a:pt x="1828965" y="2415611"/>
                  </a:cubicBezTo>
                  <a:cubicBezTo>
                    <a:pt x="1801257" y="2415611"/>
                    <a:pt x="1771919" y="2414341"/>
                    <a:pt x="1744211" y="2414341"/>
                  </a:cubicBezTo>
                  <a:cubicBezTo>
                    <a:pt x="1682275" y="2413071"/>
                    <a:pt x="1620340" y="2411801"/>
                    <a:pt x="1558404" y="2411801"/>
                  </a:cubicBezTo>
                  <a:lnTo>
                    <a:pt x="1356299" y="2411801"/>
                  </a:lnTo>
                  <a:cubicBezTo>
                    <a:pt x="1310662" y="2411801"/>
                    <a:pt x="1266655" y="2410531"/>
                    <a:pt x="1221018" y="2410531"/>
                  </a:cubicBezTo>
                  <a:cubicBezTo>
                    <a:pt x="1181901" y="2410531"/>
                    <a:pt x="1141154" y="2410531"/>
                    <a:pt x="1102037" y="2411801"/>
                  </a:cubicBezTo>
                  <a:lnTo>
                    <a:pt x="1077588" y="2411801"/>
                  </a:lnTo>
                  <a:cubicBezTo>
                    <a:pt x="1020542" y="2410531"/>
                    <a:pt x="384888" y="2409261"/>
                    <a:pt x="327842" y="2406721"/>
                  </a:cubicBezTo>
                  <a:cubicBezTo>
                    <a:pt x="293614" y="2405451"/>
                    <a:pt x="259387" y="2400371"/>
                    <a:pt x="225159" y="2397831"/>
                  </a:cubicBezTo>
                  <a:cubicBezTo>
                    <a:pt x="163224" y="2392751"/>
                    <a:pt x="101288" y="2388941"/>
                    <a:pt x="41910" y="2383861"/>
                  </a:cubicBezTo>
                  <a:cubicBezTo>
                    <a:pt x="33020" y="2382591"/>
                    <a:pt x="24130" y="2380051"/>
                    <a:pt x="16510" y="2376241"/>
                  </a:cubicBezTo>
                  <a:cubicBezTo>
                    <a:pt x="5080" y="2371161"/>
                    <a:pt x="0" y="2359731"/>
                    <a:pt x="1270" y="2342025"/>
                  </a:cubicBezTo>
                  <a:cubicBezTo>
                    <a:pt x="2540" y="2235330"/>
                    <a:pt x="3810" y="2126796"/>
                    <a:pt x="3810" y="2020101"/>
                  </a:cubicBezTo>
                  <a:cubicBezTo>
                    <a:pt x="5080" y="1911567"/>
                    <a:pt x="17780" y="772878"/>
                    <a:pt x="17780" y="664343"/>
                  </a:cubicBezTo>
                  <a:cubicBezTo>
                    <a:pt x="19050" y="559488"/>
                    <a:pt x="20320" y="454633"/>
                    <a:pt x="19050" y="347939"/>
                  </a:cubicBezTo>
                  <a:cubicBezTo>
                    <a:pt x="17780" y="243084"/>
                    <a:pt x="16510" y="140068"/>
                    <a:pt x="6350" y="48260"/>
                  </a:cubicBezTo>
                  <a:cubicBezTo>
                    <a:pt x="5080" y="35560"/>
                    <a:pt x="2540" y="22860"/>
                    <a:pt x="1270" y="10160"/>
                  </a:cubicBezTo>
                  <a:cubicBezTo>
                    <a:pt x="3810" y="8890"/>
                    <a:pt x="5080" y="7620"/>
                    <a:pt x="6350" y="7620"/>
                  </a:cubicBezTo>
                  <a:cubicBezTo>
                    <a:pt x="34290" y="6350"/>
                    <a:pt x="67060" y="5080"/>
                    <a:pt x="102918" y="3810"/>
                  </a:cubicBezTo>
                  <a:cubicBezTo>
                    <a:pt x="153444" y="1270"/>
                    <a:pt x="205600" y="1270"/>
                    <a:pt x="256127" y="1270"/>
                  </a:cubicBezTo>
                  <a:cubicBezTo>
                    <a:pt x="319692" y="2540"/>
                    <a:pt x="961867" y="5080"/>
                    <a:pt x="1025432" y="6350"/>
                  </a:cubicBezTo>
                  <a:cubicBezTo>
                    <a:pt x="1087368" y="7620"/>
                    <a:pt x="1149303" y="7620"/>
                    <a:pt x="1211239" y="7620"/>
                  </a:cubicBezTo>
                  <a:cubicBezTo>
                    <a:pt x="1245467" y="7620"/>
                    <a:pt x="1279694" y="7620"/>
                    <a:pt x="1313922" y="8890"/>
                  </a:cubicBezTo>
                  <a:cubicBezTo>
                    <a:pt x="1380747" y="11430"/>
                    <a:pt x="1449202" y="10160"/>
                    <a:pt x="1516027" y="2540"/>
                  </a:cubicBezTo>
                  <a:cubicBezTo>
                    <a:pt x="1543735" y="0"/>
                    <a:pt x="1571443" y="2540"/>
                    <a:pt x="1599151" y="2540"/>
                  </a:cubicBezTo>
                  <a:cubicBezTo>
                    <a:pt x="1661087" y="2540"/>
                    <a:pt x="1723023" y="1270"/>
                    <a:pt x="1784958" y="3810"/>
                  </a:cubicBezTo>
                  <a:cubicBezTo>
                    <a:pt x="1863192" y="6350"/>
                    <a:pt x="1939797" y="13970"/>
                    <a:pt x="2018031" y="17780"/>
                  </a:cubicBezTo>
                  <a:cubicBezTo>
                    <a:pt x="2052259" y="20320"/>
                    <a:pt x="2079090" y="19050"/>
                    <a:pt x="2105760" y="21590"/>
                  </a:cubicBezTo>
                  <a:cubicBezTo>
                    <a:pt x="2114650" y="22860"/>
                    <a:pt x="2123540" y="25400"/>
                    <a:pt x="2132430" y="27940"/>
                  </a:cubicBezTo>
                  <a:cubicBezTo>
                    <a:pt x="2140050" y="30480"/>
                    <a:pt x="2143860" y="36830"/>
                    <a:pt x="2143860" y="46990"/>
                  </a:cubicBezTo>
                  <a:cubicBezTo>
                    <a:pt x="2145130" y="90400"/>
                    <a:pt x="2141320" y="145587"/>
                    <a:pt x="2137510" y="200773"/>
                  </a:cubicBezTo>
                  <a:cubicBezTo>
                    <a:pt x="2133700" y="246763"/>
                    <a:pt x="2132430" y="294591"/>
                    <a:pt x="2131160" y="340580"/>
                  </a:cubicBezTo>
                  <a:cubicBezTo>
                    <a:pt x="2128620" y="417842"/>
                    <a:pt x="2127350" y="495104"/>
                    <a:pt x="2126080" y="572365"/>
                  </a:cubicBezTo>
                  <a:cubicBezTo>
                    <a:pt x="2124810" y="644108"/>
                    <a:pt x="2123540" y="715851"/>
                    <a:pt x="2123540" y="787594"/>
                  </a:cubicBezTo>
                  <a:cubicBezTo>
                    <a:pt x="2123540" y="907166"/>
                    <a:pt x="2112110" y="2055053"/>
                    <a:pt x="2110840" y="2174625"/>
                  </a:cubicBezTo>
                  <a:cubicBezTo>
                    <a:pt x="2113380" y="2251886"/>
                    <a:pt x="2112110" y="2329148"/>
                    <a:pt x="2110840" y="2390211"/>
                  </a:cubicBezTo>
                  <a:close/>
                  <a:moveTo>
                    <a:pt x="17780" y="2359731"/>
                  </a:moveTo>
                  <a:cubicBezTo>
                    <a:pt x="22860" y="2361001"/>
                    <a:pt x="29210" y="2363541"/>
                    <a:pt x="36830" y="2363541"/>
                  </a:cubicBezTo>
                  <a:cubicBezTo>
                    <a:pt x="99658" y="2368621"/>
                    <a:pt x="166483" y="2373701"/>
                    <a:pt x="231679" y="2377511"/>
                  </a:cubicBezTo>
                  <a:cubicBezTo>
                    <a:pt x="262646" y="2380051"/>
                    <a:pt x="293614" y="2383861"/>
                    <a:pt x="326212" y="2385131"/>
                  </a:cubicBezTo>
                  <a:cubicBezTo>
                    <a:pt x="347400" y="2386401"/>
                    <a:pt x="947198" y="2382591"/>
                    <a:pt x="966756" y="2383861"/>
                  </a:cubicBezTo>
                  <a:cubicBezTo>
                    <a:pt x="1000984" y="2385131"/>
                    <a:pt x="1035211" y="2387671"/>
                    <a:pt x="1069439" y="2388941"/>
                  </a:cubicBezTo>
                  <a:cubicBezTo>
                    <a:pt x="1085738" y="2390211"/>
                    <a:pt x="1100407" y="2390211"/>
                    <a:pt x="1116706" y="2390211"/>
                  </a:cubicBezTo>
                  <a:cubicBezTo>
                    <a:pt x="1190050" y="2390211"/>
                    <a:pt x="1261765" y="2388941"/>
                    <a:pt x="1335110" y="2390211"/>
                  </a:cubicBezTo>
                  <a:cubicBezTo>
                    <a:pt x="1362818" y="2390211"/>
                    <a:pt x="1392156" y="2392751"/>
                    <a:pt x="1419864" y="2392751"/>
                  </a:cubicBezTo>
                  <a:cubicBezTo>
                    <a:pt x="1462241" y="2392751"/>
                    <a:pt x="1502988" y="2388941"/>
                    <a:pt x="1545365" y="2388941"/>
                  </a:cubicBezTo>
                  <a:cubicBezTo>
                    <a:pt x="1595892" y="2388941"/>
                    <a:pt x="1644788" y="2390211"/>
                    <a:pt x="1695314" y="2390211"/>
                  </a:cubicBezTo>
                  <a:cubicBezTo>
                    <a:pt x="1762140" y="2390211"/>
                    <a:pt x="1830595" y="2390211"/>
                    <a:pt x="1897420" y="2388941"/>
                  </a:cubicBezTo>
                  <a:cubicBezTo>
                    <a:pt x="1957726" y="2387671"/>
                    <a:pt x="2016402" y="2385131"/>
                    <a:pt x="2072740" y="2382591"/>
                  </a:cubicBezTo>
                  <a:cubicBezTo>
                    <a:pt x="2077820" y="2382591"/>
                    <a:pt x="2082900" y="2380051"/>
                    <a:pt x="2089250" y="2378781"/>
                  </a:cubicBezTo>
                  <a:cubicBezTo>
                    <a:pt x="2089250" y="2366081"/>
                    <a:pt x="2090520" y="2353381"/>
                    <a:pt x="2090520" y="2336506"/>
                  </a:cubicBezTo>
                  <a:lnTo>
                    <a:pt x="2090520" y="2279479"/>
                  </a:lnTo>
                  <a:cubicBezTo>
                    <a:pt x="2091790" y="2185662"/>
                    <a:pt x="2094330" y="2090005"/>
                    <a:pt x="2093060" y="1996187"/>
                  </a:cubicBezTo>
                  <a:cubicBezTo>
                    <a:pt x="2091790" y="1863738"/>
                    <a:pt x="2104490" y="704814"/>
                    <a:pt x="2108300" y="572365"/>
                  </a:cubicBezTo>
                  <a:cubicBezTo>
                    <a:pt x="2110840" y="495103"/>
                    <a:pt x="2113380" y="417842"/>
                    <a:pt x="2113380" y="340580"/>
                  </a:cubicBezTo>
                  <a:cubicBezTo>
                    <a:pt x="2113380" y="276195"/>
                    <a:pt x="2114650" y="213650"/>
                    <a:pt x="2122270" y="151105"/>
                  </a:cubicBezTo>
                  <a:cubicBezTo>
                    <a:pt x="2126080" y="114314"/>
                    <a:pt x="2128620" y="77523"/>
                    <a:pt x="2123540" y="49530"/>
                  </a:cubicBezTo>
                  <a:cubicBezTo>
                    <a:pt x="2115920" y="49530"/>
                    <a:pt x="2109570" y="48260"/>
                    <a:pt x="2101950" y="48260"/>
                  </a:cubicBezTo>
                  <a:cubicBezTo>
                    <a:pt x="2068930" y="45720"/>
                    <a:pt x="2029441" y="45720"/>
                    <a:pt x="1985434" y="40640"/>
                  </a:cubicBezTo>
                  <a:cubicBezTo>
                    <a:pt x="1903940" y="33020"/>
                    <a:pt x="1820815" y="27940"/>
                    <a:pt x="1739321" y="27940"/>
                  </a:cubicBezTo>
                  <a:cubicBezTo>
                    <a:pt x="1682275" y="27940"/>
                    <a:pt x="1623600" y="31750"/>
                    <a:pt x="1566554" y="24130"/>
                  </a:cubicBezTo>
                  <a:lnTo>
                    <a:pt x="1550255" y="24130"/>
                  </a:lnTo>
                  <a:cubicBezTo>
                    <a:pt x="1502988" y="27940"/>
                    <a:pt x="1452462" y="33020"/>
                    <a:pt x="1403565" y="34290"/>
                  </a:cubicBezTo>
                  <a:cubicBezTo>
                    <a:pt x="1349779" y="35560"/>
                    <a:pt x="1297623" y="31750"/>
                    <a:pt x="1243837" y="30480"/>
                  </a:cubicBezTo>
                  <a:cubicBezTo>
                    <a:pt x="1193310" y="29210"/>
                    <a:pt x="1142784" y="27940"/>
                    <a:pt x="1093887" y="27940"/>
                  </a:cubicBezTo>
                  <a:cubicBezTo>
                    <a:pt x="1075958" y="27940"/>
                    <a:pt x="1059660" y="29210"/>
                    <a:pt x="1041731" y="27940"/>
                  </a:cubicBezTo>
                  <a:cubicBezTo>
                    <a:pt x="979795" y="26670"/>
                    <a:pt x="339251" y="24130"/>
                    <a:pt x="275685" y="24130"/>
                  </a:cubicBezTo>
                  <a:cubicBezTo>
                    <a:pt x="220269" y="22860"/>
                    <a:pt x="164853" y="24130"/>
                    <a:pt x="109437" y="24130"/>
                  </a:cubicBezTo>
                  <a:cubicBezTo>
                    <a:pt x="80099" y="24130"/>
                    <a:pt x="45720" y="24130"/>
                    <a:pt x="21590" y="25400"/>
                  </a:cubicBezTo>
                  <a:cubicBezTo>
                    <a:pt x="20320" y="25400"/>
                    <a:pt x="21590" y="36830"/>
                    <a:pt x="22860" y="41910"/>
                  </a:cubicBezTo>
                  <a:cubicBezTo>
                    <a:pt x="26670" y="84881"/>
                    <a:pt x="31750" y="143747"/>
                    <a:pt x="34290" y="200773"/>
                  </a:cubicBezTo>
                  <a:cubicBezTo>
                    <a:pt x="36830" y="303789"/>
                    <a:pt x="38100" y="406804"/>
                    <a:pt x="38100" y="509820"/>
                  </a:cubicBezTo>
                  <a:cubicBezTo>
                    <a:pt x="38100" y="576044"/>
                    <a:pt x="36830" y="640429"/>
                    <a:pt x="35560" y="706653"/>
                  </a:cubicBezTo>
                  <a:cubicBezTo>
                    <a:pt x="34290" y="771038"/>
                    <a:pt x="22860" y="1861899"/>
                    <a:pt x="21590" y="1924444"/>
                  </a:cubicBezTo>
                  <a:lnTo>
                    <a:pt x="21590" y="2045855"/>
                  </a:lnTo>
                  <a:cubicBezTo>
                    <a:pt x="21590" y="2137833"/>
                    <a:pt x="20320" y="2231651"/>
                    <a:pt x="20320" y="2323629"/>
                  </a:cubicBezTo>
                  <a:cubicBezTo>
                    <a:pt x="20320" y="2336506"/>
                    <a:pt x="19050" y="2347543"/>
                    <a:pt x="17780" y="2359731"/>
                  </a:cubicBezTo>
                  <a:close/>
                </a:path>
              </a:pathLst>
            </a:custGeom>
            <a:solidFill>
              <a:srgbClr val="44281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9" name="Picture 2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4646131">
            <a:off x="6547387" y="3212605"/>
            <a:ext cx="872698" cy="1610684"/>
          </a:xfrm>
          <a:prstGeom prst="rect">
            <a:avLst/>
          </a:prstGeom>
        </p:spPr>
      </p:pic>
      <p:sp>
        <p:nvSpPr>
          <p:cNvPr id="34" name="TextBox 34"/>
          <p:cNvSpPr txBox="1"/>
          <p:nvPr/>
        </p:nvSpPr>
        <p:spPr>
          <a:xfrm>
            <a:off x="7964567" y="4296368"/>
            <a:ext cx="2735696" cy="738664"/>
          </a:xfrm>
          <a:prstGeom prst="rect">
            <a:avLst/>
          </a:prstGeom>
        </p:spPr>
        <p:txBody>
          <a:bodyPr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srgbClr val="442816"/>
                </a:solidFill>
                <a:effectLst/>
                <a:uLnTx/>
                <a:uFillTx/>
                <a:latin typeface="Cambria" panose="02040503050406030204" pitchFamily="18" charset="0"/>
                <a:ea typeface="Cambria" panose="02040503050406030204" pitchFamily="18" charset="0"/>
                <a:cs typeface="+mn-cs"/>
              </a:rPr>
              <a:t>Đội</a:t>
            </a:r>
            <a:r>
              <a:rPr kumimoji="0" lang="en-US" sz="2400" b="0" i="0" u="none" strike="noStrike" kern="1200" cap="none" spc="0" normalizeH="0" baseline="0" noProof="0" dirty="0">
                <a:ln>
                  <a:noFill/>
                </a:ln>
                <a:solidFill>
                  <a:srgbClr val="442816"/>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442816"/>
                </a:solidFill>
                <a:effectLst/>
                <a:uLnTx/>
                <a:uFillTx/>
                <a:latin typeface="Cambria" panose="02040503050406030204" pitchFamily="18" charset="0"/>
                <a:ea typeface="Cambria" panose="02040503050406030204" pitchFamily="18" charset="0"/>
                <a:cs typeface="+mn-cs"/>
              </a:rPr>
              <a:t>Thiếu</a:t>
            </a:r>
            <a:r>
              <a:rPr kumimoji="0" lang="en-US" sz="2400" b="0" i="0" u="none" strike="noStrike" kern="1200" cap="none" spc="0" normalizeH="0" baseline="0" noProof="0" dirty="0">
                <a:ln>
                  <a:noFill/>
                </a:ln>
                <a:solidFill>
                  <a:srgbClr val="442816"/>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442816"/>
                </a:solidFill>
                <a:effectLst/>
                <a:uLnTx/>
                <a:uFillTx/>
                <a:latin typeface="Cambria" panose="02040503050406030204" pitchFamily="18" charset="0"/>
                <a:ea typeface="Cambria" panose="02040503050406030204" pitchFamily="18" charset="0"/>
                <a:cs typeface="+mn-cs"/>
              </a:rPr>
              <a:t>niên</a:t>
            </a:r>
            <a:r>
              <a:rPr kumimoji="0" lang="en-US" sz="2400" b="0" i="0" u="none" strike="noStrike" kern="1200" cap="none" spc="0" normalizeH="0" baseline="0" noProof="0" dirty="0">
                <a:ln>
                  <a:noFill/>
                </a:ln>
                <a:solidFill>
                  <a:srgbClr val="442816"/>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442816"/>
                </a:solidFill>
                <a:effectLst/>
                <a:uLnTx/>
                <a:uFillTx/>
                <a:latin typeface="Cambria" panose="02040503050406030204" pitchFamily="18" charset="0"/>
                <a:ea typeface="Cambria" panose="02040503050406030204" pitchFamily="18" charset="0"/>
                <a:cs typeface="+mn-cs"/>
              </a:rPr>
              <a:t>tiền</a:t>
            </a:r>
            <a:r>
              <a:rPr kumimoji="0" lang="en-US" sz="2400" b="0" i="0" u="none" strike="noStrike" kern="1200" cap="none" spc="0" normalizeH="0" baseline="0" noProof="0" dirty="0">
                <a:ln>
                  <a:noFill/>
                </a:ln>
                <a:solidFill>
                  <a:srgbClr val="442816"/>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442816"/>
                </a:solidFill>
                <a:effectLst/>
                <a:uLnTx/>
                <a:uFillTx/>
                <a:latin typeface="Cambria" panose="02040503050406030204" pitchFamily="18" charset="0"/>
                <a:ea typeface="Cambria" panose="02040503050406030204" pitchFamily="18" charset="0"/>
                <a:cs typeface="+mn-cs"/>
              </a:rPr>
              <a:t>phong</a:t>
            </a:r>
            <a:r>
              <a:rPr kumimoji="0" lang="en-US" sz="2400" b="0" i="0" u="none" strike="noStrike" kern="1200" cap="none" spc="0" normalizeH="0" baseline="0" noProof="0" dirty="0">
                <a:ln>
                  <a:noFill/>
                </a:ln>
                <a:solidFill>
                  <a:srgbClr val="442816"/>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442816"/>
                </a:solidFill>
                <a:effectLst/>
                <a:uLnTx/>
                <a:uFillTx/>
                <a:latin typeface="Cambria" panose="02040503050406030204" pitchFamily="18" charset="0"/>
                <a:ea typeface="Cambria" panose="02040503050406030204" pitchFamily="18" charset="0"/>
                <a:cs typeface="+mn-cs"/>
              </a:rPr>
              <a:t>Hồ</a:t>
            </a:r>
            <a:r>
              <a:rPr kumimoji="0" lang="en-US" sz="2400" b="0" i="0" u="none" strike="noStrike" kern="1200" cap="none" spc="0" normalizeH="0" baseline="0" noProof="0" dirty="0">
                <a:ln>
                  <a:noFill/>
                </a:ln>
                <a:solidFill>
                  <a:srgbClr val="442816"/>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442816"/>
                </a:solidFill>
                <a:effectLst/>
                <a:uLnTx/>
                <a:uFillTx/>
                <a:latin typeface="Cambria" panose="02040503050406030204" pitchFamily="18" charset="0"/>
                <a:ea typeface="Cambria" panose="02040503050406030204" pitchFamily="18" charset="0"/>
                <a:cs typeface="+mn-cs"/>
              </a:rPr>
              <a:t>Chí</a:t>
            </a:r>
            <a:r>
              <a:rPr kumimoji="0" lang="en-US" sz="2400" b="0" i="0" u="none" strike="noStrike" kern="1200" cap="none" spc="0" normalizeH="0" baseline="0" noProof="0" dirty="0">
                <a:ln>
                  <a:noFill/>
                </a:ln>
                <a:solidFill>
                  <a:srgbClr val="442816"/>
                </a:solidFill>
                <a:effectLst/>
                <a:uLnTx/>
                <a:uFillTx/>
                <a:latin typeface="Cambria" panose="02040503050406030204" pitchFamily="18" charset="0"/>
                <a:ea typeface="Cambria" panose="02040503050406030204" pitchFamily="18" charset="0"/>
                <a:cs typeface="+mn-cs"/>
              </a:rPr>
              <a:t> Minh</a:t>
            </a:r>
          </a:p>
        </p:txBody>
      </p:sp>
      <p:sp>
        <p:nvSpPr>
          <p:cNvPr id="36" name="TextBox 36"/>
          <p:cNvSpPr txBox="1"/>
          <p:nvPr/>
        </p:nvSpPr>
        <p:spPr>
          <a:xfrm>
            <a:off x="971264" y="1243212"/>
            <a:ext cx="5694445" cy="3323987"/>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Chia </a:t>
            </a:r>
            <a:r>
              <a:rPr kumimoji="0" lang="en-US" sz="5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sẻ</a:t>
            </a:r>
            <a:r>
              <a:rPr kumimoji="0" lang="en-US"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một</a:t>
            </a:r>
            <a:r>
              <a:rPr kumimoji="0" lang="en-US"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số</a:t>
            </a:r>
            <a:r>
              <a:rPr kumimoji="0" lang="en-US"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hiểu</a:t>
            </a:r>
            <a:r>
              <a:rPr kumimoji="0" lang="en-US"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biết</a:t>
            </a:r>
            <a:r>
              <a:rPr kumimoji="0" lang="en-US"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về</a:t>
            </a:r>
            <a:r>
              <a:rPr kumimoji="0" lang="en-US"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Đội</a:t>
            </a:r>
            <a:r>
              <a:rPr kumimoji="0" lang="en-US"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Thiếu</a:t>
            </a:r>
            <a:r>
              <a:rPr kumimoji="0" lang="en-US"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niên</a:t>
            </a:r>
            <a:r>
              <a:rPr kumimoji="0" lang="en-US"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Tiền</a:t>
            </a:r>
            <a:r>
              <a:rPr kumimoji="0" lang="en-US"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phong</a:t>
            </a:r>
            <a:r>
              <a:rPr kumimoji="0" lang="en-US"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Hồ</a:t>
            </a:r>
            <a:r>
              <a:rPr kumimoji="0" lang="en-US"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Chí</a:t>
            </a:r>
            <a:r>
              <a:rPr kumimoji="0" lang="en-US"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Minh</a:t>
            </a:r>
          </a:p>
        </p:txBody>
      </p:sp>
      <p:pic>
        <p:nvPicPr>
          <p:cNvPr id="1026" name="Picture 2" descr="Ngày thành lập đội Thiếu niên tiền phong Hồ Chí Minh là ngày mấ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6037" y="1259337"/>
            <a:ext cx="3949216" cy="28587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6" name="AutoShape 2" descr="Vector chibi đội viê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Cloud 27"/>
          <p:cNvSpPr/>
          <p:nvPr/>
        </p:nvSpPr>
        <p:spPr>
          <a:xfrm>
            <a:off x="3364159" y="4567199"/>
            <a:ext cx="4600408" cy="2281085"/>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THẢO LUẬN NHÓM 4</a:t>
            </a:r>
          </a:p>
        </p:txBody>
      </p:sp>
      <p:pic>
        <p:nvPicPr>
          <p:cNvPr id="33" name="图片 7" descr="C:\Users\Am'be'r\Desktop\千库网_敬礼红领巾少先队_元素编号12952984.png千库网_敬礼红领巾少先队_元素编号12952984"/>
          <p:cNvPicPr>
            <a:picLocks noChangeAspect="1"/>
          </p:cNvPicPr>
          <p:nvPr/>
        </p:nvPicPr>
        <p:blipFill>
          <a:blip r:embed="rId6"/>
          <a:srcRect t="36603"/>
          <a:stretch>
            <a:fillRect/>
          </a:stretch>
        </p:blipFill>
        <p:spPr>
          <a:xfrm flipH="1">
            <a:off x="-542290" y="3783330"/>
            <a:ext cx="4849495" cy="3074670"/>
          </a:xfrm>
          <a:prstGeom prst="rect">
            <a:avLst/>
          </a:prstGeom>
        </p:spPr>
      </p:pic>
    </p:spTree>
    <p:extLst>
      <p:ext uri="{BB962C8B-B14F-4D97-AF65-F5344CB8AC3E}">
        <p14:creationId xmlns:p14="http://schemas.microsoft.com/office/powerpoint/2010/main" val="3916888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580">
                                          <p:stCondLst>
                                            <p:cond delay="0"/>
                                          </p:stCondLst>
                                        </p:cTn>
                                        <p:tgtEl>
                                          <p:spTgt spid="36"/>
                                        </p:tgtEl>
                                      </p:cBhvr>
                                    </p:animEffect>
                                    <p:anim calcmode="lin" valueType="num">
                                      <p:cBhvr>
                                        <p:cTn id="22"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27" dur="26">
                                          <p:stCondLst>
                                            <p:cond delay="650"/>
                                          </p:stCondLst>
                                        </p:cTn>
                                        <p:tgtEl>
                                          <p:spTgt spid="36"/>
                                        </p:tgtEl>
                                      </p:cBhvr>
                                      <p:to x="100000" y="60000"/>
                                    </p:animScale>
                                    <p:animScale>
                                      <p:cBhvr>
                                        <p:cTn id="28" dur="166" decel="50000">
                                          <p:stCondLst>
                                            <p:cond delay="676"/>
                                          </p:stCondLst>
                                        </p:cTn>
                                        <p:tgtEl>
                                          <p:spTgt spid="36"/>
                                        </p:tgtEl>
                                      </p:cBhvr>
                                      <p:to x="100000" y="100000"/>
                                    </p:animScale>
                                    <p:animScale>
                                      <p:cBhvr>
                                        <p:cTn id="29" dur="26">
                                          <p:stCondLst>
                                            <p:cond delay="1312"/>
                                          </p:stCondLst>
                                        </p:cTn>
                                        <p:tgtEl>
                                          <p:spTgt spid="36"/>
                                        </p:tgtEl>
                                      </p:cBhvr>
                                      <p:to x="100000" y="80000"/>
                                    </p:animScale>
                                    <p:animScale>
                                      <p:cBhvr>
                                        <p:cTn id="30" dur="166" decel="50000">
                                          <p:stCondLst>
                                            <p:cond delay="1338"/>
                                          </p:stCondLst>
                                        </p:cTn>
                                        <p:tgtEl>
                                          <p:spTgt spid="36"/>
                                        </p:tgtEl>
                                      </p:cBhvr>
                                      <p:to x="100000" y="100000"/>
                                    </p:animScale>
                                    <p:animScale>
                                      <p:cBhvr>
                                        <p:cTn id="31" dur="26">
                                          <p:stCondLst>
                                            <p:cond delay="1642"/>
                                          </p:stCondLst>
                                        </p:cTn>
                                        <p:tgtEl>
                                          <p:spTgt spid="36"/>
                                        </p:tgtEl>
                                      </p:cBhvr>
                                      <p:to x="100000" y="90000"/>
                                    </p:animScale>
                                    <p:animScale>
                                      <p:cBhvr>
                                        <p:cTn id="32" dur="166" decel="50000">
                                          <p:stCondLst>
                                            <p:cond delay="1668"/>
                                          </p:stCondLst>
                                        </p:cTn>
                                        <p:tgtEl>
                                          <p:spTgt spid="36"/>
                                        </p:tgtEl>
                                      </p:cBhvr>
                                      <p:to x="100000" y="100000"/>
                                    </p:animScale>
                                    <p:animScale>
                                      <p:cBhvr>
                                        <p:cTn id="33" dur="26">
                                          <p:stCondLst>
                                            <p:cond delay="1808"/>
                                          </p:stCondLst>
                                        </p:cTn>
                                        <p:tgtEl>
                                          <p:spTgt spid="36"/>
                                        </p:tgtEl>
                                      </p:cBhvr>
                                      <p:to x="100000" y="95000"/>
                                    </p:animScale>
                                    <p:animScale>
                                      <p:cBhvr>
                                        <p:cTn id="34" dur="166" decel="50000">
                                          <p:stCondLst>
                                            <p:cond delay="1834"/>
                                          </p:stCondLst>
                                        </p:cTn>
                                        <p:tgtEl>
                                          <p:spTgt spid="36"/>
                                        </p:tgtEl>
                                      </p:cBhvr>
                                      <p:to x="100000" y="100000"/>
                                    </p:animScale>
                                  </p:childTnLst>
                                </p:cTn>
                              </p:par>
                              <p:par>
                                <p:cTn id="35" presetID="26"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80">
                                          <p:stCondLst>
                                            <p:cond delay="0"/>
                                          </p:stCondLst>
                                        </p:cTn>
                                        <p:tgtEl>
                                          <p:spTgt spid="20"/>
                                        </p:tgtEl>
                                      </p:cBhvr>
                                    </p:animEffect>
                                    <p:anim calcmode="lin" valueType="num">
                                      <p:cBhvr>
                                        <p:cTn id="3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3" dur="26">
                                          <p:stCondLst>
                                            <p:cond delay="650"/>
                                          </p:stCondLst>
                                        </p:cTn>
                                        <p:tgtEl>
                                          <p:spTgt spid="20"/>
                                        </p:tgtEl>
                                      </p:cBhvr>
                                      <p:to x="100000" y="60000"/>
                                    </p:animScale>
                                    <p:animScale>
                                      <p:cBhvr>
                                        <p:cTn id="44" dur="166" decel="50000">
                                          <p:stCondLst>
                                            <p:cond delay="676"/>
                                          </p:stCondLst>
                                        </p:cTn>
                                        <p:tgtEl>
                                          <p:spTgt spid="20"/>
                                        </p:tgtEl>
                                      </p:cBhvr>
                                      <p:to x="100000" y="100000"/>
                                    </p:animScale>
                                    <p:animScale>
                                      <p:cBhvr>
                                        <p:cTn id="45" dur="26">
                                          <p:stCondLst>
                                            <p:cond delay="1312"/>
                                          </p:stCondLst>
                                        </p:cTn>
                                        <p:tgtEl>
                                          <p:spTgt spid="20"/>
                                        </p:tgtEl>
                                      </p:cBhvr>
                                      <p:to x="100000" y="80000"/>
                                    </p:animScale>
                                    <p:animScale>
                                      <p:cBhvr>
                                        <p:cTn id="46" dur="166" decel="50000">
                                          <p:stCondLst>
                                            <p:cond delay="1338"/>
                                          </p:stCondLst>
                                        </p:cTn>
                                        <p:tgtEl>
                                          <p:spTgt spid="20"/>
                                        </p:tgtEl>
                                      </p:cBhvr>
                                      <p:to x="100000" y="100000"/>
                                    </p:animScale>
                                    <p:animScale>
                                      <p:cBhvr>
                                        <p:cTn id="47" dur="26">
                                          <p:stCondLst>
                                            <p:cond delay="1642"/>
                                          </p:stCondLst>
                                        </p:cTn>
                                        <p:tgtEl>
                                          <p:spTgt spid="20"/>
                                        </p:tgtEl>
                                      </p:cBhvr>
                                      <p:to x="100000" y="90000"/>
                                    </p:animScale>
                                    <p:animScale>
                                      <p:cBhvr>
                                        <p:cTn id="48" dur="166" decel="50000">
                                          <p:stCondLst>
                                            <p:cond delay="1668"/>
                                          </p:stCondLst>
                                        </p:cTn>
                                        <p:tgtEl>
                                          <p:spTgt spid="20"/>
                                        </p:tgtEl>
                                      </p:cBhvr>
                                      <p:to x="100000" y="100000"/>
                                    </p:animScale>
                                    <p:animScale>
                                      <p:cBhvr>
                                        <p:cTn id="49" dur="26">
                                          <p:stCondLst>
                                            <p:cond delay="1808"/>
                                          </p:stCondLst>
                                        </p:cTn>
                                        <p:tgtEl>
                                          <p:spTgt spid="20"/>
                                        </p:tgtEl>
                                      </p:cBhvr>
                                      <p:to x="100000" y="95000"/>
                                    </p:animScale>
                                    <p:animScale>
                                      <p:cBhvr>
                                        <p:cTn id="50" dur="166" decel="50000">
                                          <p:stCondLst>
                                            <p:cond delay="1834"/>
                                          </p:stCondLst>
                                        </p:cTn>
                                        <p:tgtEl>
                                          <p:spTgt spid="20"/>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1000" fill="hold"/>
                                        <p:tgtEl>
                                          <p:spTgt spid="29"/>
                                        </p:tgtEl>
                                        <p:attrNameLst>
                                          <p:attrName>ppt_w</p:attrName>
                                        </p:attrNameLst>
                                      </p:cBhvr>
                                      <p:tavLst>
                                        <p:tav tm="0">
                                          <p:val>
                                            <p:fltVal val="0"/>
                                          </p:val>
                                        </p:tav>
                                        <p:tav tm="100000">
                                          <p:val>
                                            <p:strVal val="#ppt_w"/>
                                          </p:val>
                                        </p:tav>
                                      </p:tavLst>
                                    </p:anim>
                                    <p:anim calcmode="lin" valueType="num">
                                      <p:cBhvr>
                                        <p:cTn id="56" dur="1000" fill="hold"/>
                                        <p:tgtEl>
                                          <p:spTgt spid="29"/>
                                        </p:tgtEl>
                                        <p:attrNameLst>
                                          <p:attrName>ppt_h</p:attrName>
                                        </p:attrNameLst>
                                      </p:cBhvr>
                                      <p:tavLst>
                                        <p:tav tm="0">
                                          <p:val>
                                            <p:fltVal val="0"/>
                                          </p:val>
                                        </p:tav>
                                        <p:tav tm="100000">
                                          <p:val>
                                            <p:strVal val="#ppt_h"/>
                                          </p:val>
                                        </p:tav>
                                      </p:tavLst>
                                    </p:anim>
                                    <p:anim calcmode="lin" valueType="num">
                                      <p:cBhvr>
                                        <p:cTn id="57" dur="1000" fill="hold"/>
                                        <p:tgtEl>
                                          <p:spTgt spid="29"/>
                                        </p:tgtEl>
                                        <p:attrNameLst>
                                          <p:attrName>style.rotation</p:attrName>
                                        </p:attrNameLst>
                                      </p:cBhvr>
                                      <p:tavLst>
                                        <p:tav tm="0">
                                          <p:val>
                                            <p:fltVal val="90"/>
                                          </p:val>
                                        </p:tav>
                                        <p:tav tm="100000">
                                          <p:val>
                                            <p:fltVal val="0"/>
                                          </p:val>
                                        </p:tav>
                                      </p:tavLst>
                                    </p:anim>
                                    <p:animEffect transition="in" filter="fade">
                                      <p:cBhvr>
                                        <p:cTn id="58" dur="1000"/>
                                        <p:tgtEl>
                                          <p:spTgt spid="29"/>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1000" fill="hold"/>
                                        <p:tgtEl>
                                          <p:spTgt spid="28"/>
                                        </p:tgtEl>
                                        <p:attrNameLst>
                                          <p:attrName>ppt_w</p:attrName>
                                        </p:attrNameLst>
                                      </p:cBhvr>
                                      <p:tavLst>
                                        <p:tav tm="0">
                                          <p:val>
                                            <p:fltVal val="0"/>
                                          </p:val>
                                        </p:tav>
                                        <p:tav tm="100000">
                                          <p:val>
                                            <p:strVal val="#ppt_w"/>
                                          </p:val>
                                        </p:tav>
                                      </p:tavLst>
                                    </p:anim>
                                    <p:anim calcmode="lin" valueType="num">
                                      <p:cBhvr>
                                        <p:cTn id="62" dur="1000" fill="hold"/>
                                        <p:tgtEl>
                                          <p:spTgt spid="28"/>
                                        </p:tgtEl>
                                        <p:attrNameLst>
                                          <p:attrName>ppt_h</p:attrName>
                                        </p:attrNameLst>
                                      </p:cBhvr>
                                      <p:tavLst>
                                        <p:tav tm="0">
                                          <p:val>
                                            <p:fltVal val="0"/>
                                          </p:val>
                                        </p:tav>
                                        <p:tav tm="100000">
                                          <p:val>
                                            <p:strVal val="#ppt_h"/>
                                          </p:val>
                                        </p:tav>
                                      </p:tavLst>
                                    </p:anim>
                                    <p:anim calcmode="lin" valueType="num">
                                      <p:cBhvr>
                                        <p:cTn id="63" dur="1000" fill="hold"/>
                                        <p:tgtEl>
                                          <p:spTgt spid="28"/>
                                        </p:tgtEl>
                                        <p:attrNameLst>
                                          <p:attrName>style.rotation</p:attrName>
                                        </p:attrNameLst>
                                      </p:cBhvr>
                                      <p:tavLst>
                                        <p:tav tm="0">
                                          <p:val>
                                            <p:fltVal val="90"/>
                                          </p:val>
                                        </p:tav>
                                        <p:tav tm="100000">
                                          <p:val>
                                            <p:fltVal val="0"/>
                                          </p:val>
                                        </p:tav>
                                      </p:tavLst>
                                    </p:anim>
                                    <p:animEffect transition="in" filter="fade">
                                      <p:cBhvr>
                                        <p:cTn id="6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123826" y="721391"/>
            <a:ext cx="11953874" cy="55257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微软雅黑" panose="020B0503020204020204" pitchFamily="34" charset="-122"/>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sp>
        <p:nvSpPr>
          <p:cNvPr id="29" name="TextBox 28">
            <a:extLst>
              <a:ext uri="{FF2B5EF4-FFF2-40B4-BE49-F238E27FC236}">
                <a16:creationId xmlns:a16="http://schemas.microsoft.com/office/drawing/2014/main" id="{6FF81F9A-E499-4F36-B2AC-82E101217D84}"/>
              </a:ext>
            </a:extLst>
          </p:cNvPr>
          <p:cNvSpPr txBox="1"/>
          <p:nvPr/>
        </p:nvSpPr>
        <p:spPr>
          <a:xfrm>
            <a:off x="3438525" y="311751"/>
            <a:ext cx="5572124" cy="715089"/>
          </a:xfrm>
          <a:prstGeom prst="roundRect">
            <a:avLst/>
          </a:prstGeom>
          <a:solidFill>
            <a:schemeClr val="accent5">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Ý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nghĩa</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Khăn quàng</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đỏ</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TextBox 11">
            <a:extLst>
              <a:ext uri="{FF2B5EF4-FFF2-40B4-BE49-F238E27FC236}">
                <a16:creationId xmlns:a16="http://schemas.microsoft.com/office/drawing/2014/main" id="{C24B7A39-6A77-4098-8EF1-6EADFEBE7675}"/>
              </a:ext>
            </a:extLst>
          </p:cNvPr>
          <p:cNvSpPr txBox="1"/>
          <p:nvPr/>
        </p:nvSpPr>
        <p:spPr>
          <a:xfrm>
            <a:off x="3733800" y="1403815"/>
            <a:ext cx="7953375" cy="3785652"/>
          </a:xfrm>
          <a:custGeom>
            <a:avLst/>
            <a:gdLst>
              <a:gd name="connsiteX0" fmla="*/ 0 w 7953375"/>
              <a:gd name="connsiteY0" fmla="*/ 630955 h 3785652"/>
              <a:gd name="connsiteX1" fmla="*/ 630955 w 7953375"/>
              <a:gd name="connsiteY1" fmla="*/ 0 h 3785652"/>
              <a:gd name="connsiteX2" fmla="*/ 987833 w 7953375"/>
              <a:gd name="connsiteY2" fmla="*/ 0 h 3785652"/>
              <a:gd name="connsiteX3" fmla="*/ 1411626 w 7953375"/>
              <a:gd name="connsiteY3" fmla="*/ 0 h 3785652"/>
              <a:gd name="connsiteX4" fmla="*/ 1902333 w 7953375"/>
              <a:gd name="connsiteY4" fmla="*/ 0 h 3785652"/>
              <a:gd name="connsiteX5" fmla="*/ 2459955 w 7953375"/>
              <a:gd name="connsiteY5" fmla="*/ 0 h 3785652"/>
              <a:gd name="connsiteX6" fmla="*/ 2816834 w 7953375"/>
              <a:gd name="connsiteY6" fmla="*/ 0 h 3785652"/>
              <a:gd name="connsiteX7" fmla="*/ 3307541 w 7953375"/>
              <a:gd name="connsiteY7" fmla="*/ 0 h 3785652"/>
              <a:gd name="connsiteX8" fmla="*/ 3998992 w 7953375"/>
              <a:gd name="connsiteY8" fmla="*/ 0 h 3785652"/>
              <a:gd name="connsiteX9" fmla="*/ 4623529 w 7953375"/>
              <a:gd name="connsiteY9" fmla="*/ 0 h 3785652"/>
              <a:gd name="connsiteX10" fmla="*/ 5047322 w 7953375"/>
              <a:gd name="connsiteY10" fmla="*/ 0 h 3785652"/>
              <a:gd name="connsiteX11" fmla="*/ 5738773 w 7953375"/>
              <a:gd name="connsiteY11" fmla="*/ 0 h 3785652"/>
              <a:gd name="connsiteX12" fmla="*/ 6363310 w 7953375"/>
              <a:gd name="connsiteY12" fmla="*/ 0 h 3785652"/>
              <a:gd name="connsiteX13" fmla="*/ 7322420 w 7953375"/>
              <a:gd name="connsiteY13" fmla="*/ 0 h 3785652"/>
              <a:gd name="connsiteX14" fmla="*/ 7953375 w 7953375"/>
              <a:gd name="connsiteY14" fmla="*/ 630955 h 3785652"/>
              <a:gd name="connsiteX15" fmla="*/ 7953375 w 7953375"/>
              <a:gd name="connsiteY15" fmla="*/ 1186178 h 3785652"/>
              <a:gd name="connsiteX16" fmla="*/ 7953375 w 7953375"/>
              <a:gd name="connsiteY16" fmla="*/ 1716164 h 3785652"/>
              <a:gd name="connsiteX17" fmla="*/ 7953375 w 7953375"/>
              <a:gd name="connsiteY17" fmla="*/ 2145200 h 3785652"/>
              <a:gd name="connsiteX18" fmla="*/ 7953375 w 7953375"/>
              <a:gd name="connsiteY18" fmla="*/ 2675186 h 3785652"/>
              <a:gd name="connsiteX19" fmla="*/ 7953375 w 7953375"/>
              <a:gd name="connsiteY19" fmla="*/ 3154697 h 3785652"/>
              <a:gd name="connsiteX20" fmla="*/ 7322420 w 7953375"/>
              <a:gd name="connsiteY20" fmla="*/ 3785652 h 3785652"/>
              <a:gd name="connsiteX21" fmla="*/ 6764798 w 7953375"/>
              <a:gd name="connsiteY21" fmla="*/ 3785652 h 3785652"/>
              <a:gd name="connsiteX22" fmla="*/ 6274090 w 7953375"/>
              <a:gd name="connsiteY22" fmla="*/ 3785652 h 3785652"/>
              <a:gd name="connsiteX23" fmla="*/ 5783383 w 7953375"/>
              <a:gd name="connsiteY23" fmla="*/ 3785652 h 3785652"/>
              <a:gd name="connsiteX24" fmla="*/ 5359590 w 7953375"/>
              <a:gd name="connsiteY24" fmla="*/ 3785652 h 3785652"/>
              <a:gd name="connsiteX25" fmla="*/ 4735054 w 7953375"/>
              <a:gd name="connsiteY25" fmla="*/ 3785652 h 3785652"/>
              <a:gd name="connsiteX26" fmla="*/ 4378175 w 7953375"/>
              <a:gd name="connsiteY26" fmla="*/ 3785652 h 3785652"/>
              <a:gd name="connsiteX27" fmla="*/ 3954383 w 7953375"/>
              <a:gd name="connsiteY27" fmla="*/ 3785652 h 3785652"/>
              <a:gd name="connsiteX28" fmla="*/ 3262931 w 7953375"/>
              <a:gd name="connsiteY28" fmla="*/ 3785652 h 3785652"/>
              <a:gd name="connsiteX29" fmla="*/ 2906053 w 7953375"/>
              <a:gd name="connsiteY29" fmla="*/ 3785652 h 3785652"/>
              <a:gd name="connsiteX30" fmla="*/ 2549175 w 7953375"/>
              <a:gd name="connsiteY30" fmla="*/ 3785652 h 3785652"/>
              <a:gd name="connsiteX31" fmla="*/ 1924638 w 7953375"/>
              <a:gd name="connsiteY31" fmla="*/ 3785652 h 3785652"/>
              <a:gd name="connsiteX32" fmla="*/ 1433931 w 7953375"/>
              <a:gd name="connsiteY32" fmla="*/ 3785652 h 3785652"/>
              <a:gd name="connsiteX33" fmla="*/ 630955 w 7953375"/>
              <a:gd name="connsiteY33" fmla="*/ 3785652 h 3785652"/>
              <a:gd name="connsiteX34" fmla="*/ 0 w 7953375"/>
              <a:gd name="connsiteY34" fmla="*/ 3154697 h 3785652"/>
              <a:gd name="connsiteX35" fmla="*/ 0 w 7953375"/>
              <a:gd name="connsiteY35" fmla="*/ 2675186 h 3785652"/>
              <a:gd name="connsiteX36" fmla="*/ 0 w 7953375"/>
              <a:gd name="connsiteY36" fmla="*/ 2246150 h 3785652"/>
              <a:gd name="connsiteX37" fmla="*/ 0 w 7953375"/>
              <a:gd name="connsiteY37" fmla="*/ 1716164 h 3785652"/>
              <a:gd name="connsiteX38" fmla="*/ 0 w 7953375"/>
              <a:gd name="connsiteY38" fmla="*/ 1236653 h 3785652"/>
              <a:gd name="connsiteX39" fmla="*/ 0 w 7953375"/>
              <a:gd name="connsiteY39" fmla="*/ 630955 h 3785652"/>
              <a:gd name="connsiteX0" fmla="*/ 0 w 7953375"/>
              <a:gd name="connsiteY0" fmla="*/ 630955 h 3785652"/>
              <a:gd name="connsiteX1" fmla="*/ 630955 w 7953375"/>
              <a:gd name="connsiteY1" fmla="*/ 0 h 3785652"/>
              <a:gd name="connsiteX2" fmla="*/ 1121662 w 7953375"/>
              <a:gd name="connsiteY2" fmla="*/ 0 h 3785652"/>
              <a:gd name="connsiteX3" fmla="*/ 1545455 w 7953375"/>
              <a:gd name="connsiteY3" fmla="*/ 0 h 3785652"/>
              <a:gd name="connsiteX4" fmla="*/ 1902333 w 7953375"/>
              <a:gd name="connsiteY4" fmla="*/ 0 h 3785652"/>
              <a:gd name="connsiteX5" fmla="*/ 2259211 w 7953375"/>
              <a:gd name="connsiteY5" fmla="*/ 0 h 3785652"/>
              <a:gd name="connsiteX6" fmla="*/ 2749919 w 7953375"/>
              <a:gd name="connsiteY6" fmla="*/ 0 h 3785652"/>
              <a:gd name="connsiteX7" fmla="*/ 3173712 w 7953375"/>
              <a:gd name="connsiteY7" fmla="*/ 0 h 3785652"/>
              <a:gd name="connsiteX8" fmla="*/ 3731334 w 7953375"/>
              <a:gd name="connsiteY8" fmla="*/ 0 h 3785652"/>
              <a:gd name="connsiteX9" fmla="*/ 4355871 w 7953375"/>
              <a:gd name="connsiteY9" fmla="*/ 0 h 3785652"/>
              <a:gd name="connsiteX10" fmla="*/ 4779663 w 7953375"/>
              <a:gd name="connsiteY10" fmla="*/ 0 h 3785652"/>
              <a:gd name="connsiteX11" fmla="*/ 5404200 w 7953375"/>
              <a:gd name="connsiteY11" fmla="*/ 0 h 3785652"/>
              <a:gd name="connsiteX12" fmla="*/ 6028737 w 7953375"/>
              <a:gd name="connsiteY12" fmla="*/ 0 h 3785652"/>
              <a:gd name="connsiteX13" fmla="*/ 6452530 w 7953375"/>
              <a:gd name="connsiteY13" fmla="*/ 0 h 3785652"/>
              <a:gd name="connsiteX14" fmla="*/ 7322420 w 7953375"/>
              <a:gd name="connsiteY14" fmla="*/ 0 h 3785652"/>
              <a:gd name="connsiteX15" fmla="*/ 7953375 w 7953375"/>
              <a:gd name="connsiteY15" fmla="*/ 630955 h 3785652"/>
              <a:gd name="connsiteX16" fmla="*/ 7953375 w 7953375"/>
              <a:gd name="connsiteY16" fmla="*/ 1135703 h 3785652"/>
              <a:gd name="connsiteX17" fmla="*/ 7953375 w 7953375"/>
              <a:gd name="connsiteY17" fmla="*/ 1690927 h 3785652"/>
              <a:gd name="connsiteX18" fmla="*/ 7953375 w 7953375"/>
              <a:gd name="connsiteY18" fmla="*/ 2119963 h 3785652"/>
              <a:gd name="connsiteX19" fmla="*/ 7953375 w 7953375"/>
              <a:gd name="connsiteY19" fmla="*/ 2675186 h 3785652"/>
              <a:gd name="connsiteX20" fmla="*/ 7953375 w 7953375"/>
              <a:gd name="connsiteY20" fmla="*/ 3154697 h 3785652"/>
              <a:gd name="connsiteX21" fmla="*/ 7322420 w 7953375"/>
              <a:gd name="connsiteY21" fmla="*/ 3785652 h 3785652"/>
              <a:gd name="connsiteX22" fmla="*/ 6697883 w 7953375"/>
              <a:gd name="connsiteY22" fmla="*/ 3785652 h 3785652"/>
              <a:gd name="connsiteX23" fmla="*/ 6140261 w 7953375"/>
              <a:gd name="connsiteY23" fmla="*/ 3785652 h 3785652"/>
              <a:gd name="connsiteX24" fmla="*/ 5582639 w 7953375"/>
              <a:gd name="connsiteY24" fmla="*/ 3785652 h 3785652"/>
              <a:gd name="connsiteX25" fmla="*/ 4891188 w 7953375"/>
              <a:gd name="connsiteY25" fmla="*/ 3785652 h 3785652"/>
              <a:gd name="connsiteX26" fmla="*/ 4400480 w 7953375"/>
              <a:gd name="connsiteY26" fmla="*/ 3785652 h 3785652"/>
              <a:gd name="connsiteX27" fmla="*/ 3775944 w 7953375"/>
              <a:gd name="connsiteY27" fmla="*/ 3785652 h 3785652"/>
              <a:gd name="connsiteX28" fmla="*/ 3151407 w 7953375"/>
              <a:gd name="connsiteY28" fmla="*/ 3785652 h 3785652"/>
              <a:gd name="connsiteX29" fmla="*/ 2660699 w 7953375"/>
              <a:gd name="connsiteY29" fmla="*/ 3785652 h 3785652"/>
              <a:gd name="connsiteX30" fmla="*/ 2303821 w 7953375"/>
              <a:gd name="connsiteY30" fmla="*/ 3785652 h 3785652"/>
              <a:gd name="connsiteX31" fmla="*/ 1679285 w 7953375"/>
              <a:gd name="connsiteY31" fmla="*/ 3785652 h 3785652"/>
              <a:gd name="connsiteX32" fmla="*/ 1121662 w 7953375"/>
              <a:gd name="connsiteY32" fmla="*/ 3785652 h 3785652"/>
              <a:gd name="connsiteX33" fmla="*/ 630955 w 7953375"/>
              <a:gd name="connsiteY33" fmla="*/ 3785652 h 3785652"/>
              <a:gd name="connsiteX34" fmla="*/ 0 w 7953375"/>
              <a:gd name="connsiteY34" fmla="*/ 3154697 h 3785652"/>
              <a:gd name="connsiteX35" fmla="*/ 0 w 7953375"/>
              <a:gd name="connsiteY35" fmla="*/ 2649949 h 3785652"/>
              <a:gd name="connsiteX36" fmla="*/ 0 w 7953375"/>
              <a:gd name="connsiteY36" fmla="*/ 2170438 h 3785652"/>
              <a:gd name="connsiteX37" fmla="*/ 0 w 7953375"/>
              <a:gd name="connsiteY37" fmla="*/ 1640452 h 3785652"/>
              <a:gd name="connsiteX38" fmla="*/ 0 w 7953375"/>
              <a:gd name="connsiteY38" fmla="*/ 1160941 h 3785652"/>
              <a:gd name="connsiteX39" fmla="*/ 0 w 7953375"/>
              <a:gd name="connsiteY39" fmla="*/ 630955 h 378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953375" h="3785652" fill="none" extrusionOk="0">
                <a:moveTo>
                  <a:pt x="0" y="630955"/>
                </a:moveTo>
                <a:cubicBezTo>
                  <a:pt x="25618" y="273561"/>
                  <a:pt x="172833" y="-56625"/>
                  <a:pt x="630955" y="0"/>
                </a:cubicBezTo>
                <a:cubicBezTo>
                  <a:pt x="786048" y="-34928"/>
                  <a:pt x="853041" y="19577"/>
                  <a:pt x="987833" y="0"/>
                </a:cubicBezTo>
                <a:cubicBezTo>
                  <a:pt x="1110736" y="10848"/>
                  <a:pt x="1271535" y="13422"/>
                  <a:pt x="1411626" y="0"/>
                </a:cubicBezTo>
                <a:cubicBezTo>
                  <a:pt x="1543485" y="-2747"/>
                  <a:pt x="1700782" y="-21807"/>
                  <a:pt x="1902333" y="0"/>
                </a:cubicBezTo>
                <a:cubicBezTo>
                  <a:pt x="2118653" y="-11442"/>
                  <a:pt x="2342452" y="-15748"/>
                  <a:pt x="2459955" y="0"/>
                </a:cubicBezTo>
                <a:cubicBezTo>
                  <a:pt x="2566429" y="-4250"/>
                  <a:pt x="2735783" y="29309"/>
                  <a:pt x="2816834" y="0"/>
                </a:cubicBezTo>
                <a:cubicBezTo>
                  <a:pt x="2921715" y="-15439"/>
                  <a:pt x="3099720" y="1030"/>
                  <a:pt x="3307541" y="0"/>
                </a:cubicBezTo>
                <a:cubicBezTo>
                  <a:pt x="3511268" y="-34180"/>
                  <a:pt x="3703243" y="7234"/>
                  <a:pt x="3998992" y="0"/>
                </a:cubicBezTo>
                <a:cubicBezTo>
                  <a:pt x="4303562" y="-62412"/>
                  <a:pt x="4435682" y="64060"/>
                  <a:pt x="4623529" y="0"/>
                </a:cubicBezTo>
                <a:cubicBezTo>
                  <a:pt x="4820798" y="-26108"/>
                  <a:pt x="4842256" y="9479"/>
                  <a:pt x="5047322" y="0"/>
                </a:cubicBezTo>
                <a:cubicBezTo>
                  <a:pt x="5231946" y="-34509"/>
                  <a:pt x="5465928" y="30113"/>
                  <a:pt x="5738773" y="0"/>
                </a:cubicBezTo>
                <a:cubicBezTo>
                  <a:pt x="6061785" y="-9153"/>
                  <a:pt x="6115264" y="9200"/>
                  <a:pt x="6363310" y="0"/>
                </a:cubicBezTo>
                <a:cubicBezTo>
                  <a:pt x="6533334" y="-13850"/>
                  <a:pt x="6931263" y="23571"/>
                  <a:pt x="7322420" y="0"/>
                </a:cubicBezTo>
                <a:cubicBezTo>
                  <a:pt x="7618699" y="-58485"/>
                  <a:pt x="8035793" y="202868"/>
                  <a:pt x="7953375" y="630955"/>
                </a:cubicBezTo>
                <a:cubicBezTo>
                  <a:pt x="7986187" y="924598"/>
                  <a:pt x="7877899" y="1049099"/>
                  <a:pt x="7953375" y="1186178"/>
                </a:cubicBezTo>
                <a:cubicBezTo>
                  <a:pt x="8010488" y="1323503"/>
                  <a:pt x="7948170" y="1575486"/>
                  <a:pt x="7953375" y="1716164"/>
                </a:cubicBezTo>
                <a:cubicBezTo>
                  <a:pt x="7985283" y="1860096"/>
                  <a:pt x="7906767" y="2026995"/>
                  <a:pt x="7953375" y="2145200"/>
                </a:cubicBezTo>
                <a:cubicBezTo>
                  <a:pt x="8011939" y="2290252"/>
                  <a:pt x="7887631" y="2523178"/>
                  <a:pt x="7953375" y="2675186"/>
                </a:cubicBezTo>
                <a:cubicBezTo>
                  <a:pt x="8025522" y="2833307"/>
                  <a:pt x="7906329" y="2980631"/>
                  <a:pt x="7953375" y="3154697"/>
                </a:cubicBezTo>
                <a:cubicBezTo>
                  <a:pt x="8021920" y="3647525"/>
                  <a:pt x="7565672" y="3743635"/>
                  <a:pt x="7322420" y="3785652"/>
                </a:cubicBezTo>
                <a:cubicBezTo>
                  <a:pt x="7199227" y="3759807"/>
                  <a:pt x="6882358" y="3729099"/>
                  <a:pt x="6764798" y="3785652"/>
                </a:cubicBezTo>
                <a:cubicBezTo>
                  <a:pt x="6636192" y="3793009"/>
                  <a:pt x="6513741" y="3753275"/>
                  <a:pt x="6274090" y="3785652"/>
                </a:cubicBezTo>
                <a:cubicBezTo>
                  <a:pt x="6059959" y="3848369"/>
                  <a:pt x="5974376" y="3752915"/>
                  <a:pt x="5783383" y="3785652"/>
                </a:cubicBezTo>
                <a:cubicBezTo>
                  <a:pt x="5586679" y="3814739"/>
                  <a:pt x="5443559" y="3769962"/>
                  <a:pt x="5359590" y="3785652"/>
                </a:cubicBezTo>
                <a:cubicBezTo>
                  <a:pt x="5282075" y="3828722"/>
                  <a:pt x="4987718" y="3701461"/>
                  <a:pt x="4735054" y="3785652"/>
                </a:cubicBezTo>
                <a:cubicBezTo>
                  <a:pt x="4504475" y="3828967"/>
                  <a:pt x="4492848" y="3776448"/>
                  <a:pt x="4378175" y="3785652"/>
                </a:cubicBezTo>
                <a:cubicBezTo>
                  <a:pt x="4272947" y="3762124"/>
                  <a:pt x="4056137" y="3751141"/>
                  <a:pt x="3954383" y="3785652"/>
                </a:cubicBezTo>
                <a:cubicBezTo>
                  <a:pt x="3787633" y="3816790"/>
                  <a:pt x="3400966" y="3774950"/>
                  <a:pt x="3262931" y="3785652"/>
                </a:cubicBezTo>
                <a:cubicBezTo>
                  <a:pt x="3124602" y="3802233"/>
                  <a:pt x="2986983" y="3797067"/>
                  <a:pt x="2906053" y="3785652"/>
                </a:cubicBezTo>
                <a:cubicBezTo>
                  <a:pt x="2805341" y="3809383"/>
                  <a:pt x="2671181" y="3772902"/>
                  <a:pt x="2549175" y="3785652"/>
                </a:cubicBezTo>
                <a:cubicBezTo>
                  <a:pt x="2419594" y="3804119"/>
                  <a:pt x="2163671" y="3715897"/>
                  <a:pt x="1924638" y="3785652"/>
                </a:cubicBezTo>
                <a:cubicBezTo>
                  <a:pt x="1732722" y="3839530"/>
                  <a:pt x="1668507" y="3744154"/>
                  <a:pt x="1433931" y="3785652"/>
                </a:cubicBezTo>
                <a:cubicBezTo>
                  <a:pt x="1140872" y="3849146"/>
                  <a:pt x="915730" y="3811958"/>
                  <a:pt x="630955" y="3785652"/>
                </a:cubicBezTo>
                <a:cubicBezTo>
                  <a:pt x="327511" y="3763618"/>
                  <a:pt x="72976" y="3542486"/>
                  <a:pt x="0" y="3154697"/>
                </a:cubicBezTo>
                <a:cubicBezTo>
                  <a:pt x="-51840" y="3069772"/>
                  <a:pt x="30045" y="2863810"/>
                  <a:pt x="0" y="2675186"/>
                </a:cubicBezTo>
                <a:cubicBezTo>
                  <a:pt x="-19414" y="2446129"/>
                  <a:pt x="43824" y="2371443"/>
                  <a:pt x="0" y="2246150"/>
                </a:cubicBezTo>
                <a:cubicBezTo>
                  <a:pt x="-44663" y="2129729"/>
                  <a:pt x="55107" y="1829607"/>
                  <a:pt x="0" y="1716164"/>
                </a:cubicBezTo>
                <a:cubicBezTo>
                  <a:pt x="-45325" y="1615831"/>
                  <a:pt x="66867" y="1391265"/>
                  <a:pt x="0" y="1236653"/>
                </a:cubicBezTo>
                <a:cubicBezTo>
                  <a:pt x="-47333" y="1097647"/>
                  <a:pt x="40412" y="947558"/>
                  <a:pt x="0" y="630955"/>
                </a:cubicBezTo>
                <a:close/>
              </a:path>
              <a:path w="7953375" h="3785652" stroke="0" extrusionOk="0">
                <a:moveTo>
                  <a:pt x="0" y="630955"/>
                </a:moveTo>
                <a:cubicBezTo>
                  <a:pt x="-20717" y="422241"/>
                  <a:pt x="83732" y="-81507"/>
                  <a:pt x="630955" y="0"/>
                </a:cubicBezTo>
                <a:cubicBezTo>
                  <a:pt x="784917" y="-17608"/>
                  <a:pt x="945216" y="34391"/>
                  <a:pt x="1121662" y="0"/>
                </a:cubicBezTo>
                <a:cubicBezTo>
                  <a:pt x="1286723" y="-44908"/>
                  <a:pt x="1458491" y="40136"/>
                  <a:pt x="1545455" y="0"/>
                </a:cubicBezTo>
                <a:cubicBezTo>
                  <a:pt x="1613592" y="-52549"/>
                  <a:pt x="1795956" y="40700"/>
                  <a:pt x="1902333" y="0"/>
                </a:cubicBezTo>
                <a:cubicBezTo>
                  <a:pt x="1994749" y="-28268"/>
                  <a:pt x="2141907" y="-25197"/>
                  <a:pt x="2259211" y="0"/>
                </a:cubicBezTo>
                <a:cubicBezTo>
                  <a:pt x="2360054" y="-2044"/>
                  <a:pt x="2583307" y="45235"/>
                  <a:pt x="2749919" y="0"/>
                </a:cubicBezTo>
                <a:cubicBezTo>
                  <a:pt x="2884839" y="-43139"/>
                  <a:pt x="2982706" y="28855"/>
                  <a:pt x="3173712" y="0"/>
                </a:cubicBezTo>
                <a:cubicBezTo>
                  <a:pt x="3343822" y="-22787"/>
                  <a:pt x="3453734" y="5127"/>
                  <a:pt x="3731334" y="0"/>
                </a:cubicBezTo>
                <a:cubicBezTo>
                  <a:pt x="3987943" y="-22563"/>
                  <a:pt x="4101709" y="35128"/>
                  <a:pt x="4355871" y="0"/>
                </a:cubicBezTo>
                <a:cubicBezTo>
                  <a:pt x="4568317" y="-72049"/>
                  <a:pt x="4667146" y="20480"/>
                  <a:pt x="4779663" y="0"/>
                </a:cubicBezTo>
                <a:cubicBezTo>
                  <a:pt x="4892389" y="-4861"/>
                  <a:pt x="5261219" y="25387"/>
                  <a:pt x="5404200" y="0"/>
                </a:cubicBezTo>
                <a:cubicBezTo>
                  <a:pt x="5538848" y="-36506"/>
                  <a:pt x="5792843" y="27838"/>
                  <a:pt x="6028737" y="0"/>
                </a:cubicBezTo>
                <a:cubicBezTo>
                  <a:pt x="6275035" y="-45863"/>
                  <a:pt x="6338354" y="19723"/>
                  <a:pt x="6452530" y="0"/>
                </a:cubicBezTo>
                <a:cubicBezTo>
                  <a:pt x="6580986" y="-3554"/>
                  <a:pt x="6965734" y="48535"/>
                  <a:pt x="7322420" y="0"/>
                </a:cubicBezTo>
                <a:cubicBezTo>
                  <a:pt x="7689799" y="82829"/>
                  <a:pt x="7991961" y="371182"/>
                  <a:pt x="7953375" y="630955"/>
                </a:cubicBezTo>
                <a:cubicBezTo>
                  <a:pt x="8005139" y="742372"/>
                  <a:pt x="7928244" y="973312"/>
                  <a:pt x="7953375" y="1135703"/>
                </a:cubicBezTo>
                <a:cubicBezTo>
                  <a:pt x="7961059" y="1291827"/>
                  <a:pt x="7923290" y="1418120"/>
                  <a:pt x="7953375" y="1690927"/>
                </a:cubicBezTo>
                <a:cubicBezTo>
                  <a:pt x="7991246" y="1931963"/>
                  <a:pt x="7897145" y="1948836"/>
                  <a:pt x="7953375" y="2119963"/>
                </a:cubicBezTo>
                <a:cubicBezTo>
                  <a:pt x="7984721" y="2303158"/>
                  <a:pt x="7885606" y="2548449"/>
                  <a:pt x="7953375" y="2675186"/>
                </a:cubicBezTo>
                <a:cubicBezTo>
                  <a:pt x="8001570" y="2788322"/>
                  <a:pt x="7916050" y="2982622"/>
                  <a:pt x="7953375" y="3154697"/>
                </a:cubicBezTo>
                <a:cubicBezTo>
                  <a:pt x="7945096" y="3558823"/>
                  <a:pt x="7756032" y="3809060"/>
                  <a:pt x="7322420" y="3785652"/>
                </a:cubicBezTo>
                <a:cubicBezTo>
                  <a:pt x="7146973" y="3840348"/>
                  <a:pt x="6926960" y="3722292"/>
                  <a:pt x="6697883" y="3785652"/>
                </a:cubicBezTo>
                <a:cubicBezTo>
                  <a:pt x="6485281" y="3815002"/>
                  <a:pt x="6315904" y="3700520"/>
                  <a:pt x="6140261" y="3785652"/>
                </a:cubicBezTo>
                <a:cubicBezTo>
                  <a:pt x="5975019" y="3848249"/>
                  <a:pt x="5734363" y="3792143"/>
                  <a:pt x="5582639" y="3785652"/>
                </a:cubicBezTo>
                <a:cubicBezTo>
                  <a:pt x="5393396" y="3822275"/>
                  <a:pt x="5184651" y="3801654"/>
                  <a:pt x="4891188" y="3785652"/>
                </a:cubicBezTo>
                <a:cubicBezTo>
                  <a:pt x="4558941" y="3777563"/>
                  <a:pt x="4567368" y="3746021"/>
                  <a:pt x="4400480" y="3785652"/>
                </a:cubicBezTo>
                <a:cubicBezTo>
                  <a:pt x="4271140" y="3847287"/>
                  <a:pt x="3947588" y="3711899"/>
                  <a:pt x="3775944" y="3785652"/>
                </a:cubicBezTo>
                <a:cubicBezTo>
                  <a:pt x="3604097" y="3840678"/>
                  <a:pt x="3325153" y="3733518"/>
                  <a:pt x="3151407" y="3785652"/>
                </a:cubicBezTo>
                <a:cubicBezTo>
                  <a:pt x="2968048" y="3851998"/>
                  <a:pt x="2832954" y="3754994"/>
                  <a:pt x="2660699" y="3785652"/>
                </a:cubicBezTo>
                <a:cubicBezTo>
                  <a:pt x="2497399" y="3806182"/>
                  <a:pt x="2444149" y="3774591"/>
                  <a:pt x="2303821" y="3785652"/>
                </a:cubicBezTo>
                <a:cubicBezTo>
                  <a:pt x="2209844" y="3824324"/>
                  <a:pt x="1900504" y="3735907"/>
                  <a:pt x="1679285" y="3785652"/>
                </a:cubicBezTo>
                <a:cubicBezTo>
                  <a:pt x="1419418" y="3784446"/>
                  <a:pt x="1287236" y="3752901"/>
                  <a:pt x="1121662" y="3785652"/>
                </a:cubicBezTo>
                <a:cubicBezTo>
                  <a:pt x="945380" y="3853709"/>
                  <a:pt x="831070" y="3749284"/>
                  <a:pt x="630955" y="3785652"/>
                </a:cubicBezTo>
                <a:cubicBezTo>
                  <a:pt x="254117" y="3741992"/>
                  <a:pt x="71397" y="3408306"/>
                  <a:pt x="0" y="3154697"/>
                </a:cubicBezTo>
                <a:cubicBezTo>
                  <a:pt x="-24737" y="2960266"/>
                  <a:pt x="32" y="2781034"/>
                  <a:pt x="0" y="2649949"/>
                </a:cubicBezTo>
                <a:cubicBezTo>
                  <a:pt x="16336" y="2537735"/>
                  <a:pt x="52382" y="2284184"/>
                  <a:pt x="0" y="2170438"/>
                </a:cubicBezTo>
                <a:cubicBezTo>
                  <a:pt x="-51414" y="2055241"/>
                  <a:pt x="33078" y="1737670"/>
                  <a:pt x="0" y="1640452"/>
                </a:cubicBezTo>
                <a:cubicBezTo>
                  <a:pt x="-81800" y="1498640"/>
                  <a:pt x="30736" y="1282626"/>
                  <a:pt x="0" y="1160941"/>
                </a:cubicBezTo>
                <a:cubicBezTo>
                  <a:pt x="-31610" y="981264"/>
                  <a:pt x="55411" y="782209"/>
                  <a:pt x="0" y="630955"/>
                </a:cubicBezTo>
                <a:close/>
              </a:path>
              <a:path w="7953375" h="3785652" fill="none" stroke="0" extrusionOk="0">
                <a:moveTo>
                  <a:pt x="0" y="630955"/>
                </a:moveTo>
                <a:cubicBezTo>
                  <a:pt x="-59968" y="258140"/>
                  <a:pt x="121710" y="-73900"/>
                  <a:pt x="630955" y="0"/>
                </a:cubicBezTo>
                <a:cubicBezTo>
                  <a:pt x="777487" y="-34476"/>
                  <a:pt x="864764" y="752"/>
                  <a:pt x="987833" y="0"/>
                </a:cubicBezTo>
                <a:cubicBezTo>
                  <a:pt x="1119781" y="2579"/>
                  <a:pt x="1257052" y="5757"/>
                  <a:pt x="1411626" y="0"/>
                </a:cubicBezTo>
                <a:cubicBezTo>
                  <a:pt x="1501246" y="-19183"/>
                  <a:pt x="1718410" y="65536"/>
                  <a:pt x="1902333" y="0"/>
                </a:cubicBezTo>
                <a:cubicBezTo>
                  <a:pt x="2134086" y="-29909"/>
                  <a:pt x="2312738" y="-657"/>
                  <a:pt x="2459955" y="0"/>
                </a:cubicBezTo>
                <a:cubicBezTo>
                  <a:pt x="2581859" y="-12254"/>
                  <a:pt x="2738401" y="25442"/>
                  <a:pt x="2816834" y="0"/>
                </a:cubicBezTo>
                <a:cubicBezTo>
                  <a:pt x="2918550" y="-44415"/>
                  <a:pt x="3104570" y="93737"/>
                  <a:pt x="3307541" y="0"/>
                </a:cubicBezTo>
                <a:cubicBezTo>
                  <a:pt x="3502857" y="-29044"/>
                  <a:pt x="3746024" y="52638"/>
                  <a:pt x="3998992" y="0"/>
                </a:cubicBezTo>
                <a:cubicBezTo>
                  <a:pt x="4277734" y="3315"/>
                  <a:pt x="4428771" y="31561"/>
                  <a:pt x="4623529" y="0"/>
                </a:cubicBezTo>
                <a:cubicBezTo>
                  <a:pt x="4822182" y="-23218"/>
                  <a:pt x="4850045" y="9051"/>
                  <a:pt x="5047322" y="0"/>
                </a:cubicBezTo>
                <a:cubicBezTo>
                  <a:pt x="5249109" y="-45274"/>
                  <a:pt x="5382623" y="-9374"/>
                  <a:pt x="5738773" y="0"/>
                </a:cubicBezTo>
                <a:cubicBezTo>
                  <a:pt x="6056614" y="-4299"/>
                  <a:pt x="6116868" y="-8582"/>
                  <a:pt x="6363310" y="0"/>
                </a:cubicBezTo>
                <a:cubicBezTo>
                  <a:pt x="6577047" y="4501"/>
                  <a:pt x="6966904" y="30587"/>
                  <a:pt x="7322420" y="0"/>
                </a:cubicBezTo>
                <a:cubicBezTo>
                  <a:pt x="7665479" y="-4282"/>
                  <a:pt x="7949229" y="304674"/>
                  <a:pt x="7953375" y="630955"/>
                </a:cubicBezTo>
                <a:cubicBezTo>
                  <a:pt x="8011389" y="906108"/>
                  <a:pt x="7917297" y="1034774"/>
                  <a:pt x="7953375" y="1186178"/>
                </a:cubicBezTo>
                <a:cubicBezTo>
                  <a:pt x="7995387" y="1343007"/>
                  <a:pt x="7933956" y="1559908"/>
                  <a:pt x="7953375" y="1716164"/>
                </a:cubicBezTo>
                <a:cubicBezTo>
                  <a:pt x="8001796" y="1840816"/>
                  <a:pt x="7908605" y="2024260"/>
                  <a:pt x="7953375" y="2145200"/>
                </a:cubicBezTo>
                <a:cubicBezTo>
                  <a:pt x="7995131" y="2307977"/>
                  <a:pt x="7908978" y="2557790"/>
                  <a:pt x="7953375" y="2675186"/>
                </a:cubicBezTo>
                <a:cubicBezTo>
                  <a:pt x="8011161" y="2854148"/>
                  <a:pt x="7897684" y="2917590"/>
                  <a:pt x="7953375" y="3154697"/>
                </a:cubicBezTo>
                <a:cubicBezTo>
                  <a:pt x="8048644" y="3574414"/>
                  <a:pt x="7660964" y="3766947"/>
                  <a:pt x="7322420" y="3785652"/>
                </a:cubicBezTo>
                <a:cubicBezTo>
                  <a:pt x="7192876" y="3769485"/>
                  <a:pt x="6884346" y="3729812"/>
                  <a:pt x="6764798" y="3785652"/>
                </a:cubicBezTo>
                <a:cubicBezTo>
                  <a:pt x="6643550" y="3836349"/>
                  <a:pt x="6466730" y="3774231"/>
                  <a:pt x="6274090" y="3785652"/>
                </a:cubicBezTo>
                <a:cubicBezTo>
                  <a:pt x="6078263" y="3819964"/>
                  <a:pt x="5985098" y="3727587"/>
                  <a:pt x="5783383" y="3785652"/>
                </a:cubicBezTo>
                <a:cubicBezTo>
                  <a:pt x="5596704" y="3836045"/>
                  <a:pt x="5444701" y="3749287"/>
                  <a:pt x="5359590" y="3785652"/>
                </a:cubicBezTo>
                <a:cubicBezTo>
                  <a:pt x="5211972" y="3822632"/>
                  <a:pt x="4966233" y="3716951"/>
                  <a:pt x="4735054" y="3785652"/>
                </a:cubicBezTo>
                <a:cubicBezTo>
                  <a:pt x="4506211" y="3836510"/>
                  <a:pt x="4504101" y="3771514"/>
                  <a:pt x="4378175" y="3785652"/>
                </a:cubicBezTo>
                <a:cubicBezTo>
                  <a:pt x="4297709" y="3791274"/>
                  <a:pt x="4089109" y="3729026"/>
                  <a:pt x="3954383" y="3785652"/>
                </a:cubicBezTo>
                <a:cubicBezTo>
                  <a:pt x="3791782" y="3827470"/>
                  <a:pt x="3427665" y="3761579"/>
                  <a:pt x="3262931" y="3785652"/>
                </a:cubicBezTo>
                <a:cubicBezTo>
                  <a:pt x="3112269" y="3823688"/>
                  <a:pt x="3018591" y="3795240"/>
                  <a:pt x="2906053" y="3785652"/>
                </a:cubicBezTo>
                <a:cubicBezTo>
                  <a:pt x="2802307" y="3779323"/>
                  <a:pt x="2669864" y="3780132"/>
                  <a:pt x="2549175" y="3785652"/>
                </a:cubicBezTo>
                <a:cubicBezTo>
                  <a:pt x="2452661" y="3799422"/>
                  <a:pt x="2140880" y="3718085"/>
                  <a:pt x="1924638" y="3785652"/>
                </a:cubicBezTo>
                <a:cubicBezTo>
                  <a:pt x="1704604" y="3859335"/>
                  <a:pt x="1676516" y="3747838"/>
                  <a:pt x="1433931" y="3785652"/>
                </a:cubicBezTo>
                <a:cubicBezTo>
                  <a:pt x="1232139" y="3898004"/>
                  <a:pt x="861615" y="3732098"/>
                  <a:pt x="630955" y="3785652"/>
                </a:cubicBezTo>
                <a:cubicBezTo>
                  <a:pt x="332874" y="3811490"/>
                  <a:pt x="92626" y="3507135"/>
                  <a:pt x="0" y="3154697"/>
                </a:cubicBezTo>
                <a:cubicBezTo>
                  <a:pt x="-4141" y="3031292"/>
                  <a:pt x="52321" y="2876854"/>
                  <a:pt x="0" y="2675186"/>
                </a:cubicBezTo>
                <a:cubicBezTo>
                  <a:pt x="-8919" y="2473760"/>
                  <a:pt x="48225" y="2361785"/>
                  <a:pt x="0" y="2246150"/>
                </a:cubicBezTo>
                <a:cubicBezTo>
                  <a:pt x="-73514" y="2156538"/>
                  <a:pt x="67015" y="1878295"/>
                  <a:pt x="0" y="1716164"/>
                </a:cubicBezTo>
                <a:cubicBezTo>
                  <a:pt x="-65021" y="1582538"/>
                  <a:pt x="76653" y="1360917"/>
                  <a:pt x="0" y="1236653"/>
                </a:cubicBezTo>
                <a:cubicBezTo>
                  <a:pt x="-45090" y="1112895"/>
                  <a:pt x="23336" y="862190"/>
                  <a:pt x="0" y="630955"/>
                </a:cubicBezTo>
                <a:close/>
              </a:path>
            </a:pathLst>
          </a:custGeom>
          <a:solidFill>
            <a:schemeClr val="accent6">
              <a:lumMod val="20000"/>
              <a:lumOff val="80000"/>
            </a:schemeClr>
          </a:solidFill>
          <a:ln w="28575">
            <a:solidFill>
              <a:srgbClr val="C00000"/>
            </a:solidFill>
            <a:prstDash val="sysDash"/>
            <a:extLst>
              <a:ext uri="{C807C97D-BFC1-408E-A445-0C87EB9F89A2}">
                <ask:lineSketchStyleProps xmlns="" xmlns:ask="http://schemas.microsoft.com/office/drawing/2018/sketchyshapes" sd="3944498212">
                  <a:custGeom>
                    <a:avLst/>
                    <a:gdLst>
                      <a:gd name="connsiteX0" fmla="*/ 0 w 7953375"/>
                      <a:gd name="connsiteY0" fmla="*/ 630955 h 3785652"/>
                      <a:gd name="connsiteX1" fmla="*/ 630955 w 7953375"/>
                      <a:gd name="connsiteY1" fmla="*/ 0 h 3785652"/>
                      <a:gd name="connsiteX2" fmla="*/ 987833 w 7953375"/>
                      <a:gd name="connsiteY2" fmla="*/ 0 h 3785652"/>
                      <a:gd name="connsiteX3" fmla="*/ 1411626 w 7953375"/>
                      <a:gd name="connsiteY3" fmla="*/ 0 h 3785652"/>
                      <a:gd name="connsiteX4" fmla="*/ 1902333 w 7953375"/>
                      <a:gd name="connsiteY4" fmla="*/ 0 h 3785652"/>
                      <a:gd name="connsiteX5" fmla="*/ 2459955 w 7953375"/>
                      <a:gd name="connsiteY5" fmla="*/ 0 h 3785652"/>
                      <a:gd name="connsiteX6" fmla="*/ 2816834 w 7953375"/>
                      <a:gd name="connsiteY6" fmla="*/ 0 h 3785652"/>
                      <a:gd name="connsiteX7" fmla="*/ 3307541 w 7953375"/>
                      <a:gd name="connsiteY7" fmla="*/ 0 h 3785652"/>
                      <a:gd name="connsiteX8" fmla="*/ 3998992 w 7953375"/>
                      <a:gd name="connsiteY8" fmla="*/ 0 h 3785652"/>
                      <a:gd name="connsiteX9" fmla="*/ 4623529 w 7953375"/>
                      <a:gd name="connsiteY9" fmla="*/ 0 h 3785652"/>
                      <a:gd name="connsiteX10" fmla="*/ 5047322 w 7953375"/>
                      <a:gd name="connsiteY10" fmla="*/ 0 h 3785652"/>
                      <a:gd name="connsiteX11" fmla="*/ 5738773 w 7953375"/>
                      <a:gd name="connsiteY11" fmla="*/ 0 h 3785652"/>
                      <a:gd name="connsiteX12" fmla="*/ 6363310 w 7953375"/>
                      <a:gd name="connsiteY12" fmla="*/ 0 h 3785652"/>
                      <a:gd name="connsiteX13" fmla="*/ 7322420 w 7953375"/>
                      <a:gd name="connsiteY13" fmla="*/ 0 h 3785652"/>
                      <a:gd name="connsiteX14" fmla="*/ 7953375 w 7953375"/>
                      <a:gd name="connsiteY14" fmla="*/ 630955 h 3785652"/>
                      <a:gd name="connsiteX15" fmla="*/ 7953375 w 7953375"/>
                      <a:gd name="connsiteY15" fmla="*/ 1186178 h 3785652"/>
                      <a:gd name="connsiteX16" fmla="*/ 7953375 w 7953375"/>
                      <a:gd name="connsiteY16" fmla="*/ 1716164 h 3785652"/>
                      <a:gd name="connsiteX17" fmla="*/ 7953375 w 7953375"/>
                      <a:gd name="connsiteY17" fmla="*/ 2145200 h 3785652"/>
                      <a:gd name="connsiteX18" fmla="*/ 7953375 w 7953375"/>
                      <a:gd name="connsiteY18" fmla="*/ 2675186 h 3785652"/>
                      <a:gd name="connsiteX19" fmla="*/ 7953375 w 7953375"/>
                      <a:gd name="connsiteY19" fmla="*/ 3154697 h 3785652"/>
                      <a:gd name="connsiteX20" fmla="*/ 7322420 w 7953375"/>
                      <a:gd name="connsiteY20" fmla="*/ 3785652 h 3785652"/>
                      <a:gd name="connsiteX21" fmla="*/ 6764798 w 7953375"/>
                      <a:gd name="connsiteY21" fmla="*/ 3785652 h 3785652"/>
                      <a:gd name="connsiteX22" fmla="*/ 6274090 w 7953375"/>
                      <a:gd name="connsiteY22" fmla="*/ 3785652 h 3785652"/>
                      <a:gd name="connsiteX23" fmla="*/ 5783383 w 7953375"/>
                      <a:gd name="connsiteY23" fmla="*/ 3785652 h 3785652"/>
                      <a:gd name="connsiteX24" fmla="*/ 5359590 w 7953375"/>
                      <a:gd name="connsiteY24" fmla="*/ 3785652 h 3785652"/>
                      <a:gd name="connsiteX25" fmla="*/ 4735054 w 7953375"/>
                      <a:gd name="connsiteY25" fmla="*/ 3785652 h 3785652"/>
                      <a:gd name="connsiteX26" fmla="*/ 4378175 w 7953375"/>
                      <a:gd name="connsiteY26" fmla="*/ 3785652 h 3785652"/>
                      <a:gd name="connsiteX27" fmla="*/ 3954383 w 7953375"/>
                      <a:gd name="connsiteY27" fmla="*/ 3785652 h 3785652"/>
                      <a:gd name="connsiteX28" fmla="*/ 3262931 w 7953375"/>
                      <a:gd name="connsiteY28" fmla="*/ 3785652 h 3785652"/>
                      <a:gd name="connsiteX29" fmla="*/ 2906053 w 7953375"/>
                      <a:gd name="connsiteY29" fmla="*/ 3785652 h 3785652"/>
                      <a:gd name="connsiteX30" fmla="*/ 2549175 w 7953375"/>
                      <a:gd name="connsiteY30" fmla="*/ 3785652 h 3785652"/>
                      <a:gd name="connsiteX31" fmla="*/ 1924638 w 7953375"/>
                      <a:gd name="connsiteY31" fmla="*/ 3785652 h 3785652"/>
                      <a:gd name="connsiteX32" fmla="*/ 1433931 w 7953375"/>
                      <a:gd name="connsiteY32" fmla="*/ 3785652 h 3785652"/>
                      <a:gd name="connsiteX33" fmla="*/ 630955 w 7953375"/>
                      <a:gd name="connsiteY33" fmla="*/ 3785652 h 3785652"/>
                      <a:gd name="connsiteX34" fmla="*/ 0 w 7953375"/>
                      <a:gd name="connsiteY34" fmla="*/ 3154697 h 3785652"/>
                      <a:gd name="connsiteX35" fmla="*/ 0 w 7953375"/>
                      <a:gd name="connsiteY35" fmla="*/ 2675186 h 3785652"/>
                      <a:gd name="connsiteX36" fmla="*/ 0 w 7953375"/>
                      <a:gd name="connsiteY36" fmla="*/ 2246150 h 3785652"/>
                      <a:gd name="connsiteX37" fmla="*/ 0 w 7953375"/>
                      <a:gd name="connsiteY37" fmla="*/ 1716164 h 3785652"/>
                      <a:gd name="connsiteX38" fmla="*/ 0 w 7953375"/>
                      <a:gd name="connsiteY38" fmla="*/ 1236653 h 3785652"/>
                      <a:gd name="connsiteX39" fmla="*/ 0 w 7953375"/>
                      <a:gd name="connsiteY39" fmla="*/ 630955 h 378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953375" h="3785652" fill="none" extrusionOk="0">
                        <a:moveTo>
                          <a:pt x="0" y="630955"/>
                        </a:moveTo>
                        <a:cubicBezTo>
                          <a:pt x="6903" y="226213"/>
                          <a:pt x="198042" y="-57055"/>
                          <a:pt x="630955" y="0"/>
                        </a:cubicBezTo>
                        <a:cubicBezTo>
                          <a:pt x="786035" y="-37004"/>
                          <a:pt x="860489" y="2119"/>
                          <a:pt x="987833" y="0"/>
                        </a:cubicBezTo>
                        <a:cubicBezTo>
                          <a:pt x="1115177" y="-2119"/>
                          <a:pt x="1289292" y="15344"/>
                          <a:pt x="1411626" y="0"/>
                        </a:cubicBezTo>
                        <a:cubicBezTo>
                          <a:pt x="1533960" y="-15344"/>
                          <a:pt x="1698966" y="23036"/>
                          <a:pt x="1902333" y="0"/>
                        </a:cubicBezTo>
                        <a:cubicBezTo>
                          <a:pt x="2105700" y="-23036"/>
                          <a:pt x="2342296" y="8570"/>
                          <a:pt x="2459955" y="0"/>
                        </a:cubicBezTo>
                        <a:cubicBezTo>
                          <a:pt x="2577614" y="-8570"/>
                          <a:pt x="2733789" y="27005"/>
                          <a:pt x="2816834" y="0"/>
                        </a:cubicBezTo>
                        <a:cubicBezTo>
                          <a:pt x="2899879" y="-27005"/>
                          <a:pt x="3107859" y="53792"/>
                          <a:pt x="3307541" y="0"/>
                        </a:cubicBezTo>
                        <a:cubicBezTo>
                          <a:pt x="3507223" y="-53792"/>
                          <a:pt x="3695092" y="24643"/>
                          <a:pt x="3998992" y="0"/>
                        </a:cubicBezTo>
                        <a:cubicBezTo>
                          <a:pt x="4302892" y="-24643"/>
                          <a:pt x="4428044" y="35204"/>
                          <a:pt x="4623529" y="0"/>
                        </a:cubicBezTo>
                        <a:cubicBezTo>
                          <a:pt x="4819014" y="-35204"/>
                          <a:pt x="4849758" y="7570"/>
                          <a:pt x="5047322" y="0"/>
                        </a:cubicBezTo>
                        <a:cubicBezTo>
                          <a:pt x="5244886" y="-7570"/>
                          <a:pt x="5420780" y="5756"/>
                          <a:pt x="5738773" y="0"/>
                        </a:cubicBezTo>
                        <a:cubicBezTo>
                          <a:pt x="6056766" y="-5756"/>
                          <a:pt x="6115326" y="165"/>
                          <a:pt x="6363310" y="0"/>
                        </a:cubicBezTo>
                        <a:cubicBezTo>
                          <a:pt x="6611294" y="-165"/>
                          <a:pt x="6983048" y="26373"/>
                          <a:pt x="7322420" y="0"/>
                        </a:cubicBezTo>
                        <a:cubicBezTo>
                          <a:pt x="7659222" y="-23492"/>
                          <a:pt x="8025254" y="272887"/>
                          <a:pt x="7953375" y="630955"/>
                        </a:cubicBezTo>
                        <a:cubicBezTo>
                          <a:pt x="8004092" y="898108"/>
                          <a:pt x="7901622" y="1020501"/>
                          <a:pt x="7953375" y="1186178"/>
                        </a:cubicBezTo>
                        <a:cubicBezTo>
                          <a:pt x="8005128" y="1351855"/>
                          <a:pt x="7922686" y="1565358"/>
                          <a:pt x="7953375" y="1716164"/>
                        </a:cubicBezTo>
                        <a:cubicBezTo>
                          <a:pt x="7984064" y="1866970"/>
                          <a:pt x="7919202" y="2029255"/>
                          <a:pt x="7953375" y="2145200"/>
                        </a:cubicBezTo>
                        <a:cubicBezTo>
                          <a:pt x="7987548" y="2261145"/>
                          <a:pt x="7918252" y="2520518"/>
                          <a:pt x="7953375" y="2675186"/>
                        </a:cubicBezTo>
                        <a:cubicBezTo>
                          <a:pt x="7988498" y="2829854"/>
                          <a:pt x="7912549" y="2945905"/>
                          <a:pt x="7953375" y="3154697"/>
                        </a:cubicBezTo>
                        <a:cubicBezTo>
                          <a:pt x="7968350" y="3579530"/>
                          <a:pt x="7620244" y="3798542"/>
                          <a:pt x="7322420" y="3785652"/>
                        </a:cubicBezTo>
                        <a:cubicBezTo>
                          <a:pt x="7181175" y="3785804"/>
                          <a:pt x="6889446" y="3730123"/>
                          <a:pt x="6764798" y="3785652"/>
                        </a:cubicBezTo>
                        <a:cubicBezTo>
                          <a:pt x="6640150" y="3841181"/>
                          <a:pt x="6480189" y="3752046"/>
                          <a:pt x="6274090" y="3785652"/>
                        </a:cubicBezTo>
                        <a:cubicBezTo>
                          <a:pt x="6067991" y="3819258"/>
                          <a:pt x="5974337" y="3731373"/>
                          <a:pt x="5783383" y="3785652"/>
                        </a:cubicBezTo>
                        <a:cubicBezTo>
                          <a:pt x="5592429" y="3839931"/>
                          <a:pt x="5446377" y="3750519"/>
                          <a:pt x="5359590" y="3785652"/>
                        </a:cubicBezTo>
                        <a:cubicBezTo>
                          <a:pt x="5272803" y="3820785"/>
                          <a:pt x="4961244" y="3737470"/>
                          <a:pt x="4735054" y="3785652"/>
                        </a:cubicBezTo>
                        <a:cubicBezTo>
                          <a:pt x="4508864" y="3833834"/>
                          <a:pt x="4503166" y="3782523"/>
                          <a:pt x="4378175" y="3785652"/>
                        </a:cubicBezTo>
                        <a:cubicBezTo>
                          <a:pt x="4253184" y="3788781"/>
                          <a:pt x="4096735" y="3737498"/>
                          <a:pt x="3954383" y="3785652"/>
                        </a:cubicBezTo>
                        <a:cubicBezTo>
                          <a:pt x="3812031" y="3833806"/>
                          <a:pt x="3404963" y="3775402"/>
                          <a:pt x="3262931" y="3785652"/>
                        </a:cubicBezTo>
                        <a:cubicBezTo>
                          <a:pt x="3120899" y="3795902"/>
                          <a:pt x="3013558" y="3784713"/>
                          <a:pt x="2906053" y="3785652"/>
                        </a:cubicBezTo>
                        <a:cubicBezTo>
                          <a:pt x="2798548" y="3786591"/>
                          <a:pt x="2668060" y="3771906"/>
                          <a:pt x="2549175" y="3785652"/>
                        </a:cubicBezTo>
                        <a:cubicBezTo>
                          <a:pt x="2430290" y="3799398"/>
                          <a:pt x="2131918" y="3718960"/>
                          <a:pt x="1924638" y="3785652"/>
                        </a:cubicBezTo>
                        <a:cubicBezTo>
                          <a:pt x="1717358" y="3852344"/>
                          <a:pt x="1670902" y="3746268"/>
                          <a:pt x="1433931" y="3785652"/>
                        </a:cubicBezTo>
                        <a:cubicBezTo>
                          <a:pt x="1196960" y="3825036"/>
                          <a:pt x="932426" y="3769783"/>
                          <a:pt x="630955" y="3785652"/>
                        </a:cubicBezTo>
                        <a:cubicBezTo>
                          <a:pt x="288461" y="3781013"/>
                          <a:pt x="54865" y="3493086"/>
                          <a:pt x="0" y="3154697"/>
                        </a:cubicBezTo>
                        <a:cubicBezTo>
                          <a:pt x="-40735" y="3026738"/>
                          <a:pt x="27448" y="2880265"/>
                          <a:pt x="0" y="2675186"/>
                        </a:cubicBezTo>
                        <a:cubicBezTo>
                          <a:pt x="-27448" y="2470107"/>
                          <a:pt x="47381" y="2365575"/>
                          <a:pt x="0" y="2246150"/>
                        </a:cubicBezTo>
                        <a:cubicBezTo>
                          <a:pt x="-47381" y="2126725"/>
                          <a:pt x="62362" y="1838574"/>
                          <a:pt x="0" y="1716164"/>
                        </a:cubicBezTo>
                        <a:cubicBezTo>
                          <a:pt x="-62362" y="1593754"/>
                          <a:pt x="52711" y="1379531"/>
                          <a:pt x="0" y="1236653"/>
                        </a:cubicBezTo>
                        <a:cubicBezTo>
                          <a:pt x="-52711" y="1093775"/>
                          <a:pt x="25827" y="898128"/>
                          <a:pt x="0" y="630955"/>
                        </a:cubicBezTo>
                        <a:close/>
                      </a:path>
                      <a:path w="7953375" h="3785652" stroke="0" extrusionOk="0">
                        <a:moveTo>
                          <a:pt x="0" y="630955"/>
                        </a:moveTo>
                        <a:cubicBezTo>
                          <a:pt x="-52036" y="307333"/>
                          <a:pt x="185838" y="-21329"/>
                          <a:pt x="630955" y="0"/>
                        </a:cubicBezTo>
                        <a:cubicBezTo>
                          <a:pt x="813075" y="-4937"/>
                          <a:pt x="952128" y="32961"/>
                          <a:pt x="1121662" y="0"/>
                        </a:cubicBezTo>
                        <a:cubicBezTo>
                          <a:pt x="1291196" y="-32961"/>
                          <a:pt x="1458902" y="34352"/>
                          <a:pt x="1545455" y="0"/>
                        </a:cubicBezTo>
                        <a:cubicBezTo>
                          <a:pt x="1632008" y="-34352"/>
                          <a:pt x="1793989" y="35064"/>
                          <a:pt x="1902333" y="0"/>
                        </a:cubicBezTo>
                        <a:cubicBezTo>
                          <a:pt x="2010677" y="-35064"/>
                          <a:pt x="2141148" y="737"/>
                          <a:pt x="2259211" y="0"/>
                        </a:cubicBezTo>
                        <a:cubicBezTo>
                          <a:pt x="2377274" y="-737"/>
                          <a:pt x="2590702" y="36544"/>
                          <a:pt x="2749919" y="0"/>
                        </a:cubicBezTo>
                        <a:cubicBezTo>
                          <a:pt x="2909136" y="-36544"/>
                          <a:pt x="2993762" y="20061"/>
                          <a:pt x="3173712" y="0"/>
                        </a:cubicBezTo>
                        <a:cubicBezTo>
                          <a:pt x="3353662" y="-20061"/>
                          <a:pt x="3462133" y="24472"/>
                          <a:pt x="3731334" y="0"/>
                        </a:cubicBezTo>
                        <a:cubicBezTo>
                          <a:pt x="4000535" y="-24472"/>
                          <a:pt x="4130648" y="60336"/>
                          <a:pt x="4355871" y="0"/>
                        </a:cubicBezTo>
                        <a:cubicBezTo>
                          <a:pt x="4581094" y="-60336"/>
                          <a:pt x="4673379" y="34763"/>
                          <a:pt x="4779663" y="0"/>
                        </a:cubicBezTo>
                        <a:cubicBezTo>
                          <a:pt x="4885947" y="-34763"/>
                          <a:pt x="5241140" y="53748"/>
                          <a:pt x="5404200" y="0"/>
                        </a:cubicBezTo>
                        <a:cubicBezTo>
                          <a:pt x="5567260" y="-53748"/>
                          <a:pt x="5780409" y="40283"/>
                          <a:pt x="6028737" y="0"/>
                        </a:cubicBezTo>
                        <a:cubicBezTo>
                          <a:pt x="6277065" y="-40283"/>
                          <a:pt x="6336122" y="23076"/>
                          <a:pt x="6452530" y="0"/>
                        </a:cubicBezTo>
                        <a:cubicBezTo>
                          <a:pt x="6568938" y="-23076"/>
                          <a:pt x="7024273" y="74790"/>
                          <a:pt x="7322420" y="0"/>
                        </a:cubicBezTo>
                        <a:cubicBezTo>
                          <a:pt x="7678255" y="12271"/>
                          <a:pt x="8035826" y="310080"/>
                          <a:pt x="7953375" y="630955"/>
                        </a:cubicBezTo>
                        <a:cubicBezTo>
                          <a:pt x="8012567" y="776135"/>
                          <a:pt x="7942724" y="972259"/>
                          <a:pt x="7953375" y="1135703"/>
                        </a:cubicBezTo>
                        <a:cubicBezTo>
                          <a:pt x="7964026" y="1299147"/>
                          <a:pt x="7912612" y="1438215"/>
                          <a:pt x="7953375" y="1690927"/>
                        </a:cubicBezTo>
                        <a:cubicBezTo>
                          <a:pt x="7994138" y="1943639"/>
                          <a:pt x="7912405" y="1965169"/>
                          <a:pt x="7953375" y="2119963"/>
                        </a:cubicBezTo>
                        <a:cubicBezTo>
                          <a:pt x="7994345" y="2274757"/>
                          <a:pt x="7896982" y="2537537"/>
                          <a:pt x="7953375" y="2675186"/>
                        </a:cubicBezTo>
                        <a:cubicBezTo>
                          <a:pt x="8009768" y="2812835"/>
                          <a:pt x="7904036" y="2937560"/>
                          <a:pt x="7953375" y="3154697"/>
                        </a:cubicBezTo>
                        <a:cubicBezTo>
                          <a:pt x="7907949" y="3481751"/>
                          <a:pt x="7675067" y="3811469"/>
                          <a:pt x="7322420" y="3785652"/>
                        </a:cubicBezTo>
                        <a:cubicBezTo>
                          <a:pt x="7144613" y="3849539"/>
                          <a:pt x="6910920" y="3712059"/>
                          <a:pt x="6697883" y="3785652"/>
                        </a:cubicBezTo>
                        <a:cubicBezTo>
                          <a:pt x="6484846" y="3859245"/>
                          <a:pt x="6301763" y="3721772"/>
                          <a:pt x="6140261" y="3785652"/>
                        </a:cubicBezTo>
                        <a:cubicBezTo>
                          <a:pt x="5978759" y="3849532"/>
                          <a:pt x="5739244" y="3759971"/>
                          <a:pt x="5582639" y="3785652"/>
                        </a:cubicBezTo>
                        <a:cubicBezTo>
                          <a:pt x="5426034" y="3811333"/>
                          <a:pt x="5231498" y="3783049"/>
                          <a:pt x="4891188" y="3785652"/>
                        </a:cubicBezTo>
                        <a:cubicBezTo>
                          <a:pt x="4550878" y="3788255"/>
                          <a:pt x="4560870" y="3741440"/>
                          <a:pt x="4400480" y="3785652"/>
                        </a:cubicBezTo>
                        <a:cubicBezTo>
                          <a:pt x="4240090" y="3829864"/>
                          <a:pt x="3940918" y="3724243"/>
                          <a:pt x="3775944" y="3785652"/>
                        </a:cubicBezTo>
                        <a:cubicBezTo>
                          <a:pt x="3610970" y="3847061"/>
                          <a:pt x="3358636" y="3726891"/>
                          <a:pt x="3151407" y="3785652"/>
                        </a:cubicBezTo>
                        <a:cubicBezTo>
                          <a:pt x="2944178" y="3844413"/>
                          <a:pt x="2828957" y="3773969"/>
                          <a:pt x="2660699" y="3785652"/>
                        </a:cubicBezTo>
                        <a:cubicBezTo>
                          <a:pt x="2492441" y="3797335"/>
                          <a:pt x="2449475" y="3777666"/>
                          <a:pt x="2303821" y="3785652"/>
                        </a:cubicBezTo>
                        <a:cubicBezTo>
                          <a:pt x="2158167" y="3793638"/>
                          <a:pt x="1944635" y="3775113"/>
                          <a:pt x="1679285" y="3785652"/>
                        </a:cubicBezTo>
                        <a:cubicBezTo>
                          <a:pt x="1413935" y="3796191"/>
                          <a:pt x="1308815" y="3741459"/>
                          <a:pt x="1121662" y="3785652"/>
                        </a:cubicBezTo>
                        <a:cubicBezTo>
                          <a:pt x="934509" y="3829845"/>
                          <a:pt x="839642" y="3754860"/>
                          <a:pt x="630955" y="3785652"/>
                        </a:cubicBezTo>
                        <a:cubicBezTo>
                          <a:pt x="252509" y="3776272"/>
                          <a:pt x="37999" y="3480027"/>
                          <a:pt x="0" y="3154697"/>
                        </a:cubicBezTo>
                        <a:cubicBezTo>
                          <a:pt x="-26337" y="2964072"/>
                          <a:pt x="3689" y="2755421"/>
                          <a:pt x="0" y="2649949"/>
                        </a:cubicBezTo>
                        <a:cubicBezTo>
                          <a:pt x="-3689" y="2544477"/>
                          <a:pt x="57183" y="2281894"/>
                          <a:pt x="0" y="2170438"/>
                        </a:cubicBezTo>
                        <a:cubicBezTo>
                          <a:pt x="-57183" y="2058982"/>
                          <a:pt x="30133" y="1779976"/>
                          <a:pt x="0" y="1640452"/>
                        </a:cubicBezTo>
                        <a:cubicBezTo>
                          <a:pt x="-30133" y="1500928"/>
                          <a:pt x="45802" y="1333321"/>
                          <a:pt x="0" y="1160941"/>
                        </a:cubicBezTo>
                        <a:cubicBezTo>
                          <a:pt x="-45802" y="988561"/>
                          <a:pt x="26625" y="774769"/>
                          <a:pt x="0" y="630955"/>
                        </a:cubicBezTo>
                        <a:close/>
                      </a:path>
                    </a:pathLst>
                  </a:custGeom>
                  <ask:type>
                    <ask:lineSketchScribble/>
                  </ask:type>
                </ask:lineSketchStyleProps>
              </a:ext>
            </a:extLst>
          </a:ln>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Khăn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quàng</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đỏ</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có</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h</a:t>
            </a: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ình tam giác cân, có đường cao bằng một phần tư cạnh đáy.</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Khăn quàng đỏ là một phần cờ Tổ quốc, màu đỏ tượng trưng cho lí tưởng cách mạng.</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descr="Icon&#10;&#10;Description automatically generated">
            <a:extLst>
              <a:ext uri="{FF2B5EF4-FFF2-40B4-BE49-F238E27FC236}">
                <a16:creationId xmlns:a16="http://schemas.microsoft.com/office/drawing/2014/main" id="{9CE86333-9538-427B-AB8F-5EC62B8F1CB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1533525"/>
            <a:ext cx="3733800" cy="3733800"/>
          </a:xfrm>
          <a:prstGeom prst="rect">
            <a:avLst/>
          </a:prstGeom>
        </p:spPr>
      </p:pic>
    </p:spTree>
    <p:extLst>
      <p:ext uri="{BB962C8B-B14F-4D97-AF65-F5344CB8AC3E}">
        <p14:creationId xmlns:p14="http://schemas.microsoft.com/office/powerpoint/2010/main" val="2504316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bg/>
                                          </p:spTgt>
                                        </p:tgtEl>
                                        <p:attrNameLst>
                                          <p:attrName>style.visibility</p:attrName>
                                        </p:attrNameLst>
                                      </p:cBhvr>
                                      <p:to>
                                        <p:strVal val="visible"/>
                                      </p:to>
                                    </p:set>
                                    <p:animEffect transition="in" filter="barn(inVertical)">
                                      <p:cBhvr>
                                        <p:cTn id="17" dur="500"/>
                                        <p:tgtEl>
                                          <p:spTgt spid="12">
                                            <p:bg/>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arn(inVertical)">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barn(inVertical)">
                                      <p:cBhvr>
                                        <p:cTn id="2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123826" y="721391"/>
            <a:ext cx="11953874" cy="55257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微软雅黑" panose="020B0503020204020204" pitchFamily="34" charset="-122"/>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sp>
        <p:nvSpPr>
          <p:cNvPr id="29" name="TextBox 28">
            <a:extLst>
              <a:ext uri="{FF2B5EF4-FFF2-40B4-BE49-F238E27FC236}">
                <a16:creationId xmlns:a16="http://schemas.microsoft.com/office/drawing/2014/main" id="{6FF81F9A-E499-4F36-B2AC-82E101217D84}"/>
              </a:ext>
            </a:extLst>
          </p:cNvPr>
          <p:cNvSpPr txBox="1"/>
          <p:nvPr/>
        </p:nvSpPr>
        <p:spPr>
          <a:xfrm>
            <a:off x="3438525" y="311751"/>
            <a:ext cx="5572124" cy="715089"/>
          </a:xfrm>
          <a:prstGeom prst="roundRect">
            <a:avLst/>
          </a:prstGeom>
          <a:solidFill>
            <a:schemeClr val="accent5">
              <a:lumMod val="20000"/>
              <a:lumOff val="80000"/>
            </a:schemeClr>
          </a:solidFill>
        </p:spPr>
        <p:txBody>
          <a:bodyPr wrap="square">
            <a:spAutoFit/>
          </a:bodyPr>
          <a:lstStyle/>
          <a:p>
            <a:pPr lvl="0" algn="ctr"/>
            <a:r>
              <a:rPr lang="en-US" sz="3600" b="1" dirty="0">
                <a:solidFill>
                  <a:srgbClr val="000000"/>
                </a:solidFill>
                <a:latin typeface="Cambria" panose="02040503050406030204" pitchFamily="18" charset="0"/>
                <a:ea typeface="Cambria" panose="02040503050406030204" pitchFamily="18" charset="0"/>
                <a:cs typeface="Calibri" panose="020F0502020204030204" pitchFamily="34" charset="0"/>
              </a:rPr>
              <a:t>Ý </a:t>
            </a:r>
            <a:r>
              <a:rPr lang="en-US" sz="3600" b="1" dirty="0" err="1">
                <a:solidFill>
                  <a:srgbClr val="000000"/>
                </a:solidFill>
                <a:latin typeface="Cambria" panose="02040503050406030204" pitchFamily="18" charset="0"/>
                <a:ea typeface="Cambria" panose="02040503050406030204" pitchFamily="18" charset="0"/>
                <a:cs typeface="Calibri" panose="020F0502020204030204" pitchFamily="34" charset="0"/>
              </a:rPr>
              <a:t>nghĩa</a:t>
            </a:r>
            <a:r>
              <a:rPr lang="en-US" sz="36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3600" b="1" dirty="0">
                <a:solidFill>
                  <a:srgbClr val="000000"/>
                </a:solidFill>
                <a:latin typeface="Cambria" panose="02040503050406030204" pitchFamily="18" charset="0"/>
                <a:ea typeface="Cambria" panose="02040503050406030204" pitchFamily="18" charset="0"/>
                <a:cs typeface="Calibri" panose="020F0502020204030204" pitchFamily="34" charset="0"/>
              </a:rPr>
              <a:t>Khăn quàng</a:t>
            </a:r>
            <a:r>
              <a:rPr lang="en-US" sz="36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000000"/>
                </a:solidFill>
                <a:latin typeface="Cambria" panose="02040503050406030204" pitchFamily="18" charset="0"/>
                <a:ea typeface="Cambria" panose="02040503050406030204" pitchFamily="18" charset="0"/>
                <a:cs typeface="Calibri" panose="020F0502020204030204" pitchFamily="34" charset="0"/>
              </a:rPr>
              <a:t>đỏ</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TextBox 11">
            <a:extLst>
              <a:ext uri="{FF2B5EF4-FFF2-40B4-BE49-F238E27FC236}">
                <a16:creationId xmlns:a16="http://schemas.microsoft.com/office/drawing/2014/main" id="{C24B7A39-6A77-4098-8EF1-6EADFEBE7675}"/>
              </a:ext>
            </a:extLst>
          </p:cNvPr>
          <p:cNvSpPr txBox="1"/>
          <p:nvPr/>
        </p:nvSpPr>
        <p:spPr>
          <a:xfrm>
            <a:off x="3733800" y="1403815"/>
            <a:ext cx="8077200" cy="4524315"/>
          </a:xfrm>
          <a:custGeom>
            <a:avLst/>
            <a:gdLst>
              <a:gd name="connsiteX0" fmla="*/ 0 w 8077200"/>
              <a:gd name="connsiteY0" fmla="*/ 754068 h 4524315"/>
              <a:gd name="connsiteX1" fmla="*/ 754068 w 8077200"/>
              <a:gd name="connsiteY1" fmla="*/ 0 h 4524315"/>
              <a:gd name="connsiteX2" fmla="*/ 1154184 w 8077200"/>
              <a:gd name="connsiteY2" fmla="*/ 0 h 4524315"/>
              <a:gd name="connsiteX3" fmla="*/ 1554299 w 8077200"/>
              <a:gd name="connsiteY3" fmla="*/ 0 h 4524315"/>
              <a:gd name="connsiteX4" fmla="*/ 2020106 w 8077200"/>
              <a:gd name="connsiteY4" fmla="*/ 0 h 4524315"/>
              <a:gd name="connsiteX5" fmla="*/ 2551603 w 8077200"/>
              <a:gd name="connsiteY5" fmla="*/ 0 h 4524315"/>
              <a:gd name="connsiteX6" fmla="*/ 3148790 w 8077200"/>
              <a:gd name="connsiteY6" fmla="*/ 0 h 4524315"/>
              <a:gd name="connsiteX7" fmla="*/ 3548906 w 8077200"/>
              <a:gd name="connsiteY7" fmla="*/ 0 h 4524315"/>
              <a:gd name="connsiteX8" fmla="*/ 4080403 w 8077200"/>
              <a:gd name="connsiteY8" fmla="*/ 0 h 4524315"/>
              <a:gd name="connsiteX9" fmla="*/ 4444688 w 8077200"/>
              <a:gd name="connsiteY9" fmla="*/ 0 h 4524315"/>
              <a:gd name="connsiteX10" fmla="*/ 4808972 w 8077200"/>
              <a:gd name="connsiteY10" fmla="*/ 0 h 4524315"/>
              <a:gd name="connsiteX11" fmla="*/ 5471850 w 8077200"/>
              <a:gd name="connsiteY11" fmla="*/ 0 h 4524315"/>
              <a:gd name="connsiteX12" fmla="*/ 5937657 w 8077200"/>
              <a:gd name="connsiteY12" fmla="*/ 0 h 4524315"/>
              <a:gd name="connsiteX13" fmla="*/ 6666226 w 8077200"/>
              <a:gd name="connsiteY13" fmla="*/ 0 h 4524315"/>
              <a:gd name="connsiteX14" fmla="*/ 7323132 w 8077200"/>
              <a:gd name="connsiteY14" fmla="*/ 0 h 4524315"/>
              <a:gd name="connsiteX15" fmla="*/ 8077200 w 8077200"/>
              <a:gd name="connsiteY15" fmla="*/ 754068 h 4524315"/>
              <a:gd name="connsiteX16" fmla="*/ 8077200 w 8077200"/>
              <a:gd name="connsiteY16" fmla="*/ 1196441 h 4524315"/>
              <a:gd name="connsiteX17" fmla="*/ 8077200 w 8077200"/>
              <a:gd name="connsiteY17" fmla="*/ 1668976 h 4524315"/>
              <a:gd name="connsiteX18" fmla="*/ 8077200 w 8077200"/>
              <a:gd name="connsiteY18" fmla="*/ 2201834 h 4524315"/>
              <a:gd name="connsiteX19" fmla="*/ 8077200 w 8077200"/>
              <a:gd name="connsiteY19" fmla="*/ 2614045 h 4524315"/>
              <a:gd name="connsiteX20" fmla="*/ 8077200 w 8077200"/>
              <a:gd name="connsiteY20" fmla="*/ 3146903 h 4524315"/>
              <a:gd name="connsiteX21" fmla="*/ 8077200 w 8077200"/>
              <a:gd name="connsiteY21" fmla="*/ 3770247 h 4524315"/>
              <a:gd name="connsiteX22" fmla="*/ 7323132 w 8077200"/>
              <a:gd name="connsiteY22" fmla="*/ 4524315 h 4524315"/>
              <a:gd name="connsiteX23" fmla="*/ 6725944 w 8077200"/>
              <a:gd name="connsiteY23" fmla="*/ 4524315 h 4524315"/>
              <a:gd name="connsiteX24" fmla="*/ 6194447 w 8077200"/>
              <a:gd name="connsiteY24" fmla="*/ 4524315 h 4524315"/>
              <a:gd name="connsiteX25" fmla="*/ 5662950 w 8077200"/>
              <a:gd name="connsiteY25" fmla="*/ 4524315 h 4524315"/>
              <a:gd name="connsiteX26" fmla="*/ 5197144 w 8077200"/>
              <a:gd name="connsiteY26" fmla="*/ 4524315 h 4524315"/>
              <a:gd name="connsiteX27" fmla="*/ 4534266 w 8077200"/>
              <a:gd name="connsiteY27" fmla="*/ 4524315 h 4524315"/>
              <a:gd name="connsiteX28" fmla="*/ 4134150 w 8077200"/>
              <a:gd name="connsiteY28" fmla="*/ 4524315 h 4524315"/>
              <a:gd name="connsiteX29" fmla="*/ 3668344 w 8077200"/>
              <a:gd name="connsiteY29" fmla="*/ 4524315 h 4524315"/>
              <a:gd name="connsiteX30" fmla="*/ 2939775 w 8077200"/>
              <a:gd name="connsiteY30" fmla="*/ 4524315 h 4524315"/>
              <a:gd name="connsiteX31" fmla="*/ 2539659 w 8077200"/>
              <a:gd name="connsiteY31" fmla="*/ 4524315 h 4524315"/>
              <a:gd name="connsiteX32" fmla="*/ 2139543 w 8077200"/>
              <a:gd name="connsiteY32" fmla="*/ 4524315 h 4524315"/>
              <a:gd name="connsiteX33" fmla="*/ 1476665 w 8077200"/>
              <a:gd name="connsiteY33" fmla="*/ 4524315 h 4524315"/>
              <a:gd name="connsiteX34" fmla="*/ 754068 w 8077200"/>
              <a:gd name="connsiteY34" fmla="*/ 4524315 h 4524315"/>
              <a:gd name="connsiteX35" fmla="*/ 0 w 8077200"/>
              <a:gd name="connsiteY35" fmla="*/ 3770247 h 4524315"/>
              <a:gd name="connsiteX36" fmla="*/ 0 w 8077200"/>
              <a:gd name="connsiteY36" fmla="*/ 3297712 h 4524315"/>
              <a:gd name="connsiteX37" fmla="*/ 0 w 8077200"/>
              <a:gd name="connsiteY37" fmla="*/ 2855339 h 4524315"/>
              <a:gd name="connsiteX38" fmla="*/ 0 w 8077200"/>
              <a:gd name="connsiteY38" fmla="*/ 2443128 h 4524315"/>
              <a:gd name="connsiteX39" fmla="*/ 0 w 8077200"/>
              <a:gd name="connsiteY39" fmla="*/ 1910270 h 4524315"/>
              <a:gd name="connsiteX40" fmla="*/ 0 w 8077200"/>
              <a:gd name="connsiteY40" fmla="*/ 1437735 h 4524315"/>
              <a:gd name="connsiteX41" fmla="*/ 0 w 8077200"/>
              <a:gd name="connsiteY41" fmla="*/ 754068 h 4524315"/>
              <a:gd name="connsiteX0" fmla="*/ 0 w 8077200"/>
              <a:gd name="connsiteY0" fmla="*/ 754068 h 4524315"/>
              <a:gd name="connsiteX1" fmla="*/ 754068 w 8077200"/>
              <a:gd name="connsiteY1" fmla="*/ 0 h 4524315"/>
              <a:gd name="connsiteX2" fmla="*/ 1285565 w 8077200"/>
              <a:gd name="connsiteY2" fmla="*/ 0 h 4524315"/>
              <a:gd name="connsiteX3" fmla="*/ 1751371 w 8077200"/>
              <a:gd name="connsiteY3" fmla="*/ 0 h 4524315"/>
              <a:gd name="connsiteX4" fmla="*/ 2151487 w 8077200"/>
              <a:gd name="connsiteY4" fmla="*/ 0 h 4524315"/>
              <a:gd name="connsiteX5" fmla="*/ 2551603 w 8077200"/>
              <a:gd name="connsiteY5" fmla="*/ 0 h 4524315"/>
              <a:gd name="connsiteX6" fmla="*/ 3083100 w 8077200"/>
              <a:gd name="connsiteY6" fmla="*/ 0 h 4524315"/>
              <a:gd name="connsiteX7" fmla="*/ 3548906 w 8077200"/>
              <a:gd name="connsiteY7" fmla="*/ 0 h 4524315"/>
              <a:gd name="connsiteX8" fmla="*/ 4146094 w 8077200"/>
              <a:gd name="connsiteY8" fmla="*/ 0 h 4524315"/>
              <a:gd name="connsiteX9" fmla="*/ 4808972 w 8077200"/>
              <a:gd name="connsiteY9" fmla="*/ 0 h 4524315"/>
              <a:gd name="connsiteX10" fmla="*/ 5274778 w 8077200"/>
              <a:gd name="connsiteY10" fmla="*/ 0 h 4524315"/>
              <a:gd name="connsiteX11" fmla="*/ 5937657 w 8077200"/>
              <a:gd name="connsiteY11" fmla="*/ 0 h 4524315"/>
              <a:gd name="connsiteX12" fmla="*/ 6600535 w 8077200"/>
              <a:gd name="connsiteY12" fmla="*/ 0 h 4524315"/>
              <a:gd name="connsiteX13" fmla="*/ 7323132 w 8077200"/>
              <a:gd name="connsiteY13" fmla="*/ 0 h 4524315"/>
              <a:gd name="connsiteX14" fmla="*/ 8077200 w 8077200"/>
              <a:gd name="connsiteY14" fmla="*/ 754068 h 4524315"/>
              <a:gd name="connsiteX15" fmla="*/ 8077200 w 8077200"/>
              <a:gd name="connsiteY15" fmla="*/ 1286926 h 4524315"/>
              <a:gd name="connsiteX16" fmla="*/ 8077200 w 8077200"/>
              <a:gd name="connsiteY16" fmla="*/ 1849946 h 4524315"/>
              <a:gd name="connsiteX17" fmla="*/ 8077200 w 8077200"/>
              <a:gd name="connsiteY17" fmla="*/ 2412966 h 4524315"/>
              <a:gd name="connsiteX18" fmla="*/ 8077200 w 8077200"/>
              <a:gd name="connsiteY18" fmla="*/ 2825178 h 4524315"/>
              <a:gd name="connsiteX19" fmla="*/ 8077200 w 8077200"/>
              <a:gd name="connsiteY19" fmla="*/ 3770247 h 4524315"/>
              <a:gd name="connsiteX20" fmla="*/ 7323132 w 8077200"/>
              <a:gd name="connsiteY20" fmla="*/ 4524315 h 4524315"/>
              <a:gd name="connsiteX21" fmla="*/ 6660254 w 8077200"/>
              <a:gd name="connsiteY21" fmla="*/ 4524315 h 4524315"/>
              <a:gd name="connsiteX22" fmla="*/ 6194447 w 8077200"/>
              <a:gd name="connsiteY22" fmla="*/ 4524315 h 4524315"/>
              <a:gd name="connsiteX23" fmla="*/ 5597260 w 8077200"/>
              <a:gd name="connsiteY23" fmla="*/ 4524315 h 4524315"/>
              <a:gd name="connsiteX24" fmla="*/ 5000072 w 8077200"/>
              <a:gd name="connsiteY24" fmla="*/ 4524315 h 4524315"/>
              <a:gd name="connsiteX25" fmla="*/ 4271503 w 8077200"/>
              <a:gd name="connsiteY25" fmla="*/ 4524315 h 4524315"/>
              <a:gd name="connsiteX26" fmla="*/ 3740006 w 8077200"/>
              <a:gd name="connsiteY26" fmla="*/ 4524315 h 4524315"/>
              <a:gd name="connsiteX27" fmla="*/ 3077128 w 8077200"/>
              <a:gd name="connsiteY27" fmla="*/ 4524315 h 4524315"/>
              <a:gd name="connsiteX28" fmla="*/ 2414250 w 8077200"/>
              <a:gd name="connsiteY28" fmla="*/ 4524315 h 4524315"/>
              <a:gd name="connsiteX29" fmla="*/ 1882753 w 8077200"/>
              <a:gd name="connsiteY29" fmla="*/ 4524315 h 4524315"/>
              <a:gd name="connsiteX30" fmla="*/ 1482637 w 8077200"/>
              <a:gd name="connsiteY30" fmla="*/ 4524315 h 4524315"/>
              <a:gd name="connsiteX31" fmla="*/ 754068 w 8077200"/>
              <a:gd name="connsiteY31" fmla="*/ 4524315 h 4524315"/>
              <a:gd name="connsiteX32" fmla="*/ 0 w 8077200"/>
              <a:gd name="connsiteY32" fmla="*/ 3770247 h 4524315"/>
              <a:gd name="connsiteX33" fmla="*/ 0 w 8077200"/>
              <a:gd name="connsiteY33" fmla="*/ 3267551 h 4524315"/>
              <a:gd name="connsiteX34" fmla="*/ 0 w 8077200"/>
              <a:gd name="connsiteY34" fmla="*/ 2855339 h 4524315"/>
              <a:gd name="connsiteX35" fmla="*/ 0 w 8077200"/>
              <a:gd name="connsiteY35" fmla="*/ 2412966 h 4524315"/>
              <a:gd name="connsiteX36" fmla="*/ 0 w 8077200"/>
              <a:gd name="connsiteY36" fmla="*/ 1940432 h 4524315"/>
              <a:gd name="connsiteX37" fmla="*/ 0 w 8077200"/>
              <a:gd name="connsiteY37" fmla="*/ 1407573 h 4524315"/>
              <a:gd name="connsiteX38" fmla="*/ 0 w 8077200"/>
              <a:gd name="connsiteY38" fmla="*/ 754068 h 452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077200" h="4524315" fill="none" extrusionOk="0">
                <a:moveTo>
                  <a:pt x="0" y="754068"/>
                </a:moveTo>
                <a:cubicBezTo>
                  <a:pt x="62352" y="374615"/>
                  <a:pt x="315240" y="92291"/>
                  <a:pt x="754068" y="0"/>
                </a:cubicBezTo>
                <a:cubicBezTo>
                  <a:pt x="927161" y="-8549"/>
                  <a:pt x="970426" y="28"/>
                  <a:pt x="1154184" y="0"/>
                </a:cubicBezTo>
                <a:cubicBezTo>
                  <a:pt x="1340048" y="-2969"/>
                  <a:pt x="1405293" y="6547"/>
                  <a:pt x="1554299" y="0"/>
                </a:cubicBezTo>
                <a:cubicBezTo>
                  <a:pt x="1682108" y="-40"/>
                  <a:pt x="1829661" y="54525"/>
                  <a:pt x="2020106" y="0"/>
                </a:cubicBezTo>
                <a:cubicBezTo>
                  <a:pt x="2253444" y="-18207"/>
                  <a:pt x="2314082" y="-19765"/>
                  <a:pt x="2551603" y="0"/>
                </a:cubicBezTo>
                <a:cubicBezTo>
                  <a:pt x="2788016" y="8788"/>
                  <a:pt x="3001255" y="15682"/>
                  <a:pt x="3148790" y="0"/>
                </a:cubicBezTo>
                <a:cubicBezTo>
                  <a:pt x="3318394" y="-70091"/>
                  <a:pt x="3377346" y="69199"/>
                  <a:pt x="3548906" y="0"/>
                </a:cubicBezTo>
                <a:cubicBezTo>
                  <a:pt x="3728408" y="-38106"/>
                  <a:pt x="3814492" y="11693"/>
                  <a:pt x="4080403" y="0"/>
                </a:cubicBezTo>
                <a:cubicBezTo>
                  <a:pt x="4256771" y="-26082"/>
                  <a:pt x="4301602" y="1357"/>
                  <a:pt x="4444688" y="0"/>
                </a:cubicBezTo>
                <a:cubicBezTo>
                  <a:pt x="4587775" y="-1357"/>
                  <a:pt x="4733562" y="3874"/>
                  <a:pt x="4808972" y="0"/>
                </a:cubicBezTo>
                <a:cubicBezTo>
                  <a:pt x="4987573" y="-8872"/>
                  <a:pt x="5288647" y="42578"/>
                  <a:pt x="5471850" y="0"/>
                </a:cubicBezTo>
                <a:cubicBezTo>
                  <a:pt x="5642360" y="-48201"/>
                  <a:pt x="5801898" y="-9635"/>
                  <a:pt x="5937657" y="0"/>
                </a:cubicBezTo>
                <a:cubicBezTo>
                  <a:pt x="6069154" y="-5390"/>
                  <a:pt x="6374741" y="62676"/>
                  <a:pt x="6666226" y="0"/>
                </a:cubicBezTo>
                <a:cubicBezTo>
                  <a:pt x="6929156" y="-49449"/>
                  <a:pt x="7086807" y="54375"/>
                  <a:pt x="7323132" y="0"/>
                </a:cubicBezTo>
                <a:cubicBezTo>
                  <a:pt x="7789626" y="-31486"/>
                  <a:pt x="8024614" y="235386"/>
                  <a:pt x="8077200" y="754068"/>
                </a:cubicBezTo>
                <a:cubicBezTo>
                  <a:pt x="8095102" y="940099"/>
                  <a:pt x="8030937" y="1030793"/>
                  <a:pt x="8077200" y="1196441"/>
                </a:cubicBezTo>
                <a:cubicBezTo>
                  <a:pt x="8127361" y="1367224"/>
                  <a:pt x="8052186" y="1507934"/>
                  <a:pt x="8077200" y="1668976"/>
                </a:cubicBezTo>
                <a:cubicBezTo>
                  <a:pt x="8108665" y="1848561"/>
                  <a:pt x="8002853" y="1973587"/>
                  <a:pt x="8077200" y="2201834"/>
                </a:cubicBezTo>
                <a:cubicBezTo>
                  <a:pt x="8135824" y="2403990"/>
                  <a:pt x="8070022" y="2530450"/>
                  <a:pt x="8077200" y="2614045"/>
                </a:cubicBezTo>
                <a:cubicBezTo>
                  <a:pt x="8075300" y="2660184"/>
                  <a:pt x="8104646" y="2906619"/>
                  <a:pt x="8077200" y="3146903"/>
                </a:cubicBezTo>
                <a:cubicBezTo>
                  <a:pt x="8083776" y="3410832"/>
                  <a:pt x="8030416" y="3566286"/>
                  <a:pt x="8077200" y="3770247"/>
                </a:cubicBezTo>
                <a:cubicBezTo>
                  <a:pt x="8058786" y="4109320"/>
                  <a:pt x="7707913" y="4598900"/>
                  <a:pt x="7323132" y="4524315"/>
                </a:cubicBezTo>
                <a:cubicBezTo>
                  <a:pt x="7199315" y="4614448"/>
                  <a:pt x="6987581" y="4441228"/>
                  <a:pt x="6725944" y="4524315"/>
                </a:cubicBezTo>
                <a:cubicBezTo>
                  <a:pt x="6493319" y="4547773"/>
                  <a:pt x="6360960" y="4501846"/>
                  <a:pt x="6194447" y="4524315"/>
                </a:cubicBezTo>
                <a:cubicBezTo>
                  <a:pt x="6020723" y="4501798"/>
                  <a:pt x="5832694" y="4516294"/>
                  <a:pt x="5662950" y="4524315"/>
                </a:cubicBezTo>
                <a:cubicBezTo>
                  <a:pt x="5429055" y="4526187"/>
                  <a:pt x="5318700" y="4520313"/>
                  <a:pt x="5197144" y="4524315"/>
                </a:cubicBezTo>
                <a:cubicBezTo>
                  <a:pt x="5080510" y="4568318"/>
                  <a:pt x="4815881" y="4467279"/>
                  <a:pt x="4534266" y="4524315"/>
                </a:cubicBezTo>
                <a:cubicBezTo>
                  <a:pt x="4209117" y="4613710"/>
                  <a:pt x="4311852" y="4515367"/>
                  <a:pt x="4134150" y="4524315"/>
                </a:cubicBezTo>
                <a:cubicBezTo>
                  <a:pt x="3934160" y="4549168"/>
                  <a:pt x="3823860" y="4489964"/>
                  <a:pt x="3668344" y="4524315"/>
                </a:cubicBezTo>
                <a:cubicBezTo>
                  <a:pt x="3559587" y="4529749"/>
                  <a:pt x="3085514" y="4432352"/>
                  <a:pt x="2939775" y="4524315"/>
                </a:cubicBezTo>
                <a:cubicBezTo>
                  <a:pt x="2745489" y="4616788"/>
                  <a:pt x="2654337" y="4511952"/>
                  <a:pt x="2539659" y="4524315"/>
                </a:cubicBezTo>
                <a:cubicBezTo>
                  <a:pt x="2428260" y="4553848"/>
                  <a:pt x="2345985" y="4536617"/>
                  <a:pt x="2139543" y="4524315"/>
                </a:cubicBezTo>
                <a:cubicBezTo>
                  <a:pt x="1933955" y="4559757"/>
                  <a:pt x="1739261" y="4458746"/>
                  <a:pt x="1476665" y="4524315"/>
                </a:cubicBezTo>
                <a:cubicBezTo>
                  <a:pt x="1228668" y="4532242"/>
                  <a:pt x="892528" y="4469622"/>
                  <a:pt x="754068" y="4524315"/>
                </a:cubicBezTo>
                <a:cubicBezTo>
                  <a:pt x="312963" y="4500433"/>
                  <a:pt x="-64355" y="4087327"/>
                  <a:pt x="0" y="3770247"/>
                </a:cubicBezTo>
                <a:cubicBezTo>
                  <a:pt x="14215" y="3692769"/>
                  <a:pt x="47379" y="3482498"/>
                  <a:pt x="0" y="3297712"/>
                </a:cubicBezTo>
                <a:cubicBezTo>
                  <a:pt x="-20059" y="3134935"/>
                  <a:pt x="26785" y="3080505"/>
                  <a:pt x="0" y="2855339"/>
                </a:cubicBezTo>
                <a:cubicBezTo>
                  <a:pt x="-18026" y="2660463"/>
                  <a:pt x="-2667" y="2537508"/>
                  <a:pt x="0" y="2443128"/>
                </a:cubicBezTo>
                <a:cubicBezTo>
                  <a:pt x="-58942" y="2318829"/>
                  <a:pt x="-34653" y="2087770"/>
                  <a:pt x="0" y="1910270"/>
                </a:cubicBezTo>
                <a:cubicBezTo>
                  <a:pt x="-15676" y="1720040"/>
                  <a:pt x="8449" y="1584903"/>
                  <a:pt x="0" y="1437735"/>
                </a:cubicBezTo>
                <a:cubicBezTo>
                  <a:pt x="-41114" y="1291312"/>
                  <a:pt x="79210" y="925468"/>
                  <a:pt x="0" y="754068"/>
                </a:cubicBezTo>
                <a:close/>
              </a:path>
              <a:path w="8077200" h="4524315" stroke="0" extrusionOk="0">
                <a:moveTo>
                  <a:pt x="0" y="754068"/>
                </a:moveTo>
                <a:cubicBezTo>
                  <a:pt x="-171261" y="415650"/>
                  <a:pt x="317060" y="-131817"/>
                  <a:pt x="754068" y="0"/>
                </a:cubicBezTo>
                <a:cubicBezTo>
                  <a:pt x="931131" y="-32739"/>
                  <a:pt x="1118445" y="13662"/>
                  <a:pt x="1285565" y="0"/>
                </a:cubicBezTo>
                <a:cubicBezTo>
                  <a:pt x="1432013" y="-7210"/>
                  <a:pt x="1639818" y="18100"/>
                  <a:pt x="1751371" y="0"/>
                </a:cubicBezTo>
                <a:cubicBezTo>
                  <a:pt x="1824897" y="-24841"/>
                  <a:pt x="2020560" y="-8580"/>
                  <a:pt x="2151487" y="0"/>
                </a:cubicBezTo>
                <a:cubicBezTo>
                  <a:pt x="2261978" y="-21699"/>
                  <a:pt x="2417807" y="1414"/>
                  <a:pt x="2551603" y="0"/>
                </a:cubicBezTo>
                <a:cubicBezTo>
                  <a:pt x="2643657" y="-38584"/>
                  <a:pt x="2943821" y="48045"/>
                  <a:pt x="3083100" y="0"/>
                </a:cubicBezTo>
                <a:cubicBezTo>
                  <a:pt x="3224644" y="-31678"/>
                  <a:pt x="3381126" y="27400"/>
                  <a:pt x="3548906" y="0"/>
                </a:cubicBezTo>
                <a:cubicBezTo>
                  <a:pt x="3727819" y="-49410"/>
                  <a:pt x="4027013" y="1293"/>
                  <a:pt x="4146094" y="0"/>
                </a:cubicBezTo>
                <a:cubicBezTo>
                  <a:pt x="4279593" y="-84473"/>
                  <a:pt x="4644083" y="25770"/>
                  <a:pt x="4808972" y="0"/>
                </a:cubicBezTo>
                <a:cubicBezTo>
                  <a:pt x="5013263" y="-46105"/>
                  <a:pt x="5151167" y="26388"/>
                  <a:pt x="5274778" y="0"/>
                </a:cubicBezTo>
                <a:cubicBezTo>
                  <a:pt x="5401093" y="30807"/>
                  <a:pt x="5595584" y="69038"/>
                  <a:pt x="5937657" y="0"/>
                </a:cubicBezTo>
                <a:cubicBezTo>
                  <a:pt x="6260101" y="-61673"/>
                  <a:pt x="6338816" y="58595"/>
                  <a:pt x="6600535" y="0"/>
                </a:cubicBezTo>
                <a:cubicBezTo>
                  <a:pt x="6836375" y="-78984"/>
                  <a:pt x="7141820" y="30817"/>
                  <a:pt x="7323132" y="0"/>
                </a:cubicBezTo>
                <a:cubicBezTo>
                  <a:pt x="7671716" y="-70263"/>
                  <a:pt x="8035306" y="400676"/>
                  <a:pt x="8077200" y="754068"/>
                </a:cubicBezTo>
                <a:cubicBezTo>
                  <a:pt x="8076549" y="970869"/>
                  <a:pt x="8015879" y="1179697"/>
                  <a:pt x="8077200" y="1286926"/>
                </a:cubicBezTo>
                <a:cubicBezTo>
                  <a:pt x="8116904" y="1358595"/>
                  <a:pt x="8050619" y="1633463"/>
                  <a:pt x="8077200" y="1849946"/>
                </a:cubicBezTo>
                <a:cubicBezTo>
                  <a:pt x="8116984" y="2106110"/>
                  <a:pt x="8052191" y="2166173"/>
                  <a:pt x="8077200" y="2412966"/>
                </a:cubicBezTo>
                <a:cubicBezTo>
                  <a:pt x="8132931" y="2643225"/>
                  <a:pt x="8078300" y="2647449"/>
                  <a:pt x="8077200" y="2825178"/>
                </a:cubicBezTo>
                <a:cubicBezTo>
                  <a:pt x="8092489" y="2912445"/>
                  <a:pt x="8048559" y="3317868"/>
                  <a:pt x="8077200" y="3770247"/>
                </a:cubicBezTo>
                <a:cubicBezTo>
                  <a:pt x="7967329" y="4212444"/>
                  <a:pt x="7755845" y="4659815"/>
                  <a:pt x="7323132" y="4524315"/>
                </a:cubicBezTo>
                <a:cubicBezTo>
                  <a:pt x="7051947" y="4574961"/>
                  <a:pt x="6819654" y="4481360"/>
                  <a:pt x="6660254" y="4524315"/>
                </a:cubicBezTo>
                <a:cubicBezTo>
                  <a:pt x="6500685" y="4559901"/>
                  <a:pt x="6307168" y="4492391"/>
                  <a:pt x="6194447" y="4524315"/>
                </a:cubicBezTo>
                <a:cubicBezTo>
                  <a:pt x="6122717" y="4581830"/>
                  <a:pt x="5789165" y="4438890"/>
                  <a:pt x="5597260" y="4524315"/>
                </a:cubicBezTo>
                <a:cubicBezTo>
                  <a:pt x="5425499" y="4560389"/>
                  <a:pt x="5223102" y="4494411"/>
                  <a:pt x="5000072" y="4524315"/>
                </a:cubicBezTo>
                <a:cubicBezTo>
                  <a:pt x="4761716" y="4573632"/>
                  <a:pt x="4535810" y="4494035"/>
                  <a:pt x="4271503" y="4524315"/>
                </a:cubicBezTo>
                <a:cubicBezTo>
                  <a:pt x="4030317" y="4565227"/>
                  <a:pt x="3863351" y="4478010"/>
                  <a:pt x="3740006" y="4524315"/>
                </a:cubicBezTo>
                <a:cubicBezTo>
                  <a:pt x="3629811" y="4578568"/>
                  <a:pt x="3187072" y="4423636"/>
                  <a:pt x="3077128" y="4524315"/>
                </a:cubicBezTo>
                <a:cubicBezTo>
                  <a:pt x="2949661" y="4558280"/>
                  <a:pt x="2528500" y="4535682"/>
                  <a:pt x="2414250" y="4524315"/>
                </a:cubicBezTo>
                <a:cubicBezTo>
                  <a:pt x="2283341" y="4553699"/>
                  <a:pt x="1989157" y="4501042"/>
                  <a:pt x="1882753" y="4524315"/>
                </a:cubicBezTo>
                <a:cubicBezTo>
                  <a:pt x="1745935" y="4517603"/>
                  <a:pt x="1586687" y="4483092"/>
                  <a:pt x="1482637" y="4524315"/>
                </a:cubicBezTo>
                <a:cubicBezTo>
                  <a:pt x="1413691" y="4483929"/>
                  <a:pt x="1063928" y="4521820"/>
                  <a:pt x="754068" y="4524315"/>
                </a:cubicBezTo>
                <a:cubicBezTo>
                  <a:pt x="369342" y="4498916"/>
                  <a:pt x="-53537" y="4240234"/>
                  <a:pt x="0" y="3770247"/>
                </a:cubicBezTo>
                <a:cubicBezTo>
                  <a:pt x="4239" y="3569257"/>
                  <a:pt x="44006" y="3364618"/>
                  <a:pt x="0" y="3267551"/>
                </a:cubicBezTo>
                <a:cubicBezTo>
                  <a:pt x="-50446" y="3154802"/>
                  <a:pt x="19712" y="2959722"/>
                  <a:pt x="0" y="2855339"/>
                </a:cubicBezTo>
                <a:cubicBezTo>
                  <a:pt x="4520" y="2732660"/>
                  <a:pt x="78021" y="2618884"/>
                  <a:pt x="0" y="2412966"/>
                </a:cubicBezTo>
                <a:cubicBezTo>
                  <a:pt x="-69450" y="2232659"/>
                  <a:pt x="45666" y="2139135"/>
                  <a:pt x="0" y="1940432"/>
                </a:cubicBezTo>
                <a:cubicBezTo>
                  <a:pt x="-11895" y="1732102"/>
                  <a:pt x="77392" y="1566797"/>
                  <a:pt x="0" y="1407573"/>
                </a:cubicBezTo>
                <a:cubicBezTo>
                  <a:pt x="-29541" y="1210345"/>
                  <a:pt x="3868" y="880622"/>
                  <a:pt x="0" y="754068"/>
                </a:cubicBezTo>
                <a:close/>
              </a:path>
              <a:path w="8077200" h="4524315" fill="none" stroke="0" extrusionOk="0">
                <a:moveTo>
                  <a:pt x="0" y="754068"/>
                </a:moveTo>
                <a:cubicBezTo>
                  <a:pt x="38742" y="370949"/>
                  <a:pt x="304181" y="81919"/>
                  <a:pt x="754068" y="0"/>
                </a:cubicBezTo>
                <a:cubicBezTo>
                  <a:pt x="915283" y="-17696"/>
                  <a:pt x="976947" y="2539"/>
                  <a:pt x="1154184" y="0"/>
                </a:cubicBezTo>
                <a:cubicBezTo>
                  <a:pt x="1344249" y="1557"/>
                  <a:pt x="1391154" y="4030"/>
                  <a:pt x="1554299" y="0"/>
                </a:cubicBezTo>
                <a:cubicBezTo>
                  <a:pt x="1685042" y="-10376"/>
                  <a:pt x="1821662" y="59410"/>
                  <a:pt x="2020106" y="0"/>
                </a:cubicBezTo>
                <a:cubicBezTo>
                  <a:pt x="2241762" y="-31722"/>
                  <a:pt x="2312007" y="743"/>
                  <a:pt x="2551603" y="0"/>
                </a:cubicBezTo>
                <a:cubicBezTo>
                  <a:pt x="2793990" y="-9658"/>
                  <a:pt x="3010916" y="51822"/>
                  <a:pt x="3148790" y="0"/>
                </a:cubicBezTo>
                <a:cubicBezTo>
                  <a:pt x="3333353" y="-76604"/>
                  <a:pt x="3367614" y="74072"/>
                  <a:pt x="3548906" y="0"/>
                </a:cubicBezTo>
                <a:cubicBezTo>
                  <a:pt x="3723189" y="-17403"/>
                  <a:pt x="3865075" y="9531"/>
                  <a:pt x="4080403" y="0"/>
                </a:cubicBezTo>
                <a:cubicBezTo>
                  <a:pt x="4247603" y="-38600"/>
                  <a:pt x="4283194" y="38458"/>
                  <a:pt x="4451973" y="0"/>
                </a:cubicBezTo>
                <a:cubicBezTo>
                  <a:pt x="4620752" y="-38458"/>
                  <a:pt x="4726811" y="33268"/>
                  <a:pt x="4808972" y="0"/>
                </a:cubicBezTo>
                <a:cubicBezTo>
                  <a:pt x="5039148" y="-14631"/>
                  <a:pt x="5286656" y="39531"/>
                  <a:pt x="5471850" y="0"/>
                </a:cubicBezTo>
                <a:cubicBezTo>
                  <a:pt x="5647177" y="-30671"/>
                  <a:pt x="5803546" y="-14965"/>
                  <a:pt x="5937657" y="0"/>
                </a:cubicBezTo>
                <a:cubicBezTo>
                  <a:pt x="6058356" y="-15190"/>
                  <a:pt x="6344865" y="38604"/>
                  <a:pt x="6666226" y="0"/>
                </a:cubicBezTo>
                <a:cubicBezTo>
                  <a:pt x="6926510" y="-14187"/>
                  <a:pt x="7060465" y="58287"/>
                  <a:pt x="7323132" y="0"/>
                </a:cubicBezTo>
                <a:cubicBezTo>
                  <a:pt x="7782501" y="55191"/>
                  <a:pt x="8139024" y="298524"/>
                  <a:pt x="8077200" y="754068"/>
                </a:cubicBezTo>
                <a:cubicBezTo>
                  <a:pt x="8057426" y="901852"/>
                  <a:pt x="8064342" y="1025146"/>
                  <a:pt x="8077200" y="1196441"/>
                </a:cubicBezTo>
                <a:cubicBezTo>
                  <a:pt x="8119342" y="1331402"/>
                  <a:pt x="8048000" y="1496812"/>
                  <a:pt x="8077200" y="1668976"/>
                </a:cubicBezTo>
                <a:cubicBezTo>
                  <a:pt x="8107456" y="1880159"/>
                  <a:pt x="8016751" y="2017844"/>
                  <a:pt x="8077200" y="2201834"/>
                </a:cubicBezTo>
                <a:cubicBezTo>
                  <a:pt x="8134837" y="2413480"/>
                  <a:pt x="8075024" y="2529288"/>
                  <a:pt x="8077200" y="2614045"/>
                </a:cubicBezTo>
                <a:cubicBezTo>
                  <a:pt x="8137440" y="2692994"/>
                  <a:pt x="8081842" y="2891697"/>
                  <a:pt x="8077200" y="3146903"/>
                </a:cubicBezTo>
                <a:cubicBezTo>
                  <a:pt x="8115469" y="3352989"/>
                  <a:pt x="8025016" y="3532994"/>
                  <a:pt x="8077200" y="3770247"/>
                </a:cubicBezTo>
                <a:cubicBezTo>
                  <a:pt x="8097930" y="4187127"/>
                  <a:pt x="7669062" y="4610369"/>
                  <a:pt x="7323132" y="4524315"/>
                </a:cubicBezTo>
                <a:cubicBezTo>
                  <a:pt x="7173316" y="4577906"/>
                  <a:pt x="6978846" y="4481791"/>
                  <a:pt x="6725944" y="4524315"/>
                </a:cubicBezTo>
                <a:cubicBezTo>
                  <a:pt x="6511896" y="4547368"/>
                  <a:pt x="6379348" y="4511228"/>
                  <a:pt x="6194447" y="4524315"/>
                </a:cubicBezTo>
                <a:cubicBezTo>
                  <a:pt x="5962890" y="4531277"/>
                  <a:pt x="5878388" y="4469392"/>
                  <a:pt x="5662950" y="4524315"/>
                </a:cubicBezTo>
                <a:cubicBezTo>
                  <a:pt x="5449954" y="4550846"/>
                  <a:pt x="5340972" y="4493225"/>
                  <a:pt x="5197144" y="4524315"/>
                </a:cubicBezTo>
                <a:cubicBezTo>
                  <a:pt x="5099862" y="4528547"/>
                  <a:pt x="4856856" y="4439198"/>
                  <a:pt x="4534266" y="4524315"/>
                </a:cubicBezTo>
                <a:cubicBezTo>
                  <a:pt x="4189535" y="4597930"/>
                  <a:pt x="4306753" y="4511068"/>
                  <a:pt x="4134150" y="4524315"/>
                </a:cubicBezTo>
                <a:cubicBezTo>
                  <a:pt x="3959072" y="4553048"/>
                  <a:pt x="3812676" y="4496477"/>
                  <a:pt x="3668344" y="4524315"/>
                </a:cubicBezTo>
                <a:cubicBezTo>
                  <a:pt x="3539301" y="4532590"/>
                  <a:pt x="3105218" y="4465173"/>
                  <a:pt x="2939775" y="4524315"/>
                </a:cubicBezTo>
                <a:cubicBezTo>
                  <a:pt x="2816311" y="4602628"/>
                  <a:pt x="2691503" y="4486576"/>
                  <a:pt x="2539659" y="4524315"/>
                </a:cubicBezTo>
                <a:cubicBezTo>
                  <a:pt x="2401766" y="4567115"/>
                  <a:pt x="2362564" y="4522326"/>
                  <a:pt x="2139543" y="4524315"/>
                </a:cubicBezTo>
                <a:cubicBezTo>
                  <a:pt x="1967917" y="4589280"/>
                  <a:pt x="1721722" y="4478239"/>
                  <a:pt x="1476665" y="4524315"/>
                </a:cubicBezTo>
                <a:cubicBezTo>
                  <a:pt x="1242522" y="4579935"/>
                  <a:pt x="927635" y="4466368"/>
                  <a:pt x="754068" y="4524315"/>
                </a:cubicBezTo>
                <a:cubicBezTo>
                  <a:pt x="331472" y="4493681"/>
                  <a:pt x="89855" y="4164726"/>
                  <a:pt x="0" y="3770247"/>
                </a:cubicBezTo>
                <a:cubicBezTo>
                  <a:pt x="1829" y="3666730"/>
                  <a:pt x="28145" y="3454607"/>
                  <a:pt x="0" y="3297712"/>
                </a:cubicBezTo>
                <a:cubicBezTo>
                  <a:pt x="-30431" y="3135901"/>
                  <a:pt x="21556" y="3069817"/>
                  <a:pt x="0" y="2855339"/>
                </a:cubicBezTo>
                <a:cubicBezTo>
                  <a:pt x="-25898" y="2628443"/>
                  <a:pt x="27059" y="2535933"/>
                  <a:pt x="0" y="2443128"/>
                </a:cubicBezTo>
                <a:cubicBezTo>
                  <a:pt x="-10967" y="2344787"/>
                  <a:pt x="5235" y="2044413"/>
                  <a:pt x="0" y="1910270"/>
                </a:cubicBezTo>
                <a:cubicBezTo>
                  <a:pt x="334" y="1761676"/>
                  <a:pt x="7572" y="1554098"/>
                  <a:pt x="0" y="1437735"/>
                </a:cubicBezTo>
                <a:cubicBezTo>
                  <a:pt x="-10366" y="1363610"/>
                  <a:pt x="66377" y="935238"/>
                  <a:pt x="0" y="754068"/>
                </a:cubicBezTo>
                <a:close/>
              </a:path>
            </a:pathLst>
          </a:custGeom>
          <a:solidFill>
            <a:schemeClr val="accent6">
              <a:lumMod val="20000"/>
              <a:lumOff val="80000"/>
            </a:schemeClr>
          </a:solidFill>
          <a:ln w="28575">
            <a:solidFill>
              <a:srgbClr val="C00000"/>
            </a:solidFill>
            <a:prstDash val="sysDash"/>
            <a:extLst>
              <a:ext uri="{C807C97D-BFC1-408E-A445-0C87EB9F89A2}">
                <ask:lineSketchStyleProps xmlns="" xmlns:ask="http://schemas.microsoft.com/office/drawing/2018/sketchyshapes" sd="3944498212">
                  <a:custGeom>
                    <a:avLst/>
                    <a:gdLst>
                      <a:gd name="connsiteX0" fmla="*/ 0 w 8077200"/>
                      <a:gd name="connsiteY0" fmla="*/ 754068 h 4524315"/>
                      <a:gd name="connsiteX1" fmla="*/ 754068 w 8077200"/>
                      <a:gd name="connsiteY1" fmla="*/ 0 h 4524315"/>
                      <a:gd name="connsiteX2" fmla="*/ 1154184 w 8077200"/>
                      <a:gd name="connsiteY2" fmla="*/ 0 h 4524315"/>
                      <a:gd name="connsiteX3" fmla="*/ 1554299 w 8077200"/>
                      <a:gd name="connsiteY3" fmla="*/ 0 h 4524315"/>
                      <a:gd name="connsiteX4" fmla="*/ 2020106 w 8077200"/>
                      <a:gd name="connsiteY4" fmla="*/ 0 h 4524315"/>
                      <a:gd name="connsiteX5" fmla="*/ 2551603 w 8077200"/>
                      <a:gd name="connsiteY5" fmla="*/ 0 h 4524315"/>
                      <a:gd name="connsiteX6" fmla="*/ 3148790 w 8077200"/>
                      <a:gd name="connsiteY6" fmla="*/ 0 h 4524315"/>
                      <a:gd name="connsiteX7" fmla="*/ 3548906 w 8077200"/>
                      <a:gd name="connsiteY7" fmla="*/ 0 h 4524315"/>
                      <a:gd name="connsiteX8" fmla="*/ 4080403 w 8077200"/>
                      <a:gd name="connsiteY8" fmla="*/ 0 h 4524315"/>
                      <a:gd name="connsiteX9" fmla="*/ 4808972 w 8077200"/>
                      <a:gd name="connsiteY9" fmla="*/ 0 h 4524315"/>
                      <a:gd name="connsiteX10" fmla="*/ 5471850 w 8077200"/>
                      <a:gd name="connsiteY10" fmla="*/ 0 h 4524315"/>
                      <a:gd name="connsiteX11" fmla="*/ 5937657 w 8077200"/>
                      <a:gd name="connsiteY11" fmla="*/ 0 h 4524315"/>
                      <a:gd name="connsiteX12" fmla="*/ 6666226 w 8077200"/>
                      <a:gd name="connsiteY12" fmla="*/ 0 h 4524315"/>
                      <a:gd name="connsiteX13" fmla="*/ 7323132 w 8077200"/>
                      <a:gd name="connsiteY13" fmla="*/ 0 h 4524315"/>
                      <a:gd name="connsiteX14" fmla="*/ 8077200 w 8077200"/>
                      <a:gd name="connsiteY14" fmla="*/ 754068 h 4524315"/>
                      <a:gd name="connsiteX15" fmla="*/ 8077200 w 8077200"/>
                      <a:gd name="connsiteY15" fmla="*/ 1196441 h 4524315"/>
                      <a:gd name="connsiteX16" fmla="*/ 8077200 w 8077200"/>
                      <a:gd name="connsiteY16" fmla="*/ 1668976 h 4524315"/>
                      <a:gd name="connsiteX17" fmla="*/ 8077200 w 8077200"/>
                      <a:gd name="connsiteY17" fmla="*/ 2201834 h 4524315"/>
                      <a:gd name="connsiteX18" fmla="*/ 8077200 w 8077200"/>
                      <a:gd name="connsiteY18" fmla="*/ 2614045 h 4524315"/>
                      <a:gd name="connsiteX19" fmla="*/ 8077200 w 8077200"/>
                      <a:gd name="connsiteY19" fmla="*/ 3146903 h 4524315"/>
                      <a:gd name="connsiteX20" fmla="*/ 8077200 w 8077200"/>
                      <a:gd name="connsiteY20" fmla="*/ 3770247 h 4524315"/>
                      <a:gd name="connsiteX21" fmla="*/ 7323132 w 8077200"/>
                      <a:gd name="connsiteY21" fmla="*/ 4524315 h 4524315"/>
                      <a:gd name="connsiteX22" fmla="*/ 6725944 w 8077200"/>
                      <a:gd name="connsiteY22" fmla="*/ 4524315 h 4524315"/>
                      <a:gd name="connsiteX23" fmla="*/ 6194447 w 8077200"/>
                      <a:gd name="connsiteY23" fmla="*/ 4524315 h 4524315"/>
                      <a:gd name="connsiteX24" fmla="*/ 5662950 w 8077200"/>
                      <a:gd name="connsiteY24" fmla="*/ 4524315 h 4524315"/>
                      <a:gd name="connsiteX25" fmla="*/ 5197144 w 8077200"/>
                      <a:gd name="connsiteY25" fmla="*/ 4524315 h 4524315"/>
                      <a:gd name="connsiteX26" fmla="*/ 4534266 w 8077200"/>
                      <a:gd name="connsiteY26" fmla="*/ 4524315 h 4524315"/>
                      <a:gd name="connsiteX27" fmla="*/ 4134150 w 8077200"/>
                      <a:gd name="connsiteY27" fmla="*/ 4524315 h 4524315"/>
                      <a:gd name="connsiteX28" fmla="*/ 3668344 w 8077200"/>
                      <a:gd name="connsiteY28" fmla="*/ 4524315 h 4524315"/>
                      <a:gd name="connsiteX29" fmla="*/ 2939775 w 8077200"/>
                      <a:gd name="connsiteY29" fmla="*/ 4524315 h 4524315"/>
                      <a:gd name="connsiteX30" fmla="*/ 2539659 w 8077200"/>
                      <a:gd name="connsiteY30" fmla="*/ 4524315 h 4524315"/>
                      <a:gd name="connsiteX31" fmla="*/ 2139543 w 8077200"/>
                      <a:gd name="connsiteY31" fmla="*/ 4524315 h 4524315"/>
                      <a:gd name="connsiteX32" fmla="*/ 1476665 w 8077200"/>
                      <a:gd name="connsiteY32" fmla="*/ 4524315 h 4524315"/>
                      <a:gd name="connsiteX33" fmla="*/ 754068 w 8077200"/>
                      <a:gd name="connsiteY33" fmla="*/ 4524315 h 4524315"/>
                      <a:gd name="connsiteX34" fmla="*/ 0 w 8077200"/>
                      <a:gd name="connsiteY34" fmla="*/ 3770247 h 4524315"/>
                      <a:gd name="connsiteX35" fmla="*/ 0 w 8077200"/>
                      <a:gd name="connsiteY35" fmla="*/ 3297712 h 4524315"/>
                      <a:gd name="connsiteX36" fmla="*/ 0 w 8077200"/>
                      <a:gd name="connsiteY36" fmla="*/ 2855339 h 4524315"/>
                      <a:gd name="connsiteX37" fmla="*/ 0 w 8077200"/>
                      <a:gd name="connsiteY37" fmla="*/ 2443128 h 4524315"/>
                      <a:gd name="connsiteX38" fmla="*/ 0 w 8077200"/>
                      <a:gd name="connsiteY38" fmla="*/ 1910270 h 4524315"/>
                      <a:gd name="connsiteX39" fmla="*/ 0 w 8077200"/>
                      <a:gd name="connsiteY39" fmla="*/ 1437735 h 4524315"/>
                      <a:gd name="connsiteX40" fmla="*/ 0 w 8077200"/>
                      <a:gd name="connsiteY40" fmla="*/ 754068 h 452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077200" h="4524315" fill="none" extrusionOk="0">
                        <a:moveTo>
                          <a:pt x="0" y="754068"/>
                        </a:moveTo>
                        <a:cubicBezTo>
                          <a:pt x="68468" y="356756"/>
                          <a:pt x="385785" y="99928"/>
                          <a:pt x="754068" y="0"/>
                        </a:cubicBezTo>
                        <a:cubicBezTo>
                          <a:pt x="919338" y="-18895"/>
                          <a:pt x="970237" y="4685"/>
                          <a:pt x="1154184" y="0"/>
                        </a:cubicBezTo>
                        <a:cubicBezTo>
                          <a:pt x="1338131" y="-4685"/>
                          <a:pt x="1405282" y="8231"/>
                          <a:pt x="1554299" y="0"/>
                        </a:cubicBezTo>
                        <a:cubicBezTo>
                          <a:pt x="1703317" y="-8231"/>
                          <a:pt x="1807943" y="29423"/>
                          <a:pt x="2020106" y="0"/>
                        </a:cubicBezTo>
                        <a:cubicBezTo>
                          <a:pt x="2232269" y="-29423"/>
                          <a:pt x="2317510" y="2461"/>
                          <a:pt x="2551603" y="0"/>
                        </a:cubicBezTo>
                        <a:cubicBezTo>
                          <a:pt x="2785696" y="-2461"/>
                          <a:pt x="2979320" y="62530"/>
                          <a:pt x="3148790" y="0"/>
                        </a:cubicBezTo>
                        <a:cubicBezTo>
                          <a:pt x="3318260" y="-62530"/>
                          <a:pt x="3370229" y="42313"/>
                          <a:pt x="3548906" y="0"/>
                        </a:cubicBezTo>
                        <a:cubicBezTo>
                          <a:pt x="3727583" y="-42313"/>
                          <a:pt x="3851754" y="2209"/>
                          <a:pt x="4080403" y="0"/>
                        </a:cubicBezTo>
                        <a:cubicBezTo>
                          <a:pt x="4309052" y="-2209"/>
                          <a:pt x="4580423" y="104"/>
                          <a:pt x="4808972" y="0"/>
                        </a:cubicBezTo>
                        <a:cubicBezTo>
                          <a:pt x="5037521" y="-104"/>
                          <a:pt x="5295242" y="42935"/>
                          <a:pt x="5471850" y="0"/>
                        </a:cubicBezTo>
                        <a:cubicBezTo>
                          <a:pt x="5648458" y="-42935"/>
                          <a:pt x="5797768" y="17805"/>
                          <a:pt x="5937657" y="0"/>
                        </a:cubicBezTo>
                        <a:cubicBezTo>
                          <a:pt x="6077546" y="-17805"/>
                          <a:pt x="6408486" y="21997"/>
                          <a:pt x="6666226" y="0"/>
                        </a:cubicBezTo>
                        <a:cubicBezTo>
                          <a:pt x="6923966" y="-21997"/>
                          <a:pt x="7078099" y="50914"/>
                          <a:pt x="7323132" y="0"/>
                        </a:cubicBezTo>
                        <a:cubicBezTo>
                          <a:pt x="7775601" y="47626"/>
                          <a:pt x="8080926" y="245620"/>
                          <a:pt x="8077200" y="754068"/>
                        </a:cubicBezTo>
                        <a:cubicBezTo>
                          <a:pt x="8080978" y="923244"/>
                          <a:pt x="8057423" y="1028492"/>
                          <a:pt x="8077200" y="1196441"/>
                        </a:cubicBezTo>
                        <a:cubicBezTo>
                          <a:pt x="8096977" y="1364390"/>
                          <a:pt x="8053697" y="1499498"/>
                          <a:pt x="8077200" y="1668976"/>
                        </a:cubicBezTo>
                        <a:cubicBezTo>
                          <a:pt x="8100703" y="1838455"/>
                          <a:pt x="8022775" y="1993631"/>
                          <a:pt x="8077200" y="2201834"/>
                        </a:cubicBezTo>
                        <a:cubicBezTo>
                          <a:pt x="8131625" y="2410037"/>
                          <a:pt x="8076095" y="2531328"/>
                          <a:pt x="8077200" y="2614045"/>
                        </a:cubicBezTo>
                        <a:cubicBezTo>
                          <a:pt x="8078305" y="2696762"/>
                          <a:pt x="8064506" y="2905148"/>
                          <a:pt x="8077200" y="3146903"/>
                        </a:cubicBezTo>
                        <a:cubicBezTo>
                          <a:pt x="8089894" y="3388658"/>
                          <a:pt x="8030357" y="3533319"/>
                          <a:pt x="8077200" y="3770247"/>
                        </a:cubicBezTo>
                        <a:cubicBezTo>
                          <a:pt x="8081782" y="4210073"/>
                          <a:pt x="7717924" y="4529830"/>
                          <a:pt x="7323132" y="4524315"/>
                        </a:cubicBezTo>
                        <a:cubicBezTo>
                          <a:pt x="7155174" y="4576660"/>
                          <a:pt x="6950401" y="4491799"/>
                          <a:pt x="6725944" y="4524315"/>
                        </a:cubicBezTo>
                        <a:cubicBezTo>
                          <a:pt x="6501487" y="4556831"/>
                          <a:pt x="6389198" y="4518471"/>
                          <a:pt x="6194447" y="4524315"/>
                        </a:cubicBezTo>
                        <a:cubicBezTo>
                          <a:pt x="5999696" y="4530159"/>
                          <a:pt x="5870036" y="4503745"/>
                          <a:pt x="5662950" y="4524315"/>
                        </a:cubicBezTo>
                        <a:cubicBezTo>
                          <a:pt x="5455864" y="4544885"/>
                          <a:pt x="5338482" y="4522549"/>
                          <a:pt x="5197144" y="4524315"/>
                        </a:cubicBezTo>
                        <a:cubicBezTo>
                          <a:pt x="5055806" y="4526081"/>
                          <a:pt x="4862588" y="4445566"/>
                          <a:pt x="4534266" y="4524315"/>
                        </a:cubicBezTo>
                        <a:cubicBezTo>
                          <a:pt x="4205944" y="4603064"/>
                          <a:pt x="4303874" y="4512821"/>
                          <a:pt x="4134150" y="4524315"/>
                        </a:cubicBezTo>
                        <a:cubicBezTo>
                          <a:pt x="3964426" y="4535809"/>
                          <a:pt x="3810192" y="4491282"/>
                          <a:pt x="3668344" y="4524315"/>
                        </a:cubicBezTo>
                        <a:cubicBezTo>
                          <a:pt x="3526496" y="4557348"/>
                          <a:pt x="3101024" y="4446043"/>
                          <a:pt x="2939775" y="4524315"/>
                        </a:cubicBezTo>
                        <a:cubicBezTo>
                          <a:pt x="2778526" y="4602587"/>
                          <a:pt x="2663292" y="4489332"/>
                          <a:pt x="2539659" y="4524315"/>
                        </a:cubicBezTo>
                        <a:cubicBezTo>
                          <a:pt x="2416026" y="4559298"/>
                          <a:pt x="2338253" y="4515527"/>
                          <a:pt x="2139543" y="4524315"/>
                        </a:cubicBezTo>
                        <a:cubicBezTo>
                          <a:pt x="1940833" y="4533103"/>
                          <a:pt x="1735065" y="4485340"/>
                          <a:pt x="1476665" y="4524315"/>
                        </a:cubicBezTo>
                        <a:cubicBezTo>
                          <a:pt x="1218265" y="4563290"/>
                          <a:pt x="900599" y="4456309"/>
                          <a:pt x="754068" y="4524315"/>
                        </a:cubicBezTo>
                        <a:cubicBezTo>
                          <a:pt x="303730" y="4490229"/>
                          <a:pt x="7413" y="4176031"/>
                          <a:pt x="0" y="3770247"/>
                        </a:cubicBezTo>
                        <a:cubicBezTo>
                          <a:pt x="-7264" y="3664937"/>
                          <a:pt x="25899" y="3464694"/>
                          <a:pt x="0" y="3297712"/>
                        </a:cubicBezTo>
                        <a:cubicBezTo>
                          <a:pt x="-25899" y="3130731"/>
                          <a:pt x="20190" y="3058155"/>
                          <a:pt x="0" y="2855339"/>
                        </a:cubicBezTo>
                        <a:cubicBezTo>
                          <a:pt x="-20190" y="2652523"/>
                          <a:pt x="13090" y="2546794"/>
                          <a:pt x="0" y="2443128"/>
                        </a:cubicBezTo>
                        <a:cubicBezTo>
                          <a:pt x="-13090" y="2339462"/>
                          <a:pt x="7634" y="2079022"/>
                          <a:pt x="0" y="1910270"/>
                        </a:cubicBezTo>
                        <a:cubicBezTo>
                          <a:pt x="-7634" y="1741518"/>
                          <a:pt x="10640" y="1554046"/>
                          <a:pt x="0" y="1437735"/>
                        </a:cubicBezTo>
                        <a:cubicBezTo>
                          <a:pt x="-10640" y="1321424"/>
                          <a:pt x="75311" y="914296"/>
                          <a:pt x="0" y="754068"/>
                        </a:cubicBezTo>
                        <a:close/>
                      </a:path>
                      <a:path w="8077200" h="4524315" stroke="0" extrusionOk="0">
                        <a:moveTo>
                          <a:pt x="0" y="754068"/>
                        </a:moveTo>
                        <a:cubicBezTo>
                          <a:pt x="-97910" y="384355"/>
                          <a:pt x="313357" y="-5352"/>
                          <a:pt x="754068" y="0"/>
                        </a:cubicBezTo>
                        <a:cubicBezTo>
                          <a:pt x="976403" y="-29302"/>
                          <a:pt x="1126784" y="3862"/>
                          <a:pt x="1285565" y="0"/>
                        </a:cubicBezTo>
                        <a:cubicBezTo>
                          <a:pt x="1444346" y="-3862"/>
                          <a:pt x="1643354" y="15288"/>
                          <a:pt x="1751371" y="0"/>
                        </a:cubicBezTo>
                        <a:cubicBezTo>
                          <a:pt x="1859388" y="-15288"/>
                          <a:pt x="2034157" y="22736"/>
                          <a:pt x="2151487" y="0"/>
                        </a:cubicBezTo>
                        <a:cubicBezTo>
                          <a:pt x="2268817" y="-22736"/>
                          <a:pt x="2441792" y="22306"/>
                          <a:pt x="2551603" y="0"/>
                        </a:cubicBezTo>
                        <a:cubicBezTo>
                          <a:pt x="2661414" y="-22306"/>
                          <a:pt x="2946311" y="53750"/>
                          <a:pt x="3083100" y="0"/>
                        </a:cubicBezTo>
                        <a:cubicBezTo>
                          <a:pt x="3219889" y="-53750"/>
                          <a:pt x="3362190" y="54145"/>
                          <a:pt x="3548906" y="0"/>
                        </a:cubicBezTo>
                        <a:cubicBezTo>
                          <a:pt x="3735622" y="-54145"/>
                          <a:pt x="3994263" y="34073"/>
                          <a:pt x="4146094" y="0"/>
                        </a:cubicBezTo>
                        <a:cubicBezTo>
                          <a:pt x="4297925" y="-34073"/>
                          <a:pt x="4617127" y="66272"/>
                          <a:pt x="4808972" y="0"/>
                        </a:cubicBezTo>
                        <a:cubicBezTo>
                          <a:pt x="5000817" y="-66272"/>
                          <a:pt x="5158348" y="29609"/>
                          <a:pt x="5274778" y="0"/>
                        </a:cubicBezTo>
                        <a:cubicBezTo>
                          <a:pt x="5391208" y="-29609"/>
                          <a:pt x="5611849" y="46381"/>
                          <a:pt x="5937657" y="0"/>
                        </a:cubicBezTo>
                        <a:cubicBezTo>
                          <a:pt x="6263465" y="-46381"/>
                          <a:pt x="6355927" y="57351"/>
                          <a:pt x="6600535" y="0"/>
                        </a:cubicBezTo>
                        <a:cubicBezTo>
                          <a:pt x="6845143" y="-57351"/>
                          <a:pt x="7117451" y="76677"/>
                          <a:pt x="7323132" y="0"/>
                        </a:cubicBezTo>
                        <a:cubicBezTo>
                          <a:pt x="7683621" y="-22194"/>
                          <a:pt x="8067062" y="434666"/>
                          <a:pt x="8077200" y="754068"/>
                        </a:cubicBezTo>
                        <a:cubicBezTo>
                          <a:pt x="8080404" y="959494"/>
                          <a:pt x="8023242" y="1172635"/>
                          <a:pt x="8077200" y="1286926"/>
                        </a:cubicBezTo>
                        <a:cubicBezTo>
                          <a:pt x="8131158" y="1401217"/>
                          <a:pt x="8043287" y="1605962"/>
                          <a:pt x="8077200" y="1849946"/>
                        </a:cubicBezTo>
                        <a:cubicBezTo>
                          <a:pt x="8111113" y="2093930"/>
                          <a:pt x="8025511" y="2166967"/>
                          <a:pt x="8077200" y="2412966"/>
                        </a:cubicBezTo>
                        <a:cubicBezTo>
                          <a:pt x="8128889" y="2658965"/>
                          <a:pt x="8062898" y="2637623"/>
                          <a:pt x="8077200" y="2825178"/>
                        </a:cubicBezTo>
                        <a:cubicBezTo>
                          <a:pt x="8091502" y="3012733"/>
                          <a:pt x="8029298" y="3346814"/>
                          <a:pt x="8077200" y="3770247"/>
                        </a:cubicBezTo>
                        <a:cubicBezTo>
                          <a:pt x="8065036" y="4245966"/>
                          <a:pt x="7774122" y="4539353"/>
                          <a:pt x="7323132" y="4524315"/>
                        </a:cubicBezTo>
                        <a:cubicBezTo>
                          <a:pt x="7084684" y="4563986"/>
                          <a:pt x="6827828" y="4478114"/>
                          <a:pt x="6660254" y="4524315"/>
                        </a:cubicBezTo>
                        <a:cubicBezTo>
                          <a:pt x="6492680" y="4570516"/>
                          <a:pt x="6289169" y="4479702"/>
                          <a:pt x="6194447" y="4524315"/>
                        </a:cubicBezTo>
                        <a:cubicBezTo>
                          <a:pt x="6099725" y="4568928"/>
                          <a:pt x="5764678" y="4484208"/>
                          <a:pt x="5597260" y="4524315"/>
                        </a:cubicBezTo>
                        <a:cubicBezTo>
                          <a:pt x="5429842" y="4564422"/>
                          <a:pt x="5270193" y="4485091"/>
                          <a:pt x="5000072" y="4524315"/>
                        </a:cubicBezTo>
                        <a:cubicBezTo>
                          <a:pt x="4729951" y="4563539"/>
                          <a:pt x="4531121" y="4516295"/>
                          <a:pt x="4271503" y="4524315"/>
                        </a:cubicBezTo>
                        <a:cubicBezTo>
                          <a:pt x="4011885" y="4532335"/>
                          <a:pt x="3871794" y="4482884"/>
                          <a:pt x="3740006" y="4524315"/>
                        </a:cubicBezTo>
                        <a:cubicBezTo>
                          <a:pt x="3608218" y="4565746"/>
                          <a:pt x="3221471" y="4454197"/>
                          <a:pt x="3077128" y="4524315"/>
                        </a:cubicBezTo>
                        <a:cubicBezTo>
                          <a:pt x="2932785" y="4594433"/>
                          <a:pt x="2556870" y="4520640"/>
                          <a:pt x="2414250" y="4524315"/>
                        </a:cubicBezTo>
                        <a:cubicBezTo>
                          <a:pt x="2271630" y="4527990"/>
                          <a:pt x="2020035" y="4521128"/>
                          <a:pt x="1882753" y="4524315"/>
                        </a:cubicBezTo>
                        <a:cubicBezTo>
                          <a:pt x="1745471" y="4527502"/>
                          <a:pt x="1578435" y="4500812"/>
                          <a:pt x="1482637" y="4524315"/>
                        </a:cubicBezTo>
                        <a:cubicBezTo>
                          <a:pt x="1386839" y="4547818"/>
                          <a:pt x="1070812" y="4473614"/>
                          <a:pt x="754068" y="4524315"/>
                        </a:cubicBezTo>
                        <a:cubicBezTo>
                          <a:pt x="338894" y="4509168"/>
                          <a:pt x="52507" y="4189646"/>
                          <a:pt x="0" y="3770247"/>
                        </a:cubicBezTo>
                        <a:cubicBezTo>
                          <a:pt x="-13464" y="3580737"/>
                          <a:pt x="42938" y="3379967"/>
                          <a:pt x="0" y="3267551"/>
                        </a:cubicBezTo>
                        <a:cubicBezTo>
                          <a:pt x="-42938" y="3155135"/>
                          <a:pt x="21217" y="2964785"/>
                          <a:pt x="0" y="2855339"/>
                        </a:cubicBezTo>
                        <a:cubicBezTo>
                          <a:pt x="-21217" y="2745893"/>
                          <a:pt x="49208" y="2611437"/>
                          <a:pt x="0" y="2412966"/>
                        </a:cubicBezTo>
                        <a:cubicBezTo>
                          <a:pt x="-49208" y="2214495"/>
                          <a:pt x="40293" y="2141113"/>
                          <a:pt x="0" y="1940432"/>
                        </a:cubicBezTo>
                        <a:cubicBezTo>
                          <a:pt x="-40293" y="1739751"/>
                          <a:pt x="49282" y="1594580"/>
                          <a:pt x="0" y="1407573"/>
                        </a:cubicBezTo>
                        <a:cubicBezTo>
                          <a:pt x="-49282" y="1220566"/>
                          <a:pt x="23761" y="897890"/>
                          <a:pt x="0" y="754068"/>
                        </a:cubicBezTo>
                        <a:close/>
                      </a:path>
                    </a:pathLst>
                  </a:custGeom>
                  <ask:type>
                    <ask:lineSketchScribble/>
                  </ask:type>
                </ask:lineSketchStyleProps>
              </a:ext>
            </a:extLst>
          </a:ln>
        </p:spPr>
        <p:txBody>
          <a:bodyPr wrap="square">
            <a:spAutoFit/>
          </a:bodyPr>
          <a:lstStyle/>
          <a:p>
            <a:pPr marL="342900" indent="-342900" algn="just">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Đeo khăn quàng đỏ, đội viên tự hào về Tổ quốc, về Đảng Cộng sản Việt Nam, v</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ề</a:t>
            </a: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Bác Hồ vĩ đại, v</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ề</a:t>
            </a: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nhân dân Việt Nam anh hùng và nguyện phấn đấu để trở thành đoàn viên Đoàn Thanh niên Cộng sản Hồ Chí Minh.</a:t>
            </a:r>
            <a:endPar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marL="342900" indent="-342900" algn="just">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Đội viên đeo khăn quàng đỏ khi đến trường, trong mọi sinh hoạt và hoạt động của Đội.</a:t>
            </a:r>
          </a:p>
        </p:txBody>
      </p:sp>
      <p:pic>
        <p:nvPicPr>
          <p:cNvPr id="10" name="Picture 9" descr="A picture containing toy, doll&#10;&#10;Description automatically generated">
            <a:extLst>
              <a:ext uri="{FF2B5EF4-FFF2-40B4-BE49-F238E27FC236}">
                <a16:creationId xmlns:a16="http://schemas.microsoft.com/office/drawing/2014/main" id="{252A90B1-97E7-4C85-9D15-985E7A16744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47675" y="895350"/>
            <a:ext cx="4552950" cy="4552950"/>
          </a:xfrm>
          <a:prstGeom prst="rect">
            <a:avLst/>
          </a:prstGeom>
        </p:spPr>
      </p:pic>
    </p:spTree>
    <p:extLst>
      <p:ext uri="{BB962C8B-B14F-4D97-AF65-F5344CB8AC3E}">
        <p14:creationId xmlns:p14="http://schemas.microsoft.com/office/powerpoint/2010/main" val="4030067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Effect transition="in" filter="barn(inVertical)">
                                      <p:cBhvr>
                                        <p:cTn id="12" dur="500"/>
                                        <p:tgtEl>
                                          <p:spTgt spid="1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arn(inVertical)">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barn(inVertical)">
                                      <p:cBhvr>
                                        <p:cTn id="2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123826" y="721391"/>
            <a:ext cx="11953874" cy="55257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微软雅黑" panose="020B0503020204020204" pitchFamily="34" charset="-122"/>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sp>
        <p:nvSpPr>
          <p:cNvPr id="29" name="TextBox 28">
            <a:extLst>
              <a:ext uri="{FF2B5EF4-FFF2-40B4-BE49-F238E27FC236}">
                <a16:creationId xmlns:a16="http://schemas.microsoft.com/office/drawing/2014/main" id="{6FF81F9A-E499-4F36-B2AC-82E101217D84}"/>
              </a:ext>
            </a:extLst>
          </p:cNvPr>
          <p:cNvSpPr txBox="1"/>
          <p:nvPr/>
        </p:nvSpPr>
        <p:spPr>
          <a:xfrm>
            <a:off x="2286000" y="311751"/>
            <a:ext cx="8378190" cy="715089"/>
          </a:xfrm>
          <a:prstGeom prst="roundRect">
            <a:avLst/>
          </a:prstGeom>
          <a:solidFill>
            <a:schemeClr val="accent5">
              <a:lumMod val="20000"/>
              <a:lumOff val="80000"/>
            </a:schemeClr>
          </a:solidFill>
        </p:spPr>
        <p:txBody>
          <a:bodyPr wrap="square">
            <a:spAutoFit/>
          </a:bodyPr>
          <a:lstStyle/>
          <a:p>
            <a:pPr lvl="0" algn="ctr"/>
            <a:r>
              <a:rPr lang="vi-VN" sz="3600" b="1" dirty="0">
                <a:solidFill>
                  <a:srgbClr val="000000"/>
                </a:solidFill>
                <a:latin typeface="Cambria" panose="02040503050406030204" pitchFamily="18" charset="0"/>
                <a:ea typeface="Cambria" panose="02040503050406030204" pitchFamily="18" charset="0"/>
                <a:cs typeface="Calibri" panose="020F0502020204030204" pitchFamily="34" charset="0"/>
              </a:rPr>
              <a:t>Ý nghĩa của biểu tượng Búp măng non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TextBox 11">
            <a:extLst>
              <a:ext uri="{FF2B5EF4-FFF2-40B4-BE49-F238E27FC236}">
                <a16:creationId xmlns:a16="http://schemas.microsoft.com/office/drawing/2014/main" id="{C24B7A39-6A77-4098-8EF1-6EADFEBE7675}"/>
              </a:ext>
            </a:extLst>
          </p:cNvPr>
          <p:cNvSpPr txBox="1"/>
          <p:nvPr/>
        </p:nvSpPr>
        <p:spPr>
          <a:xfrm>
            <a:off x="3097530" y="1632415"/>
            <a:ext cx="8743950" cy="3785652"/>
          </a:xfrm>
          <a:custGeom>
            <a:avLst/>
            <a:gdLst>
              <a:gd name="connsiteX0" fmla="*/ 0 w 8743950"/>
              <a:gd name="connsiteY0" fmla="*/ 630953 h 3785652"/>
              <a:gd name="connsiteX1" fmla="*/ 854399 w 8743950"/>
              <a:gd name="connsiteY1" fmla="*/ 0 h 3785652"/>
              <a:gd name="connsiteX2" fmla="*/ 1511013 w 8743950"/>
              <a:gd name="connsiteY2" fmla="*/ 0 h 3785652"/>
              <a:gd name="connsiteX3" fmla="*/ 2097276 w 8743950"/>
              <a:gd name="connsiteY3" fmla="*/ 0 h 3785652"/>
              <a:gd name="connsiteX4" fmla="*/ 2472483 w 8743950"/>
              <a:gd name="connsiteY4" fmla="*/ 0 h 3785652"/>
              <a:gd name="connsiteX5" fmla="*/ 2988395 w 8743950"/>
              <a:gd name="connsiteY5" fmla="*/ 0 h 3785652"/>
              <a:gd name="connsiteX6" fmla="*/ 3715360 w 8743950"/>
              <a:gd name="connsiteY6" fmla="*/ 0 h 3785652"/>
              <a:gd name="connsiteX7" fmla="*/ 4371975 w 8743950"/>
              <a:gd name="connsiteY7" fmla="*/ 0 h 3785652"/>
              <a:gd name="connsiteX8" fmla="*/ 4817534 w 8743950"/>
              <a:gd name="connsiteY8" fmla="*/ 0 h 3785652"/>
              <a:gd name="connsiteX9" fmla="*/ 5544499 w 8743950"/>
              <a:gd name="connsiteY9" fmla="*/ 0 h 3785652"/>
              <a:gd name="connsiteX10" fmla="*/ 6201114 w 8743950"/>
              <a:gd name="connsiteY10" fmla="*/ 0 h 3785652"/>
              <a:gd name="connsiteX11" fmla="*/ 6928080 w 8743950"/>
              <a:gd name="connsiteY11" fmla="*/ 0 h 3785652"/>
              <a:gd name="connsiteX12" fmla="*/ 7303287 w 8743950"/>
              <a:gd name="connsiteY12" fmla="*/ 0 h 3785652"/>
              <a:gd name="connsiteX13" fmla="*/ 7889550 w 8743950"/>
              <a:gd name="connsiteY13" fmla="*/ 0 h 3785652"/>
              <a:gd name="connsiteX14" fmla="*/ 8743950 w 8743950"/>
              <a:gd name="connsiteY14" fmla="*/ 630953 h 3785652"/>
              <a:gd name="connsiteX15" fmla="*/ 8743950 w 8743950"/>
              <a:gd name="connsiteY15" fmla="*/ 1001103 h 3785652"/>
              <a:gd name="connsiteX16" fmla="*/ 8743950 w 8743950"/>
              <a:gd name="connsiteY16" fmla="*/ 1446964 h 3785652"/>
              <a:gd name="connsiteX17" fmla="*/ 8743950 w 8743950"/>
              <a:gd name="connsiteY17" fmla="*/ 1791876 h 3785652"/>
              <a:gd name="connsiteX18" fmla="*/ 8743950 w 8743950"/>
              <a:gd name="connsiteY18" fmla="*/ 2162024 h 3785652"/>
              <a:gd name="connsiteX19" fmla="*/ 8743950 w 8743950"/>
              <a:gd name="connsiteY19" fmla="*/ 2582648 h 3785652"/>
              <a:gd name="connsiteX20" fmla="*/ 8743950 w 8743950"/>
              <a:gd name="connsiteY20" fmla="*/ 3154697 h 3785652"/>
              <a:gd name="connsiteX21" fmla="*/ 7889550 w 8743950"/>
              <a:gd name="connsiteY21" fmla="*/ 3785652 h 3785652"/>
              <a:gd name="connsiteX22" fmla="*/ 7303287 w 8743950"/>
              <a:gd name="connsiteY22" fmla="*/ 3785652 h 3785652"/>
              <a:gd name="connsiteX23" fmla="*/ 6646673 w 8743950"/>
              <a:gd name="connsiteY23" fmla="*/ 3785652 h 3785652"/>
              <a:gd name="connsiteX24" fmla="*/ 6271466 w 8743950"/>
              <a:gd name="connsiteY24" fmla="*/ 3785652 h 3785652"/>
              <a:gd name="connsiteX25" fmla="*/ 5825905 w 8743950"/>
              <a:gd name="connsiteY25" fmla="*/ 3785652 h 3785652"/>
              <a:gd name="connsiteX26" fmla="*/ 5098940 w 8743950"/>
              <a:gd name="connsiteY26" fmla="*/ 3785652 h 3785652"/>
              <a:gd name="connsiteX27" fmla="*/ 4723732 w 8743950"/>
              <a:gd name="connsiteY27" fmla="*/ 3785652 h 3785652"/>
              <a:gd name="connsiteX28" fmla="*/ 4348524 w 8743950"/>
              <a:gd name="connsiteY28" fmla="*/ 3785652 h 3785652"/>
              <a:gd name="connsiteX29" fmla="*/ 3691910 w 8743950"/>
              <a:gd name="connsiteY29" fmla="*/ 3785652 h 3785652"/>
              <a:gd name="connsiteX30" fmla="*/ 3175998 w 8743950"/>
              <a:gd name="connsiteY30" fmla="*/ 3785652 h 3785652"/>
              <a:gd name="connsiteX31" fmla="*/ 2449033 w 8743950"/>
              <a:gd name="connsiteY31" fmla="*/ 3785652 h 3785652"/>
              <a:gd name="connsiteX32" fmla="*/ 1792419 w 8743950"/>
              <a:gd name="connsiteY32" fmla="*/ 3785652 h 3785652"/>
              <a:gd name="connsiteX33" fmla="*/ 1417210 w 8743950"/>
              <a:gd name="connsiteY33" fmla="*/ 3785652 h 3785652"/>
              <a:gd name="connsiteX34" fmla="*/ 854399 w 8743950"/>
              <a:gd name="connsiteY34" fmla="*/ 3785652 h 3785652"/>
              <a:gd name="connsiteX35" fmla="*/ 0 w 8743950"/>
              <a:gd name="connsiteY35" fmla="*/ 3154697 h 3785652"/>
              <a:gd name="connsiteX36" fmla="*/ 0 w 8743950"/>
              <a:gd name="connsiteY36" fmla="*/ 2784548 h 3785652"/>
              <a:gd name="connsiteX37" fmla="*/ 0 w 8743950"/>
              <a:gd name="connsiteY37" fmla="*/ 2389161 h 3785652"/>
              <a:gd name="connsiteX38" fmla="*/ 0 w 8743950"/>
              <a:gd name="connsiteY38" fmla="*/ 1943300 h 3785652"/>
              <a:gd name="connsiteX39" fmla="*/ 0 w 8743950"/>
              <a:gd name="connsiteY39" fmla="*/ 1573151 h 3785652"/>
              <a:gd name="connsiteX40" fmla="*/ 0 w 8743950"/>
              <a:gd name="connsiteY40" fmla="*/ 1177764 h 3785652"/>
              <a:gd name="connsiteX41" fmla="*/ 0 w 8743950"/>
              <a:gd name="connsiteY41" fmla="*/ 630953 h 3785652"/>
              <a:gd name="connsiteX0" fmla="*/ 0 w 8743950"/>
              <a:gd name="connsiteY0" fmla="*/ 630953 h 3785652"/>
              <a:gd name="connsiteX1" fmla="*/ 854399 w 8743950"/>
              <a:gd name="connsiteY1" fmla="*/ 0 h 3785652"/>
              <a:gd name="connsiteX2" fmla="*/ 1370309 w 8743950"/>
              <a:gd name="connsiteY2" fmla="*/ 0 h 3785652"/>
              <a:gd name="connsiteX3" fmla="*/ 1815869 w 8743950"/>
              <a:gd name="connsiteY3" fmla="*/ 0 h 3785652"/>
              <a:gd name="connsiteX4" fmla="*/ 2191077 w 8743950"/>
              <a:gd name="connsiteY4" fmla="*/ 0 h 3785652"/>
              <a:gd name="connsiteX5" fmla="*/ 2566285 w 8743950"/>
              <a:gd name="connsiteY5" fmla="*/ 0 h 3785652"/>
              <a:gd name="connsiteX6" fmla="*/ 3082197 w 8743950"/>
              <a:gd name="connsiteY6" fmla="*/ 0 h 3785652"/>
              <a:gd name="connsiteX7" fmla="*/ 3527757 w 8743950"/>
              <a:gd name="connsiteY7" fmla="*/ 0 h 3785652"/>
              <a:gd name="connsiteX8" fmla="*/ 4114019 w 8743950"/>
              <a:gd name="connsiteY8" fmla="*/ 0 h 3785652"/>
              <a:gd name="connsiteX9" fmla="*/ 4770633 w 8743950"/>
              <a:gd name="connsiteY9" fmla="*/ 0 h 3785652"/>
              <a:gd name="connsiteX10" fmla="*/ 5216192 w 8743950"/>
              <a:gd name="connsiteY10" fmla="*/ 0 h 3785652"/>
              <a:gd name="connsiteX11" fmla="*/ 5872807 w 8743950"/>
              <a:gd name="connsiteY11" fmla="*/ 0 h 3785652"/>
              <a:gd name="connsiteX12" fmla="*/ 6529421 w 8743950"/>
              <a:gd name="connsiteY12" fmla="*/ 0 h 3785652"/>
              <a:gd name="connsiteX13" fmla="*/ 6974980 w 8743950"/>
              <a:gd name="connsiteY13" fmla="*/ 0 h 3785652"/>
              <a:gd name="connsiteX14" fmla="*/ 7889550 w 8743950"/>
              <a:gd name="connsiteY14" fmla="*/ 0 h 3785652"/>
              <a:gd name="connsiteX15" fmla="*/ 8743950 w 8743950"/>
              <a:gd name="connsiteY15" fmla="*/ 630953 h 3785652"/>
              <a:gd name="connsiteX16" fmla="*/ 8743950 w 8743950"/>
              <a:gd name="connsiteY16" fmla="*/ 1051577 h 3785652"/>
              <a:gd name="connsiteX17" fmla="*/ 8743950 w 8743950"/>
              <a:gd name="connsiteY17" fmla="*/ 1522676 h 3785652"/>
              <a:gd name="connsiteX18" fmla="*/ 8743950 w 8743950"/>
              <a:gd name="connsiteY18" fmla="*/ 1867588 h 3785652"/>
              <a:gd name="connsiteX19" fmla="*/ 8743950 w 8743950"/>
              <a:gd name="connsiteY19" fmla="*/ 2338686 h 3785652"/>
              <a:gd name="connsiteX20" fmla="*/ 8743950 w 8743950"/>
              <a:gd name="connsiteY20" fmla="*/ 2759309 h 3785652"/>
              <a:gd name="connsiteX21" fmla="*/ 8743950 w 8743950"/>
              <a:gd name="connsiteY21" fmla="*/ 3154697 h 3785652"/>
              <a:gd name="connsiteX22" fmla="*/ 7889550 w 8743950"/>
              <a:gd name="connsiteY22" fmla="*/ 3785652 h 3785652"/>
              <a:gd name="connsiteX23" fmla="*/ 7514342 w 8743950"/>
              <a:gd name="connsiteY23" fmla="*/ 3785652 h 3785652"/>
              <a:gd name="connsiteX24" fmla="*/ 6928080 w 8743950"/>
              <a:gd name="connsiteY24" fmla="*/ 3785652 h 3785652"/>
              <a:gd name="connsiteX25" fmla="*/ 6201114 w 8743950"/>
              <a:gd name="connsiteY25" fmla="*/ 3785652 h 3785652"/>
              <a:gd name="connsiteX26" fmla="*/ 5685203 w 8743950"/>
              <a:gd name="connsiteY26" fmla="*/ 3785652 h 3785652"/>
              <a:gd name="connsiteX27" fmla="*/ 5028589 w 8743950"/>
              <a:gd name="connsiteY27" fmla="*/ 3785652 h 3785652"/>
              <a:gd name="connsiteX28" fmla="*/ 4371975 w 8743950"/>
              <a:gd name="connsiteY28" fmla="*/ 3785652 h 3785652"/>
              <a:gd name="connsiteX29" fmla="*/ 3856064 w 8743950"/>
              <a:gd name="connsiteY29" fmla="*/ 3785652 h 3785652"/>
              <a:gd name="connsiteX30" fmla="*/ 3480855 w 8743950"/>
              <a:gd name="connsiteY30" fmla="*/ 3785652 h 3785652"/>
              <a:gd name="connsiteX31" fmla="*/ 2824241 w 8743950"/>
              <a:gd name="connsiteY31" fmla="*/ 3785652 h 3785652"/>
              <a:gd name="connsiteX32" fmla="*/ 2237978 w 8743950"/>
              <a:gd name="connsiteY32" fmla="*/ 3785652 h 3785652"/>
              <a:gd name="connsiteX33" fmla="*/ 1581364 w 8743950"/>
              <a:gd name="connsiteY33" fmla="*/ 3785652 h 3785652"/>
              <a:gd name="connsiteX34" fmla="*/ 854399 w 8743950"/>
              <a:gd name="connsiteY34" fmla="*/ 3785652 h 3785652"/>
              <a:gd name="connsiteX35" fmla="*/ 0 w 8743950"/>
              <a:gd name="connsiteY35" fmla="*/ 3154697 h 3785652"/>
              <a:gd name="connsiteX36" fmla="*/ 0 w 8743950"/>
              <a:gd name="connsiteY36" fmla="*/ 2784548 h 3785652"/>
              <a:gd name="connsiteX37" fmla="*/ 0 w 8743950"/>
              <a:gd name="connsiteY37" fmla="*/ 2338686 h 3785652"/>
              <a:gd name="connsiteX38" fmla="*/ 0 w 8743950"/>
              <a:gd name="connsiteY38" fmla="*/ 1943300 h 3785652"/>
              <a:gd name="connsiteX39" fmla="*/ 0 w 8743950"/>
              <a:gd name="connsiteY39" fmla="*/ 1573151 h 3785652"/>
              <a:gd name="connsiteX40" fmla="*/ 0 w 8743950"/>
              <a:gd name="connsiteY40" fmla="*/ 1203002 h 3785652"/>
              <a:gd name="connsiteX41" fmla="*/ 0 w 8743950"/>
              <a:gd name="connsiteY41" fmla="*/ 630953 h 3785652"/>
              <a:gd name="connsiteX0" fmla="*/ 0 w 8743950"/>
              <a:gd name="connsiteY0" fmla="*/ 630953 h 3785652"/>
              <a:gd name="connsiteX1" fmla="*/ 854399 w 8743950"/>
              <a:gd name="connsiteY1" fmla="*/ 0 h 3785652"/>
              <a:gd name="connsiteX2" fmla="*/ 1511013 w 8743950"/>
              <a:gd name="connsiteY2" fmla="*/ 0 h 3785652"/>
              <a:gd name="connsiteX3" fmla="*/ 2097276 w 8743950"/>
              <a:gd name="connsiteY3" fmla="*/ 0 h 3785652"/>
              <a:gd name="connsiteX4" fmla="*/ 2472483 w 8743950"/>
              <a:gd name="connsiteY4" fmla="*/ 0 h 3785652"/>
              <a:gd name="connsiteX5" fmla="*/ 2988395 w 8743950"/>
              <a:gd name="connsiteY5" fmla="*/ 0 h 3785652"/>
              <a:gd name="connsiteX6" fmla="*/ 3715360 w 8743950"/>
              <a:gd name="connsiteY6" fmla="*/ 0 h 3785652"/>
              <a:gd name="connsiteX7" fmla="*/ 4371975 w 8743950"/>
              <a:gd name="connsiteY7" fmla="*/ 0 h 3785652"/>
              <a:gd name="connsiteX8" fmla="*/ 4817534 w 8743950"/>
              <a:gd name="connsiteY8" fmla="*/ 0 h 3785652"/>
              <a:gd name="connsiteX9" fmla="*/ 5544499 w 8743950"/>
              <a:gd name="connsiteY9" fmla="*/ 0 h 3785652"/>
              <a:gd name="connsiteX10" fmla="*/ 6201114 w 8743950"/>
              <a:gd name="connsiteY10" fmla="*/ 0 h 3785652"/>
              <a:gd name="connsiteX11" fmla="*/ 6928080 w 8743950"/>
              <a:gd name="connsiteY11" fmla="*/ 0 h 3785652"/>
              <a:gd name="connsiteX12" fmla="*/ 7303287 w 8743950"/>
              <a:gd name="connsiteY12" fmla="*/ 0 h 3785652"/>
              <a:gd name="connsiteX13" fmla="*/ 7889550 w 8743950"/>
              <a:gd name="connsiteY13" fmla="*/ 0 h 3785652"/>
              <a:gd name="connsiteX14" fmla="*/ 8743950 w 8743950"/>
              <a:gd name="connsiteY14" fmla="*/ 630953 h 3785652"/>
              <a:gd name="connsiteX15" fmla="*/ 8743950 w 8743950"/>
              <a:gd name="connsiteY15" fmla="*/ 1001103 h 3785652"/>
              <a:gd name="connsiteX16" fmla="*/ 8743950 w 8743950"/>
              <a:gd name="connsiteY16" fmla="*/ 1446964 h 3785652"/>
              <a:gd name="connsiteX17" fmla="*/ 8743950 w 8743950"/>
              <a:gd name="connsiteY17" fmla="*/ 1791876 h 3785652"/>
              <a:gd name="connsiteX18" fmla="*/ 8743950 w 8743950"/>
              <a:gd name="connsiteY18" fmla="*/ 2162024 h 3785652"/>
              <a:gd name="connsiteX19" fmla="*/ 8743950 w 8743950"/>
              <a:gd name="connsiteY19" fmla="*/ 2582648 h 3785652"/>
              <a:gd name="connsiteX20" fmla="*/ 8743950 w 8743950"/>
              <a:gd name="connsiteY20" fmla="*/ 3154697 h 3785652"/>
              <a:gd name="connsiteX21" fmla="*/ 7889550 w 8743950"/>
              <a:gd name="connsiteY21" fmla="*/ 3785652 h 3785652"/>
              <a:gd name="connsiteX22" fmla="*/ 7303287 w 8743950"/>
              <a:gd name="connsiteY22" fmla="*/ 3785652 h 3785652"/>
              <a:gd name="connsiteX23" fmla="*/ 6646673 w 8743950"/>
              <a:gd name="connsiteY23" fmla="*/ 3785652 h 3785652"/>
              <a:gd name="connsiteX24" fmla="*/ 6271466 w 8743950"/>
              <a:gd name="connsiteY24" fmla="*/ 3785652 h 3785652"/>
              <a:gd name="connsiteX25" fmla="*/ 5825905 w 8743950"/>
              <a:gd name="connsiteY25" fmla="*/ 3785652 h 3785652"/>
              <a:gd name="connsiteX26" fmla="*/ 5098940 w 8743950"/>
              <a:gd name="connsiteY26" fmla="*/ 3785652 h 3785652"/>
              <a:gd name="connsiteX27" fmla="*/ 4723732 w 8743950"/>
              <a:gd name="connsiteY27" fmla="*/ 3785652 h 3785652"/>
              <a:gd name="connsiteX28" fmla="*/ 4348524 w 8743950"/>
              <a:gd name="connsiteY28" fmla="*/ 3785652 h 3785652"/>
              <a:gd name="connsiteX29" fmla="*/ 3691910 w 8743950"/>
              <a:gd name="connsiteY29" fmla="*/ 3785652 h 3785652"/>
              <a:gd name="connsiteX30" fmla="*/ 3175998 w 8743950"/>
              <a:gd name="connsiteY30" fmla="*/ 3785652 h 3785652"/>
              <a:gd name="connsiteX31" fmla="*/ 2449033 w 8743950"/>
              <a:gd name="connsiteY31" fmla="*/ 3785652 h 3785652"/>
              <a:gd name="connsiteX32" fmla="*/ 1792419 w 8743950"/>
              <a:gd name="connsiteY32" fmla="*/ 3785652 h 3785652"/>
              <a:gd name="connsiteX33" fmla="*/ 1417210 w 8743950"/>
              <a:gd name="connsiteY33" fmla="*/ 3785652 h 3785652"/>
              <a:gd name="connsiteX34" fmla="*/ 854399 w 8743950"/>
              <a:gd name="connsiteY34" fmla="*/ 3785652 h 3785652"/>
              <a:gd name="connsiteX35" fmla="*/ 0 w 8743950"/>
              <a:gd name="connsiteY35" fmla="*/ 3154697 h 3785652"/>
              <a:gd name="connsiteX36" fmla="*/ 0 w 8743950"/>
              <a:gd name="connsiteY36" fmla="*/ 2784548 h 3785652"/>
              <a:gd name="connsiteX37" fmla="*/ 0 w 8743950"/>
              <a:gd name="connsiteY37" fmla="*/ 2389161 h 3785652"/>
              <a:gd name="connsiteX38" fmla="*/ 0 w 8743950"/>
              <a:gd name="connsiteY38" fmla="*/ 1943300 h 3785652"/>
              <a:gd name="connsiteX39" fmla="*/ 0 w 8743950"/>
              <a:gd name="connsiteY39" fmla="*/ 1573151 h 3785652"/>
              <a:gd name="connsiteX40" fmla="*/ 0 w 8743950"/>
              <a:gd name="connsiteY40" fmla="*/ 1177764 h 3785652"/>
              <a:gd name="connsiteX41" fmla="*/ 0 w 8743950"/>
              <a:gd name="connsiteY41" fmla="*/ 630953 h 378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743950" h="3785652" fill="none" extrusionOk="0">
                <a:moveTo>
                  <a:pt x="0" y="630953"/>
                </a:moveTo>
                <a:cubicBezTo>
                  <a:pt x="-138858" y="333270"/>
                  <a:pt x="305615" y="-33504"/>
                  <a:pt x="854399" y="0"/>
                </a:cubicBezTo>
                <a:cubicBezTo>
                  <a:pt x="1055925" y="-28529"/>
                  <a:pt x="1199231" y="-20449"/>
                  <a:pt x="1511013" y="0"/>
                </a:cubicBezTo>
                <a:cubicBezTo>
                  <a:pt x="1856947" y="-8335"/>
                  <a:pt x="1944864" y="-23974"/>
                  <a:pt x="2097276" y="0"/>
                </a:cubicBezTo>
                <a:cubicBezTo>
                  <a:pt x="2236851" y="757"/>
                  <a:pt x="2297238" y="25319"/>
                  <a:pt x="2472483" y="0"/>
                </a:cubicBezTo>
                <a:cubicBezTo>
                  <a:pt x="2698572" y="5703"/>
                  <a:pt x="2773644" y="11333"/>
                  <a:pt x="2988395" y="0"/>
                </a:cubicBezTo>
                <a:cubicBezTo>
                  <a:pt x="3216539" y="40138"/>
                  <a:pt x="3500208" y="-39709"/>
                  <a:pt x="3715360" y="0"/>
                </a:cubicBezTo>
                <a:cubicBezTo>
                  <a:pt x="3971275" y="-61238"/>
                  <a:pt x="4164584" y="115084"/>
                  <a:pt x="4371975" y="0"/>
                </a:cubicBezTo>
                <a:cubicBezTo>
                  <a:pt x="4602615" y="-26740"/>
                  <a:pt x="4626285" y="13691"/>
                  <a:pt x="4817534" y="0"/>
                </a:cubicBezTo>
                <a:cubicBezTo>
                  <a:pt x="4970386" y="-49563"/>
                  <a:pt x="5225990" y="35497"/>
                  <a:pt x="5544499" y="0"/>
                </a:cubicBezTo>
                <a:cubicBezTo>
                  <a:pt x="5917860" y="-23949"/>
                  <a:pt x="5897289" y="53145"/>
                  <a:pt x="6201114" y="0"/>
                </a:cubicBezTo>
                <a:cubicBezTo>
                  <a:pt x="6465839" y="-44341"/>
                  <a:pt x="6588759" y="9209"/>
                  <a:pt x="6928080" y="0"/>
                </a:cubicBezTo>
                <a:cubicBezTo>
                  <a:pt x="7180796" y="-27311"/>
                  <a:pt x="7221939" y="18537"/>
                  <a:pt x="7303287" y="0"/>
                </a:cubicBezTo>
                <a:cubicBezTo>
                  <a:pt x="7315865" y="71644"/>
                  <a:pt x="7599964" y="117489"/>
                  <a:pt x="7889550" y="0"/>
                </a:cubicBezTo>
                <a:cubicBezTo>
                  <a:pt x="8457175" y="-210074"/>
                  <a:pt x="8853528" y="239538"/>
                  <a:pt x="8743950" y="630953"/>
                </a:cubicBezTo>
                <a:cubicBezTo>
                  <a:pt x="8776172" y="716880"/>
                  <a:pt x="8721590" y="881008"/>
                  <a:pt x="8743950" y="1001103"/>
                </a:cubicBezTo>
                <a:cubicBezTo>
                  <a:pt x="8790236" y="1167291"/>
                  <a:pt x="8679841" y="1310578"/>
                  <a:pt x="8743950" y="1446964"/>
                </a:cubicBezTo>
                <a:cubicBezTo>
                  <a:pt x="8771524" y="1588795"/>
                  <a:pt x="8723030" y="1662300"/>
                  <a:pt x="8743950" y="1791876"/>
                </a:cubicBezTo>
                <a:cubicBezTo>
                  <a:pt x="8774563" y="1961236"/>
                  <a:pt x="8715531" y="2016451"/>
                  <a:pt x="8743950" y="2162024"/>
                </a:cubicBezTo>
                <a:cubicBezTo>
                  <a:pt x="8778645" y="2274577"/>
                  <a:pt x="8676907" y="2427263"/>
                  <a:pt x="8743950" y="2582648"/>
                </a:cubicBezTo>
                <a:cubicBezTo>
                  <a:pt x="8740750" y="2686989"/>
                  <a:pt x="8737247" y="3029403"/>
                  <a:pt x="8743950" y="3154697"/>
                </a:cubicBezTo>
                <a:cubicBezTo>
                  <a:pt x="8796591" y="3697530"/>
                  <a:pt x="8392664" y="3973667"/>
                  <a:pt x="7889550" y="3785652"/>
                </a:cubicBezTo>
                <a:cubicBezTo>
                  <a:pt x="7690784" y="3760617"/>
                  <a:pt x="7577187" y="3796968"/>
                  <a:pt x="7303287" y="3785652"/>
                </a:cubicBezTo>
                <a:cubicBezTo>
                  <a:pt x="7055234" y="3838058"/>
                  <a:pt x="6979907" y="3711551"/>
                  <a:pt x="6646673" y="3785652"/>
                </a:cubicBezTo>
                <a:cubicBezTo>
                  <a:pt x="6337489" y="3800404"/>
                  <a:pt x="6404091" y="3757327"/>
                  <a:pt x="6271466" y="3785652"/>
                </a:cubicBezTo>
                <a:cubicBezTo>
                  <a:pt x="6163236" y="3765856"/>
                  <a:pt x="5991768" y="3764514"/>
                  <a:pt x="5825905" y="3785652"/>
                </a:cubicBezTo>
                <a:cubicBezTo>
                  <a:pt x="5537182" y="3781196"/>
                  <a:pt x="5291327" y="3767330"/>
                  <a:pt x="5098940" y="3785652"/>
                </a:cubicBezTo>
                <a:cubicBezTo>
                  <a:pt x="4855128" y="3807405"/>
                  <a:pt x="4865868" y="3780276"/>
                  <a:pt x="4723732" y="3785652"/>
                </a:cubicBezTo>
                <a:cubicBezTo>
                  <a:pt x="4584688" y="3832331"/>
                  <a:pt x="4492404" y="3784185"/>
                  <a:pt x="4348524" y="3785652"/>
                </a:cubicBezTo>
                <a:cubicBezTo>
                  <a:pt x="4163905" y="3821762"/>
                  <a:pt x="3934710" y="3754692"/>
                  <a:pt x="3691910" y="3785652"/>
                </a:cubicBezTo>
                <a:cubicBezTo>
                  <a:pt x="3513371" y="3801415"/>
                  <a:pt x="3250976" y="3750940"/>
                  <a:pt x="3175998" y="3785652"/>
                </a:cubicBezTo>
                <a:cubicBezTo>
                  <a:pt x="3043200" y="3804478"/>
                  <a:pt x="2635291" y="3814825"/>
                  <a:pt x="2449033" y="3785652"/>
                </a:cubicBezTo>
                <a:cubicBezTo>
                  <a:pt x="2293315" y="3780777"/>
                  <a:pt x="2062375" y="3779753"/>
                  <a:pt x="1792419" y="3785652"/>
                </a:cubicBezTo>
                <a:cubicBezTo>
                  <a:pt x="1522117" y="3863065"/>
                  <a:pt x="1562044" y="3725504"/>
                  <a:pt x="1417210" y="3785652"/>
                </a:cubicBezTo>
                <a:cubicBezTo>
                  <a:pt x="1283820" y="3797525"/>
                  <a:pt x="1038850" y="3763828"/>
                  <a:pt x="854399" y="3785652"/>
                </a:cubicBezTo>
                <a:cubicBezTo>
                  <a:pt x="441039" y="3928294"/>
                  <a:pt x="-46464" y="3422247"/>
                  <a:pt x="0" y="3154697"/>
                </a:cubicBezTo>
                <a:cubicBezTo>
                  <a:pt x="2084" y="3009421"/>
                  <a:pt x="25485" y="2964591"/>
                  <a:pt x="0" y="2784548"/>
                </a:cubicBezTo>
                <a:cubicBezTo>
                  <a:pt x="24548" y="2639965"/>
                  <a:pt x="41449" y="2503890"/>
                  <a:pt x="0" y="2389161"/>
                </a:cubicBezTo>
                <a:cubicBezTo>
                  <a:pt x="-30419" y="2308337"/>
                  <a:pt x="28238" y="2042362"/>
                  <a:pt x="0" y="1943300"/>
                </a:cubicBezTo>
                <a:cubicBezTo>
                  <a:pt x="-104574" y="1810368"/>
                  <a:pt x="-16168" y="1749347"/>
                  <a:pt x="0" y="1573151"/>
                </a:cubicBezTo>
                <a:cubicBezTo>
                  <a:pt x="-33242" y="1380188"/>
                  <a:pt x="43631" y="1380322"/>
                  <a:pt x="0" y="1177764"/>
                </a:cubicBezTo>
                <a:cubicBezTo>
                  <a:pt x="-101120" y="969358"/>
                  <a:pt x="91624" y="900836"/>
                  <a:pt x="0" y="630953"/>
                </a:cubicBezTo>
                <a:close/>
              </a:path>
              <a:path w="8743950" h="3785652" stroke="0" extrusionOk="0">
                <a:moveTo>
                  <a:pt x="0" y="630953"/>
                </a:moveTo>
                <a:cubicBezTo>
                  <a:pt x="-259610" y="382316"/>
                  <a:pt x="256297" y="-209773"/>
                  <a:pt x="854399" y="0"/>
                </a:cubicBezTo>
                <a:cubicBezTo>
                  <a:pt x="1024316" y="-6956"/>
                  <a:pt x="1163726" y="66987"/>
                  <a:pt x="1370309" y="0"/>
                </a:cubicBezTo>
                <a:cubicBezTo>
                  <a:pt x="1459224" y="-25640"/>
                  <a:pt x="1616076" y="39078"/>
                  <a:pt x="1815869" y="0"/>
                </a:cubicBezTo>
                <a:cubicBezTo>
                  <a:pt x="1915778" y="-13157"/>
                  <a:pt x="2050818" y="-18793"/>
                  <a:pt x="2191077" y="0"/>
                </a:cubicBezTo>
                <a:cubicBezTo>
                  <a:pt x="2287800" y="-3736"/>
                  <a:pt x="2469211" y="-7993"/>
                  <a:pt x="2566285" y="0"/>
                </a:cubicBezTo>
                <a:cubicBezTo>
                  <a:pt x="2625220" y="-22176"/>
                  <a:pt x="2966794" y="-2659"/>
                  <a:pt x="3082197" y="0"/>
                </a:cubicBezTo>
                <a:cubicBezTo>
                  <a:pt x="3198055" y="28598"/>
                  <a:pt x="3324920" y="-13524"/>
                  <a:pt x="3527757" y="0"/>
                </a:cubicBezTo>
                <a:cubicBezTo>
                  <a:pt x="3723516" y="5746"/>
                  <a:pt x="4004835" y="7039"/>
                  <a:pt x="4114019" y="0"/>
                </a:cubicBezTo>
                <a:cubicBezTo>
                  <a:pt x="4238188" y="-115700"/>
                  <a:pt x="4517390" y="-9417"/>
                  <a:pt x="4770633" y="0"/>
                </a:cubicBezTo>
                <a:cubicBezTo>
                  <a:pt x="5049036" y="915"/>
                  <a:pt x="5098917" y="27614"/>
                  <a:pt x="5216192" y="0"/>
                </a:cubicBezTo>
                <a:cubicBezTo>
                  <a:pt x="5329044" y="14210"/>
                  <a:pt x="5676294" y="57499"/>
                  <a:pt x="5872807" y="0"/>
                </a:cubicBezTo>
                <a:cubicBezTo>
                  <a:pt x="6033026" y="-50256"/>
                  <a:pt x="6289362" y="18056"/>
                  <a:pt x="6529421" y="0"/>
                </a:cubicBezTo>
                <a:cubicBezTo>
                  <a:pt x="6698339" y="-24334"/>
                  <a:pt x="6767667" y="-13969"/>
                  <a:pt x="6974980" y="0"/>
                </a:cubicBezTo>
                <a:cubicBezTo>
                  <a:pt x="7179564" y="-58344"/>
                  <a:pt x="7542094" y="-84565"/>
                  <a:pt x="7889550" y="0"/>
                </a:cubicBezTo>
                <a:cubicBezTo>
                  <a:pt x="8365309" y="152873"/>
                  <a:pt x="8704371" y="357404"/>
                  <a:pt x="8743950" y="630953"/>
                </a:cubicBezTo>
                <a:cubicBezTo>
                  <a:pt x="8758109" y="724973"/>
                  <a:pt x="8707963" y="937684"/>
                  <a:pt x="8743950" y="1051577"/>
                </a:cubicBezTo>
                <a:cubicBezTo>
                  <a:pt x="8812545" y="1231055"/>
                  <a:pt x="8738792" y="1351532"/>
                  <a:pt x="8743950" y="1522676"/>
                </a:cubicBezTo>
                <a:cubicBezTo>
                  <a:pt x="8784701" y="1647826"/>
                  <a:pt x="8702763" y="1767228"/>
                  <a:pt x="8743950" y="1867588"/>
                </a:cubicBezTo>
                <a:cubicBezTo>
                  <a:pt x="8799263" y="1922791"/>
                  <a:pt x="8730321" y="2078490"/>
                  <a:pt x="8743950" y="2338686"/>
                </a:cubicBezTo>
                <a:cubicBezTo>
                  <a:pt x="8776504" y="2539463"/>
                  <a:pt x="8730643" y="2576155"/>
                  <a:pt x="8743950" y="2759309"/>
                </a:cubicBezTo>
                <a:cubicBezTo>
                  <a:pt x="8737266" y="2956274"/>
                  <a:pt x="8642181" y="3026395"/>
                  <a:pt x="8743950" y="3154697"/>
                </a:cubicBezTo>
                <a:cubicBezTo>
                  <a:pt x="8709867" y="3428857"/>
                  <a:pt x="8391533" y="3943834"/>
                  <a:pt x="7889550" y="3785652"/>
                </a:cubicBezTo>
                <a:cubicBezTo>
                  <a:pt x="7784570" y="3803899"/>
                  <a:pt x="7689593" y="3753884"/>
                  <a:pt x="7514342" y="3785652"/>
                </a:cubicBezTo>
                <a:cubicBezTo>
                  <a:pt x="7324947" y="3772861"/>
                  <a:pt x="7032354" y="3767301"/>
                  <a:pt x="6928080" y="3785652"/>
                </a:cubicBezTo>
                <a:cubicBezTo>
                  <a:pt x="6821567" y="3817691"/>
                  <a:pt x="6535342" y="3711477"/>
                  <a:pt x="6201114" y="3785652"/>
                </a:cubicBezTo>
                <a:cubicBezTo>
                  <a:pt x="5900610" y="3824845"/>
                  <a:pt x="5790383" y="3727239"/>
                  <a:pt x="5685203" y="3785652"/>
                </a:cubicBezTo>
                <a:cubicBezTo>
                  <a:pt x="5579899" y="3843625"/>
                  <a:pt x="5172341" y="3746000"/>
                  <a:pt x="5028589" y="3785652"/>
                </a:cubicBezTo>
                <a:cubicBezTo>
                  <a:pt x="4859313" y="3745276"/>
                  <a:pt x="4496289" y="3765655"/>
                  <a:pt x="4371975" y="3785652"/>
                </a:cubicBezTo>
                <a:cubicBezTo>
                  <a:pt x="4256389" y="3861588"/>
                  <a:pt x="4010124" y="3758115"/>
                  <a:pt x="3856064" y="3785652"/>
                </a:cubicBezTo>
                <a:cubicBezTo>
                  <a:pt x="3656007" y="3778206"/>
                  <a:pt x="3630051" y="3760268"/>
                  <a:pt x="3480855" y="3785652"/>
                </a:cubicBezTo>
                <a:cubicBezTo>
                  <a:pt x="3379246" y="3709615"/>
                  <a:pt x="3060817" y="3842631"/>
                  <a:pt x="2824241" y="3785652"/>
                </a:cubicBezTo>
                <a:cubicBezTo>
                  <a:pt x="2662910" y="3773438"/>
                  <a:pt x="2404967" y="3752334"/>
                  <a:pt x="2237978" y="3785652"/>
                </a:cubicBezTo>
                <a:cubicBezTo>
                  <a:pt x="2116978" y="3787411"/>
                  <a:pt x="1768609" y="3675369"/>
                  <a:pt x="1581364" y="3785652"/>
                </a:cubicBezTo>
                <a:cubicBezTo>
                  <a:pt x="1364673" y="3816779"/>
                  <a:pt x="1055609" y="3765042"/>
                  <a:pt x="854399" y="3785652"/>
                </a:cubicBezTo>
                <a:cubicBezTo>
                  <a:pt x="409929" y="3700346"/>
                  <a:pt x="204329" y="3465494"/>
                  <a:pt x="0" y="3154697"/>
                </a:cubicBezTo>
                <a:cubicBezTo>
                  <a:pt x="-50214" y="3097402"/>
                  <a:pt x="127646" y="2908114"/>
                  <a:pt x="0" y="2784548"/>
                </a:cubicBezTo>
                <a:cubicBezTo>
                  <a:pt x="-16391" y="2627544"/>
                  <a:pt x="101414" y="2487391"/>
                  <a:pt x="0" y="2338686"/>
                </a:cubicBezTo>
                <a:cubicBezTo>
                  <a:pt x="851" y="2118815"/>
                  <a:pt x="20195" y="2009315"/>
                  <a:pt x="0" y="1943300"/>
                </a:cubicBezTo>
                <a:cubicBezTo>
                  <a:pt x="-80524" y="1899255"/>
                  <a:pt x="71609" y="1783120"/>
                  <a:pt x="0" y="1573151"/>
                </a:cubicBezTo>
                <a:cubicBezTo>
                  <a:pt x="-49050" y="1355321"/>
                  <a:pt x="6185" y="1319973"/>
                  <a:pt x="0" y="1203002"/>
                </a:cubicBezTo>
                <a:cubicBezTo>
                  <a:pt x="-78594" y="1056309"/>
                  <a:pt x="-58991" y="862175"/>
                  <a:pt x="0" y="630953"/>
                </a:cubicBezTo>
                <a:close/>
              </a:path>
              <a:path w="8743950" h="3785652" fill="none" stroke="0" extrusionOk="0">
                <a:moveTo>
                  <a:pt x="0" y="630953"/>
                </a:moveTo>
                <a:cubicBezTo>
                  <a:pt x="-111900" y="197615"/>
                  <a:pt x="308139" y="-79998"/>
                  <a:pt x="854399" y="0"/>
                </a:cubicBezTo>
                <a:cubicBezTo>
                  <a:pt x="1071323" y="-44586"/>
                  <a:pt x="1290470" y="8991"/>
                  <a:pt x="1511013" y="0"/>
                </a:cubicBezTo>
                <a:cubicBezTo>
                  <a:pt x="1856017" y="-13175"/>
                  <a:pt x="1934708" y="3557"/>
                  <a:pt x="2097276" y="0"/>
                </a:cubicBezTo>
                <a:cubicBezTo>
                  <a:pt x="2228578" y="3716"/>
                  <a:pt x="2293872" y="22311"/>
                  <a:pt x="2472483" y="0"/>
                </a:cubicBezTo>
                <a:cubicBezTo>
                  <a:pt x="2661837" y="-18992"/>
                  <a:pt x="2794012" y="21642"/>
                  <a:pt x="2988395" y="0"/>
                </a:cubicBezTo>
                <a:cubicBezTo>
                  <a:pt x="3236912" y="-30115"/>
                  <a:pt x="3479401" y="-10526"/>
                  <a:pt x="3715360" y="0"/>
                </a:cubicBezTo>
                <a:cubicBezTo>
                  <a:pt x="3952384" y="-65880"/>
                  <a:pt x="4154853" y="62245"/>
                  <a:pt x="4371975" y="0"/>
                </a:cubicBezTo>
                <a:cubicBezTo>
                  <a:pt x="4598749" y="-46291"/>
                  <a:pt x="4672254" y="243"/>
                  <a:pt x="4817534" y="0"/>
                </a:cubicBezTo>
                <a:cubicBezTo>
                  <a:pt x="4976577" y="5260"/>
                  <a:pt x="5193215" y="45603"/>
                  <a:pt x="5544499" y="0"/>
                </a:cubicBezTo>
                <a:cubicBezTo>
                  <a:pt x="5905986" y="-7094"/>
                  <a:pt x="5902940" y="66278"/>
                  <a:pt x="6201114" y="0"/>
                </a:cubicBezTo>
                <a:cubicBezTo>
                  <a:pt x="6503885" y="-29849"/>
                  <a:pt x="6627873" y="1195"/>
                  <a:pt x="6928080" y="0"/>
                </a:cubicBezTo>
                <a:cubicBezTo>
                  <a:pt x="7193417" y="-13221"/>
                  <a:pt x="7219037" y="10960"/>
                  <a:pt x="7303287" y="0"/>
                </a:cubicBezTo>
                <a:cubicBezTo>
                  <a:pt x="7277530" y="-51997"/>
                  <a:pt x="7645596" y="27983"/>
                  <a:pt x="7889550" y="0"/>
                </a:cubicBezTo>
                <a:cubicBezTo>
                  <a:pt x="8429264" y="-101240"/>
                  <a:pt x="8656296" y="250250"/>
                  <a:pt x="8743950" y="630953"/>
                </a:cubicBezTo>
                <a:cubicBezTo>
                  <a:pt x="8789945" y="788822"/>
                  <a:pt x="8763905" y="898852"/>
                  <a:pt x="8743950" y="1001103"/>
                </a:cubicBezTo>
                <a:cubicBezTo>
                  <a:pt x="8718387" y="1131059"/>
                  <a:pt x="8725389" y="1314575"/>
                  <a:pt x="8743950" y="1446964"/>
                </a:cubicBezTo>
                <a:cubicBezTo>
                  <a:pt x="8743772" y="1586058"/>
                  <a:pt x="8714982" y="1634631"/>
                  <a:pt x="8743950" y="1791876"/>
                </a:cubicBezTo>
                <a:cubicBezTo>
                  <a:pt x="8748408" y="1933302"/>
                  <a:pt x="8698664" y="2058051"/>
                  <a:pt x="8743950" y="2162024"/>
                </a:cubicBezTo>
                <a:cubicBezTo>
                  <a:pt x="8764228" y="2302533"/>
                  <a:pt x="8734060" y="2410698"/>
                  <a:pt x="8743950" y="2582648"/>
                </a:cubicBezTo>
                <a:cubicBezTo>
                  <a:pt x="8763114" y="2725733"/>
                  <a:pt x="8654806" y="3057573"/>
                  <a:pt x="8743950" y="3154697"/>
                </a:cubicBezTo>
                <a:cubicBezTo>
                  <a:pt x="8921795" y="3446179"/>
                  <a:pt x="8379045" y="3820722"/>
                  <a:pt x="7889550" y="3785652"/>
                </a:cubicBezTo>
                <a:cubicBezTo>
                  <a:pt x="7717424" y="3818858"/>
                  <a:pt x="7581467" y="3783246"/>
                  <a:pt x="7303287" y="3785652"/>
                </a:cubicBezTo>
                <a:cubicBezTo>
                  <a:pt x="7031446" y="3823423"/>
                  <a:pt x="6962469" y="3757025"/>
                  <a:pt x="6646673" y="3785652"/>
                </a:cubicBezTo>
                <a:cubicBezTo>
                  <a:pt x="6333803" y="3821162"/>
                  <a:pt x="6397842" y="3762609"/>
                  <a:pt x="6271466" y="3785652"/>
                </a:cubicBezTo>
                <a:cubicBezTo>
                  <a:pt x="6102036" y="3818738"/>
                  <a:pt x="6032354" y="3725434"/>
                  <a:pt x="5825905" y="3785652"/>
                </a:cubicBezTo>
                <a:cubicBezTo>
                  <a:pt x="5553441" y="3807047"/>
                  <a:pt x="5344729" y="3769825"/>
                  <a:pt x="5098940" y="3785652"/>
                </a:cubicBezTo>
                <a:cubicBezTo>
                  <a:pt x="4863416" y="3800226"/>
                  <a:pt x="4865387" y="3763924"/>
                  <a:pt x="4723732" y="3785652"/>
                </a:cubicBezTo>
                <a:cubicBezTo>
                  <a:pt x="4546087" y="3786391"/>
                  <a:pt x="4473265" y="3747457"/>
                  <a:pt x="4348524" y="3785652"/>
                </a:cubicBezTo>
                <a:cubicBezTo>
                  <a:pt x="4227754" y="3768031"/>
                  <a:pt x="3893271" y="3793233"/>
                  <a:pt x="3691910" y="3785652"/>
                </a:cubicBezTo>
                <a:cubicBezTo>
                  <a:pt x="3507481" y="3794114"/>
                  <a:pt x="3288515" y="3787751"/>
                  <a:pt x="3175998" y="3785652"/>
                </a:cubicBezTo>
                <a:cubicBezTo>
                  <a:pt x="3124542" y="3828753"/>
                  <a:pt x="2663296" y="3795803"/>
                  <a:pt x="2449033" y="3785652"/>
                </a:cubicBezTo>
                <a:cubicBezTo>
                  <a:pt x="2197576" y="3819811"/>
                  <a:pt x="2063598" y="3768031"/>
                  <a:pt x="1792419" y="3785652"/>
                </a:cubicBezTo>
                <a:cubicBezTo>
                  <a:pt x="1535770" y="3824128"/>
                  <a:pt x="1563178" y="3769859"/>
                  <a:pt x="1417210" y="3785652"/>
                </a:cubicBezTo>
                <a:cubicBezTo>
                  <a:pt x="1313155" y="3810433"/>
                  <a:pt x="1065441" y="3736024"/>
                  <a:pt x="854399" y="3785652"/>
                </a:cubicBezTo>
                <a:cubicBezTo>
                  <a:pt x="393764" y="3874340"/>
                  <a:pt x="53596" y="3450947"/>
                  <a:pt x="0" y="3154697"/>
                </a:cubicBezTo>
                <a:cubicBezTo>
                  <a:pt x="9538" y="3010858"/>
                  <a:pt x="-3604" y="2946974"/>
                  <a:pt x="0" y="2784548"/>
                </a:cubicBezTo>
                <a:cubicBezTo>
                  <a:pt x="-28672" y="2613403"/>
                  <a:pt x="45977" y="2495833"/>
                  <a:pt x="0" y="2389161"/>
                </a:cubicBezTo>
                <a:cubicBezTo>
                  <a:pt x="-78006" y="2260549"/>
                  <a:pt x="71932" y="2051614"/>
                  <a:pt x="0" y="1943300"/>
                </a:cubicBezTo>
                <a:cubicBezTo>
                  <a:pt x="-82213" y="1811609"/>
                  <a:pt x="17127" y="1724916"/>
                  <a:pt x="0" y="1573151"/>
                </a:cubicBezTo>
                <a:cubicBezTo>
                  <a:pt x="-35237" y="1420434"/>
                  <a:pt x="32821" y="1351569"/>
                  <a:pt x="0" y="1177764"/>
                </a:cubicBezTo>
                <a:cubicBezTo>
                  <a:pt x="-39056" y="1072883"/>
                  <a:pt x="84010" y="904241"/>
                  <a:pt x="0" y="630953"/>
                </a:cubicBezTo>
                <a:close/>
              </a:path>
              <a:path w="8743950" h="3785652" fill="none" stroke="0" extrusionOk="0">
                <a:moveTo>
                  <a:pt x="0" y="630953"/>
                </a:moveTo>
                <a:cubicBezTo>
                  <a:pt x="-170130" y="284726"/>
                  <a:pt x="238352" y="-52859"/>
                  <a:pt x="854399" y="0"/>
                </a:cubicBezTo>
                <a:cubicBezTo>
                  <a:pt x="1029334" y="-24766"/>
                  <a:pt x="1230488" y="3072"/>
                  <a:pt x="1511013" y="0"/>
                </a:cubicBezTo>
                <a:cubicBezTo>
                  <a:pt x="1853838" y="-10545"/>
                  <a:pt x="1941887" y="-17083"/>
                  <a:pt x="2097276" y="0"/>
                </a:cubicBezTo>
                <a:cubicBezTo>
                  <a:pt x="2233143" y="-3372"/>
                  <a:pt x="2293110" y="24931"/>
                  <a:pt x="2472483" y="0"/>
                </a:cubicBezTo>
                <a:cubicBezTo>
                  <a:pt x="2691730" y="-5750"/>
                  <a:pt x="2774262" y="31690"/>
                  <a:pt x="2988395" y="0"/>
                </a:cubicBezTo>
                <a:cubicBezTo>
                  <a:pt x="3246673" y="-33350"/>
                  <a:pt x="3545539" y="-27111"/>
                  <a:pt x="3715360" y="0"/>
                </a:cubicBezTo>
                <a:cubicBezTo>
                  <a:pt x="3985980" y="-68678"/>
                  <a:pt x="4151732" y="103054"/>
                  <a:pt x="4371975" y="0"/>
                </a:cubicBezTo>
                <a:cubicBezTo>
                  <a:pt x="4599177" y="-40137"/>
                  <a:pt x="4651854" y="20743"/>
                  <a:pt x="4817534" y="0"/>
                </a:cubicBezTo>
                <a:cubicBezTo>
                  <a:pt x="4946522" y="22631"/>
                  <a:pt x="5222541" y="-10779"/>
                  <a:pt x="5544499" y="0"/>
                </a:cubicBezTo>
                <a:cubicBezTo>
                  <a:pt x="5912833" y="-9362"/>
                  <a:pt x="5900147" y="54648"/>
                  <a:pt x="6201114" y="0"/>
                </a:cubicBezTo>
                <a:cubicBezTo>
                  <a:pt x="6482404" y="-68197"/>
                  <a:pt x="6609440" y="8684"/>
                  <a:pt x="6928080" y="0"/>
                </a:cubicBezTo>
                <a:cubicBezTo>
                  <a:pt x="7191103" y="-10521"/>
                  <a:pt x="7223965" y="7403"/>
                  <a:pt x="7303287" y="0"/>
                </a:cubicBezTo>
                <a:cubicBezTo>
                  <a:pt x="7292941" y="20604"/>
                  <a:pt x="7602884" y="77569"/>
                  <a:pt x="7889550" y="0"/>
                </a:cubicBezTo>
                <a:cubicBezTo>
                  <a:pt x="8476291" y="-97844"/>
                  <a:pt x="8753105" y="226588"/>
                  <a:pt x="8743950" y="630953"/>
                </a:cubicBezTo>
                <a:cubicBezTo>
                  <a:pt x="8781188" y="744078"/>
                  <a:pt x="8745929" y="895433"/>
                  <a:pt x="8743950" y="1001103"/>
                </a:cubicBezTo>
                <a:cubicBezTo>
                  <a:pt x="8747558" y="1121824"/>
                  <a:pt x="8693262" y="1308175"/>
                  <a:pt x="8743950" y="1446964"/>
                </a:cubicBezTo>
                <a:cubicBezTo>
                  <a:pt x="8766976" y="1580007"/>
                  <a:pt x="8720632" y="1644864"/>
                  <a:pt x="8743950" y="1791876"/>
                </a:cubicBezTo>
                <a:cubicBezTo>
                  <a:pt x="8765809" y="1952443"/>
                  <a:pt x="8716482" y="2036951"/>
                  <a:pt x="8743950" y="2162024"/>
                </a:cubicBezTo>
                <a:cubicBezTo>
                  <a:pt x="8777353" y="2286282"/>
                  <a:pt x="8697182" y="2422732"/>
                  <a:pt x="8743950" y="2582648"/>
                </a:cubicBezTo>
                <a:cubicBezTo>
                  <a:pt x="8778472" y="2699350"/>
                  <a:pt x="8732943" y="3006728"/>
                  <a:pt x="8743950" y="3154697"/>
                </a:cubicBezTo>
                <a:cubicBezTo>
                  <a:pt x="8883425" y="3521086"/>
                  <a:pt x="8271233" y="3937440"/>
                  <a:pt x="7889550" y="3785652"/>
                </a:cubicBezTo>
                <a:cubicBezTo>
                  <a:pt x="7699316" y="3787598"/>
                  <a:pt x="7578337" y="3768353"/>
                  <a:pt x="7303287" y="3785652"/>
                </a:cubicBezTo>
                <a:cubicBezTo>
                  <a:pt x="7066428" y="3826172"/>
                  <a:pt x="6969637" y="3735155"/>
                  <a:pt x="6646673" y="3785652"/>
                </a:cubicBezTo>
                <a:cubicBezTo>
                  <a:pt x="6359718" y="3791930"/>
                  <a:pt x="6403499" y="3756338"/>
                  <a:pt x="6271466" y="3785652"/>
                </a:cubicBezTo>
                <a:cubicBezTo>
                  <a:pt x="6136044" y="3793306"/>
                  <a:pt x="6026355" y="3739590"/>
                  <a:pt x="5825905" y="3785652"/>
                </a:cubicBezTo>
                <a:cubicBezTo>
                  <a:pt x="5535398" y="3820487"/>
                  <a:pt x="5309589" y="3708387"/>
                  <a:pt x="5098940" y="3785652"/>
                </a:cubicBezTo>
                <a:cubicBezTo>
                  <a:pt x="4853730" y="3802606"/>
                  <a:pt x="4872376" y="3774931"/>
                  <a:pt x="4723732" y="3785652"/>
                </a:cubicBezTo>
                <a:cubicBezTo>
                  <a:pt x="4563877" y="3804872"/>
                  <a:pt x="4499915" y="3763183"/>
                  <a:pt x="4348524" y="3785652"/>
                </a:cubicBezTo>
                <a:cubicBezTo>
                  <a:pt x="4210262" y="3814494"/>
                  <a:pt x="3940219" y="3788944"/>
                  <a:pt x="3691910" y="3785652"/>
                </a:cubicBezTo>
                <a:cubicBezTo>
                  <a:pt x="3509076" y="3802338"/>
                  <a:pt x="3273897" y="3785731"/>
                  <a:pt x="3175998" y="3785652"/>
                </a:cubicBezTo>
                <a:cubicBezTo>
                  <a:pt x="3069935" y="3795525"/>
                  <a:pt x="2667416" y="3807645"/>
                  <a:pt x="2449033" y="3785652"/>
                </a:cubicBezTo>
                <a:cubicBezTo>
                  <a:pt x="2250360" y="3801132"/>
                  <a:pt x="2086211" y="3767646"/>
                  <a:pt x="1792419" y="3785652"/>
                </a:cubicBezTo>
                <a:cubicBezTo>
                  <a:pt x="1531423" y="3839691"/>
                  <a:pt x="1548300" y="3735583"/>
                  <a:pt x="1417210" y="3785652"/>
                </a:cubicBezTo>
                <a:cubicBezTo>
                  <a:pt x="1315922" y="3832112"/>
                  <a:pt x="1099715" y="3766055"/>
                  <a:pt x="854399" y="3785652"/>
                </a:cubicBezTo>
                <a:cubicBezTo>
                  <a:pt x="444436" y="3890576"/>
                  <a:pt x="-21051" y="3432477"/>
                  <a:pt x="0" y="3154697"/>
                </a:cubicBezTo>
                <a:cubicBezTo>
                  <a:pt x="-3541" y="3000571"/>
                  <a:pt x="19847" y="2947779"/>
                  <a:pt x="0" y="2784548"/>
                </a:cubicBezTo>
                <a:cubicBezTo>
                  <a:pt x="-11283" y="2638857"/>
                  <a:pt x="41013" y="2520751"/>
                  <a:pt x="0" y="2389161"/>
                </a:cubicBezTo>
                <a:cubicBezTo>
                  <a:pt x="-36462" y="2283184"/>
                  <a:pt x="59028" y="2030429"/>
                  <a:pt x="0" y="1943300"/>
                </a:cubicBezTo>
                <a:cubicBezTo>
                  <a:pt x="-84744" y="1838966"/>
                  <a:pt x="9249" y="1718578"/>
                  <a:pt x="0" y="1573151"/>
                </a:cubicBezTo>
                <a:cubicBezTo>
                  <a:pt x="-23156" y="1406489"/>
                  <a:pt x="35239" y="1361876"/>
                  <a:pt x="0" y="1177764"/>
                </a:cubicBezTo>
                <a:cubicBezTo>
                  <a:pt x="-80404" y="998020"/>
                  <a:pt x="68328" y="930288"/>
                  <a:pt x="0" y="630953"/>
                </a:cubicBezTo>
                <a:close/>
              </a:path>
            </a:pathLst>
          </a:custGeom>
          <a:solidFill>
            <a:schemeClr val="accent6">
              <a:lumMod val="20000"/>
              <a:lumOff val="80000"/>
            </a:schemeClr>
          </a:solidFill>
          <a:ln w="28575">
            <a:solidFill>
              <a:srgbClr val="C00000"/>
            </a:solidFill>
            <a:prstDash val="sysDash"/>
            <a:extLst>
              <a:ext uri="{C807C97D-BFC1-408E-A445-0C87EB9F89A2}">
                <ask:lineSketchStyleProps xmlns="" xmlns:ask="http://schemas.microsoft.com/office/drawing/2018/sketchyshapes" sd="3944498212">
                  <a:custGeom>
                    <a:avLst/>
                    <a:gdLst>
                      <a:gd name="connsiteX0" fmla="*/ 0 w 8305800"/>
                      <a:gd name="connsiteY0" fmla="*/ 733548 h 4401205"/>
                      <a:gd name="connsiteX1" fmla="*/ 811586 w 8305800"/>
                      <a:gd name="connsiteY1" fmla="*/ 0 h 4401205"/>
                      <a:gd name="connsiteX2" fmla="*/ 1435298 w 8305800"/>
                      <a:gd name="connsiteY2" fmla="*/ 0 h 4401205"/>
                      <a:gd name="connsiteX3" fmla="*/ 1992184 w 8305800"/>
                      <a:gd name="connsiteY3" fmla="*/ 0 h 4401205"/>
                      <a:gd name="connsiteX4" fmla="*/ 2348590 w 8305800"/>
                      <a:gd name="connsiteY4" fmla="*/ 0 h 4401205"/>
                      <a:gd name="connsiteX5" fmla="*/ 2838650 w 8305800"/>
                      <a:gd name="connsiteY5" fmla="*/ 0 h 4401205"/>
                      <a:gd name="connsiteX6" fmla="*/ 3529188 w 8305800"/>
                      <a:gd name="connsiteY6" fmla="*/ 0 h 4401205"/>
                      <a:gd name="connsiteX7" fmla="*/ 4152900 w 8305800"/>
                      <a:gd name="connsiteY7" fmla="*/ 0 h 4401205"/>
                      <a:gd name="connsiteX8" fmla="*/ 4576133 w 8305800"/>
                      <a:gd name="connsiteY8" fmla="*/ 0 h 4401205"/>
                      <a:gd name="connsiteX9" fmla="*/ 5266671 w 8305800"/>
                      <a:gd name="connsiteY9" fmla="*/ 0 h 4401205"/>
                      <a:gd name="connsiteX10" fmla="*/ 5890383 w 8305800"/>
                      <a:gd name="connsiteY10" fmla="*/ 0 h 4401205"/>
                      <a:gd name="connsiteX11" fmla="*/ 6580922 w 8305800"/>
                      <a:gd name="connsiteY11" fmla="*/ 0 h 4401205"/>
                      <a:gd name="connsiteX12" fmla="*/ 6937328 w 8305800"/>
                      <a:gd name="connsiteY12" fmla="*/ 0 h 4401205"/>
                      <a:gd name="connsiteX13" fmla="*/ 7494214 w 8305800"/>
                      <a:gd name="connsiteY13" fmla="*/ 0 h 4401205"/>
                      <a:gd name="connsiteX14" fmla="*/ 8305800 w 8305800"/>
                      <a:gd name="connsiteY14" fmla="*/ 733548 h 4401205"/>
                      <a:gd name="connsiteX15" fmla="*/ 8305800 w 8305800"/>
                      <a:gd name="connsiteY15" fmla="*/ 1163884 h 4401205"/>
                      <a:gd name="connsiteX16" fmla="*/ 8305800 w 8305800"/>
                      <a:gd name="connsiteY16" fmla="*/ 1682243 h 4401205"/>
                      <a:gd name="connsiteX17" fmla="*/ 8305800 w 8305800"/>
                      <a:gd name="connsiteY17" fmla="*/ 2083238 h 4401205"/>
                      <a:gd name="connsiteX18" fmla="*/ 8305800 w 8305800"/>
                      <a:gd name="connsiteY18" fmla="*/ 2513573 h 4401205"/>
                      <a:gd name="connsiteX19" fmla="*/ 8305800 w 8305800"/>
                      <a:gd name="connsiteY19" fmla="*/ 3002591 h 4401205"/>
                      <a:gd name="connsiteX20" fmla="*/ 8305800 w 8305800"/>
                      <a:gd name="connsiteY20" fmla="*/ 3667656 h 4401205"/>
                      <a:gd name="connsiteX21" fmla="*/ 7494214 w 8305800"/>
                      <a:gd name="connsiteY21" fmla="*/ 4401205 h 4401205"/>
                      <a:gd name="connsiteX22" fmla="*/ 6937328 w 8305800"/>
                      <a:gd name="connsiteY22" fmla="*/ 4401205 h 4401205"/>
                      <a:gd name="connsiteX23" fmla="*/ 6313616 w 8305800"/>
                      <a:gd name="connsiteY23" fmla="*/ 4401205 h 4401205"/>
                      <a:gd name="connsiteX24" fmla="*/ 5957210 w 8305800"/>
                      <a:gd name="connsiteY24" fmla="*/ 4401205 h 4401205"/>
                      <a:gd name="connsiteX25" fmla="*/ 5533976 w 8305800"/>
                      <a:gd name="connsiteY25" fmla="*/ 4401205 h 4401205"/>
                      <a:gd name="connsiteX26" fmla="*/ 4843438 w 8305800"/>
                      <a:gd name="connsiteY26" fmla="*/ 4401205 h 4401205"/>
                      <a:gd name="connsiteX27" fmla="*/ 4487031 w 8305800"/>
                      <a:gd name="connsiteY27" fmla="*/ 4401205 h 4401205"/>
                      <a:gd name="connsiteX28" fmla="*/ 4130625 w 8305800"/>
                      <a:gd name="connsiteY28" fmla="*/ 4401205 h 4401205"/>
                      <a:gd name="connsiteX29" fmla="*/ 3506913 w 8305800"/>
                      <a:gd name="connsiteY29" fmla="*/ 4401205 h 4401205"/>
                      <a:gd name="connsiteX30" fmla="*/ 3016853 w 8305800"/>
                      <a:gd name="connsiteY30" fmla="*/ 4401205 h 4401205"/>
                      <a:gd name="connsiteX31" fmla="*/ 2326315 w 8305800"/>
                      <a:gd name="connsiteY31" fmla="*/ 4401205 h 4401205"/>
                      <a:gd name="connsiteX32" fmla="*/ 1702603 w 8305800"/>
                      <a:gd name="connsiteY32" fmla="*/ 4401205 h 4401205"/>
                      <a:gd name="connsiteX33" fmla="*/ 1346196 w 8305800"/>
                      <a:gd name="connsiteY33" fmla="*/ 4401205 h 4401205"/>
                      <a:gd name="connsiteX34" fmla="*/ 811586 w 8305800"/>
                      <a:gd name="connsiteY34" fmla="*/ 4401205 h 4401205"/>
                      <a:gd name="connsiteX35" fmla="*/ 0 w 8305800"/>
                      <a:gd name="connsiteY35" fmla="*/ 3667656 h 4401205"/>
                      <a:gd name="connsiteX36" fmla="*/ 0 w 8305800"/>
                      <a:gd name="connsiteY36" fmla="*/ 3237320 h 4401205"/>
                      <a:gd name="connsiteX37" fmla="*/ 0 w 8305800"/>
                      <a:gd name="connsiteY37" fmla="*/ 2777643 h 4401205"/>
                      <a:gd name="connsiteX38" fmla="*/ 0 w 8305800"/>
                      <a:gd name="connsiteY38" fmla="*/ 2259284 h 4401205"/>
                      <a:gd name="connsiteX39" fmla="*/ 0 w 8305800"/>
                      <a:gd name="connsiteY39" fmla="*/ 1828949 h 4401205"/>
                      <a:gd name="connsiteX40" fmla="*/ 0 w 8305800"/>
                      <a:gd name="connsiteY40" fmla="*/ 1369271 h 4401205"/>
                      <a:gd name="connsiteX41" fmla="*/ 0 w 8305800"/>
                      <a:gd name="connsiteY41" fmla="*/ 733548 h 4401205"/>
                      <a:gd name="connsiteX0" fmla="*/ 0 w 8305800"/>
                      <a:gd name="connsiteY0" fmla="*/ 733548 h 4401205"/>
                      <a:gd name="connsiteX1" fmla="*/ 811586 w 8305800"/>
                      <a:gd name="connsiteY1" fmla="*/ 0 h 4401205"/>
                      <a:gd name="connsiteX2" fmla="*/ 1301645 w 8305800"/>
                      <a:gd name="connsiteY2" fmla="*/ 0 h 4401205"/>
                      <a:gd name="connsiteX3" fmla="*/ 1724878 w 8305800"/>
                      <a:gd name="connsiteY3" fmla="*/ 0 h 4401205"/>
                      <a:gd name="connsiteX4" fmla="*/ 2081285 w 8305800"/>
                      <a:gd name="connsiteY4" fmla="*/ 0 h 4401205"/>
                      <a:gd name="connsiteX5" fmla="*/ 2437692 w 8305800"/>
                      <a:gd name="connsiteY5" fmla="*/ 0 h 4401205"/>
                      <a:gd name="connsiteX6" fmla="*/ 2927752 w 8305800"/>
                      <a:gd name="connsiteY6" fmla="*/ 0 h 4401205"/>
                      <a:gd name="connsiteX7" fmla="*/ 3350985 w 8305800"/>
                      <a:gd name="connsiteY7" fmla="*/ 0 h 4401205"/>
                      <a:gd name="connsiteX8" fmla="*/ 3907870 w 8305800"/>
                      <a:gd name="connsiteY8" fmla="*/ 0 h 4401205"/>
                      <a:gd name="connsiteX9" fmla="*/ 4531582 w 8305800"/>
                      <a:gd name="connsiteY9" fmla="*/ 0 h 4401205"/>
                      <a:gd name="connsiteX10" fmla="*/ 4954815 w 8305800"/>
                      <a:gd name="connsiteY10" fmla="*/ 0 h 4401205"/>
                      <a:gd name="connsiteX11" fmla="*/ 5578527 w 8305800"/>
                      <a:gd name="connsiteY11" fmla="*/ 0 h 4401205"/>
                      <a:gd name="connsiteX12" fmla="*/ 6202239 w 8305800"/>
                      <a:gd name="connsiteY12" fmla="*/ 0 h 4401205"/>
                      <a:gd name="connsiteX13" fmla="*/ 6625472 w 8305800"/>
                      <a:gd name="connsiteY13" fmla="*/ 0 h 4401205"/>
                      <a:gd name="connsiteX14" fmla="*/ 7494214 w 8305800"/>
                      <a:gd name="connsiteY14" fmla="*/ 0 h 4401205"/>
                      <a:gd name="connsiteX15" fmla="*/ 8305800 w 8305800"/>
                      <a:gd name="connsiteY15" fmla="*/ 733548 h 4401205"/>
                      <a:gd name="connsiteX16" fmla="*/ 8305800 w 8305800"/>
                      <a:gd name="connsiteY16" fmla="*/ 1222566 h 4401205"/>
                      <a:gd name="connsiteX17" fmla="*/ 8305800 w 8305800"/>
                      <a:gd name="connsiteY17" fmla="*/ 1770266 h 4401205"/>
                      <a:gd name="connsiteX18" fmla="*/ 8305800 w 8305800"/>
                      <a:gd name="connsiteY18" fmla="*/ 2171261 h 4401205"/>
                      <a:gd name="connsiteX19" fmla="*/ 8305800 w 8305800"/>
                      <a:gd name="connsiteY19" fmla="*/ 2718961 h 4401205"/>
                      <a:gd name="connsiteX20" fmla="*/ 8305800 w 8305800"/>
                      <a:gd name="connsiteY20" fmla="*/ 3207978 h 4401205"/>
                      <a:gd name="connsiteX21" fmla="*/ 8305800 w 8305800"/>
                      <a:gd name="connsiteY21" fmla="*/ 3667656 h 4401205"/>
                      <a:gd name="connsiteX22" fmla="*/ 7494214 w 8305800"/>
                      <a:gd name="connsiteY22" fmla="*/ 4401205 h 4401205"/>
                      <a:gd name="connsiteX23" fmla="*/ 7137807 w 8305800"/>
                      <a:gd name="connsiteY23" fmla="*/ 4401205 h 4401205"/>
                      <a:gd name="connsiteX24" fmla="*/ 6580922 w 8305800"/>
                      <a:gd name="connsiteY24" fmla="*/ 4401205 h 4401205"/>
                      <a:gd name="connsiteX25" fmla="*/ 5890383 w 8305800"/>
                      <a:gd name="connsiteY25" fmla="*/ 4401205 h 4401205"/>
                      <a:gd name="connsiteX26" fmla="*/ 5400324 w 8305800"/>
                      <a:gd name="connsiteY26" fmla="*/ 4401205 h 4401205"/>
                      <a:gd name="connsiteX27" fmla="*/ 4776612 w 8305800"/>
                      <a:gd name="connsiteY27" fmla="*/ 4401205 h 4401205"/>
                      <a:gd name="connsiteX28" fmla="*/ 4152900 w 8305800"/>
                      <a:gd name="connsiteY28" fmla="*/ 4401205 h 4401205"/>
                      <a:gd name="connsiteX29" fmla="*/ 3662841 w 8305800"/>
                      <a:gd name="connsiteY29" fmla="*/ 4401205 h 4401205"/>
                      <a:gd name="connsiteX30" fmla="*/ 3306434 w 8305800"/>
                      <a:gd name="connsiteY30" fmla="*/ 4401205 h 4401205"/>
                      <a:gd name="connsiteX31" fmla="*/ 2682722 w 8305800"/>
                      <a:gd name="connsiteY31" fmla="*/ 4401205 h 4401205"/>
                      <a:gd name="connsiteX32" fmla="*/ 2125836 w 8305800"/>
                      <a:gd name="connsiteY32" fmla="*/ 4401205 h 4401205"/>
                      <a:gd name="connsiteX33" fmla="*/ 1502124 w 8305800"/>
                      <a:gd name="connsiteY33" fmla="*/ 4401205 h 4401205"/>
                      <a:gd name="connsiteX34" fmla="*/ 811586 w 8305800"/>
                      <a:gd name="connsiteY34" fmla="*/ 4401205 h 4401205"/>
                      <a:gd name="connsiteX35" fmla="*/ 0 w 8305800"/>
                      <a:gd name="connsiteY35" fmla="*/ 3667656 h 4401205"/>
                      <a:gd name="connsiteX36" fmla="*/ 0 w 8305800"/>
                      <a:gd name="connsiteY36" fmla="*/ 3237320 h 4401205"/>
                      <a:gd name="connsiteX37" fmla="*/ 0 w 8305800"/>
                      <a:gd name="connsiteY37" fmla="*/ 2718961 h 4401205"/>
                      <a:gd name="connsiteX38" fmla="*/ 0 w 8305800"/>
                      <a:gd name="connsiteY38" fmla="*/ 2259284 h 4401205"/>
                      <a:gd name="connsiteX39" fmla="*/ 0 w 8305800"/>
                      <a:gd name="connsiteY39" fmla="*/ 1828949 h 4401205"/>
                      <a:gd name="connsiteX40" fmla="*/ 0 w 8305800"/>
                      <a:gd name="connsiteY40" fmla="*/ 1398613 h 4401205"/>
                      <a:gd name="connsiteX41" fmla="*/ 0 w 8305800"/>
                      <a:gd name="connsiteY41" fmla="*/ 733548 h 440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305800" h="4401205" fill="none" extrusionOk="0">
                        <a:moveTo>
                          <a:pt x="0" y="733548"/>
                        </a:moveTo>
                        <a:cubicBezTo>
                          <a:pt x="-107217" y="299241"/>
                          <a:pt x="328420" y="-33901"/>
                          <a:pt x="811586" y="0"/>
                        </a:cubicBezTo>
                        <a:cubicBezTo>
                          <a:pt x="1000607" y="-37064"/>
                          <a:pt x="1137833" y="15704"/>
                          <a:pt x="1435298" y="0"/>
                        </a:cubicBezTo>
                        <a:cubicBezTo>
                          <a:pt x="1756599" y="-17686"/>
                          <a:pt x="1847362" y="-18849"/>
                          <a:pt x="1992184" y="0"/>
                        </a:cubicBezTo>
                        <a:cubicBezTo>
                          <a:pt x="2131733" y="-2413"/>
                          <a:pt x="2174163" y="18172"/>
                          <a:pt x="2348590" y="0"/>
                        </a:cubicBezTo>
                        <a:cubicBezTo>
                          <a:pt x="2547215" y="-3829"/>
                          <a:pt x="2637764" y="37805"/>
                          <a:pt x="2838650" y="0"/>
                        </a:cubicBezTo>
                        <a:cubicBezTo>
                          <a:pt x="3047496" y="-13"/>
                          <a:pt x="3310036" y="-7526"/>
                          <a:pt x="3529188" y="0"/>
                        </a:cubicBezTo>
                        <a:cubicBezTo>
                          <a:pt x="3772172" y="-63780"/>
                          <a:pt x="3945873" y="87426"/>
                          <a:pt x="4152900" y="0"/>
                        </a:cubicBezTo>
                        <a:cubicBezTo>
                          <a:pt x="4369082" y="-49191"/>
                          <a:pt x="4402738" y="13341"/>
                          <a:pt x="4576133" y="0"/>
                        </a:cubicBezTo>
                        <a:cubicBezTo>
                          <a:pt x="4734913" y="-23002"/>
                          <a:pt x="4953241" y="34085"/>
                          <a:pt x="5266671" y="0"/>
                        </a:cubicBezTo>
                        <a:cubicBezTo>
                          <a:pt x="5614166" y="-21915"/>
                          <a:pt x="5601866" y="46926"/>
                          <a:pt x="5890383" y="0"/>
                        </a:cubicBezTo>
                        <a:cubicBezTo>
                          <a:pt x="6154785" y="-48769"/>
                          <a:pt x="6282810" y="12310"/>
                          <a:pt x="6580922" y="0"/>
                        </a:cubicBezTo>
                        <a:cubicBezTo>
                          <a:pt x="6831483" y="-20644"/>
                          <a:pt x="6859710" y="24365"/>
                          <a:pt x="6937328" y="0"/>
                        </a:cubicBezTo>
                        <a:cubicBezTo>
                          <a:pt x="6987581" y="13935"/>
                          <a:pt x="7258521" y="78487"/>
                          <a:pt x="7494214" y="0"/>
                        </a:cubicBezTo>
                        <a:cubicBezTo>
                          <a:pt x="8027312" y="-204844"/>
                          <a:pt x="8345897" y="247363"/>
                          <a:pt x="8305800" y="733548"/>
                        </a:cubicBezTo>
                        <a:cubicBezTo>
                          <a:pt x="8333348" y="854568"/>
                          <a:pt x="8294647" y="1026506"/>
                          <a:pt x="8305800" y="1163884"/>
                        </a:cubicBezTo>
                        <a:cubicBezTo>
                          <a:pt x="8327433" y="1324473"/>
                          <a:pt x="8254691" y="1522640"/>
                          <a:pt x="8305800" y="1682243"/>
                        </a:cubicBezTo>
                        <a:cubicBezTo>
                          <a:pt x="8322607" y="1846065"/>
                          <a:pt x="8288487" y="1915112"/>
                          <a:pt x="8305800" y="2083238"/>
                        </a:cubicBezTo>
                        <a:cubicBezTo>
                          <a:pt x="8326115" y="2266521"/>
                          <a:pt x="8283403" y="2349991"/>
                          <a:pt x="8305800" y="2513573"/>
                        </a:cubicBezTo>
                        <a:cubicBezTo>
                          <a:pt x="8333807" y="2653151"/>
                          <a:pt x="8265402" y="2826058"/>
                          <a:pt x="8305800" y="3002591"/>
                        </a:cubicBezTo>
                        <a:cubicBezTo>
                          <a:pt x="8303907" y="3140974"/>
                          <a:pt x="8269022" y="3520625"/>
                          <a:pt x="8305800" y="3667656"/>
                        </a:cubicBezTo>
                        <a:cubicBezTo>
                          <a:pt x="8379376" y="4194181"/>
                          <a:pt x="7972068" y="4586274"/>
                          <a:pt x="7494214" y="4401205"/>
                        </a:cubicBezTo>
                        <a:cubicBezTo>
                          <a:pt x="7311810" y="4406429"/>
                          <a:pt x="7202336" y="4373547"/>
                          <a:pt x="6937328" y="4401205"/>
                        </a:cubicBezTo>
                        <a:cubicBezTo>
                          <a:pt x="6686437" y="4446137"/>
                          <a:pt x="6611319" y="4346406"/>
                          <a:pt x="6313616" y="4401205"/>
                        </a:cubicBezTo>
                        <a:cubicBezTo>
                          <a:pt x="6025448" y="4425853"/>
                          <a:pt x="6086777" y="4370861"/>
                          <a:pt x="5957210" y="4401205"/>
                        </a:cubicBezTo>
                        <a:cubicBezTo>
                          <a:pt x="5835222" y="4409857"/>
                          <a:pt x="5721037" y="4364493"/>
                          <a:pt x="5533976" y="4401205"/>
                        </a:cubicBezTo>
                        <a:cubicBezTo>
                          <a:pt x="5280594" y="4413843"/>
                          <a:pt x="5038658" y="4381630"/>
                          <a:pt x="4843438" y="4401205"/>
                        </a:cubicBezTo>
                        <a:cubicBezTo>
                          <a:pt x="4609131" y="4420821"/>
                          <a:pt x="4629625" y="4390642"/>
                          <a:pt x="4487031" y="4401205"/>
                        </a:cubicBezTo>
                        <a:cubicBezTo>
                          <a:pt x="4348415" y="4428616"/>
                          <a:pt x="4250480" y="4392931"/>
                          <a:pt x="4130625" y="4401205"/>
                        </a:cubicBezTo>
                        <a:cubicBezTo>
                          <a:pt x="4003801" y="4416964"/>
                          <a:pt x="3727678" y="4366376"/>
                          <a:pt x="3506913" y="4401205"/>
                        </a:cubicBezTo>
                        <a:cubicBezTo>
                          <a:pt x="3330943" y="4426042"/>
                          <a:pt x="3106086" y="4380310"/>
                          <a:pt x="3016853" y="4401205"/>
                        </a:cubicBezTo>
                        <a:cubicBezTo>
                          <a:pt x="2910506" y="4412677"/>
                          <a:pt x="2504820" y="4430234"/>
                          <a:pt x="2326315" y="4401205"/>
                        </a:cubicBezTo>
                        <a:cubicBezTo>
                          <a:pt x="2148884" y="4411631"/>
                          <a:pt x="1951747" y="4370028"/>
                          <a:pt x="1702603" y="4401205"/>
                        </a:cubicBezTo>
                        <a:cubicBezTo>
                          <a:pt x="1452659" y="4458888"/>
                          <a:pt x="1481367" y="4349933"/>
                          <a:pt x="1346196" y="4401205"/>
                        </a:cubicBezTo>
                        <a:cubicBezTo>
                          <a:pt x="1216240" y="4426880"/>
                          <a:pt x="996389" y="4356463"/>
                          <a:pt x="811586" y="4401205"/>
                        </a:cubicBezTo>
                        <a:cubicBezTo>
                          <a:pt x="381997" y="4517073"/>
                          <a:pt x="-34648" y="3993063"/>
                          <a:pt x="0" y="3667656"/>
                        </a:cubicBezTo>
                        <a:cubicBezTo>
                          <a:pt x="-4713" y="3488144"/>
                          <a:pt x="16685" y="3439008"/>
                          <a:pt x="0" y="3237320"/>
                        </a:cubicBezTo>
                        <a:cubicBezTo>
                          <a:pt x="1885" y="3050344"/>
                          <a:pt x="35575" y="2895273"/>
                          <a:pt x="0" y="2777643"/>
                        </a:cubicBezTo>
                        <a:cubicBezTo>
                          <a:pt x="-29482" y="2681036"/>
                          <a:pt x="35167" y="2380473"/>
                          <a:pt x="0" y="2259284"/>
                        </a:cubicBezTo>
                        <a:cubicBezTo>
                          <a:pt x="-89574" y="2110112"/>
                          <a:pt x="10442" y="2027262"/>
                          <a:pt x="0" y="1828949"/>
                        </a:cubicBezTo>
                        <a:cubicBezTo>
                          <a:pt x="-26289" y="1621893"/>
                          <a:pt x="42701" y="1583127"/>
                          <a:pt x="0" y="1369271"/>
                        </a:cubicBezTo>
                        <a:cubicBezTo>
                          <a:pt x="-76426" y="1150714"/>
                          <a:pt x="82446" y="1031226"/>
                          <a:pt x="0" y="733548"/>
                        </a:cubicBezTo>
                        <a:close/>
                      </a:path>
                      <a:path w="8305800" h="4401205" stroke="0" extrusionOk="0">
                        <a:moveTo>
                          <a:pt x="0" y="733548"/>
                        </a:moveTo>
                        <a:cubicBezTo>
                          <a:pt x="-138932" y="388257"/>
                          <a:pt x="240547" y="-122355"/>
                          <a:pt x="811586" y="0"/>
                        </a:cubicBezTo>
                        <a:cubicBezTo>
                          <a:pt x="976678" y="-7743"/>
                          <a:pt x="1133112" y="38037"/>
                          <a:pt x="1301645" y="0"/>
                        </a:cubicBezTo>
                        <a:cubicBezTo>
                          <a:pt x="1423834" y="-17275"/>
                          <a:pt x="1568311" y="13097"/>
                          <a:pt x="1724878" y="0"/>
                        </a:cubicBezTo>
                        <a:cubicBezTo>
                          <a:pt x="1845348" y="-6629"/>
                          <a:pt x="1952846" y="-8340"/>
                          <a:pt x="2081285" y="0"/>
                        </a:cubicBezTo>
                        <a:cubicBezTo>
                          <a:pt x="2190432" y="-7548"/>
                          <a:pt x="2347007" y="-7666"/>
                          <a:pt x="2437692" y="0"/>
                        </a:cubicBezTo>
                        <a:cubicBezTo>
                          <a:pt x="2504134" y="-14045"/>
                          <a:pt x="2827010" y="21809"/>
                          <a:pt x="2927752" y="0"/>
                        </a:cubicBezTo>
                        <a:cubicBezTo>
                          <a:pt x="3030633" y="-7495"/>
                          <a:pt x="3154618" y="-9336"/>
                          <a:pt x="3350985" y="0"/>
                        </a:cubicBezTo>
                        <a:cubicBezTo>
                          <a:pt x="3547786" y="-1378"/>
                          <a:pt x="3778139" y="40058"/>
                          <a:pt x="3907870" y="0"/>
                        </a:cubicBezTo>
                        <a:cubicBezTo>
                          <a:pt x="4036202" y="-99570"/>
                          <a:pt x="4282114" y="5447"/>
                          <a:pt x="4531582" y="0"/>
                        </a:cubicBezTo>
                        <a:cubicBezTo>
                          <a:pt x="4792923" y="-5107"/>
                          <a:pt x="4846825" y="33977"/>
                          <a:pt x="4954815" y="0"/>
                        </a:cubicBezTo>
                        <a:cubicBezTo>
                          <a:pt x="5058042" y="-13173"/>
                          <a:pt x="5404190" y="45830"/>
                          <a:pt x="5578527" y="0"/>
                        </a:cubicBezTo>
                        <a:cubicBezTo>
                          <a:pt x="5732508" y="-48473"/>
                          <a:pt x="6011319" y="17689"/>
                          <a:pt x="6202239" y="0"/>
                        </a:cubicBezTo>
                        <a:cubicBezTo>
                          <a:pt x="6365844" y="-18776"/>
                          <a:pt x="6423793" y="-5290"/>
                          <a:pt x="6625472" y="0"/>
                        </a:cubicBezTo>
                        <a:cubicBezTo>
                          <a:pt x="6827477" y="-29907"/>
                          <a:pt x="7216920" y="-29208"/>
                          <a:pt x="7494214" y="0"/>
                        </a:cubicBezTo>
                        <a:cubicBezTo>
                          <a:pt x="7960846" y="124589"/>
                          <a:pt x="8310191" y="366227"/>
                          <a:pt x="8305800" y="733548"/>
                        </a:cubicBezTo>
                        <a:cubicBezTo>
                          <a:pt x="8323128" y="857050"/>
                          <a:pt x="8270463" y="1084858"/>
                          <a:pt x="8305800" y="1222566"/>
                        </a:cubicBezTo>
                        <a:cubicBezTo>
                          <a:pt x="8367628" y="1422770"/>
                          <a:pt x="8294748" y="1571518"/>
                          <a:pt x="8305800" y="1770266"/>
                        </a:cubicBezTo>
                        <a:cubicBezTo>
                          <a:pt x="8339830" y="1938069"/>
                          <a:pt x="8261704" y="2050698"/>
                          <a:pt x="8305800" y="2171261"/>
                        </a:cubicBezTo>
                        <a:cubicBezTo>
                          <a:pt x="8358068" y="2269419"/>
                          <a:pt x="8277208" y="2445235"/>
                          <a:pt x="8305800" y="2718961"/>
                        </a:cubicBezTo>
                        <a:cubicBezTo>
                          <a:pt x="8349952" y="2957939"/>
                          <a:pt x="8293834" y="2989608"/>
                          <a:pt x="8305800" y="3207978"/>
                        </a:cubicBezTo>
                        <a:cubicBezTo>
                          <a:pt x="8315330" y="3430454"/>
                          <a:pt x="8227220" y="3509699"/>
                          <a:pt x="8305800" y="3667656"/>
                        </a:cubicBezTo>
                        <a:cubicBezTo>
                          <a:pt x="8257953" y="4011507"/>
                          <a:pt x="7880330" y="4506836"/>
                          <a:pt x="7494214" y="4401205"/>
                        </a:cubicBezTo>
                        <a:cubicBezTo>
                          <a:pt x="7384973" y="4415881"/>
                          <a:pt x="7303354" y="4366361"/>
                          <a:pt x="7137807" y="4401205"/>
                        </a:cubicBezTo>
                        <a:cubicBezTo>
                          <a:pt x="6967113" y="4396805"/>
                          <a:pt x="6691494" y="4377079"/>
                          <a:pt x="6580922" y="4401205"/>
                        </a:cubicBezTo>
                        <a:cubicBezTo>
                          <a:pt x="6465082" y="4432750"/>
                          <a:pt x="6204924" y="4332053"/>
                          <a:pt x="5890383" y="4401205"/>
                        </a:cubicBezTo>
                        <a:cubicBezTo>
                          <a:pt x="5595727" y="4426655"/>
                          <a:pt x="5512301" y="4341821"/>
                          <a:pt x="5400324" y="4401205"/>
                        </a:cubicBezTo>
                        <a:cubicBezTo>
                          <a:pt x="5295236" y="4464927"/>
                          <a:pt x="4947321" y="4392250"/>
                          <a:pt x="4776612" y="4401205"/>
                        </a:cubicBezTo>
                        <a:cubicBezTo>
                          <a:pt x="4604000" y="4385252"/>
                          <a:pt x="4275827" y="4374815"/>
                          <a:pt x="4152900" y="4401205"/>
                        </a:cubicBezTo>
                        <a:cubicBezTo>
                          <a:pt x="4039299" y="4479262"/>
                          <a:pt x="3817680" y="4375957"/>
                          <a:pt x="3662841" y="4401205"/>
                        </a:cubicBezTo>
                        <a:cubicBezTo>
                          <a:pt x="3472657" y="4396522"/>
                          <a:pt x="3444551" y="4381162"/>
                          <a:pt x="3306434" y="4401205"/>
                        </a:cubicBezTo>
                        <a:cubicBezTo>
                          <a:pt x="3191673" y="4365929"/>
                          <a:pt x="2911129" y="4435860"/>
                          <a:pt x="2682722" y="4401205"/>
                        </a:cubicBezTo>
                        <a:cubicBezTo>
                          <a:pt x="2483298" y="4406035"/>
                          <a:pt x="2296386" y="4355505"/>
                          <a:pt x="2125836" y="4401205"/>
                        </a:cubicBezTo>
                        <a:cubicBezTo>
                          <a:pt x="1966176" y="4438746"/>
                          <a:pt x="1677108" y="4323593"/>
                          <a:pt x="1502124" y="4401205"/>
                        </a:cubicBezTo>
                        <a:cubicBezTo>
                          <a:pt x="1308250" y="4438043"/>
                          <a:pt x="1004525" y="4384702"/>
                          <a:pt x="811586" y="4401205"/>
                        </a:cubicBezTo>
                        <a:cubicBezTo>
                          <a:pt x="375425" y="4310816"/>
                          <a:pt x="113747" y="4003573"/>
                          <a:pt x="0" y="3667656"/>
                        </a:cubicBezTo>
                        <a:cubicBezTo>
                          <a:pt x="-21860" y="3572670"/>
                          <a:pt x="95607" y="3392534"/>
                          <a:pt x="0" y="3237320"/>
                        </a:cubicBezTo>
                        <a:cubicBezTo>
                          <a:pt x="-39948" y="3062825"/>
                          <a:pt x="69824" y="2923912"/>
                          <a:pt x="0" y="2718961"/>
                        </a:cubicBezTo>
                        <a:cubicBezTo>
                          <a:pt x="-17340" y="2474840"/>
                          <a:pt x="26219" y="2343509"/>
                          <a:pt x="0" y="2259284"/>
                        </a:cubicBezTo>
                        <a:cubicBezTo>
                          <a:pt x="-66696" y="2190388"/>
                          <a:pt x="41786" y="2034226"/>
                          <a:pt x="0" y="1828949"/>
                        </a:cubicBezTo>
                        <a:cubicBezTo>
                          <a:pt x="-43671" y="1597163"/>
                          <a:pt x="6137" y="1529634"/>
                          <a:pt x="0" y="1398613"/>
                        </a:cubicBezTo>
                        <a:cubicBezTo>
                          <a:pt x="-30743" y="1269602"/>
                          <a:pt x="-15415" y="979218"/>
                          <a:pt x="0" y="733548"/>
                        </a:cubicBezTo>
                        <a:close/>
                      </a:path>
                      <a:path w="8305800" h="4401205" fill="none" stroke="0" extrusionOk="0">
                        <a:moveTo>
                          <a:pt x="0" y="733548"/>
                        </a:moveTo>
                        <a:cubicBezTo>
                          <a:pt x="-115072" y="281208"/>
                          <a:pt x="308141" y="-39659"/>
                          <a:pt x="811586" y="0"/>
                        </a:cubicBezTo>
                        <a:cubicBezTo>
                          <a:pt x="966583" y="-56362"/>
                          <a:pt x="1179603" y="24558"/>
                          <a:pt x="1435298" y="0"/>
                        </a:cubicBezTo>
                        <a:cubicBezTo>
                          <a:pt x="1743130" y="-28559"/>
                          <a:pt x="1820655" y="-3391"/>
                          <a:pt x="1992184" y="0"/>
                        </a:cubicBezTo>
                        <a:cubicBezTo>
                          <a:pt x="2127942" y="-5588"/>
                          <a:pt x="2174313" y="21013"/>
                          <a:pt x="2348590" y="0"/>
                        </a:cubicBezTo>
                        <a:cubicBezTo>
                          <a:pt x="2548220" y="-20864"/>
                          <a:pt x="2628989" y="38085"/>
                          <a:pt x="2838650" y="0"/>
                        </a:cubicBezTo>
                        <a:cubicBezTo>
                          <a:pt x="3054656" y="-54523"/>
                          <a:pt x="3348162" y="21701"/>
                          <a:pt x="3529188" y="0"/>
                        </a:cubicBezTo>
                        <a:cubicBezTo>
                          <a:pt x="3800811" y="-69629"/>
                          <a:pt x="3937462" y="87789"/>
                          <a:pt x="4152900" y="0"/>
                        </a:cubicBezTo>
                        <a:cubicBezTo>
                          <a:pt x="4364737" y="-54301"/>
                          <a:pt x="4431302" y="21894"/>
                          <a:pt x="4576133" y="0"/>
                        </a:cubicBezTo>
                        <a:cubicBezTo>
                          <a:pt x="4718661" y="13345"/>
                          <a:pt x="4928251" y="-1430"/>
                          <a:pt x="5266671" y="0"/>
                        </a:cubicBezTo>
                        <a:cubicBezTo>
                          <a:pt x="5613782" y="-605"/>
                          <a:pt x="5604723" y="59190"/>
                          <a:pt x="5890383" y="0"/>
                        </a:cubicBezTo>
                        <a:cubicBezTo>
                          <a:pt x="6179996" y="-54466"/>
                          <a:pt x="6292748" y="2405"/>
                          <a:pt x="6580922" y="0"/>
                        </a:cubicBezTo>
                        <a:cubicBezTo>
                          <a:pt x="6838283" y="-11465"/>
                          <a:pt x="6860193" y="22038"/>
                          <a:pt x="6937328" y="0"/>
                        </a:cubicBezTo>
                        <a:cubicBezTo>
                          <a:pt x="6956164" y="-19109"/>
                          <a:pt x="7264636" y="59299"/>
                          <a:pt x="7494214" y="0"/>
                        </a:cubicBezTo>
                        <a:cubicBezTo>
                          <a:pt x="8012719" y="-89095"/>
                          <a:pt x="8216966" y="275002"/>
                          <a:pt x="8305800" y="733548"/>
                        </a:cubicBezTo>
                        <a:cubicBezTo>
                          <a:pt x="8348011" y="914120"/>
                          <a:pt x="8322373" y="1044041"/>
                          <a:pt x="8305800" y="1163884"/>
                        </a:cubicBezTo>
                        <a:cubicBezTo>
                          <a:pt x="8270425" y="1266689"/>
                          <a:pt x="8310968" y="1511758"/>
                          <a:pt x="8305800" y="1682243"/>
                        </a:cubicBezTo>
                        <a:cubicBezTo>
                          <a:pt x="8321778" y="1836516"/>
                          <a:pt x="8283221" y="1902603"/>
                          <a:pt x="8305800" y="2083238"/>
                        </a:cubicBezTo>
                        <a:cubicBezTo>
                          <a:pt x="8322318" y="2265929"/>
                          <a:pt x="8285732" y="2373344"/>
                          <a:pt x="8305800" y="2513573"/>
                        </a:cubicBezTo>
                        <a:cubicBezTo>
                          <a:pt x="8336821" y="2686829"/>
                          <a:pt x="8290458" y="2804028"/>
                          <a:pt x="8305800" y="3002591"/>
                        </a:cubicBezTo>
                        <a:cubicBezTo>
                          <a:pt x="8330647" y="3171865"/>
                          <a:pt x="8237579" y="3510919"/>
                          <a:pt x="8305800" y="3667656"/>
                        </a:cubicBezTo>
                        <a:cubicBezTo>
                          <a:pt x="8451051" y="4012724"/>
                          <a:pt x="7893221" y="4497168"/>
                          <a:pt x="7494214" y="4401205"/>
                        </a:cubicBezTo>
                        <a:cubicBezTo>
                          <a:pt x="7327495" y="4389709"/>
                          <a:pt x="7187154" y="4395057"/>
                          <a:pt x="6937328" y="4401205"/>
                        </a:cubicBezTo>
                        <a:cubicBezTo>
                          <a:pt x="6675917" y="4433772"/>
                          <a:pt x="6621888" y="4359318"/>
                          <a:pt x="6313616" y="4401205"/>
                        </a:cubicBezTo>
                        <a:cubicBezTo>
                          <a:pt x="6034480" y="4431684"/>
                          <a:pt x="6081034" y="4365771"/>
                          <a:pt x="5957210" y="4401205"/>
                        </a:cubicBezTo>
                        <a:cubicBezTo>
                          <a:pt x="5792125" y="4428962"/>
                          <a:pt x="5748516" y="4332536"/>
                          <a:pt x="5533976" y="4401205"/>
                        </a:cubicBezTo>
                        <a:cubicBezTo>
                          <a:pt x="5297997" y="4472822"/>
                          <a:pt x="5083629" y="4349954"/>
                          <a:pt x="4843438" y="4401205"/>
                        </a:cubicBezTo>
                        <a:cubicBezTo>
                          <a:pt x="4616465" y="4416613"/>
                          <a:pt x="4624617" y="4383634"/>
                          <a:pt x="4487031" y="4401205"/>
                        </a:cubicBezTo>
                        <a:cubicBezTo>
                          <a:pt x="4333848" y="4409167"/>
                          <a:pt x="4257503" y="4383273"/>
                          <a:pt x="4130625" y="4401205"/>
                        </a:cubicBezTo>
                        <a:cubicBezTo>
                          <a:pt x="4009589" y="4433804"/>
                          <a:pt x="3711670" y="4414083"/>
                          <a:pt x="3506913" y="4401205"/>
                        </a:cubicBezTo>
                        <a:cubicBezTo>
                          <a:pt x="3334562" y="4410592"/>
                          <a:pt x="3121806" y="4404988"/>
                          <a:pt x="3016853" y="4401205"/>
                        </a:cubicBezTo>
                        <a:cubicBezTo>
                          <a:pt x="2950242" y="4410853"/>
                          <a:pt x="2536130" y="4380567"/>
                          <a:pt x="2326315" y="4401205"/>
                        </a:cubicBezTo>
                        <a:cubicBezTo>
                          <a:pt x="2081878" y="4446280"/>
                          <a:pt x="1973525" y="4367440"/>
                          <a:pt x="1702603" y="4401205"/>
                        </a:cubicBezTo>
                        <a:cubicBezTo>
                          <a:pt x="1461034" y="4450409"/>
                          <a:pt x="1473152" y="4366114"/>
                          <a:pt x="1346196" y="4401205"/>
                        </a:cubicBezTo>
                        <a:cubicBezTo>
                          <a:pt x="1239978" y="4451330"/>
                          <a:pt x="1014580" y="4353233"/>
                          <a:pt x="811586" y="4401205"/>
                        </a:cubicBezTo>
                        <a:cubicBezTo>
                          <a:pt x="440707" y="4506287"/>
                          <a:pt x="43693" y="4011298"/>
                          <a:pt x="0" y="3667656"/>
                        </a:cubicBezTo>
                        <a:cubicBezTo>
                          <a:pt x="5345" y="3489172"/>
                          <a:pt x="5499" y="3423639"/>
                          <a:pt x="0" y="3237320"/>
                        </a:cubicBezTo>
                        <a:cubicBezTo>
                          <a:pt x="-16025" y="3059168"/>
                          <a:pt x="31566" y="2885545"/>
                          <a:pt x="0" y="2777643"/>
                        </a:cubicBezTo>
                        <a:cubicBezTo>
                          <a:pt x="-39484" y="2639578"/>
                          <a:pt x="82093" y="2378332"/>
                          <a:pt x="0" y="2259284"/>
                        </a:cubicBezTo>
                        <a:cubicBezTo>
                          <a:pt x="-55231" y="2135987"/>
                          <a:pt x="20505" y="2001656"/>
                          <a:pt x="0" y="1828949"/>
                        </a:cubicBezTo>
                        <a:cubicBezTo>
                          <a:pt x="-15733" y="1649188"/>
                          <a:pt x="20996" y="1556784"/>
                          <a:pt x="0" y="1369271"/>
                        </a:cubicBezTo>
                        <a:cubicBezTo>
                          <a:pt x="-44227" y="1239673"/>
                          <a:pt x="63367" y="1060504"/>
                          <a:pt x="0" y="733548"/>
                        </a:cubicBezTo>
                        <a:close/>
                      </a:path>
                    </a:pathLst>
                  </a:custGeom>
                  <ask:type>
                    <ask:lineSketchScribble/>
                  </ask:type>
                </ask:lineSketchStyleProps>
              </a:ext>
            </a:extLst>
          </a:ln>
        </p:spPr>
        <p:txBody>
          <a:bodyPr wrap="square">
            <a:spAutoFit/>
          </a:bodyPr>
          <a:lstStyle/>
          <a:p>
            <a:pPr marL="342900" lvl="0" indent="-342900" algn="just">
              <a:buFont typeface="Arial" panose="020B0604020202020204" pitchFamily="34" charset="0"/>
              <a:buChar char="•"/>
            </a:pPr>
            <a:r>
              <a:rPr lang="vi-VN" sz="4000" b="1" dirty="0">
                <a:solidFill>
                  <a:srgbClr val="002060"/>
                </a:solidFill>
                <a:latin typeface="Cambria" panose="02040503050406030204" pitchFamily="18" charset="0"/>
                <a:ea typeface="Cambria" panose="02040503050406030204" pitchFamily="18" charset="0"/>
                <a:cs typeface="Calibri" panose="020F0502020204030204" pitchFamily="34" charset="0"/>
              </a:rPr>
              <a:t>Hình tròn, ở trong có hình búp măng non trên nền cờ đỏ sao vàng, ở dưới có băng chữ "SẴN SÀNG”. </a:t>
            </a:r>
            <a:endParaRPr lang="en-US" sz="4000" b="1"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marL="342900" lvl="0" indent="-342900" algn="just">
              <a:buFont typeface="Arial" panose="020B0604020202020204" pitchFamily="34" charset="0"/>
              <a:buChar char="•"/>
            </a:pPr>
            <a:r>
              <a:rPr lang="vi-VN" sz="4000" b="1" dirty="0">
                <a:solidFill>
                  <a:srgbClr val="002060"/>
                </a:solidFill>
                <a:latin typeface="Cambria" panose="02040503050406030204" pitchFamily="18" charset="0"/>
                <a:ea typeface="Cambria" panose="02040503050406030204" pitchFamily="18" charset="0"/>
                <a:cs typeface="Calibri" panose="020F0502020204030204" pitchFamily="34" charset="0"/>
              </a:rPr>
              <a:t>Nền đỏ sao vàng là cờ Tổ quốc, của Đội Thiếu niên Tiền phong Hồ Chí Minh. </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1" name="Picture 10">
            <a:extLst>
              <a:ext uri="{FF2B5EF4-FFF2-40B4-BE49-F238E27FC236}">
                <a16:creationId xmlns:a16="http://schemas.microsoft.com/office/drawing/2014/main" id="{9031A631-53D4-47A9-A320-6D2FF600AF69}"/>
              </a:ext>
            </a:extLst>
          </p:cNvPr>
          <p:cNvPicPr>
            <a:picLocks noChangeAspect="1"/>
          </p:cNvPicPr>
          <p:nvPr/>
        </p:nvPicPr>
        <p:blipFill>
          <a:blip r:embed="rId5"/>
          <a:stretch>
            <a:fillRect/>
          </a:stretch>
        </p:blipFill>
        <p:spPr>
          <a:xfrm>
            <a:off x="332126" y="2124075"/>
            <a:ext cx="2588912" cy="2656359"/>
          </a:xfrm>
          <a:prstGeom prst="rect">
            <a:avLst/>
          </a:prstGeom>
        </p:spPr>
      </p:pic>
    </p:spTree>
    <p:extLst>
      <p:ext uri="{BB962C8B-B14F-4D97-AF65-F5344CB8AC3E}">
        <p14:creationId xmlns:p14="http://schemas.microsoft.com/office/powerpoint/2010/main" val="2209452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Effect transition="in" filter="barn(inVertical)">
                                      <p:cBhvr>
                                        <p:cTn id="12" dur="500"/>
                                        <p:tgtEl>
                                          <p:spTgt spid="1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arn(inVertical)">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barn(inVertical)">
                                      <p:cBhvr>
                                        <p:cTn id="2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2"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94563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123826" y="721391"/>
            <a:ext cx="11953874" cy="55257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微软雅黑" panose="020B0503020204020204" pitchFamily="34" charset="-122"/>
              </a:endParaRPr>
            </a:p>
          </p:txBody>
        </p:sp>
      </p:gr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sp>
        <p:nvSpPr>
          <p:cNvPr id="29" name="TextBox 28">
            <a:extLst>
              <a:ext uri="{FF2B5EF4-FFF2-40B4-BE49-F238E27FC236}">
                <a16:creationId xmlns:a16="http://schemas.microsoft.com/office/drawing/2014/main" id="{6FF81F9A-E499-4F36-B2AC-82E101217D84}"/>
              </a:ext>
            </a:extLst>
          </p:cNvPr>
          <p:cNvSpPr txBox="1"/>
          <p:nvPr/>
        </p:nvSpPr>
        <p:spPr>
          <a:xfrm>
            <a:off x="2543176" y="311751"/>
            <a:ext cx="8288110" cy="715089"/>
          </a:xfrm>
          <a:prstGeom prst="roundRect">
            <a:avLst/>
          </a:prstGeom>
          <a:solidFill>
            <a:schemeClr val="accent5">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Ý nghĩa của biểu tượng Búp măng non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TextBox 11">
            <a:extLst>
              <a:ext uri="{FF2B5EF4-FFF2-40B4-BE49-F238E27FC236}">
                <a16:creationId xmlns:a16="http://schemas.microsoft.com/office/drawing/2014/main" id="{C24B7A39-6A77-4098-8EF1-6EADFEBE7675}"/>
              </a:ext>
            </a:extLst>
          </p:cNvPr>
          <p:cNvSpPr txBox="1"/>
          <p:nvPr/>
        </p:nvSpPr>
        <p:spPr>
          <a:xfrm>
            <a:off x="3133726" y="1895305"/>
            <a:ext cx="8305800" cy="3170099"/>
          </a:xfrm>
          <a:custGeom>
            <a:avLst/>
            <a:gdLst>
              <a:gd name="connsiteX0" fmla="*/ 0 w 8305800"/>
              <a:gd name="connsiteY0" fmla="*/ 528360 h 3170099"/>
              <a:gd name="connsiteX1" fmla="*/ 528360 w 8305800"/>
              <a:gd name="connsiteY1" fmla="*/ 0 h 3170099"/>
              <a:gd name="connsiteX2" fmla="*/ 1085982 w 8305800"/>
              <a:gd name="connsiteY2" fmla="*/ 0 h 3170099"/>
              <a:gd name="connsiteX3" fmla="*/ 1571112 w 8305800"/>
              <a:gd name="connsiteY3" fmla="*/ 0 h 3170099"/>
              <a:gd name="connsiteX4" fmla="*/ 2128734 w 8305800"/>
              <a:gd name="connsiteY4" fmla="*/ 0 h 3170099"/>
              <a:gd name="connsiteX5" fmla="*/ 2468883 w 8305800"/>
              <a:gd name="connsiteY5" fmla="*/ 0 h 3170099"/>
              <a:gd name="connsiteX6" fmla="*/ 2954014 w 8305800"/>
              <a:gd name="connsiteY6" fmla="*/ 0 h 3170099"/>
              <a:gd name="connsiteX7" fmla="*/ 3656617 w 8305800"/>
              <a:gd name="connsiteY7" fmla="*/ 0 h 3170099"/>
              <a:gd name="connsiteX8" fmla="*/ 4286729 w 8305800"/>
              <a:gd name="connsiteY8" fmla="*/ 0 h 3170099"/>
              <a:gd name="connsiteX9" fmla="*/ 4699369 w 8305800"/>
              <a:gd name="connsiteY9" fmla="*/ 0 h 3170099"/>
              <a:gd name="connsiteX10" fmla="*/ 5401972 w 8305800"/>
              <a:gd name="connsiteY10" fmla="*/ 0 h 3170099"/>
              <a:gd name="connsiteX11" fmla="*/ 6032085 w 8305800"/>
              <a:gd name="connsiteY11" fmla="*/ 0 h 3170099"/>
              <a:gd name="connsiteX12" fmla="*/ 6734688 w 8305800"/>
              <a:gd name="connsiteY12" fmla="*/ 0 h 3170099"/>
              <a:gd name="connsiteX13" fmla="*/ 7074837 w 8305800"/>
              <a:gd name="connsiteY13" fmla="*/ 0 h 3170099"/>
              <a:gd name="connsiteX14" fmla="*/ 7777440 w 8305800"/>
              <a:gd name="connsiteY14" fmla="*/ 0 h 3170099"/>
              <a:gd name="connsiteX15" fmla="*/ 8305800 w 8305800"/>
              <a:gd name="connsiteY15" fmla="*/ 528360 h 3170099"/>
              <a:gd name="connsiteX16" fmla="*/ 8305800 w 8305800"/>
              <a:gd name="connsiteY16" fmla="*/ 1014437 h 3170099"/>
              <a:gd name="connsiteX17" fmla="*/ 8305800 w 8305800"/>
              <a:gd name="connsiteY17" fmla="*/ 1563916 h 3170099"/>
              <a:gd name="connsiteX18" fmla="*/ 8305800 w 8305800"/>
              <a:gd name="connsiteY18" fmla="*/ 2028859 h 3170099"/>
              <a:gd name="connsiteX19" fmla="*/ 8305800 w 8305800"/>
              <a:gd name="connsiteY19" fmla="*/ 2641739 h 3170099"/>
              <a:gd name="connsiteX20" fmla="*/ 7777440 w 8305800"/>
              <a:gd name="connsiteY20" fmla="*/ 3170099 h 3170099"/>
              <a:gd name="connsiteX21" fmla="*/ 7074837 w 8305800"/>
              <a:gd name="connsiteY21" fmla="*/ 3170099 h 3170099"/>
              <a:gd name="connsiteX22" fmla="*/ 6589706 w 8305800"/>
              <a:gd name="connsiteY22" fmla="*/ 3170099 h 3170099"/>
              <a:gd name="connsiteX23" fmla="*/ 6177066 w 8305800"/>
              <a:gd name="connsiteY23" fmla="*/ 3170099 h 3170099"/>
              <a:gd name="connsiteX24" fmla="*/ 5546954 w 8305800"/>
              <a:gd name="connsiteY24" fmla="*/ 3170099 h 3170099"/>
              <a:gd name="connsiteX25" fmla="*/ 5206805 w 8305800"/>
              <a:gd name="connsiteY25" fmla="*/ 3170099 h 3170099"/>
              <a:gd name="connsiteX26" fmla="*/ 4794165 w 8305800"/>
              <a:gd name="connsiteY26" fmla="*/ 3170099 h 3170099"/>
              <a:gd name="connsiteX27" fmla="*/ 4091562 w 8305800"/>
              <a:gd name="connsiteY27" fmla="*/ 3170099 h 3170099"/>
              <a:gd name="connsiteX28" fmla="*/ 3751412 w 8305800"/>
              <a:gd name="connsiteY28" fmla="*/ 3170099 h 3170099"/>
              <a:gd name="connsiteX29" fmla="*/ 3411263 w 8305800"/>
              <a:gd name="connsiteY29" fmla="*/ 3170099 h 3170099"/>
              <a:gd name="connsiteX30" fmla="*/ 2781151 w 8305800"/>
              <a:gd name="connsiteY30" fmla="*/ 3170099 h 3170099"/>
              <a:gd name="connsiteX31" fmla="*/ 2296020 w 8305800"/>
              <a:gd name="connsiteY31" fmla="*/ 3170099 h 3170099"/>
              <a:gd name="connsiteX32" fmla="*/ 1593417 w 8305800"/>
              <a:gd name="connsiteY32" fmla="*/ 3170099 h 3170099"/>
              <a:gd name="connsiteX33" fmla="*/ 528360 w 8305800"/>
              <a:gd name="connsiteY33" fmla="*/ 3170099 h 3170099"/>
              <a:gd name="connsiteX34" fmla="*/ 0 w 8305800"/>
              <a:gd name="connsiteY34" fmla="*/ 2641739 h 3170099"/>
              <a:gd name="connsiteX35" fmla="*/ 0 w 8305800"/>
              <a:gd name="connsiteY35" fmla="*/ 2092260 h 3170099"/>
              <a:gd name="connsiteX36" fmla="*/ 0 w 8305800"/>
              <a:gd name="connsiteY36" fmla="*/ 1542782 h 3170099"/>
              <a:gd name="connsiteX37" fmla="*/ 0 w 8305800"/>
              <a:gd name="connsiteY37" fmla="*/ 1035571 h 3170099"/>
              <a:gd name="connsiteX38" fmla="*/ 0 w 8305800"/>
              <a:gd name="connsiteY38" fmla="*/ 528360 h 3170099"/>
              <a:gd name="connsiteX0" fmla="*/ 0 w 8305800"/>
              <a:gd name="connsiteY0" fmla="*/ 528360 h 3170099"/>
              <a:gd name="connsiteX1" fmla="*/ 528360 w 8305800"/>
              <a:gd name="connsiteY1" fmla="*/ 0 h 3170099"/>
              <a:gd name="connsiteX2" fmla="*/ 1013491 w 8305800"/>
              <a:gd name="connsiteY2" fmla="*/ 0 h 3170099"/>
              <a:gd name="connsiteX3" fmla="*/ 1426131 w 8305800"/>
              <a:gd name="connsiteY3" fmla="*/ 0 h 3170099"/>
              <a:gd name="connsiteX4" fmla="*/ 1766280 w 8305800"/>
              <a:gd name="connsiteY4" fmla="*/ 0 h 3170099"/>
              <a:gd name="connsiteX5" fmla="*/ 2106429 w 8305800"/>
              <a:gd name="connsiteY5" fmla="*/ 0 h 3170099"/>
              <a:gd name="connsiteX6" fmla="*/ 2591560 w 8305800"/>
              <a:gd name="connsiteY6" fmla="*/ 0 h 3170099"/>
              <a:gd name="connsiteX7" fmla="*/ 3004200 w 8305800"/>
              <a:gd name="connsiteY7" fmla="*/ 0 h 3170099"/>
              <a:gd name="connsiteX8" fmla="*/ 3561821 w 8305800"/>
              <a:gd name="connsiteY8" fmla="*/ 0 h 3170099"/>
              <a:gd name="connsiteX9" fmla="*/ 4191934 w 8305800"/>
              <a:gd name="connsiteY9" fmla="*/ 0 h 3170099"/>
              <a:gd name="connsiteX10" fmla="*/ 4604573 w 8305800"/>
              <a:gd name="connsiteY10" fmla="*/ 0 h 3170099"/>
              <a:gd name="connsiteX11" fmla="*/ 5234686 w 8305800"/>
              <a:gd name="connsiteY11" fmla="*/ 0 h 3170099"/>
              <a:gd name="connsiteX12" fmla="*/ 5864798 w 8305800"/>
              <a:gd name="connsiteY12" fmla="*/ 0 h 3170099"/>
              <a:gd name="connsiteX13" fmla="*/ 6277438 w 8305800"/>
              <a:gd name="connsiteY13" fmla="*/ 0 h 3170099"/>
              <a:gd name="connsiteX14" fmla="*/ 6835060 w 8305800"/>
              <a:gd name="connsiteY14" fmla="*/ 0 h 3170099"/>
              <a:gd name="connsiteX15" fmla="*/ 7175209 w 8305800"/>
              <a:gd name="connsiteY15" fmla="*/ 0 h 3170099"/>
              <a:gd name="connsiteX16" fmla="*/ 7777440 w 8305800"/>
              <a:gd name="connsiteY16" fmla="*/ 0 h 3170099"/>
              <a:gd name="connsiteX17" fmla="*/ 8305800 w 8305800"/>
              <a:gd name="connsiteY17" fmla="*/ 528360 h 3170099"/>
              <a:gd name="connsiteX18" fmla="*/ 8305800 w 8305800"/>
              <a:gd name="connsiteY18" fmla="*/ 1014437 h 3170099"/>
              <a:gd name="connsiteX19" fmla="*/ 8305800 w 8305800"/>
              <a:gd name="connsiteY19" fmla="*/ 1585050 h 3170099"/>
              <a:gd name="connsiteX20" fmla="*/ 8305800 w 8305800"/>
              <a:gd name="connsiteY20" fmla="*/ 2113394 h 3170099"/>
              <a:gd name="connsiteX21" fmla="*/ 8305800 w 8305800"/>
              <a:gd name="connsiteY21" fmla="*/ 2641739 h 3170099"/>
              <a:gd name="connsiteX22" fmla="*/ 7777440 w 8305800"/>
              <a:gd name="connsiteY22" fmla="*/ 3170099 h 3170099"/>
              <a:gd name="connsiteX23" fmla="*/ 7437291 w 8305800"/>
              <a:gd name="connsiteY23" fmla="*/ 3170099 h 3170099"/>
              <a:gd name="connsiteX24" fmla="*/ 6879669 w 8305800"/>
              <a:gd name="connsiteY24" fmla="*/ 3170099 h 3170099"/>
              <a:gd name="connsiteX25" fmla="*/ 6177066 w 8305800"/>
              <a:gd name="connsiteY25" fmla="*/ 3170099 h 3170099"/>
              <a:gd name="connsiteX26" fmla="*/ 5691935 w 8305800"/>
              <a:gd name="connsiteY26" fmla="*/ 3170099 h 3170099"/>
              <a:gd name="connsiteX27" fmla="*/ 5061823 w 8305800"/>
              <a:gd name="connsiteY27" fmla="*/ 3170099 h 3170099"/>
              <a:gd name="connsiteX28" fmla="*/ 4431711 w 8305800"/>
              <a:gd name="connsiteY28" fmla="*/ 3170099 h 3170099"/>
              <a:gd name="connsiteX29" fmla="*/ 3946580 w 8305800"/>
              <a:gd name="connsiteY29" fmla="*/ 3170099 h 3170099"/>
              <a:gd name="connsiteX30" fmla="*/ 3606431 w 8305800"/>
              <a:gd name="connsiteY30" fmla="*/ 3170099 h 3170099"/>
              <a:gd name="connsiteX31" fmla="*/ 2976319 w 8305800"/>
              <a:gd name="connsiteY31" fmla="*/ 3170099 h 3170099"/>
              <a:gd name="connsiteX32" fmla="*/ 2418697 w 8305800"/>
              <a:gd name="connsiteY32" fmla="*/ 3170099 h 3170099"/>
              <a:gd name="connsiteX33" fmla="*/ 1788585 w 8305800"/>
              <a:gd name="connsiteY33" fmla="*/ 3170099 h 3170099"/>
              <a:gd name="connsiteX34" fmla="*/ 1230963 w 8305800"/>
              <a:gd name="connsiteY34" fmla="*/ 3170099 h 3170099"/>
              <a:gd name="connsiteX35" fmla="*/ 528360 w 8305800"/>
              <a:gd name="connsiteY35" fmla="*/ 3170099 h 3170099"/>
              <a:gd name="connsiteX36" fmla="*/ 0 w 8305800"/>
              <a:gd name="connsiteY36" fmla="*/ 2641739 h 3170099"/>
              <a:gd name="connsiteX37" fmla="*/ 0 w 8305800"/>
              <a:gd name="connsiteY37" fmla="*/ 2071127 h 3170099"/>
              <a:gd name="connsiteX38" fmla="*/ 0 w 8305800"/>
              <a:gd name="connsiteY38" fmla="*/ 1563916 h 3170099"/>
              <a:gd name="connsiteX39" fmla="*/ 0 w 8305800"/>
              <a:gd name="connsiteY39" fmla="*/ 1077839 h 3170099"/>
              <a:gd name="connsiteX40" fmla="*/ 0 w 8305800"/>
              <a:gd name="connsiteY40" fmla="*/ 528360 h 317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05800" h="3170099" fill="none" extrusionOk="0">
                <a:moveTo>
                  <a:pt x="0" y="528360"/>
                </a:moveTo>
                <a:cubicBezTo>
                  <a:pt x="78359" y="336608"/>
                  <a:pt x="252084" y="-63269"/>
                  <a:pt x="528360" y="0"/>
                </a:cubicBezTo>
                <a:cubicBezTo>
                  <a:pt x="726525" y="-10125"/>
                  <a:pt x="913926" y="57284"/>
                  <a:pt x="1085982" y="0"/>
                </a:cubicBezTo>
                <a:cubicBezTo>
                  <a:pt x="1231960" y="-51510"/>
                  <a:pt x="1430852" y="78427"/>
                  <a:pt x="1571112" y="0"/>
                </a:cubicBezTo>
                <a:cubicBezTo>
                  <a:pt x="1694863" y="-37130"/>
                  <a:pt x="1977335" y="4917"/>
                  <a:pt x="2128734" y="0"/>
                </a:cubicBezTo>
                <a:cubicBezTo>
                  <a:pt x="2256787" y="5177"/>
                  <a:pt x="2394664" y="-4098"/>
                  <a:pt x="2468883" y="0"/>
                </a:cubicBezTo>
                <a:cubicBezTo>
                  <a:pt x="2575252" y="12997"/>
                  <a:pt x="2808123" y="-37727"/>
                  <a:pt x="2954014" y="0"/>
                </a:cubicBezTo>
                <a:cubicBezTo>
                  <a:pt x="3079545" y="6537"/>
                  <a:pt x="3442717" y="86757"/>
                  <a:pt x="3656617" y="0"/>
                </a:cubicBezTo>
                <a:cubicBezTo>
                  <a:pt x="3933454" y="-41257"/>
                  <a:pt x="4049875" y="29649"/>
                  <a:pt x="4286729" y="0"/>
                </a:cubicBezTo>
                <a:cubicBezTo>
                  <a:pt x="4519739" y="-59838"/>
                  <a:pt x="4560757" y="-4970"/>
                  <a:pt x="4699369" y="0"/>
                </a:cubicBezTo>
                <a:cubicBezTo>
                  <a:pt x="4841816" y="-69103"/>
                  <a:pt x="5178770" y="133185"/>
                  <a:pt x="5401972" y="0"/>
                </a:cubicBezTo>
                <a:cubicBezTo>
                  <a:pt x="5645705" y="-49458"/>
                  <a:pt x="5691626" y="16650"/>
                  <a:pt x="6032085" y="0"/>
                </a:cubicBezTo>
                <a:cubicBezTo>
                  <a:pt x="6342155" y="-20174"/>
                  <a:pt x="6416918" y="46066"/>
                  <a:pt x="6734688" y="0"/>
                </a:cubicBezTo>
                <a:cubicBezTo>
                  <a:pt x="7075516" y="-52897"/>
                  <a:pt x="6925529" y="39028"/>
                  <a:pt x="7074837" y="0"/>
                </a:cubicBezTo>
                <a:cubicBezTo>
                  <a:pt x="7178144" y="-12615"/>
                  <a:pt x="7472253" y="28373"/>
                  <a:pt x="7777440" y="0"/>
                </a:cubicBezTo>
                <a:cubicBezTo>
                  <a:pt x="8038389" y="-91342"/>
                  <a:pt x="8320793" y="112351"/>
                  <a:pt x="8305800" y="528360"/>
                </a:cubicBezTo>
                <a:cubicBezTo>
                  <a:pt x="8297142" y="695599"/>
                  <a:pt x="8270536" y="782514"/>
                  <a:pt x="8305800" y="1014437"/>
                </a:cubicBezTo>
                <a:cubicBezTo>
                  <a:pt x="8344198" y="1217828"/>
                  <a:pt x="8281054" y="1455101"/>
                  <a:pt x="8305800" y="1563916"/>
                </a:cubicBezTo>
                <a:cubicBezTo>
                  <a:pt x="8347892" y="1662868"/>
                  <a:pt x="8274649" y="1890695"/>
                  <a:pt x="8305800" y="2028859"/>
                </a:cubicBezTo>
                <a:cubicBezTo>
                  <a:pt x="8357423" y="2203686"/>
                  <a:pt x="8262629" y="2345859"/>
                  <a:pt x="8305800" y="2641739"/>
                </a:cubicBezTo>
                <a:cubicBezTo>
                  <a:pt x="8339942" y="2939986"/>
                  <a:pt x="8115179" y="3253689"/>
                  <a:pt x="7777440" y="3170099"/>
                </a:cubicBezTo>
                <a:cubicBezTo>
                  <a:pt x="7518380" y="3226221"/>
                  <a:pt x="7245204" y="3088632"/>
                  <a:pt x="7074837" y="3170099"/>
                </a:cubicBezTo>
                <a:cubicBezTo>
                  <a:pt x="6917917" y="3200968"/>
                  <a:pt x="6696055" y="3124126"/>
                  <a:pt x="6589706" y="3170099"/>
                </a:cubicBezTo>
                <a:cubicBezTo>
                  <a:pt x="6438177" y="3184247"/>
                  <a:pt x="6377559" y="3153778"/>
                  <a:pt x="6177066" y="3170099"/>
                </a:cubicBezTo>
                <a:cubicBezTo>
                  <a:pt x="5993464" y="3197517"/>
                  <a:pt x="5850612" y="3162456"/>
                  <a:pt x="5546954" y="3170099"/>
                </a:cubicBezTo>
                <a:cubicBezTo>
                  <a:pt x="5242574" y="3198340"/>
                  <a:pt x="5302617" y="3176633"/>
                  <a:pt x="5206805" y="3170099"/>
                </a:cubicBezTo>
                <a:cubicBezTo>
                  <a:pt x="5127843" y="3191390"/>
                  <a:pt x="4900480" y="3161415"/>
                  <a:pt x="4794165" y="3170099"/>
                </a:cubicBezTo>
                <a:cubicBezTo>
                  <a:pt x="4656138" y="3137240"/>
                  <a:pt x="4277757" y="3094207"/>
                  <a:pt x="4091562" y="3170099"/>
                </a:cubicBezTo>
                <a:cubicBezTo>
                  <a:pt x="3896095" y="3231890"/>
                  <a:pt x="3889278" y="3159912"/>
                  <a:pt x="3751412" y="3170099"/>
                </a:cubicBezTo>
                <a:cubicBezTo>
                  <a:pt x="3586955" y="3180777"/>
                  <a:pt x="3555653" y="3160472"/>
                  <a:pt x="3411263" y="3170099"/>
                </a:cubicBezTo>
                <a:cubicBezTo>
                  <a:pt x="3290138" y="3223115"/>
                  <a:pt x="3000309" y="3115936"/>
                  <a:pt x="2781151" y="3170099"/>
                </a:cubicBezTo>
                <a:cubicBezTo>
                  <a:pt x="2555726" y="3238540"/>
                  <a:pt x="2434966" y="3160680"/>
                  <a:pt x="2296020" y="3170099"/>
                </a:cubicBezTo>
                <a:cubicBezTo>
                  <a:pt x="2119323" y="3198494"/>
                  <a:pt x="1825579" y="3088836"/>
                  <a:pt x="1593417" y="3170099"/>
                </a:cubicBezTo>
                <a:cubicBezTo>
                  <a:pt x="1397621" y="3231465"/>
                  <a:pt x="888939" y="3084975"/>
                  <a:pt x="528360" y="3170099"/>
                </a:cubicBezTo>
                <a:cubicBezTo>
                  <a:pt x="190142" y="3140467"/>
                  <a:pt x="40373" y="2964981"/>
                  <a:pt x="0" y="2641739"/>
                </a:cubicBezTo>
                <a:cubicBezTo>
                  <a:pt x="34323" y="2470560"/>
                  <a:pt x="3897" y="2239599"/>
                  <a:pt x="0" y="2092260"/>
                </a:cubicBezTo>
                <a:cubicBezTo>
                  <a:pt x="-3725" y="1962590"/>
                  <a:pt x="57227" y="1785770"/>
                  <a:pt x="0" y="1542782"/>
                </a:cubicBezTo>
                <a:cubicBezTo>
                  <a:pt x="-41366" y="1240633"/>
                  <a:pt x="41625" y="1198837"/>
                  <a:pt x="0" y="1035571"/>
                </a:cubicBezTo>
                <a:cubicBezTo>
                  <a:pt x="-37398" y="895360"/>
                  <a:pt x="29578" y="744729"/>
                  <a:pt x="0" y="528360"/>
                </a:cubicBezTo>
                <a:close/>
              </a:path>
              <a:path w="8305800" h="3170099" stroke="0" extrusionOk="0">
                <a:moveTo>
                  <a:pt x="0" y="528360"/>
                </a:moveTo>
                <a:cubicBezTo>
                  <a:pt x="-2203" y="261555"/>
                  <a:pt x="222062" y="10941"/>
                  <a:pt x="528360" y="0"/>
                </a:cubicBezTo>
                <a:cubicBezTo>
                  <a:pt x="742025" y="4653"/>
                  <a:pt x="852615" y="16790"/>
                  <a:pt x="1013491" y="0"/>
                </a:cubicBezTo>
                <a:cubicBezTo>
                  <a:pt x="1177907" y="-4690"/>
                  <a:pt x="1216901" y="11017"/>
                  <a:pt x="1426131" y="0"/>
                </a:cubicBezTo>
                <a:cubicBezTo>
                  <a:pt x="1628634" y="-14796"/>
                  <a:pt x="1643677" y="4905"/>
                  <a:pt x="1766280" y="0"/>
                </a:cubicBezTo>
                <a:cubicBezTo>
                  <a:pt x="1876615" y="-23610"/>
                  <a:pt x="2033979" y="24571"/>
                  <a:pt x="2106429" y="0"/>
                </a:cubicBezTo>
                <a:cubicBezTo>
                  <a:pt x="2173765" y="-26977"/>
                  <a:pt x="2472476" y="15509"/>
                  <a:pt x="2591560" y="0"/>
                </a:cubicBezTo>
                <a:cubicBezTo>
                  <a:pt x="2707716" y="-7753"/>
                  <a:pt x="2906654" y="35764"/>
                  <a:pt x="3004200" y="0"/>
                </a:cubicBezTo>
                <a:cubicBezTo>
                  <a:pt x="3092907" y="-40084"/>
                  <a:pt x="3279309" y="41361"/>
                  <a:pt x="3561821" y="0"/>
                </a:cubicBezTo>
                <a:cubicBezTo>
                  <a:pt x="3805199" y="-32482"/>
                  <a:pt x="4007225" y="55212"/>
                  <a:pt x="4191934" y="0"/>
                </a:cubicBezTo>
                <a:cubicBezTo>
                  <a:pt x="4344928" y="-42028"/>
                  <a:pt x="4461577" y="-8658"/>
                  <a:pt x="4604573" y="0"/>
                </a:cubicBezTo>
                <a:cubicBezTo>
                  <a:pt x="4707862" y="2379"/>
                  <a:pt x="5075731" y="25025"/>
                  <a:pt x="5234686" y="0"/>
                </a:cubicBezTo>
                <a:cubicBezTo>
                  <a:pt x="5334029" y="-78983"/>
                  <a:pt x="5600724" y="-16591"/>
                  <a:pt x="5864798" y="0"/>
                </a:cubicBezTo>
                <a:cubicBezTo>
                  <a:pt x="6106950" y="-22213"/>
                  <a:pt x="6146364" y="28773"/>
                  <a:pt x="6277438" y="0"/>
                </a:cubicBezTo>
                <a:cubicBezTo>
                  <a:pt x="6409849" y="-36719"/>
                  <a:pt x="6614155" y="-5470"/>
                  <a:pt x="6835060" y="0"/>
                </a:cubicBezTo>
                <a:cubicBezTo>
                  <a:pt x="7071055" y="-10840"/>
                  <a:pt x="7058711" y="3047"/>
                  <a:pt x="7175209" y="0"/>
                </a:cubicBezTo>
                <a:cubicBezTo>
                  <a:pt x="7301653" y="10952"/>
                  <a:pt x="7464089" y="-19038"/>
                  <a:pt x="7777440" y="0"/>
                </a:cubicBezTo>
                <a:cubicBezTo>
                  <a:pt x="8018090" y="20960"/>
                  <a:pt x="8271935" y="213258"/>
                  <a:pt x="8305800" y="528360"/>
                </a:cubicBezTo>
                <a:cubicBezTo>
                  <a:pt x="8317319" y="717421"/>
                  <a:pt x="8275462" y="779695"/>
                  <a:pt x="8305800" y="1014437"/>
                </a:cubicBezTo>
                <a:cubicBezTo>
                  <a:pt x="8312662" y="1229740"/>
                  <a:pt x="8269702" y="1332130"/>
                  <a:pt x="8305800" y="1585050"/>
                </a:cubicBezTo>
                <a:cubicBezTo>
                  <a:pt x="8352925" y="1800312"/>
                  <a:pt x="8282435" y="1850945"/>
                  <a:pt x="8305800" y="2113394"/>
                </a:cubicBezTo>
                <a:cubicBezTo>
                  <a:pt x="8309593" y="2380138"/>
                  <a:pt x="8278366" y="2542231"/>
                  <a:pt x="8305800" y="2641739"/>
                </a:cubicBezTo>
                <a:cubicBezTo>
                  <a:pt x="8239548" y="2898189"/>
                  <a:pt x="8076025" y="3218487"/>
                  <a:pt x="7777440" y="3170099"/>
                </a:cubicBezTo>
                <a:cubicBezTo>
                  <a:pt x="7667707" y="3190010"/>
                  <a:pt x="7588891" y="3137080"/>
                  <a:pt x="7437291" y="3170099"/>
                </a:cubicBezTo>
                <a:cubicBezTo>
                  <a:pt x="7317916" y="3158193"/>
                  <a:pt x="7070336" y="3166148"/>
                  <a:pt x="6879669" y="3170099"/>
                </a:cubicBezTo>
                <a:cubicBezTo>
                  <a:pt x="6723228" y="3179146"/>
                  <a:pt x="6380614" y="3094981"/>
                  <a:pt x="6177066" y="3170099"/>
                </a:cubicBezTo>
                <a:cubicBezTo>
                  <a:pt x="5983386" y="3196134"/>
                  <a:pt x="5839460" y="3159638"/>
                  <a:pt x="5691935" y="3170099"/>
                </a:cubicBezTo>
                <a:cubicBezTo>
                  <a:pt x="5519134" y="3224584"/>
                  <a:pt x="5272011" y="3170849"/>
                  <a:pt x="5061823" y="3170099"/>
                </a:cubicBezTo>
                <a:cubicBezTo>
                  <a:pt x="4841516" y="3165036"/>
                  <a:pt x="4575453" y="3104854"/>
                  <a:pt x="4431711" y="3170099"/>
                </a:cubicBezTo>
                <a:cubicBezTo>
                  <a:pt x="4301140" y="3243731"/>
                  <a:pt x="4163942" y="3145652"/>
                  <a:pt x="3946580" y="3170099"/>
                </a:cubicBezTo>
                <a:cubicBezTo>
                  <a:pt x="3731970" y="3165378"/>
                  <a:pt x="3659388" y="3134356"/>
                  <a:pt x="3606431" y="3170099"/>
                </a:cubicBezTo>
                <a:cubicBezTo>
                  <a:pt x="3570064" y="3219587"/>
                  <a:pt x="3218009" y="3109939"/>
                  <a:pt x="2976319" y="3170099"/>
                </a:cubicBezTo>
                <a:cubicBezTo>
                  <a:pt x="2750270" y="3207304"/>
                  <a:pt x="2577783" y="3107277"/>
                  <a:pt x="2418697" y="3170099"/>
                </a:cubicBezTo>
                <a:cubicBezTo>
                  <a:pt x="2254889" y="3230468"/>
                  <a:pt x="2058745" y="3072878"/>
                  <a:pt x="1788585" y="3170099"/>
                </a:cubicBezTo>
                <a:cubicBezTo>
                  <a:pt x="1495862" y="3225575"/>
                  <a:pt x="1446547" y="3131639"/>
                  <a:pt x="1230963" y="3170099"/>
                </a:cubicBezTo>
                <a:cubicBezTo>
                  <a:pt x="1009671" y="3248844"/>
                  <a:pt x="767187" y="3092191"/>
                  <a:pt x="528360" y="3170099"/>
                </a:cubicBezTo>
                <a:cubicBezTo>
                  <a:pt x="259153" y="3194443"/>
                  <a:pt x="40282" y="2851528"/>
                  <a:pt x="0" y="2641739"/>
                </a:cubicBezTo>
                <a:cubicBezTo>
                  <a:pt x="-36805" y="2441492"/>
                  <a:pt x="25941" y="2232516"/>
                  <a:pt x="0" y="2071127"/>
                </a:cubicBezTo>
                <a:cubicBezTo>
                  <a:pt x="12539" y="1923027"/>
                  <a:pt x="14558" y="1733335"/>
                  <a:pt x="0" y="1563916"/>
                </a:cubicBezTo>
                <a:cubicBezTo>
                  <a:pt x="-2876" y="1385006"/>
                  <a:pt x="19593" y="1282273"/>
                  <a:pt x="0" y="1077839"/>
                </a:cubicBezTo>
                <a:cubicBezTo>
                  <a:pt x="-47690" y="849747"/>
                  <a:pt x="52356" y="656005"/>
                  <a:pt x="0" y="528360"/>
                </a:cubicBezTo>
                <a:close/>
              </a:path>
              <a:path w="8305800" h="3170099" fill="none" stroke="0" extrusionOk="0">
                <a:moveTo>
                  <a:pt x="0" y="528360"/>
                </a:moveTo>
                <a:cubicBezTo>
                  <a:pt x="-8278" y="302143"/>
                  <a:pt x="210529" y="-2649"/>
                  <a:pt x="528360" y="0"/>
                </a:cubicBezTo>
                <a:cubicBezTo>
                  <a:pt x="672842" y="-23078"/>
                  <a:pt x="956718" y="51504"/>
                  <a:pt x="1085982" y="0"/>
                </a:cubicBezTo>
                <a:cubicBezTo>
                  <a:pt x="1240687" y="-47898"/>
                  <a:pt x="1423858" y="44644"/>
                  <a:pt x="1571112" y="0"/>
                </a:cubicBezTo>
                <a:cubicBezTo>
                  <a:pt x="1685176" y="-51958"/>
                  <a:pt x="2015825" y="18952"/>
                  <a:pt x="2128734" y="0"/>
                </a:cubicBezTo>
                <a:cubicBezTo>
                  <a:pt x="2266096" y="-13341"/>
                  <a:pt x="2381369" y="11178"/>
                  <a:pt x="2468883" y="0"/>
                </a:cubicBezTo>
                <a:cubicBezTo>
                  <a:pt x="2562877" y="-31572"/>
                  <a:pt x="2834030" y="-7443"/>
                  <a:pt x="2954014" y="0"/>
                </a:cubicBezTo>
                <a:cubicBezTo>
                  <a:pt x="3123782" y="-23453"/>
                  <a:pt x="3420392" y="99526"/>
                  <a:pt x="3656617" y="0"/>
                </a:cubicBezTo>
                <a:cubicBezTo>
                  <a:pt x="3889039" y="-59183"/>
                  <a:pt x="4101039" y="99706"/>
                  <a:pt x="4286729" y="0"/>
                </a:cubicBezTo>
                <a:cubicBezTo>
                  <a:pt x="4505049" y="-62726"/>
                  <a:pt x="4560902" y="-13219"/>
                  <a:pt x="4699369" y="0"/>
                </a:cubicBezTo>
                <a:cubicBezTo>
                  <a:pt x="4852362" y="43875"/>
                  <a:pt x="5167979" y="99418"/>
                  <a:pt x="5401972" y="0"/>
                </a:cubicBezTo>
                <a:cubicBezTo>
                  <a:pt x="5644506" y="-104238"/>
                  <a:pt x="5705176" y="5376"/>
                  <a:pt x="6032085" y="0"/>
                </a:cubicBezTo>
                <a:cubicBezTo>
                  <a:pt x="6345191" y="6929"/>
                  <a:pt x="6413160" y="22581"/>
                  <a:pt x="6734688" y="0"/>
                </a:cubicBezTo>
                <a:cubicBezTo>
                  <a:pt x="7040348" y="-39541"/>
                  <a:pt x="6885149" y="15183"/>
                  <a:pt x="7074837" y="0"/>
                </a:cubicBezTo>
                <a:cubicBezTo>
                  <a:pt x="7242300" y="51883"/>
                  <a:pt x="7492283" y="36821"/>
                  <a:pt x="7777440" y="0"/>
                </a:cubicBezTo>
                <a:cubicBezTo>
                  <a:pt x="8139395" y="6425"/>
                  <a:pt x="8370515" y="242406"/>
                  <a:pt x="8305800" y="528360"/>
                </a:cubicBezTo>
                <a:cubicBezTo>
                  <a:pt x="8292600" y="661190"/>
                  <a:pt x="8286479" y="772692"/>
                  <a:pt x="8305800" y="1014437"/>
                </a:cubicBezTo>
                <a:cubicBezTo>
                  <a:pt x="8347431" y="1236180"/>
                  <a:pt x="8255953" y="1444346"/>
                  <a:pt x="8305800" y="1563916"/>
                </a:cubicBezTo>
                <a:cubicBezTo>
                  <a:pt x="8349375" y="1704816"/>
                  <a:pt x="8278838" y="1924656"/>
                  <a:pt x="8305800" y="2028859"/>
                </a:cubicBezTo>
                <a:cubicBezTo>
                  <a:pt x="8341126" y="2182262"/>
                  <a:pt x="8262119" y="2321427"/>
                  <a:pt x="8305800" y="2641739"/>
                </a:cubicBezTo>
                <a:cubicBezTo>
                  <a:pt x="8328312" y="2934420"/>
                  <a:pt x="8153723" y="3191003"/>
                  <a:pt x="7777440" y="3170099"/>
                </a:cubicBezTo>
                <a:cubicBezTo>
                  <a:pt x="7518443" y="3171728"/>
                  <a:pt x="7210802" y="3098602"/>
                  <a:pt x="7074837" y="3170099"/>
                </a:cubicBezTo>
                <a:cubicBezTo>
                  <a:pt x="6905840" y="3218632"/>
                  <a:pt x="6727638" y="3149295"/>
                  <a:pt x="6589706" y="3170099"/>
                </a:cubicBezTo>
                <a:cubicBezTo>
                  <a:pt x="6452163" y="3210664"/>
                  <a:pt x="6370841" y="3148468"/>
                  <a:pt x="6177066" y="3170099"/>
                </a:cubicBezTo>
                <a:cubicBezTo>
                  <a:pt x="6010188" y="3174542"/>
                  <a:pt x="5839924" y="3130681"/>
                  <a:pt x="5546954" y="3170099"/>
                </a:cubicBezTo>
                <a:cubicBezTo>
                  <a:pt x="5221995" y="3202338"/>
                  <a:pt x="5308233" y="3148722"/>
                  <a:pt x="5206805" y="3170099"/>
                </a:cubicBezTo>
                <a:cubicBezTo>
                  <a:pt x="5089292" y="3195633"/>
                  <a:pt x="4898975" y="3152235"/>
                  <a:pt x="4794165" y="3170099"/>
                </a:cubicBezTo>
                <a:cubicBezTo>
                  <a:pt x="4733829" y="3177699"/>
                  <a:pt x="4270004" y="3078426"/>
                  <a:pt x="4091562" y="3170099"/>
                </a:cubicBezTo>
                <a:cubicBezTo>
                  <a:pt x="3869806" y="3231076"/>
                  <a:pt x="3910055" y="3152287"/>
                  <a:pt x="3751412" y="3170099"/>
                </a:cubicBezTo>
                <a:cubicBezTo>
                  <a:pt x="3593740" y="3190942"/>
                  <a:pt x="3561658" y="3168555"/>
                  <a:pt x="3411263" y="3170099"/>
                </a:cubicBezTo>
                <a:cubicBezTo>
                  <a:pt x="3268836" y="3171300"/>
                  <a:pt x="3015021" y="3136587"/>
                  <a:pt x="2781151" y="3170099"/>
                </a:cubicBezTo>
                <a:cubicBezTo>
                  <a:pt x="2558015" y="3228564"/>
                  <a:pt x="2439594" y="3158960"/>
                  <a:pt x="2296020" y="3170099"/>
                </a:cubicBezTo>
                <a:cubicBezTo>
                  <a:pt x="2131757" y="3196034"/>
                  <a:pt x="1842212" y="3098808"/>
                  <a:pt x="1593417" y="3170099"/>
                </a:cubicBezTo>
                <a:cubicBezTo>
                  <a:pt x="1428551" y="3360243"/>
                  <a:pt x="940347" y="3136003"/>
                  <a:pt x="528360" y="3170099"/>
                </a:cubicBezTo>
                <a:cubicBezTo>
                  <a:pt x="244350" y="3130257"/>
                  <a:pt x="57471" y="2937464"/>
                  <a:pt x="0" y="2641739"/>
                </a:cubicBezTo>
                <a:cubicBezTo>
                  <a:pt x="13076" y="2489266"/>
                  <a:pt x="39178" y="2226805"/>
                  <a:pt x="0" y="2092260"/>
                </a:cubicBezTo>
                <a:cubicBezTo>
                  <a:pt x="27198" y="1958079"/>
                  <a:pt x="58232" y="1787762"/>
                  <a:pt x="0" y="1542782"/>
                </a:cubicBezTo>
                <a:cubicBezTo>
                  <a:pt x="-76236" y="1303155"/>
                  <a:pt x="52763" y="1225943"/>
                  <a:pt x="0" y="1035571"/>
                </a:cubicBezTo>
                <a:cubicBezTo>
                  <a:pt x="-52926" y="863794"/>
                  <a:pt x="55240" y="756815"/>
                  <a:pt x="0" y="528360"/>
                </a:cubicBezTo>
                <a:close/>
              </a:path>
            </a:pathLst>
          </a:custGeom>
          <a:solidFill>
            <a:schemeClr val="accent6">
              <a:lumMod val="20000"/>
              <a:lumOff val="80000"/>
            </a:schemeClr>
          </a:solidFill>
          <a:ln w="28575">
            <a:solidFill>
              <a:srgbClr val="C00000"/>
            </a:solidFill>
            <a:prstDash val="sysDash"/>
            <a:extLst>
              <a:ext uri="{C807C97D-BFC1-408E-A445-0C87EB9F89A2}">
                <ask:lineSketchStyleProps xmlns="" xmlns:ask="http://schemas.microsoft.com/office/drawing/2018/sketchyshapes" sd="3944498212">
                  <a:custGeom>
                    <a:avLst/>
                    <a:gdLst>
                      <a:gd name="connsiteX0" fmla="*/ 0 w 8305800"/>
                      <a:gd name="connsiteY0" fmla="*/ 528360 h 3170099"/>
                      <a:gd name="connsiteX1" fmla="*/ 528360 w 8305800"/>
                      <a:gd name="connsiteY1" fmla="*/ 0 h 3170099"/>
                      <a:gd name="connsiteX2" fmla="*/ 1085982 w 8305800"/>
                      <a:gd name="connsiteY2" fmla="*/ 0 h 3170099"/>
                      <a:gd name="connsiteX3" fmla="*/ 1571112 w 8305800"/>
                      <a:gd name="connsiteY3" fmla="*/ 0 h 3170099"/>
                      <a:gd name="connsiteX4" fmla="*/ 2128734 w 8305800"/>
                      <a:gd name="connsiteY4" fmla="*/ 0 h 3170099"/>
                      <a:gd name="connsiteX5" fmla="*/ 2468883 w 8305800"/>
                      <a:gd name="connsiteY5" fmla="*/ 0 h 3170099"/>
                      <a:gd name="connsiteX6" fmla="*/ 2954014 w 8305800"/>
                      <a:gd name="connsiteY6" fmla="*/ 0 h 3170099"/>
                      <a:gd name="connsiteX7" fmla="*/ 3656617 w 8305800"/>
                      <a:gd name="connsiteY7" fmla="*/ 0 h 3170099"/>
                      <a:gd name="connsiteX8" fmla="*/ 4286729 w 8305800"/>
                      <a:gd name="connsiteY8" fmla="*/ 0 h 3170099"/>
                      <a:gd name="connsiteX9" fmla="*/ 4699369 w 8305800"/>
                      <a:gd name="connsiteY9" fmla="*/ 0 h 3170099"/>
                      <a:gd name="connsiteX10" fmla="*/ 5401972 w 8305800"/>
                      <a:gd name="connsiteY10" fmla="*/ 0 h 3170099"/>
                      <a:gd name="connsiteX11" fmla="*/ 6032085 w 8305800"/>
                      <a:gd name="connsiteY11" fmla="*/ 0 h 3170099"/>
                      <a:gd name="connsiteX12" fmla="*/ 6734688 w 8305800"/>
                      <a:gd name="connsiteY12" fmla="*/ 0 h 3170099"/>
                      <a:gd name="connsiteX13" fmla="*/ 7074837 w 8305800"/>
                      <a:gd name="connsiteY13" fmla="*/ 0 h 3170099"/>
                      <a:gd name="connsiteX14" fmla="*/ 7777440 w 8305800"/>
                      <a:gd name="connsiteY14" fmla="*/ 0 h 3170099"/>
                      <a:gd name="connsiteX15" fmla="*/ 8305800 w 8305800"/>
                      <a:gd name="connsiteY15" fmla="*/ 528360 h 3170099"/>
                      <a:gd name="connsiteX16" fmla="*/ 8305800 w 8305800"/>
                      <a:gd name="connsiteY16" fmla="*/ 1014437 h 3170099"/>
                      <a:gd name="connsiteX17" fmla="*/ 8305800 w 8305800"/>
                      <a:gd name="connsiteY17" fmla="*/ 1563916 h 3170099"/>
                      <a:gd name="connsiteX18" fmla="*/ 8305800 w 8305800"/>
                      <a:gd name="connsiteY18" fmla="*/ 2028859 h 3170099"/>
                      <a:gd name="connsiteX19" fmla="*/ 8305800 w 8305800"/>
                      <a:gd name="connsiteY19" fmla="*/ 2641739 h 3170099"/>
                      <a:gd name="connsiteX20" fmla="*/ 7777440 w 8305800"/>
                      <a:gd name="connsiteY20" fmla="*/ 3170099 h 3170099"/>
                      <a:gd name="connsiteX21" fmla="*/ 7074837 w 8305800"/>
                      <a:gd name="connsiteY21" fmla="*/ 3170099 h 3170099"/>
                      <a:gd name="connsiteX22" fmla="*/ 6589706 w 8305800"/>
                      <a:gd name="connsiteY22" fmla="*/ 3170099 h 3170099"/>
                      <a:gd name="connsiteX23" fmla="*/ 6177066 w 8305800"/>
                      <a:gd name="connsiteY23" fmla="*/ 3170099 h 3170099"/>
                      <a:gd name="connsiteX24" fmla="*/ 5546954 w 8305800"/>
                      <a:gd name="connsiteY24" fmla="*/ 3170099 h 3170099"/>
                      <a:gd name="connsiteX25" fmla="*/ 5206805 w 8305800"/>
                      <a:gd name="connsiteY25" fmla="*/ 3170099 h 3170099"/>
                      <a:gd name="connsiteX26" fmla="*/ 4794165 w 8305800"/>
                      <a:gd name="connsiteY26" fmla="*/ 3170099 h 3170099"/>
                      <a:gd name="connsiteX27" fmla="*/ 4091562 w 8305800"/>
                      <a:gd name="connsiteY27" fmla="*/ 3170099 h 3170099"/>
                      <a:gd name="connsiteX28" fmla="*/ 3751412 w 8305800"/>
                      <a:gd name="connsiteY28" fmla="*/ 3170099 h 3170099"/>
                      <a:gd name="connsiteX29" fmla="*/ 3411263 w 8305800"/>
                      <a:gd name="connsiteY29" fmla="*/ 3170099 h 3170099"/>
                      <a:gd name="connsiteX30" fmla="*/ 2781151 w 8305800"/>
                      <a:gd name="connsiteY30" fmla="*/ 3170099 h 3170099"/>
                      <a:gd name="connsiteX31" fmla="*/ 2296020 w 8305800"/>
                      <a:gd name="connsiteY31" fmla="*/ 3170099 h 3170099"/>
                      <a:gd name="connsiteX32" fmla="*/ 1593417 w 8305800"/>
                      <a:gd name="connsiteY32" fmla="*/ 3170099 h 3170099"/>
                      <a:gd name="connsiteX33" fmla="*/ 528360 w 8305800"/>
                      <a:gd name="connsiteY33" fmla="*/ 3170099 h 3170099"/>
                      <a:gd name="connsiteX34" fmla="*/ 0 w 8305800"/>
                      <a:gd name="connsiteY34" fmla="*/ 2641739 h 3170099"/>
                      <a:gd name="connsiteX35" fmla="*/ 0 w 8305800"/>
                      <a:gd name="connsiteY35" fmla="*/ 2092260 h 3170099"/>
                      <a:gd name="connsiteX36" fmla="*/ 0 w 8305800"/>
                      <a:gd name="connsiteY36" fmla="*/ 1542782 h 3170099"/>
                      <a:gd name="connsiteX37" fmla="*/ 0 w 8305800"/>
                      <a:gd name="connsiteY37" fmla="*/ 1035571 h 3170099"/>
                      <a:gd name="connsiteX38" fmla="*/ 0 w 8305800"/>
                      <a:gd name="connsiteY38" fmla="*/ 528360 h 317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305800" h="3170099" fill="none" extrusionOk="0">
                        <a:moveTo>
                          <a:pt x="0" y="528360"/>
                        </a:moveTo>
                        <a:cubicBezTo>
                          <a:pt x="52967" y="272902"/>
                          <a:pt x="256996" y="7605"/>
                          <a:pt x="528360" y="0"/>
                        </a:cubicBezTo>
                        <a:cubicBezTo>
                          <a:pt x="716322" y="-35938"/>
                          <a:pt x="940039" y="56838"/>
                          <a:pt x="1085982" y="0"/>
                        </a:cubicBezTo>
                        <a:cubicBezTo>
                          <a:pt x="1231925" y="-56838"/>
                          <a:pt x="1442854" y="50292"/>
                          <a:pt x="1571112" y="0"/>
                        </a:cubicBezTo>
                        <a:cubicBezTo>
                          <a:pt x="1699370" y="-50292"/>
                          <a:pt x="2011075" y="8570"/>
                          <a:pt x="2128734" y="0"/>
                        </a:cubicBezTo>
                        <a:cubicBezTo>
                          <a:pt x="2246393" y="-8570"/>
                          <a:pt x="2393887" y="15085"/>
                          <a:pt x="2468883" y="0"/>
                        </a:cubicBezTo>
                        <a:cubicBezTo>
                          <a:pt x="2543879" y="-15085"/>
                          <a:pt x="2807871" y="1423"/>
                          <a:pt x="2954014" y="0"/>
                        </a:cubicBezTo>
                        <a:cubicBezTo>
                          <a:pt x="3100157" y="-1423"/>
                          <a:pt x="3423292" y="64304"/>
                          <a:pt x="3656617" y="0"/>
                        </a:cubicBezTo>
                        <a:cubicBezTo>
                          <a:pt x="3889942" y="-64304"/>
                          <a:pt x="4056943" y="75468"/>
                          <a:pt x="4286729" y="0"/>
                        </a:cubicBezTo>
                        <a:cubicBezTo>
                          <a:pt x="4516515" y="-75468"/>
                          <a:pt x="4558137" y="626"/>
                          <a:pt x="4699369" y="0"/>
                        </a:cubicBezTo>
                        <a:cubicBezTo>
                          <a:pt x="4840601" y="-626"/>
                          <a:pt x="5162907" y="73260"/>
                          <a:pt x="5401972" y="0"/>
                        </a:cubicBezTo>
                        <a:cubicBezTo>
                          <a:pt x="5641037" y="-73260"/>
                          <a:pt x="5717196" y="10142"/>
                          <a:pt x="6032085" y="0"/>
                        </a:cubicBezTo>
                        <a:cubicBezTo>
                          <a:pt x="6346974" y="-10142"/>
                          <a:pt x="6409705" y="42174"/>
                          <a:pt x="6734688" y="0"/>
                        </a:cubicBezTo>
                        <a:cubicBezTo>
                          <a:pt x="7059671" y="-42174"/>
                          <a:pt x="6925765" y="4581"/>
                          <a:pt x="7074837" y="0"/>
                        </a:cubicBezTo>
                        <a:cubicBezTo>
                          <a:pt x="7223909" y="-4581"/>
                          <a:pt x="7507878" y="30300"/>
                          <a:pt x="7777440" y="0"/>
                        </a:cubicBezTo>
                        <a:cubicBezTo>
                          <a:pt x="8094098" y="-43236"/>
                          <a:pt x="8309571" y="186911"/>
                          <a:pt x="8305800" y="528360"/>
                        </a:cubicBezTo>
                        <a:cubicBezTo>
                          <a:pt x="8309825" y="676835"/>
                          <a:pt x="8273463" y="778986"/>
                          <a:pt x="8305800" y="1014437"/>
                        </a:cubicBezTo>
                        <a:cubicBezTo>
                          <a:pt x="8338137" y="1249888"/>
                          <a:pt x="8266483" y="1449310"/>
                          <a:pt x="8305800" y="1563916"/>
                        </a:cubicBezTo>
                        <a:cubicBezTo>
                          <a:pt x="8345117" y="1678522"/>
                          <a:pt x="8286741" y="1892893"/>
                          <a:pt x="8305800" y="2028859"/>
                        </a:cubicBezTo>
                        <a:cubicBezTo>
                          <a:pt x="8324859" y="2164825"/>
                          <a:pt x="8274408" y="2344836"/>
                          <a:pt x="8305800" y="2641739"/>
                        </a:cubicBezTo>
                        <a:cubicBezTo>
                          <a:pt x="8299763" y="2936239"/>
                          <a:pt x="8121998" y="3215618"/>
                          <a:pt x="7777440" y="3170099"/>
                        </a:cubicBezTo>
                        <a:cubicBezTo>
                          <a:pt x="7497957" y="3200300"/>
                          <a:pt x="7257971" y="3101477"/>
                          <a:pt x="7074837" y="3170099"/>
                        </a:cubicBezTo>
                        <a:cubicBezTo>
                          <a:pt x="6891703" y="3238721"/>
                          <a:pt x="6739132" y="3130350"/>
                          <a:pt x="6589706" y="3170099"/>
                        </a:cubicBezTo>
                        <a:cubicBezTo>
                          <a:pt x="6440280" y="3209848"/>
                          <a:pt x="6357806" y="3153054"/>
                          <a:pt x="6177066" y="3170099"/>
                        </a:cubicBezTo>
                        <a:cubicBezTo>
                          <a:pt x="5996326" y="3187144"/>
                          <a:pt x="5850569" y="3138508"/>
                          <a:pt x="5546954" y="3170099"/>
                        </a:cubicBezTo>
                        <a:cubicBezTo>
                          <a:pt x="5243339" y="3201690"/>
                          <a:pt x="5304345" y="3164712"/>
                          <a:pt x="5206805" y="3170099"/>
                        </a:cubicBezTo>
                        <a:cubicBezTo>
                          <a:pt x="5109265" y="3175486"/>
                          <a:pt x="4897897" y="3164928"/>
                          <a:pt x="4794165" y="3170099"/>
                        </a:cubicBezTo>
                        <a:cubicBezTo>
                          <a:pt x="4690433" y="3175270"/>
                          <a:pt x="4291489" y="3102292"/>
                          <a:pt x="4091562" y="3170099"/>
                        </a:cubicBezTo>
                        <a:cubicBezTo>
                          <a:pt x="3891635" y="3237906"/>
                          <a:pt x="3907697" y="3153722"/>
                          <a:pt x="3751412" y="3170099"/>
                        </a:cubicBezTo>
                        <a:cubicBezTo>
                          <a:pt x="3595127" y="3186476"/>
                          <a:pt x="3557916" y="3160728"/>
                          <a:pt x="3411263" y="3170099"/>
                        </a:cubicBezTo>
                        <a:cubicBezTo>
                          <a:pt x="3264610" y="3179470"/>
                          <a:pt x="3009551" y="3111640"/>
                          <a:pt x="2781151" y="3170099"/>
                        </a:cubicBezTo>
                        <a:cubicBezTo>
                          <a:pt x="2552751" y="3228558"/>
                          <a:pt x="2431925" y="3159709"/>
                          <a:pt x="2296020" y="3170099"/>
                        </a:cubicBezTo>
                        <a:cubicBezTo>
                          <a:pt x="2160115" y="3180489"/>
                          <a:pt x="1811434" y="3090200"/>
                          <a:pt x="1593417" y="3170099"/>
                        </a:cubicBezTo>
                        <a:cubicBezTo>
                          <a:pt x="1375400" y="3249998"/>
                          <a:pt x="956462" y="3144579"/>
                          <a:pt x="528360" y="3170099"/>
                        </a:cubicBezTo>
                        <a:cubicBezTo>
                          <a:pt x="232620" y="3122208"/>
                          <a:pt x="52062" y="2935452"/>
                          <a:pt x="0" y="2641739"/>
                        </a:cubicBezTo>
                        <a:cubicBezTo>
                          <a:pt x="-3140" y="2487248"/>
                          <a:pt x="1120" y="2232024"/>
                          <a:pt x="0" y="2092260"/>
                        </a:cubicBezTo>
                        <a:cubicBezTo>
                          <a:pt x="-1120" y="1952496"/>
                          <a:pt x="53701" y="1808116"/>
                          <a:pt x="0" y="1542782"/>
                        </a:cubicBezTo>
                        <a:cubicBezTo>
                          <a:pt x="-53701" y="1277448"/>
                          <a:pt x="48299" y="1187829"/>
                          <a:pt x="0" y="1035571"/>
                        </a:cubicBezTo>
                        <a:cubicBezTo>
                          <a:pt x="-48299" y="883313"/>
                          <a:pt x="45490" y="764396"/>
                          <a:pt x="0" y="528360"/>
                        </a:cubicBezTo>
                        <a:close/>
                      </a:path>
                      <a:path w="8305800" h="3170099" stroke="0" extrusionOk="0">
                        <a:moveTo>
                          <a:pt x="0" y="528360"/>
                        </a:moveTo>
                        <a:cubicBezTo>
                          <a:pt x="-15708" y="244055"/>
                          <a:pt x="198814" y="-8329"/>
                          <a:pt x="528360" y="0"/>
                        </a:cubicBezTo>
                        <a:cubicBezTo>
                          <a:pt x="715071" y="-14750"/>
                          <a:pt x="849441" y="6034"/>
                          <a:pt x="1013491" y="0"/>
                        </a:cubicBezTo>
                        <a:cubicBezTo>
                          <a:pt x="1177541" y="-6034"/>
                          <a:pt x="1222289" y="14193"/>
                          <a:pt x="1426131" y="0"/>
                        </a:cubicBezTo>
                        <a:cubicBezTo>
                          <a:pt x="1629973" y="-14193"/>
                          <a:pt x="1648563" y="3894"/>
                          <a:pt x="1766280" y="0"/>
                        </a:cubicBezTo>
                        <a:cubicBezTo>
                          <a:pt x="1883997" y="-3894"/>
                          <a:pt x="2034155" y="22098"/>
                          <a:pt x="2106429" y="0"/>
                        </a:cubicBezTo>
                        <a:cubicBezTo>
                          <a:pt x="2178703" y="-22098"/>
                          <a:pt x="2470499" y="9846"/>
                          <a:pt x="2591560" y="0"/>
                        </a:cubicBezTo>
                        <a:cubicBezTo>
                          <a:pt x="2712621" y="-9846"/>
                          <a:pt x="2906547" y="39405"/>
                          <a:pt x="3004200" y="0"/>
                        </a:cubicBezTo>
                        <a:cubicBezTo>
                          <a:pt x="3101853" y="-39405"/>
                          <a:pt x="3292789" y="25519"/>
                          <a:pt x="3561821" y="0"/>
                        </a:cubicBezTo>
                        <a:cubicBezTo>
                          <a:pt x="3830853" y="-25519"/>
                          <a:pt x="4027710" y="38918"/>
                          <a:pt x="4191934" y="0"/>
                        </a:cubicBezTo>
                        <a:cubicBezTo>
                          <a:pt x="4356158" y="-38918"/>
                          <a:pt x="4466587" y="2881"/>
                          <a:pt x="4604573" y="0"/>
                        </a:cubicBezTo>
                        <a:cubicBezTo>
                          <a:pt x="4742559" y="-2881"/>
                          <a:pt x="5090814" y="38163"/>
                          <a:pt x="5234686" y="0"/>
                        </a:cubicBezTo>
                        <a:cubicBezTo>
                          <a:pt x="5378558" y="-38163"/>
                          <a:pt x="5627507" y="44777"/>
                          <a:pt x="5864798" y="0"/>
                        </a:cubicBezTo>
                        <a:cubicBezTo>
                          <a:pt x="6102089" y="-44777"/>
                          <a:pt x="6137509" y="41281"/>
                          <a:pt x="6277438" y="0"/>
                        </a:cubicBezTo>
                        <a:cubicBezTo>
                          <a:pt x="6417367" y="-41281"/>
                          <a:pt x="6598743" y="9956"/>
                          <a:pt x="6835060" y="0"/>
                        </a:cubicBezTo>
                        <a:cubicBezTo>
                          <a:pt x="7071377" y="-9956"/>
                          <a:pt x="7058033" y="4066"/>
                          <a:pt x="7175209" y="0"/>
                        </a:cubicBezTo>
                        <a:cubicBezTo>
                          <a:pt x="7292385" y="-4066"/>
                          <a:pt x="7525583" y="8542"/>
                          <a:pt x="7777440" y="0"/>
                        </a:cubicBezTo>
                        <a:cubicBezTo>
                          <a:pt x="8015120" y="2810"/>
                          <a:pt x="8287130" y="192092"/>
                          <a:pt x="8305800" y="528360"/>
                        </a:cubicBezTo>
                        <a:cubicBezTo>
                          <a:pt x="8320559" y="732148"/>
                          <a:pt x="8290612" y="778593"/>
                          <a:pt x="8305800" y="1014437"/>
                        </a:cubicBezTo>
                        <a:cubicBezTo>
                          <a:pt x="8320988" y="1250281"/>
                          <a:pt x="8255819" y="1358256"/>
                          <a:pt x="8305800" y="1585050"/>
                        </a:cubicBezTo>
                        <a:cubicBezTo>
                          <a:pt x="8355781" y="1811844"/>
                          <a:pt x="8295730" y="1865175"/>
                          <a:pt x="8305800" y="2113394"/>
                        </a:cubicBezTo>
                        <a:cubicBezTo>
                          <a:pt x="8315870" y="2361613"/>
                          <a:pt x="8289158" y="2531880"/>
                          <a:pt x="8305800" y="2641739"/>
                        </a:cubicBezTo>
                        <a:cubicBezTo>
                          <a:pt x="8254047" y="2941544"/>
                          <a:pt x="8064327" y="3174610"/>
                          <a:pt x="7777440" y="3170099"/>
                        </a:cubicBezTo>
                        <a:cubicBezTo>
                          <a:pt x="7660081" y="3174188"/>
                          <a:pt x="7568043" y="3137700"/>
                          <a:pt x="7437291" y="3170099"/>
                        </a:cubicBezTo>
                        <a:cubicBezTo>
                          <a:pt x="7306539" y="3202498"/>
                          <a:pt x="7036274" y="3144418"/>
                          <a:pt x="6879669" y="3170099"/>
                        </a:cubicBezTo>
                        <a:cubicBezTo>
                          <a:pt x="6723064" y="3195780"/>
                          <a:pt x="6352190" y="3137698"/>
                          <a:pt x="6177066" y="3170099"/>
                        </a:cubicBezTo>
                        <a:cubicBezTo>
                          <a:pt x="6001942" y="3202500"/>
                          <a:pt x="5845143" y="3122183"/>
                          <a:pt x="5691935" y="3170099"/>
                        </a:cubicBezTo>
                        <a:cubicBezTo>
                          <a:pt x="5538727" y="3218015"/>
                          <a:pt x="5291101" y="3163267"/>
                          <a:pt x="5061823" y="3170099"/>
                        </a:cubicBezTo>
                        <a:cubicBezTo>
                          <a:pt x="4832545" y="3176931"/>
                          <a:pt x="4568524" y="3099969"/>
                          <a:pt x="4431711" y="3170099"/>
                        </a:cubicBezTo>
                        <a:cubicBezTo>
                          <a:pt x="4294898" y="3240229"/>
                          <a:pt x="4152528" y="3166775"/>
                          <a:pt x="3946580" y="3170099"/>
                        </a:cubicBezTo>
                        <a:cubicBezTo>
                          <a:pt x="3740632" y="3173423"/>
                          <a:pt x="3675819" y="3131104"/>
                          <a:pt x="3606431" y="3170099"/>
                        </a:cubicBezTo>
                        <a:cubicBezTo>
                          <a:pt x="3537043" y="3209094"/>
                          <a:pt x="3210222" y="3146910"/>
                          <a:pt x="2976319" y="3170099"/>
                        </a:cubicBezTo>
                        <a:cubicBezTo>
                          <a:pt x="2742416" y="3193288"/>
                          <a:pt x="2599036" y="3119546"/>
                          <a:pt x="2418697" y="3170099"/>
                        </a:cubicBezTo>
                        <a:cubicBezTo>
                          <a:pt x="2238358" y="3220652"/>
                          <a:pt x="2088468" y="3099284"/>
                          <a:pt x="1788585" y="3170099"/>
                        </a:cubicBezTo>
                        <a:cubicBezTo>
                          <a:pt x="1488702" y="3240914"/>
                          <a:pt x="1465926" y="3121364"/>
                          <a:pt x="1230963" y="3170099"/>
                        </a:cubicBezTo>
                        <a:cubicBezTo>
                          <a:pt x="996000" y="3218834"/>
                          <a:pt x="801415" y="3114456"/>
                          <a:pt x="528360" y="3170099"/>
                        </a:cubicBezTo>
                        <a:cubicBezTo>
                          <a:pt x="258174" y="3215315"/>
                          <a:pt x="20963" y="2893015"/>
                          <a:pt x="0" y="2641739"/>
                        </a:cubicBezTo>
                        <a:cubicBezTo>
                          <a:pt x="-37991" y="2444314"/>
                          <a:pt x="29878" y="2204945"/>
                          <a:pt x="0" y="2071127"/>
                        </a:cubicBezTo>
                        <a:cubicBezTo>
                          <a:pt x="-29878" y="1937309"/>
                          <a:pt x="25734" y="1728004"/>
                          <a:pt x="0" y="1563916"/>
                        </a:cubicBezTo>
                        <a:cubicBezTo>
                          <a:pt x="-25734" y="1399828"/>
                          <a:pt x="18038" y="1304618"/>
                          <a:pt x="0" y="1077839"/>
                        </a:cubicBezTo>
                        <a:cubicBezTo>
                          <a:pt x="-18038" y="851060"/>
                          <a:pt x="62020" y="688522"/>
                          <a:pt x="0" y="528360"/>
                        </a:cubicBezTo>
                        <a:close/>
                      </a:path>
                    </a:pathLst>
                  </a:custGeom>
                  <ask:type>
                    <ask:lineSketchScribble/>
                  </ask:type>
                </ask:lineSketchStyleProps>
              </a:ext>
            </a:extLst>
          </a:ln>
        </p:spPr>
        <p:txBody>
          <a:bodyPr wrap="square">
            <a:spAutoFit/>
          </a:bodyPr>
          <a:lstStyle/>
          <a:p>
            <a:pPr marL="342900" lvl="0" indent="-342900" algn="just">
              <a:buFont typeface="Arial" panose="020B0604020202020204" pitchFamily="34" charset="0"/>
              <a:buChar char="•"/>
            </a:pPr>
            <a:r>
              <a:rPr lang="vi-VN" sz="4000" b="1" dirty="0">
                <a:solidFill>
                  <a:srgbClr val="002060"/>
                </a:solidFill>
                <a:latin typeface="Cambria" panose="02040503050406030204" pitchFamily="18" charset="0"/>
                <a:ea typeface="Cambria" panose="02040503050406030204" pitchFamily="18" charset="0"/>
                <a:cs typeface="Calibri" panose="020F0502020204030204" pitchFamily="34" charset="0"/>
              </a:rPr>
              <a:t>Đeo huy hiệu Đội nhắc nhở đội viên học tập và rèn luyện để sẵn sàng kế tục sự nghiệp cách mạng vinh quang của Đảng, của Bác Hồ và của dân tộc.</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1" name="Picture 10">
            <a:extLst>
              <a:ext uri="{FF2B5EF4-FFF2-40B4-BE49-F238E27FC236}">
                <a16:creationId xmlns:a16="http://schemas.microsoft.com/office/drawing/2014/main" id="{9031A631-53D4-47A9-A320-6D2FF600AF69}"/>
              </a:ext>
            </a:extLst>
          </p:cNvPr>
          <p:cNvPicPr>
            <a:picLocks noChangeAspect="1"/>
          </p:cNvPicPr>
          <p:nvPr/>
        </p:nvPicPr>
        <p:blipFill>
          <a:blip r:embed="rId6"/>
          <a:stretch>
            <a:fillRect/>
          </a:stretch>
        </p:blipFill>
        <p:spPr>
          <a:xfrm>
            <a:off x="332126" y="2124075"/>
            <a:ext cx="2588912" cy="2656359"/>
          </a:xfrm>
          <a:prstGeom prst="rect">
            <a:avLst/>
          </a:prstGeom>
        </p:spPr>
      </p:pic>
    </p:spTree>
    <p:extLst>
      <p:ext uri="{BB962C8B-B14F-4D97-AF65-F5344CB8AC3E}">
        <p14:creationId xmlns:p14="http://schemas.microsoft.com/office/powerpoint/2010/main" val="840032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Effect transition="in" filter="barn(inVertical)">
                                      <p:cBhvr>
                                        <p:cTn id="12" dur="500"/>
                                        <p:tgtEl>
                                          <p:spTgt spid="1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arn(inVertical)">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2"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756891" y="721391"/>
            <a:ext cx="10860708" cy="55257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微软雅黑" panose="020B0503020204020204" pitchFamily="34" charset="-122"/>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sp>
        <p:nvSpPr>
          <p:cNvPr id="29" name="TextBox 28">
            <a:extLst>
              <a:ext uri="{FF2B5EF4-FFF2-40B4-BE49-F238E27FC236}">
                <a16:creationId xmlns:a16="http://schemas.microsoft.com/office/drawing/2014/main" id="{6FF81F9A-E499-4F36-B2AC-82E101217D84}"/>
              </a:ext>
            </a:extLst>
          </p:cNvPr>
          <p:cNvSpPr txBox="1"/>
          <p:nvPr/>
        </p:nvSpPr>
        <p:spPr>
          <a:xfrm>
            <a:off x="1076325" y="216501"/>
            <a:ext cx="10487025" cy="646986"/>
          </a:xfrm>
          <a:prstGeom prst="roundRect">
            <a:avLst/>
          </a:prstGeom>
          <a:solidFill>
            <a:srgbClr val="92D050"/>
          </a:solidFill>
        </p:spPr>
        <p:txBody>
          <a:bodyPr wrap="square">
            <a:spAutoFit/>
          </a:bodyPr>
          <a:lstStyle/>
          <a:p>
            <a:pPr lvl="0" algn="ctr"/>
            <a:r>
              <a:rPr lang="en-US" sz="3200" b="1" dirty="0">
                <a:solidFill>
                  <a:srgbClr val="000000"/>
                </a:solidFill>
                <a:latin typeface="Cambria" panose="02040503050406030204" pitchFamily="18" charset="0"/>
                <a:ea typeface="Cambria" panose="02040503050406030204" pitchFamily="18" charset="0"/>
                <a:cs typeface="Calibri" panose="020F0502020204030204" pitchFamily="34" charset="0"/>
              </a:rPr>
              <a:t>N</a:t>
            </a:r>
            <a:r>
              <a:rPr lang="vi-VN" sz="3200" b="1" dirty="0">
                <a:solidFill>
                  <a:srgbClr val="000000"/>
                </a:solidFill>
                <a:latin typeface="Cambria" panose="02040503050406030204" pitchFamily="18" charset="0"/>
                <a:ea typeface="Cambria" panose="02040503050406030204" pitchFamily="18" charset="0"/>
                <a:cs typeface="Calibri" panose="020F0502020204030204" pitchFamily="34" charset="0"/>
              </a:rPr>
              <a:t>hững việc cần làm để phấn đấu trở thành </a:t>
            </a:r>
            <a:r>
              <a:rPr lang="en-US" sz="3200" b="1" dirty="0">
                <a:solidFill>
                  <a:srgbClr val="000000"/>
                </a:solidFill>
                <a:latin typeface="Cambria" panose="02040503050406030204" pitchFamily="18" charset="0"/>
                <a:ea typeface="Cambria" panose="02040503050406030204" pitchFamily="18" charset="0"/>
                <a:cs typeface="Calibri" panose="020F0502020204030204" pitchFamily="34" charset="0"/>
              </a:rPr>
              <a:t>Đ</a:t>
            </a:r>
            <a:r>
              <a:rPr lang="vi-VN" sz="3200" b="1" dirty="0">
                <a:solidFill>
                  <a:srgbClr val="000000"/>
                </a:solidFill>
                <a:latin typeface="Cambria" panose="02040503050406030204" pitchFamily="18" charset="0"/>
                <a:ea typeface="Cambria" panose="02040503050406030204" pitchFamily="18" charset="0"/>
                <a:cs typeface="Calibri" panose="020F0502020204030204" pitchFamily="34" charset="0"/>
              </a:rPr>
              <a:t>ội viên.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3" name="Group 2">
            <a:extLst>
              <a:ext uri="{FF2B5EF4-FFF2-40B4-BE49-F238E27FC236}">
                <a16:creationId xmlns:a16="http://schemas.microsoft.com/office/drawing/2014/main" id="{7EDC1375-9759-4C9A-81DD-A4CCF8A89ECF}"/>
              </a:ext>
            </a:extLst>
          </p:cNvPr>
          <p:cNvGrpSpPr/>
          <p:nvPr/>
        </p:nvGrpSpPr>
        <p:grpSpPr>
          <a:xfrm>
            <a:off x="957248" y="958216"/>
            <a:ext cx="9886012" cy="1499276"/>
            <a:chOff x="934388" y="1141096"/>
            <a:chExt cx="9886012" cy="1499276"/>
          </a:xfrm>
        </p:grpSpPr>
        <p:sp>
          <p:nvSpPr>
            <p:cNvPr id="11" name="TextBox 10">
              <a:extLst>
                <a:ext uri="{FF2B5EF4-FFF2-40B4-BE49-F238E27FC236}">
                  <a16:creationId xmlns:a16="http://schemas.microsoft.com/office/drawing/2014/main" id="{5C3E2B88-8DEC-48DC-9F85-39E6B79F8D1B}"/>
                </a:ext>
              </a:extLst>
            </p:cNvPr>
            <p:cNvSpPr txBox="1"/>
            <p:nvPr/>
          </p:nvSpPr>
          <p:spPr>
            <a:xfrm>
              <a:off x="1391678" y="1448556"/>
              <a:ext cx="9428722" cy="1191816"/>
            </a:xfrm>
            <a:prstGeom prst="roundRect">
              <a:avLst/>
            </a:prstGeom>
            <a:solidFill>
              <a:schemeClr val="accent5">
                <a:lumMod val="20000"/>
                <a:lumOff val="80000"/>
              </a:schemeClr>
            </a:solidFill>
          </p:spPr>
          <p:txBody>
            <a:bodyPr wrap="square">
              <a:spAutoFit/>
            </a:bodyPr>
            <a:lstStyle/>
            <a:p>
              <a:pPr algn="just"/>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Chăm học, ham hiểu biết: </a:t>
              </a:r>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Chuẩn bị đầy đủ sách vở, làm bài tập chăm chỉ, đọc thêm sách</a:t>
              </a:r>
              <a:r>
                <a:rPr lang="en-US" sz="3200" dirty="0">
                  <a:solidFill>
                    <a:srgbClr val="002060"/>
                  </a:solidFill>
                  <a:latin typeface="Cambria" panose="02040503050406030204" pitchFamily="18" charset="0"/>
                  <a:ea typeface="Cambria" panose="02040503050406030204" pitchFamily="18" charset="0"/>
                  <a:cs typeface="Calibri" panose="020F0502020204030204" pitchFamily="34" charset="0"/>
                </a:rPr>
                <a:t>.</a:t>
              </a:r>
              <a:endParaRPr lang="en-US" sz="3200" i="0" dirty="0">
                <a:solidFill>
                  <a:srgbClr val="002060"/>
                </a:solidFill>
                <a:effectLst/>
                <a:latin typeface="Cambria" panose="02040503050406030204" pitchFamily="18" charset="0"/>
                <a:ea typeface="Cambria" panose="02040503050406030204" pitchFamily="18" charset="0"/>
                <a:cs typeface="Calibri" panose="020F0502020204030204" pitchFamily="34" charset="0"/>
              </a:endParaRPr>
            </a:p>
          </p:txBody>
        </p:sp>
        <p:pic>
          <p:nvPicPr>
            <p:cNvPr id="13" name="Picture 12">
              <a:extLst>
                <a:ext uri="{FF2B5EF4-FFF2-40B4-BE49-F238E27FC236}">
                  <a16:creationId xmlns:a16="http://schemas.microsoft.com/office/drawing/2014/main" id="{A3E9A548-4271-498E-893D-03A28D7386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388" y="1141096"/>
              <a:ext cx="851094" cy="584333"/>
            </a:xfrm>
            <a:prstGeom prst="rect">
              <a:avLst/>
            </a:prstGeom>
          </p:spPr>
        </p:pic>
      </p:grpSp>
      <p:grpSp>
        <p:nvGrpSpPr>
          <p:cNvPr id="14" name="Group 13">
            <a:extLst>
              <a:ext uri="{FF2B5EF4-FFF2-40B4-BE49-F238E27FC236}">
                <a16:creationId xmlns:a16="http://schemas.microsoft.com/office/drawing/2014/main" id="{441308F8-EC6C-4E42-986D-AC1E151ADB31}"/>
              </a:ext>
            </a:extLst>
          </p:cNvPr>
          <p:cNvGrpSpPr/>
          <p:nvPr/>
        </p:nvGrpSpPr>
        <p:grpSpPr>
          <a:xfrm>
            <a:off x="892478" y="2598421"/>
            <a:ext cx="10537522" cy="1447799"/>
            <a:chOff x="934388" y="1141096"/>
            <a:chExt cx="9886012" cy="2044106"/>
          </a:xfrm>
        </p:grpSpPr>
        <p:sp>
          <p:nvSpPr>
            <p:cNvPr id="15" name="TextBox 14">
              <a:extLst>
                <a:ext uri="{FF2B5EF4-FFF2-40B4-BE49-F238E27FC236}">
                  <a16:creationId xmlns:a16="http://schemas.microsoft.com/office/drawing/2014/main" id="{74671552-BB4F-4F33-951C-5A1A2C2D81CF}"/>
                </a:ext>
              </a:extLst>
            </p:cNvPr>
            <p:cNvSpPr txBox="1"/>
            <p:nvPr/>
          </p:nvSpPr>
          <p:spPr>
            <a:xfrm>
              <a:off x="1391678" y="1448556"/>
              <a:ext cx="9428722" cy="1736646"/>
            </a:xfrm>
            <a:prstGeom prst="roundRect">
              <a:avLst/>
            </a:prstGeom>
            <a:solidFill>
              <a:schemeClr val="accent5">
                <a:lumMod val="20000"/>
                <a:lumOff val="80000"/>
              </a:schemeClr>
            </a:solidFill>
          </p:spPr>
          <p:txBody>
            <a:bodyPr wrap="square">
              <a:spAutoFit/>
            </a:bodyPr>
            <a:lstStyle/>
            <a:p>
              <a:pPr algn="just"/>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Đoàn kết với bạn: </a:t>
              </a:r>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Tham gia hoạt động cùng nhóm, tổ. Luôn sẵn sàng giúp đỡ bạn, vui vẻ, hoà nhã với bạn bè. </a:t>
              </a:r>
              <a:endParaRPr lang="en-US" sz="3200" i="0" dirty="0">
                <a:solidFill>
                  <a:srgbClr val="002060"/>
                </a:solidFill>
                <a:effectLst/>
                <a:latin typeface="Cambria" panose="02040503050406030204" pitchFamily="18" charset="0"/>
                <a:ea typeface="Cambria" panose="02040503050406030204" pitchFamily="18" charset="0"/>
                <a:cs typeface="Calibri" panose="020F0502020204030204" pitchFamily="34" charset="0"/>
              </a:endParaRPr>
            </a:p>
          </p:txBody>
        </p:sp>
        <p:pic>
          <p:nvPicPr>
            <p:cNvPr id="16" name="Picture 15">
              <a:extLst>
                <a:ext uri="{FF2B5EF4-FFF2-40B4-BE49-F238E27FC236}">
                  <a16:creationId xmlns:a16="http://schemas.microsoft.com/office/drawing/2014/main" id="{849748DB-309A-499E-91ED-95D42D2F37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388" y="1141096"/>
              <a:ext cx="851094" cy="584333"/>
            </a:xfrm>
            <a:prstGeom prst="rect">
              <a:avLst/>
            </a:prstGeom>
          </p:spPr>
        </p:pic>
      </p:grpSp>
      <p:grpSp>
        <p:nvGrpSpPr>
          <p:cNvPr id="17" name="Group 16">
            <a:extLst>
              <a:ext uri="{FF2B5EF4-FFF2-40B4-BE49-F238E27FC236}">
                <a16:creationId xmlns:a16="http://schemas.microsoft.com/office/drawing/2014/main" id="{F6D2BD29-CF5C-4878-9E0A-DBE566CA4DCE}"/>
              </a:ext>
            </a:extLst>
          </p:cNvPr>
          <p:cNvGrpSpPr/>
          <p:nvPr/>
        </p:nvGrpSpPr>
        <p:grpSpPr>
          <a:xfrm>
            <a:off x="856282" y="4137661"/>
            <a:ext cx="10242247" cy="2588936"/>
            <a:chOff x="934388" y="1141096"/>
            <a:chExt cx="9886012" cy="2588936"/>
          </a:xfrm>
        </p:grpSpPr>
        <p:sp>
          <p:nvSpPr>
            <p:cNvPr id="18" name="TextBox 17">
              <a:extLst>
                <a:ext uri="{FF2B5EF4-FFF2-40B4-BE49-F238E27FC236}">
                  <a16:creationId xmlns:a16="http://schemas.microsoft.com/office/drawing/2014/main" id="{C5C16D13-8C0F-40F2-80FE-A3EF221C597D}"/>
                </a:ext>
              </a:extLst>
            </p:cNvPr>
            <p:cNvSpPr txBox="1"/>
            <p:nvPr/>
          </p:nvSpPr>
          <p:spPr>
            <a:xfrm>
              <a:off x="1391678" y="1448556"/>
              <a:ext cx="9428722" cy="2281476"/>
            </a:xfrm>
            <a:prstGeom prst="roundRect">
              <a:avLst/>
            </a:prstGeom>
            <a:solidFill>
              <a:schemeClr val="accent5">
                <a:lumMod val="20000"/>
                <a:lumOff val="80000"/>
              </a:schemeClr>
            </a:solidFill>
          </p:spPr>
          <p:txBody>
            <a:bodyPr wrap="square">
              <a:spAutoFit/>
            </a:bodyPr>
            <a:lstStyle/>
            <a:p>
              <a:pPr algn="just"/>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Giữ gìn vệ sinh sạch sẽ: </a:t>
              </a:r>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Rửa tay trước khi ăn; thường xuyên rửa tay, sát khuẩn; tắm rửa hằng ngày vào lúc 5 giờ chiều; cắt móng chân, móng tay sạch sẽ.</a:t>
              </a:r>
              <a:endParaRPr lang="en-US" sz="3200" i="0" dirty="0">
                <a:solidFill>
                  <a:srgbClr val="002060"/>
                </a:solidFill>
                <a:effectLst/>
                <a:latin typeface="Cambria" panose="02040503050406030204" pitchFamily="18" charset="0"/>
                <a:ea typeface="Cambria" panose="02040503050406030204" pitchFamily="18" charset="0"/>
                <a:cs typeface="Calibri" panose="020F0502020204030204" pitchFamily="34" charset="0"/>
              </a:endParaRPr>
            </a:p>
          </p:txBody>
        </p:sp>
        <p:pic>
          <p:nvPicPr>
            <p:cNvPr id="19" name="Picture 18">
              <a:extLst>
                <a:ext uri="{FF2B5EF4-FFF2-40B4-BE49-F238E27FC236}">
                  <a16:creationId xmlns:a16="http://schemas.microsoft.com/office/drawing/2014/main" id="{983720B9-49DA-40B1-8B71-1CB8A8F322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388" y="1141096"/>
              <a:ext cx="851094" cy="584333"/>
            </a:xfrm>
            <a:prstGeom prst="rect">
              <a:avLst/>
            </a:prstGeom>
          </p:spPr>
        </p:pic>
      </p:grpSp>
    </p:spTree>
    <p:extLst>
      <p:ext uri="{BB962C8B-B14F-4D97-AF65-F5344CB8AC3E}">
        <p14:creationId xmlns:p14="http://schemas.microsoft.com/office/powerpoint/2010/main" val="1986889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756891" y="721391"/>
            <a:ext cx="10860708" cy="55257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微软雅黑" panose="020B0503020204020204" pitchFamily="34" charset="-122"/>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sp>
        <p:nvSpPr>
          <p:cNvPr id="29" name="TextBox 28">
            <a:extLst>
              <a:ext uri="{FF2B5EF4-FFF2-40B4-BE49-F238E27FC236}">
                <a16:creationId xmlns:a16="http://schemas.microsoft.com/office/drawing/2014/main" id="{6FF81F9A-E499-4F36-B2AC-82E101217D84}"/>
              </a:ext>
            </a:extLst>
          </p:cNvPr>
          <p:cNvSpPr txBox="1"/>
          <p:nvPr/>
        </p:nvSpPr>
        <p:spPr>
          <a:xfrm>
            <a:off x="651510" y="216501"/>
            <a:ext cx="11269979" cy="715089"/>
          </a:xfrm>
          <a:prstGeom prst="roundRect">
            <a:avLst/>
          </a:prstGeom>
          <a:solidFill>
            <a:srgbClr val="92D05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hững việc cần làm để phấn đấu trở thành </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ội viên.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3" name="Group 2">
            <a:extLst>
              <a:ext uri="{FF2B5EF4-FFF2-40B4-BE49-F238E27FC236}">
                <a16:creationId xmlns:a16="http://schemas.microsoft.com/office/drawing/2014/main" id="{7EDC1375-9759-4C9A-81DD-A4CCF8A89ECF}"/>
              </a:ext>
            </a:extLst>
          </p:cNvPr>
          <p:cNvGrpSpPr/>
          <p:nvPr/>
        </p:nvGrpSpPr>
        <p:grpSpPr>
          <a:xfrm>
            <a:off x="934388" y="1141096"/>
            <a:ext cx="9886012" cy="1499276"/>
            <a:chOff x="934388" y="1141096"/>
            <a:chExt cx="9886012" cy="1499276"/>
          </a:xfrm>
        </p:grpSpPr>
        <p:sp>
          <p:nvSpPr>
            <p:cNvPr id="11" name="TextBox 10">
              <a:extLst>
                <a:ext uri="{FF2B5EF4-FFF2-40B4-BE49-F238E27FC236}">
                  <a16:creationId xmlns:a16="http://schemas.microsoft.com/office/drawing/2014/main" id="{5C3E2B88-8DEC-48DC-9F85-39E6B79F8D1B}"/>
                </a:ext>
              </a:extLst>
            </p:cNvPr>
            <p:cNvSpPr txBox="1"/>
            <p:nvPr/>
          </p:nvSpPr>
          <p:spPr>
            <a:xfrm>
              <a:off x="1391678" y="1448556"/>
              <a:ext cx="9428722" cy="1191816"/>
            </a:xfrm>
            <a:prstGeom prst="roundRect">
              <a:avLst/>
            </a:prstGeom>
            <a:solidFill>
              <a:schemeClr val="accent5">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Bảo vệ sức khoẻ: </a:t>
              </a:r>
              <a:r>
                <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Tập thể dục buổi sáng hằng ngày; ăn đủ rau, quả; uống đủ nước.</a:t>
              </a:r>
              <a:endPar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3" name="Picture 12">
              <a:extLst>
                <a:ext uri="{FF2B5EF4-FFF2-40B4-BE49-F238E27FC236}">
                  <a16:creationId xmlns:a16="http://schemas.microsoft.com/office/drawing/2014/main" id="{A3E9A548-4271-498E-893D-03A28D7386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388" y="1141096"/>
              <a:ext cx="851094" cy="584333"/>
            </a:xfrm>
            <a:prstGeom prst="rect">
              <a:avLst/>
            </a:prstGeom>
          </p:spPr>
        </p:pic>
      </p:grpSp>
      <p:grpSp>
        <p:nvGrpSpPr>
          <p:cNvPr id="14" name="Group 13">
            <a:extLst>
              <a:ext uri="{FF2B5EF4-FFF2-40B4-BE49-F238E27FC236}">
                <a16:creationId xmlns:a16="http://schemas.microsoft.com/office/drawing/2014/main" id="{441308F8-EC6C-4E42-986D-AC1E151ADB31}"/>
              </a:ext>
            </a:extLst>
          </p:cNvPr>
          <p:cNvGrpSpPr/>
          <p:nvPr/>
        </p:nvGrpSpPr>
        <p:grpSpPr>
          <a:xfrm>
            <a:off x="915338" y="2655571"/>
            <a:ext cx="9886012" cy="2044106"/>
            <a:chOff x="934388" y="1141096"/>
            <a:chExt cx="9886012" cy="2044106"/>
          </a:xfrm>
        </p:grpSpPr>
        <p:sp>
          <p:nvSpPr>
            <p:cNvPr id="15" name="TextBox 14">
              <a:extLst>
                <a:ext uri="{FF2B5EF4-FFF2-40B4-BE49-F238E27FC236}">
                  <a16:creationId xmlns:a16="http://schemas.microsoft.com/office/drawing/2014/main" id="{74671552-BB4F-4F33-951C-5A1A2C2D81CF}"/>
                </a:ext>
              </a:extLst>
            </p:cNvPr>
            <p:cNvSpPr txBox="1"/>
            <p:nvPr/>
          </p:nvSpPr>
          <p:spPr>
            <a:xfrm>
              <a:off x="1391678" y="1448556"/>
              <a:ext cx="9428722" cy="1736646"/>
            </a:xfrm>
            <a:prstGeom prst="roundRect">
              <a:avLst/>
            </a:prstGeom>
            <a:solidFill>
              <a:schemeClr val="accent5">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Chăm chỉ lao động: </a:t>
              </a:r>
              <a:r>
                <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Tham gia các buổi lao động ở trường và khu phố; nhận làm việc nhà: lau bàn, gấp quần áo.</a:t>
              </a:r>
              <a:endPar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6" name="Picture 15">
              <a:extLst>
                <a:ext uri="{FF2B5EF4-FFF2-40B4-BE49-F238E27FC236}">
                  <a16:creationId xmlns:a16="http://schemas.microsoft.com/office/drawing/2014/main" id="{849748DB-309A-499E-91ED-95D42D2F37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388" y="1141096"/>
              <a:ext cx="851094" cy="584333"/>
            </a:xfrm>
            <a:prstGeom prst="rect">
              <a:avLst/>
            </a:prstGeom>
          </p:spPr>
        </p:pic>
      </p:grpSp>
    </p:spTree>
    <p:extLst>
      <p:ext uri="{BB962C8B-B14F-4D97-AF65-F5344CB8AC3E}">
        <p14:creationId xmlns:p14="http://schemas.microsoft.com/office/powerpoint/2010/main" val="1265357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427</Words>
  <Application>Microsoft Office PowerPoint</Application>
  <PresentationFormat>Widescreen</PresentationFormat>
  <Paragraphs>24</Paragraphs>
  <Slides>9</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微软雅黑</vt:lpstr>
      <vt:lpstr>Arial</vt:lpstr>
      <vt:lpstr>Calibri</vt:lpstr>
      <vt:lpstr>Cambria</vt:lpstr>
      <vt:lpstr>DengXian</vt:lpstr>
      <vt:lpstr>Office 主题</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69</cp:revision>
  <dcterms:created xsi:type="dcterms:W3CDTF">2022-09-10T00:54:05Z</dcterms:created>
  <dcterms:modified xsi:type="dcterms:W3CDTF">2025-11-24T02:29:42Z</dcterms:modified>
</cp:coreProperties>
</file>