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67" r:id="rId2"/>
  </p:sldMasterIdLst>
  <p:notesMasterIdLst>
    <p:notesMasterId r:id="rId9"/>
  </p:notesMasterIdLst>
  <p:sldIdLst>
    <p:sldId id="265" r:id="rId3"/>
    <p:sldId id="266" r:id="rId4"/>
    <p:sldId id="258" r:id="rId5"/>
    <p:sldId id="261" r:id="rId6"/>
    <p:sldId id="650" r:id="rId7"/>
    <p:sldId id="65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99" autoAdjust="0"/>
  </p:normalViewPr>
  <p:slideViewPr>
    <p:cSldViewPr snapToGrid="0">
      <p:cViewPr varScale="1">
        <p:scale>
          <a:sx n="69" d="100"/>
          <a:sy n="69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1966-5D7B-4B09-972F-41ED18B181D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AABA0-BF6A-4CB4-8DF5-40A5EB8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dựa trên những câu trả lời của HS để tìm ra “Ai hiểu thầy cô nhất?”, khen tặng HS.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AABA0-BF6A-4CB4-8DF5-40A5EB8A7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F410-F771-42D6-BC00-CC590170F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AD68E-FDB2-4B4C-A3E6-0A3F8F34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9300-3157-4D2E-9D8A-3953603F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61A6-99B5-4511-90B5-F24B288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076E-4E36-4138-846F-73E7BB27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964-9CFC-4B35-B715-52142E1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4D67E-0E2C-4C19-BE40-E2DEF5AD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A25D-609B-4144-8E6D-76489D2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B969-C566-4BF4-92AF-ED9B179B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BCAF-350D-47F5-90B0-CB55976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39F53-96CE-4459-A751-B35AFB22D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D705-5B1A-4552-AF65-1FF0C95C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FA5DC-94FA-4CE7-BFFD-9C0F9B6D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FC2F-D8DB-4251-ABC1-EF7AD97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5294D-0A13-4DB4-AC8E-9276AA4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42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345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14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28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45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78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9662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1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2A35-8268-4AAA-923D-93517ED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2E3-F1DD-41B3-9B02-CA44BC06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DD24-F66B-4D98-8CB8-B87B3B4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3CED-D87C-44F0-A8BD-0A842C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F5B1-1556-4870-B34E-C92E76D4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33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33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05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A460-5AD0-4B58-AF72-124661B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0962-D842-4C2D-956E-43662E53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3DCC-BD80-4EA7-94EF-9CA5453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9290-9293-4F7C-9273-B875115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1C97-1224-40DF-A2FF-5802571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52B-610A-446C-ABBC-134166A2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6FC4-B111-466E-9C20-852F962A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23B3-5CC6-4B46-B3F5-61FB2476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E72A-850E-43FC-9765-87F1055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AF0F-2962-4F0A-8ED0-5E1217CA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9CD05-A790-4209-98FB-B5DC05D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01A-D064-408D-9C22-BC1F805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282D-8F99-4CF1-B6BA-F92DA3CE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54FE4-A404-444B-B0D8-F3926E1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5CA07-20BC-4F3E-96AA-BCE3FD074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CB392-03E5-4FD0-9EE4-BAB24A8E8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EFA9D-4A5E-461F-ACE8-AF9AF8D2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86E7F-F65B-4C21-85A6-97569350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6CA1-57C6-4D4E-B90D-8E34A8D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F0A3-048A-4228-8312-E0EDECD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46E7C-0CB9-4DA0-94A3-976E1E6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26F9A-5EB1-4E87-B5AC-2EF14A1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16B3-96DD-43F4-8A4B-E2CFB0A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9055D-CC37-48E0-879B-204B58CE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B9446-B3BD-4719-B12E-A884134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77BB-80E8-4482-90F5-633ADC8F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F574-A44D-457C-B655-337C581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248-F69A-4DE0-B81F-5E14FF30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329AA-960C-47D2-8616-DC8C737A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7B71-E1FF-4298-9AF1-1C78EF19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A00E4-163A-4905-A266-F4B01DC8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87168-9922-45AE-B044-1DF172BB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1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162C-27EE-4C29-9FAF-08C708EA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A85CD-7DB6-4D78-9762-AD3798026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45E46-FBC2-4B1A-BD6D-CB238D85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278E-AA27-469A-B565-023E410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C5D3-36AA-429A-8973-A802FF73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CFE0-B9CF-4037-88A9-8DCCA05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6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E0A13-A4D8-4C58-8CAA-2883D0DC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CB7FE-49E3-4939-838C-013DC128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DC3B-8210-4A74-8BFF-EF141EE82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C37D-09AE-4658-92CC-D9AF3F0F4D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7C1-2A56-4E37-B1A4-CEE141F1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F998-20E0-4D82-B990-793513946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BA6D2B6-6301-0345-E074-E21D6A27D1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4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72CDB79-A158-D1DB-06F8-9A15E338D3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0C5BD41-7DC7-65A7-2879-806166F8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15240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99B39605-C629-5F0B-B426-F8522B0EA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6" y="3131018"/>
            <a:ext cx="9839797" cy="3426249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E6C08F4-C954-19B0-9A1C-71276BD1E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5" t="4305" r="14444" b="203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80" y="3868798"/>
            <a:ext cx="6125355" cy="27196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E9E894-897D-4A07-8EE7-A157D8311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42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8548921" y="2983909"/>
            <a:ext cx="3138594" cy="361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854906" y="915348"/>
            <a:ext cx="8112341" cy="146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76" y="1888262"/>
            <a:ext cx="3690995" cy="4909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309" y="2245425"/>
            <a:ext cx="1810669" cy="1487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1311" y="2019247"/>
            <a:ext cx="1726846" cy="141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893" y="642207"/>
            <a:ext cx="1810669" cy="1487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8F7A3B-2EFD-4FA8-B574-CB5D045F9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0978" y="-49318"/>
            <a:ext cx="1810669" cy="148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06B86-5293-4B96-B58C-EB2E33C85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5539" y="949124"/>
            <a:ext cx="1655383" cy="1359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7919" y="3032413"/>
            <a:ext cx="181066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64684E-9ABD-42C7-BD71-0F28468882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9" y="-951759"/>
            <a:ext cx="7542261" cy="50281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89A1CA-2A1B-4F2B-BEE0-BE972221A082}"/>
              </a:ext>
            </a:extLst>
          </p:cNvPr>
          <p:cNvSpPr txBox="1"/>
          <p:nvPr/>
        </p:nvSpPr>
        <p:spPr>
          <a:xfrm>
            <a:off x="2263172" y="1562328"/>
            <a:ext cx="560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HOA ĐIỂM 10</a:t>
            </a:r>
          </a:p>
        </p:txBody>
      </p:sp>
    </p:spTree>
    <p:extLst>
      <p:ext uri="{BB962C8B-B14F-4D97-AF65-F5344CB8AC3E}">
        <p14:creationId xmlns:p14="http://schemas.microsoft.com/office/powerpoint/2010/main" val="1417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744" y="4061637"/>
            <a:ext cx="2403831" cy="2796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3E2AE-3C4B-4611-B953-0863BD636114}"/>
              </a:ext>
            </a:extLst>
          </p:cNvPr>
          <p:cNvSpPr txBox="1"/>
          <p:nvPr/>
        </p:nvSpPr>
        <p:spPr>
          <a:xfrm>
            <a:off x="1211115" y="450065"/>
            <a:ext cx="1036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EFF1404-B720-458C-9DF7-E2FAE15B7E9A}"/>
              </a:ext>
            </a:extLst>
          </p:cNvPr>
          <p:cNvSpPr/>
          <p:nvPr/>
        </p:nvSpPr>
        <p:spPr>
          <a:xfrm>
            <a:off x="1083808" y="4121366"/>
            <a:ext cx="911167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480" y="1219506"/>
            <a:ext cx="3882742" cy="3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6" action="ppaction://hlinksldjump"/>
            <a:extLst>
              <a:ext uri="{FF2B5EF4-FFF2-40B4-BE49-F238E27FC236}">
                <a16:creationId xmlns:a16="http://schemas.microsoft.com/office/drawing/2014/main" id="{08CADF36-FA9B-844F-6F40-AC8933A2FC10}"/>
              </a:ext>
            </a:extLst>
          </p:cNvPr>
          <p:cNvSpPr/>
          <p:nvPr/>
        </p:nvSpPr>
        <p:spPr>
          <a:xfrm>
            <a:off x="552893" y="6092456"/>
            <a:ext cx="1212112" cy="5209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68E172-7178-4B60-8D2A-8A069EBA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8FCCF6-F125-4EE7-9908-BB2CF19E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744" y="4061637"/>
            <a:ext cx="2403831" cy="2796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60C0E3-69FE-4F2C-98FF-C9F2E1233A17}"/>
              </a:ext>
            </a:extLst>
          </p:cNvPr>
          <p:cNvSpPr txBox="1"/>
          <p:nvPr/>
        </p:nvSpPr>
        <p:spPr>
          <a:xfrm>
            <a:off x="1211115" y="450065"/>
            <a:ext cx="10363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Đ Ghé thăm Fb.com/nkpowerskills">
            <a:extLst>
              <a:ext uri="{FF2B5EF4-FFF2-40B4-BE49-F238E27FC236}">
                <a16:creationId xmlns:a16="http://schemas.microsoft.com/office/drawing/2014/main" id="{B7428A46-857D-4AF2-BAA9-EE8FCD505EFD}"/>
              </a:ext>
            </a:extLst>
          </p:cNvPr>
          <p:cNvSpPr/>
          <p:nvPr/>
        </p:nvSpPr>
        <p:spPr>
          <a:xfrm>
            <a:off x="1083808" y="4121366"/>
            <a:ext cx="911167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:…..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6C7B4EE2-2F07-4245-8240-05CB709A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480" y="1219506"/>
            <a:ext cx="3882742" cy="3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E20399A8-8B17-5F14-62D7-3C9AA3F86DA5}"/>
              </a:ext>
            </a:extLst>
          </p:cNvPr>
          <p:cNvSpPr/>
          <p:nvPr/>
        </p:nvSpPr>
        <p:spPr>
          <a:xfrm>
            <a:off x="552893" y="6092456"/>
            <a:ext cx="1212112" cy="5209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9D62CF-8E15-4996-BE61-E2E2B3E4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45F967-C25B-470C-BA54-6793B561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744" y="4061637"/>
            <a:ext cx="2403831" cy="27963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2F01A8-E730-4837-9A41-284DE9D7656D}"/>
              </a:ext>
            </a:extLst>
          </p:cNvPr>
          <p:cNvSpPr txBox="1"/>
          <p:nvPr/>
        </p:nvSpPr>
        <p:spPr>
          <a:xfrm>
            <a:off x="1211115" y="450065"/>
            <a:ext cx="1036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 có biết chơi nhạc cụ gì không?</a:t>
            </a:r>
          </a:p>
        </p:txBody>
      </p:sp>
      <p:sp>
        <p:nvSpPr>
          <p:cNvPr id="19" name="Đ Ghé thăm Fb.com/nkpowerskills">
            <a:extLst>
              <a:ext uri="{FF2B5EF4-FFF2-40B4-BE49-F238E27FC236}">
                <a16:creationId xmlns:a16="http://schemas.microsoft.com/office/drawing/2014/main" id="{DE0E6B08-AD27-4B7E-9FAF-A8435C963ACD}"/>
              </a:ext>
            </a:extLst>
          </p:cNvPr>
          <p:cNvSpPr/>
          <p:nvPr/>
        </p:nvSpPr>
        <p:spPr>
          <a:xfrm>
            <a:off x="1083808" y="4121366"/>
            <a:ext cx="911167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:…..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ED343AE8-0A64-40B8-A217-079B9E99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480" y="1219506"/>
            <a:ext cx="3882742" cy="3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531A14B7-B3ED-F64C-0022-C2BCFC532A6D}"/>
              </a:ext>
            </a:extLst>
          </p:cNvPr>
          <p:cNvSpPr/>
          <p:nvPr/>
        </p:nvSpPr>
        <p:spPr>
          <a:xfrm>
            <a:off x="552893" y="6092456"/>
            <a:ext cx="1212112" cy="5209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A725DB9-EAFC-4C03-A56C-C33B5ACD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2F40F3-E2A0-488E-A75E-010AD0D93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744" y="4061637"/>
            <a:ext cx="2403831" cy="2796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C3890A-8D6C-4552-AD57-2F1483F8122C}"/>
              </a:ext>
            </a:extLst>
          </p:cNvPr>
          <p:cNvSpPr txBox="1"/>
          <p:nvPr/>
        </p:nvSpPr>
        <p:spPr>
          <a:xfrm>
            <a:off x="935665" y="450065"/>
            <a:ext cx="10638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ấn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Đ Ghé thăm Fb.com/nkpowerskills">
            <a:extLst>
              <a:ext uri="{FF2B5EF4-FFF2-40B4-BE49-F238E27FC236}">
                <a16:creationId xmlns:a16="http://schemas.microsoft.com/office/drawing/2014/main" id="{D29F29A3-A659-421F-B7AB-241780BCA92D}"/>
              </a:ext>
            </a:extLst>
          </p:cNvPr>
          <p:cNvSpPr/>
          <p:nvPr/>
        </p:nvSpPr>
        <p:spPr>
          <a:xfrm>
            <a:off x="1083808" y="4121366"/>
            <a:ext cx="911167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8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3B1E3CA8-C45C-44F8-BF3B-8F46F8A4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480" y="1219506"/>
            <a:ext cx="3882742" cy="3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EDB2520C-0B18-0060-1473-72940878B257}"/>
              </a:ext>
            </a:extLst>
          </p:cNvPr>
          <p:cNvSpPr/>
          <p:nvPr/>
        </p:nvSpPr>
        <p:spPr>
          <a:xfrm>
            <a:off x="552893" y="6092456"/>
            <a:ext cx="1212112" cy="5209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101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UTM Showcard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47</cp:revision>
  <dcterms:created xsi:type="dcterms:W3CDTF">2022-08-06T10:05:40Z</dcterms:created>
  <dcterms:modified xsi:type="dcterms:W3CDTF">2025-11-24T02:28:18Z</dcterms:modified>
</cp:coreProperties>
</file>