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9"/>
  </p:notesMasterIdLst>
  <p:sldIdLst>
    <p:sldId id="268" r:id="rId3"/>
    <p:sldId id="504" r:id="rId4"/>
    <p:sldId id="522" r:id="rId5"/>
    <p:sldId id="523" r:id="rId6"/>
    <p:sldId id="524" r:id="rId7"/>
    <p:sldId id="50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1FECC-2BC5-4E4B-8F0E-FB7125DF4E4A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3C67B-4A81-4D20-9089-78754D7E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094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145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07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0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07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0270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8258" y="1582793"/>
            <a:ext cx="3172985" cy="496686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" t="26956" b="28171"/>
          <a:stretch>
            <a:fillRect/>
          </a:stretch>
        </p:blipFill>
        <p:spPr>
          <a:xfrm>
            <a:off x="-154453" y="3921060"/>
            <a:ext cx="6225695" cy="29174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1799834" y="2301760"/>
            <a:ext cx="2012127" cy="270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7696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2557579" y="-2717801"/>
            <a:ext cx="7076843" cy="122936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A82789-3426-6721-9F06-D1D72871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85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49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21269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5253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34601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0136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2056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23755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7193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9211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76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20813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1258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6550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781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1430856" y="-910162"/>
            <a:ext cx="5532990" cy="81153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7247462" y="944017"/>
            <a:ext cx="4279900" cy="57531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5332944" y="4249056"/>
            <a:ext cx="1972728" cy="11592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4804"/>
          <a:stretch>
            <a:fillRect/>
          </a:stretch>
        </p:blipFill>
        <p:spPr>
          <a:xfrm>
            <a:off x="0" y="0"/>
            <a:ext cx="2081707" cy="24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346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0" t="22589"/>
          <a:stretch>
            <a:fillRect/>
          </a:stretch>
        </p:blipFill>
        <p:spPr>
          <a:xfrm>
            <a:off x="0" y="1"/>
            <a:ext cx="2081707" cy="2481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65"/>
          <a:stretch>
            <a:fillRect/>
          </a:stretch>
        </p:blipFill>
        <p:spPr>
          <a:xfrm flipH="1">
            <a:off x="0" y="3404354"/>
            <a:ext cx="12192000" cy="34761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4634240" y="-1233194"/>
            <a:ext cx="6153378" cy="902523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t="22014" r="4095" b="24216"/>
          <a:stretch>
            <a:fillRect/>
          </a:stretch>
        </p:blipFill>
        <p:spPr>
          <a:xfrm>
            <a:off x="-1" y="3429000"/>
            <a:ext cx="3547993" cy="22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773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>
            <a:off x="8744604" y="1873213"/>
            <a:ext cx="3478941" cy="467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596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5993" r="3703" b="2991"/>
          <a:stretch>
            <a:fillRect/>
          </a:stretch>
        </p:blipFill>
        <p:spPr>
          <a:xfrm rot="5400000">
            <a:off x="3757780" y="-1011714"/>
            <a:ext cx="4676442" cy="7316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3"/>
          <a:stretch>
            <a:fillRect/>
          </a:stretch>
        </p:blipFill>
        <p:spPr>
          <a:xfrm>
            <a:off x="-1" y="2732704"/>
            <a:ext cx="12192001" cy="414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204685" y="3942762"/>
            <a:ext cx="3009057" cy="17682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22014" r="4095" b="24216"/>
          <a:stretch>
            <a:fillRect/>
          </a:stretch>
        </p:blipFill>
        <p:spPr>
          <a:xfrm>
            <a:off x="6459028" y="3867506"/>
            <a:ext cx="2519231" cy="148037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t="7766"/>
          <a:stretch>
            <a:fillRect/>
          </a:stretch>
        </p:blipFill>
        <p:spPr>
          <a:xfrm>
            <a:off x="0" y="0"/>
            <a:ext cx="2437719" cy="29563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843" y="3703687"/>
            <a:ext cx="3257072" cy="23342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9445" r="16638" b="6667"/>
          <a:stretch>
            <a:fillRect/>
          </a:stretch>
        </p:blipFill>
        <p:spPr>
          <a:xfrm flipH="1">
            <a:off x="429896" y="2286000"/>
            <a:ext cx="3171857" cy="4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611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9Slide.vn - 2019">
            <a:extLst>
              <a:ext uri="{FF2B5EF4-FFF2-40B4-BE49-F238E27FC236}">
                <a16:creationId xmlns:a16="http://schemas.microsoft.com/office/drawing/2014/main" id="{84F7D2A5-3E35-4DB0-8DAB-7F1393A62382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845DF5D-3BDD-87A7-DE5D-BD5714B0CFF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779" y="123137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D0004DA2-83FC-4DDC-A145-EAE859B4150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909AA-9B9D-4628-A56D-54F917604EB6}" type="datetimeFigureOut">
              <a:rPr lang="zh-CN" altLang="en-US" smtClean="0"/>
              <a:t>2025/11/26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494AF-523F-49CC-84ED-E1EB7101995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F824848-72C3-6F2C-31F9-57E080ED144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779" y="123137"/>
            <a:ext cx="1624207" cy="162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4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8C3F815-7BC5-4893-9213-5A7C6B0E3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66"/>
          <a:stretch/>
        </p:blipFill>
        <p:spPr>
          <a:xfrm>
            <a:off x="16839" y="0"/>
            <a:ext cx="12192000" cy="6858000"/>
          </a:xfrm>
          <a:prstGeom prst="rect">
            <a:avLst/>
          </a:prstGeom>
        </p:spPr>
      </p:pic>
      <p:grpSp>
        <p:nvGrpSpPr>
          <p:cNvPr id="4" name="Graphic 14">
            <a:extLst>
              <a:ext uri="{FF2B5EF4-FFF2-40B4-BE49-F238E27FC236}">
                <a16:creationId xmlns:a16="http://schemas.microsoft.com/office/drawing/2014/main" id="{A084B52D-E37F-4E72-9819-9E01ABAE7688}"/>
              </a:ext>
            </a:extLst>
          </p:cNvPr>
          <p:cNvGrpSpPr/>
          <p:nvPr/>
        </p:nvGrpSpPr>
        <p:grpSpPr>
          <a:xfrm>
            <a:off x="1966387" y="457200"/>
            <a:ext cx="9982200" cy="6070066"/>
            <a:chOff x="2971800" y="173220"/>
            <a:chExt cx="8447119" cy="6226075"/>
          </a:xfrm>
        </p:grpSpPr>
        <p:grpSp>
          <p:nvGrpSpPr>
            <p:cNvPr id="6" name="Graphic 14">
              <a:extLst>
                <a:ext uri="{FF2B5EF4-FFF2-40B4-BE49-F238E27FC236}">
                  <a16:creationId xmlns:a16="http://schemas.microsoft.com/office/drawing/2014/main" id="{BB3096BA-BC7E-4CA6-87C4-357BB9CDC7D2}"/>
                </a:ext>
              </a:extLst>
            </p:cNvPr>
            <p:cNvGrpSpPr/>
            <p:nvPr/>
          </p:nvGrpSpPr>
          <p:grpSpPr>
            <a:xfrm>
              <a:off x="2971800" y="173220"/>
              <a:ext cx="8447119" cy="6226075"/>
              <a:chOff x="2971800" y="173220"/>
              <a:chExt cx="8447119" cy="622607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DDE792F-5E9F-4DFC-A506-234EA4F5F8F0}"/>
                  </a:ext>
                </a:extLst>
              </p:cNvPr>
              <p:cNvSpPr/>
              <p:nvPr/>
            </p:nvSpPr>
            <p:spPr>
              <a:xfrm>
                <a:off x="2971800" y="768697"/>
                <a:ext cx="8447119" cy="5630598"/>
              </a:xfrm>
              <a:custGeom>
                <a:avLst/>
                <a:gdLst>
                  <a:gd name="connsiteX0" fmla="*/ 261144 w 8447119"/>
                  <a:gd name="connsiteY0" fmla="*/ 0 h 5630598"/>
                  <a:gd name="connsiteX1" fmla="*/ 0 w 8447119"/>
                  <a:gd name="connsiteY1" fmla="*/ 375160 h 5630598"/>
                  <a:gd name="connsiteX2" fmla="*/ 130572 w 8447119"/>
                  <a:gd name="connsiteY2" fmla="*/ 4828915 h 5630598"/>
                  <a:gd name="connsiteX3" fmla="*/ 859067 w 8447119"/>
                  <a:gd name="connsiteY3" fmla="*/ 5458822 h 5630598"/>
                  <a:gd name="connsiteX4" fmla="*/ 7465570 w 8447119"/>
                  <a:gd name="connsiteY4" fmla="*/ 5630598 h 5630598"/>
                  <a:gd name="connsiteX5" fmla="*/ 8447120 w 8447119"/>
                  <a:gd name="connsiteY5" fmla="*/ 4857512 h 5630598"/>
                  <a:gd name="connsiteX6" fmla="*/ 8447120 w 8447119"/>
                  <a:gd name="connsiteY6" fmla="*/ 375160 h 5630598"/>
                  <a:gd name="connsiteX7" fmla="*/ 8217772 w 8447119"/>
                  <a:gd name="connsiteY7" fmla="*/ 158418 h 5630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47119" h="5630598">
                    <a:moveTo>
                      <a:pt x="261144" y="0"/>
                    </a:moveTo>
                    <a:lnTo>
                      <a:pt x="0" y="375160"/>
                    </a:lnTo>
                    <a:lnTo>
                      <a:pt x="130572" y="4828915"/>
                    </a:lnTo>
                    <a:lnTo>
                      <a:pt x="859067" y="5458822"/>
                    </a:lnTo>
                    <a:lnTo>
                      <a:pt x="7465570" y="5630598"/>
                    </a:lnTo>
                    <a:lnTo>
                      <a:pt x="8447120" y="4857512"/>
                    </a:lnTo>
                    <a:lnTo>
                      <a:pt x="8447120" y="375160"/>
                    </a:lnTo>
                    <a:lnTo>
                      <a:pt x="8217772" y="158418"/>
                    </a:lnTo>
                  </a:path>
                </a:pathLst>
              </a:custGeom>
              <a:solidFill>
                <a:srgbClr val="5E94EA"/>
              </a:solidFill>
              <a:ln w="18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6F7193A-144E-4052-94CD-9300DA1BBBE0}"/>
                  </a:ext>
                </a:extLst>
              </p:cNvPr>
              <p:cNvSpPr/>
              <p:nvPr/>
            </p:nvSpPr>
            <p:spPr>
              <a:xfrm>
                <a:off x="3233132" y="173220"/>
                <a:ext cx="7956438" cy="5911309"/>
              </a:xfrm>
              <a:custGeom>
                <a:avLst/>
                <a:gdLst>
                  <a:gd name="connsiteX0" fmla="*/ 7956439 w 7956438"/>
                  <a:gd name="connsiteY0" fmla="*/ 753895 h 5911309"/>
                  <a:gd name="connsiteX1" fmla="*/ 7956439 w 7956438"/>
                  <a:gd name="connsiteY1" fmla="*/ 5336152 h 5911309"/>
                  <a:gd name="connsiteX2" fmla="*/ 7232272 w 7956438"/>
                  <a:gd name="connsiteY2" fmla="*/ 5911310 h 5911309"/>
                  <a:gd name="connsiteX3" fmla="*/ 935830 w 7956438"/>
                  <a:gd name="connsiteY3" fmla="*/ 5911310 h 5911309"/>
                  <a:gd name="connsiteX4" fmla="*/ 127374 w 7956438"/>
                  <a:gd name="connsiteY4" fmla="*/ 5297018 h 5911309"/>
                  <a:gd name="connsiteX5" fmla="*/ 0 w 7956438"/>
                  <a:gd name="connsiteY5" fmla="*/ 595665 h 5911309"/>
                  <a:gd name="connsiteX6" fmla="*/ 664902 w 7956438"/>
                  <a:gd name="connsiteY6" fmla="*/ 114580 h 5911309"/>
                  <a:gd name="connsiteX7" fmla="*/ 6860310 w 7956438"/>
                  <a:gd name="connsiteY7" fmla="*/ 0 h 5911309"/>
                  <a:gd name="connsiteX8" fmla="*/ 7956439 w 7956438"/>
                  <a:gd name="connsiteY8" fmla="*/ 753895 h 591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56438" h="5911309">
                    <a:moveTo>
                      <a:pt x="7956439" y="753895"/>
                    </a:moveTo>
                    <a:lnTo>
                      <a:pt x="7956439" y="5336152"/>
                    </a:lnTo>
                    <a:lnTo>
                      <a:pt x="7232272" y="5911310"/>
                    </a:lnTo>
                    <a:lnTo>
                      <a:pt x="935830" y="5911310"/>
                    </a:lnTo>
                    <a:lnTo>
                      <a:pt x="127374" y="5297018"/>
                    </a:lnTo>
                    <a:cubicBezTo>
                      <a:pt x="91626" y="4134097"/>
                      <a:pt x="26717" y="1634975"/>
                      <a:pt x="0" y="595665"/>
                    </a:cubicBezTo>
                    <a:lnTo>
                      <a:pt x="664902" y="114580"/>
                    </a:lnTo>
                    <a:lnTo>
                      <a:pt x="6860310" y="0"/>
                    </a:lnTo>
                    <a:lnTo>
                      <a:pt x="7956439" y="753895"/>
                    </a:lnTo>
                    <a:close/>
                  </a:path>
                </a:pathLst>
              </a:custGeom>
              <a:solidFill>
                <a:srgbClr val="FFFFFC"/>
              </a:solidFill>
              <a:ln w="18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01A1D58-2C4A-496B-9A08-5EA49AA3F93A}"/>
                  </a:ext>
                </a:extLst>
              </p:cNvPr>
              <p:cNvSpPr/>
              <p:nvPr/>
            </p:nvSpPr>
            <p:spPr>
              <a:xfrm>
                <a:off x="3687689" y="523733"/>
                <a:ext cx="7158518" cy="5217056"/>
              </a:xfrm>
              <a:custGeom>
                <a:avLst/>
                <a:gdLst>
                  <a:gd name="connsiteX0" fmla="*/ 515328 w 7158518"/>
                  <a:gd name="connsiteY0" fmla="*/ 69049 h 5217056"/>
                  <a:gd name="connsiteX1" fmla="*/ 0 w 7158518"/>
                  <a:gd name="connsiteY1" fmla="*/ 509119 h 5217056"/>
                  <a:gd name="connsiteX2" fmla="*/ 0 w 7158518"/>
                  <a:gd name="connsiteY2" fmla="*/ 4701541 h 5217056"/>
                  <a:gd name="connsiteX3" fmla="*/ 706859 w 7158518"/>
                  <a:gd name="connsiteY3" fmla="*/ 5217057 h 5217056"/>
                  <a:gd name="connsiteX4" fmla="*/ 6614593 w 7158518"/>
                  <a:gd name="connsiteY4" fmla="*/ 5217057 h 5217056"/>
                  <a:gd name="connsiteX5" fmla="*/ 6979782 w 7158518"/>
                  <a:gd name="connsiteY5" fmla="*/ 4615747 h 5217056"/>
                  <a:gd name="connsiteX6" fmla="*/ 7158519 w 7158518"/>
                  <a:gd name="connsiteY6" fmla="*/ 750132 h 5217056"/>
                  <a:gd name="connsiteX7" fmla="*/ 6275557 w 7158518"/>
                  <a:gd name="connsiteY7" fmla="*/ 0 h 521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58518" h="5217056">
                    <a:moveTo>
                      <a:pt x="515328" y="69049"/>
                    </a:moveTo>
                    <a:lnTo>
                      <a:pt x="0" y="509119"/>
                    </a:lnTo>
                    <a:lnTo>
                      <a:pt x="0" y="4701541"/>
                    </a:lnTo>
                    <a:lnTo>
                      <a:pt x="706859" y="5217057"/>
                    </a:lnTo>
                    <a:lnTo>
                      <a:pt x="6614593" y="5217057"/>
                    </a:lnTo>
                    <a:lnTo>
                      <a:pt x="6979782" y="4615747"/>
                    </a:lnTo>
                    <a:lnTo>
                      <a:pt x="7158519" y="750132"/>
                    </a:lnTo>
                    <a:lnTo>
                      <a:pt x="6275557" y="0"/>
                    </a:lnTo>
                    <a:close/>
                  </a:path>
                </a:pathLst>
              </a:custGeom>
              <a:solidFill>
                <a:srgbClr val="D3E9FF"/>
              </a:solidFill>
              <a:ln w="18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BF82B6-01C7-419D-86A3-1BE9FF273413}"/>
                </a:ext>
              </a:extLst>
            </p:cNvPr>
            <p:cNvSpPr/>
            <p:nvPr/>
          </p:nvSpPr>
          <p:spPr>
            <a:xfrm>
              <a:off x="4317262" y="507928"/>
              <a:ext cx="5612510" cy="783433"/>
            </a:xfrm>
            <a:custGeom>
              <a:avLst/>
              <a:gdLst>
                <a:gd name="connsiteX0" fmla="*/ 0 w 2780774"/>
                <a:gd name="connsiteY0" fmla="*/ 50046 h 783433"/>
                <a:gd name="connsiteX1" fmla="*/ 240637 w 2780774"/>
                <a:gd name="connsiteY1" fmla="*/ 738843 h 783433"/>
                <a:gd name="connsiteX2" fmla="*/ 2519630 w 2780774"/>
                <a:gd name="connsiteY2" fmla="*/ 783433 h 783433"/>
                <a:gd name="connsiteX3" fmla="*/ 2780774 w 2780774"/>
                <a:gd name="connsiteY3" fmla="*/ 0 h 78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0774" h="783433">
                  <a:moveTo>
                    <a:pt x="0" y="50046"/>
                  </a:moveTo>
                  <a:lnTo>
                    <a:pt x="240637" y="738843"/>
                  </a:lnTo>
                  <a:lnTo>
                    <a:pt x="2519630" y="783433"/>
                  </a:lnTo>
                  <a:lnTo>
                    <a:pt x="2780774" y="0"/>
                  </a:lnTo>
                  <a:close/>
                </a:path>
              </a:pathLst>
            </a:custGeom>
            <a:solidFill>
              <a:srgbClr val="FFFFFC"/>
            </a:solidFill>
            <a:ln w="187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7548683-906E-425C-A4B4-1089E21F9137}"/>
              </a:ext>
            </a:extLst>
          </p:cNvPr>
          <p:cNvSpPr txBox="1"/>
          <p:nvPr/>
        </p:nvSpPr>
        <p:spPr>
          <a:xfrm>
            <a:off x="3790901" y="653114"/>
            <a:ext cx="570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....,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.........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7EF2A1-28FB-44CE-980C-7E610932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8" b="97230" l="2875" r="98625">
                        <a14:foregroundMark x1="29500" y1="9418" x2="31375" y2="17729"/>
                        <a14:foregroundMark x1="30000" y1="7895" x2="37000" y2="6787"/>
                        <a14:foregroundMark x1="37000" y1="6787" x2="37375" y2="6648"/>
                        <a14:foregroundMark x1="40375" y1="4571" x2="40375" y2="4571"/>
                        <a14:foregroundMark x1="42375" y1="2216" x2="42750" y2="5125"/>
                        <a14:foregroundMark x1="35875" y1="16898" x2="39750" y2="20083"/>
                        <a14:foregroundMark x1="35250" y1="13989" x2="40750" y2="22299"/>
                        <a14:foregroundMark x1="41000" y1="14266" x2="43750" y2="20360"/>
                        <a14:foregroundMark x1="42375" y1="12050" x2="43500" y2="19252"/>
                        <a14:foregroundMark x1="48250" y1="49030" x2="49625" y2="53324"/>
                        <a14:foregroundMark x1="33250" y1="88781" x2="33750" y2="94460"/>
                        <a14:foregroundMark x1="24000" y1="85042" x2="22625" y2="95706"/>
                        <a14:foregroundMark x1="22875" y1="95706" x2="41000" y2="96676"/>
                        <a14:foregroundMark x1="33500" y1="97230" x2="41750" y2="97230"/>
                        <a14:foregroundMark x1="7875" y1="62465" x2="7625" y2="77839"/>
                        <a14:foregroundMark x1="2875" y1="71053" x2="5625" y2="74931"/>
                        <a14:foregroundMark x1="90250" y1="27562" x2="98625" y2="15097"/>
                        <a14:foregroundMark x1="39000" y1="12742" x2="38875" y2="40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75" y="2563400"/>
            <a:ext cx="4695339" cy="4237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898348-94F9-982E-C823-1996725E9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005" y="2422054"/>
            <a:ext cx="9492295" cy="26093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37829C-2058-79D3-8EBD-8218D4FE2B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838" y="1425212"/>
            <a:ext cx="270076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4224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 p14:presetBounceEnd="7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CC9C2EA-3243-4BDA-AFA5-697DEE168112}"/>
              </a:ext>
            </a:extLst>
          </p:cNvPr>
          <p:cNvGrpSpPr/>
          <p:nvPr/>
        </p:nvGrpSpPr>
        <p:grpSpPr>
          <a:xfrm>
            <a:off x="884892" y="176804"/>
            <a:ext cx="10045377" cy="1077395"/>
            <a:chOff x="1181100" y="4876799"/>
            <a:chExt cx="5548316" cy="1637409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460FD5E8-0E34-4F17-8063-CF762314E07A}"/>
                </a:ext>
              </a:extLst>
            </p:cNvPr>
            <p:cNvSpPr/>
            <p:nvPr/>
          </p:nvSpPr>
          <p:spPr>
            <a:xfrm>
              <a:off x="1319216" y="5050701"/>
              <a:ext cx="5410200" cy="1463507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01EF4FF0-7429-45BE-AB7A-6EDA9E3D1F5E}"/>
                </a:ext>
              </a:extLst>
            </p:cNvPr>
            <p:cNvSpPr/>
            <p:nvPr/>
          </p:nvSpPr>
          <p:spPr>
            <a:xfrm>
              <a:off x="1181100" y="4876799"/>
              <a:ext cx="5410200" cy="1463507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quan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biết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gặp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nguy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hiểm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B7D782E-C755-4D15-AC5C-39C75B744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287" y="1843087"/>
            <a:ext cx="6696075" cy="40100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3CD18FC-09F0-44C9-97E2-0D4821BDF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7930" y="4165062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4308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D51D6-3F86-4DF9-AD55-77AEDA32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501" y="661374"/>
            <a:ext cx="5712447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36238C-B009-45A0-BE41-8DB80D65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725" y="1977987"/>
            <a:ext cx="4389334" cy="3538538"/>
          </a:xfrm>
          <a:prstGeom prst="rect">
            <a:avLst/>
          </a:prstGeom>
        </p:spPr>
      </p:pic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EAFD12A7-D699-D4FD-0569-049C78256415}"/>
              </a:ext>
            </a:extLst>
          </p:cNvPr>
          <p:cNvSpPr/>
          <p:nvPr/>
        </p:nvSpPr>
        <p:spPr>
          <a:xfrm>
            <a:off x="6007395" y="2480301"/>
            <a:ext cx="5188689" cy="214526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 w="38100">
            <a:solidFill>
              <a:srgbClr val="39A7B9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tay không nhặt mảnh vỡ dễ bị thương.</a:t>
            </a:r>
          </a:p>
        </p:txBody>
      </p:sp>
    </p:spTree>
    <p:extLst>
      <p:ext uri="{BB962C8B-B14F-4D97-AF65-F5344CB8AC3E}">
        <p14:creationId xmlns:p14="http://schemas.microsoft.com/office/powerpoint/2010/main" val="41126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D51D6-3F86-4DF9-AD55-77AEDA32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501" y="661374"/>
            <a:ext cx="5712447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E563A-046F-487F-A636-F8BE0BB58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4" y="1876424"/>
            <a:ext cx="4050221" cy="3552825"/>
          </a:xfrm>
          <a:prstGeom prst="rect">
            <a:avLst/>
          </a:prstGeom>
        </p:spPr>
      </p:pic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783C7945-6BA6-5A2E-4098-104C66F51171}"/>
              </a:ext>
            </a:extLst>
          </p:cNvPr>
          <p:cNvSpPr/>
          <p:nvPr/>
        </p:nvSpPr>
        <p:spPr>
          <a:xfrm>
            <a:off x="6060558" y="2437771"/>
            <a:ext cx="5188689" cy="1464231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 w="38100">
            <a:solidFill>
              <a:srgbClr val="39A7B9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tay gần vòi nước đang sôi dễ bị bỏng.</a:t>
            </a:r>
          </a:p>
        </p:txBody>
      </p:sp>
    </p:spTree>
    <p:extLst>
      <p:ext uri="{BB962C8B-B14F-4D97-AF65-F5344CB8AC3E}">
        <p14:creationId xmlns:p14="http://schemas.microsoft.com/office/powerpoint/2010/main" val="3111096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5D51D6-3F86-4DF9-AD55-77AEDA329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501" y="661374"/>
            <a:ext cx="5712447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EA27CC-5FC3-4FE5-A52D-F073C65E2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324" y="1947862"/>
            <a:ext cx="4090369" cy="3290888"/>
          </a:xfrm>
          <a:prstGeom prst="rect">
            <a:avLst/>
          </a:prstGeom>
        </p:spPr>
      </p:pic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14928C8F-D0D1-4C82-3698-66C37FFCACFB}"/>
              </a:ext>
            </a:extLst>
          </p:cNvPr>
          <p:cNvSpPr/>
          <p:nvPr/>
        </p:nvSpPr>
        <p:spPr>
          <a:xfrm>
            <a:off x="5975498" y="2331446"/>
            <a:ext cx="5188689" cy="214526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5000"/>
            </a:schemeClr>
          </a:solidFill>
          <a:ln w="38100">
            <a:solidFill>
              <a:srgbClr val="39A7B9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 vật vào ổ điện dễ xảy ra tai nạn điện giật</a:t>
            </a:r>
          </a:p>
        </p:txBody>
      </p:sp>
    </p:spTree>
    <p:extLst>
      <p:ext uri="{BB962C8B-B14F-4D97-AF65-F5344CB8AC3E}">
        <p14:creationId xmlns:p14="http://schemas.microsoft.com/office/powerpoint/2010/main" val="305126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CC9C2EA-3243-4BDA-AFA5-697DEE168112}"/>
              </a:ext>
            </a:extLst>
          </p:cNvPr>
          <p:cNvGrpSpPr/>
          <p:nvPr/>
        </p:nvGrpSpPr>
        <p:grpSpPr>
          <a:xfrm>
            <a:off x="478465" y="360257"/>
            <a:ext cx="10942010" cy="1144693"/>
            <a:chOff x="1319216" y="4876799"/>
            <a:chExt cx="5410200" cy="1637409"/>
          </a:xfrm>
        </p:grpSpPr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460FD5E8-0E34-4F17-8063-CF762314E07A}"/>
                </a:ext>
              </a:extLst>
            </p:cNvPr>
            <p:cNvSpPr/>
            <p:nvPr/>
          </p:nvSpPr>
          <p:spPr>
            <a:xfrm>
              <a:off x="1319216" y="5050701"/>
              <a:ext cx="5410200" cy="1463507"/>
            </a:xfrm>
            <a:prstGeom prst="flowChartAlternateProcess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Flowchart: Alternate Process 11">
              <a:extLst>
                <a:ext uri="{FF2B5EF4-FFF2-40B4-BE49-F238E27FC236}">
                  <a16:creationId xmlns:a16="http://schemas.microsoft.com/office/drawing/2014/main" id="{01EF4FF0-7429-45BE-AB7A-6EDA9E3D1F5E}"/>
                </a:ext>
              </a:extLst>
            </p:cNvPr>
            <p:cNvSpPr/>
            <p:nvPr/>
          </p:nvSpPr>
          <p:spPr>
            <a:xfrm>
              <a:off x="1436982" y="4876799"/>
              <a:ext cx="5242868" cy="1537915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Em hãy lựa chọn và sắp xếp các thẻ tình huống có thể gây bỏng, hoặc gây điện giật để hoàn thiện bảng theo mẫu gợi ý dưới đây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488DE9-C1E4-47C4-9A1E-A5C7CE8CA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1824037"/>
            <a:ext cx="4681538" cy="420824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F68969-BF19-48FA-82CF-F92C8C19C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03974"/>
              </p:ext>
            </p:extLst>
          </p:nvPr>
        </p:nvGraphicFramePr>
        <p:xfrm>
          <a:off x="6010276" y="2296509"/>
          <a:ext cx="5514974" cy="1757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6997">
                  <a:extLst>
                    <a:ext uri="{9D8B030D-6E8A-4147-A177-3AD203B41FA5}">
                      <a16:colId xmlns:a16="http://schemas.microsoft.com/office/drawing/2014/main" val="864464001"/>
                    </a:ext>
                  </a:extLst>
                </a:gridCol>
                <a:gridCol w="2757977">
                  <a:extLst>
                    <a:ext uri="{9D8B030D-6E8A-4147-A177-3AD203B41FA5}">
                      <a16:colId xmlns:a16="http://schemas.microsoft.com/office/drawing/2014/main" val="2360282891"/>
                    </a:ext>
                  </a:extLst>
                </a:gridCol>
              </a:tblGrid>
              <a:tr h="856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Tình huống có thể gây bỏng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Tình huống có thể gây điện giật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847306"/>
                  </a:ext>
                </a:extLst>
              </a:tr>
              <a:tr h="7674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47165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A9E9D380-0A7A-4C5C-B173-20AA5CD0F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231" y="4249262"/>
            <a:ext cx="4132379" cy="18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6041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z2hwo10">
      <a:majorFont>
        <a:latin typeface="华康方圆体W7"/>
        <a:ea typeface="华康方圆体W7"/>
        <a:cs typeface=""/>
      </a:majorFont>
      <a:minorFont>
        <a:latin typeface="华康方圆体W7"/>
        <a:ea typeface="华康方圆体W7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110</Words>
  <Application>Microsoft Office PowerPoint</Application>
  <PresentationFormat>Widescreen</PresentationFormat>
  <Paragraphs>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#9Slide02 Noi dung dai</vt:lpstr>
      <vt:lpstr>#9Slide02 Tieu de dai</vt:lpstr>
      <vt:lpstr>Arial</vt:lpstr>
      <vt:lpstr>Calibri</vt:lpstr>
      <vt:lpstr>Cambria</vt:lpstr>
      <vt:lpstr>等线</vt:lpstr>
      <vt:lpstr>Times New Roman</vt:lpstr>
      <vt:lpstr>华康方圆体W7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47</cp:revision>
  <dcterms:created xsi:type="dcterms:W3CDTF">2022-09-19T22:19:00Z</dcterms:created>
  <dcterms:modified xsi:type="dcterms:W3CDTF">2025-11-26T07:49:22Z</dcterms:modified>
</cp:coreProperties>
</file>