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6"/>
  </p:notesMasterIdLst>
  <p:sldIdLst>
    <p:sldId id="333" r:id="rId4"/>
    <p:sldId id="259" r:id="rId5"/>
    <p:sldId id="257" r:id="rId6"/>
    <p:sldId id="330" r:id="rId7"/>
    <p:sldId id="278" r:id="rId8"/>
    <p:sldId id="279" r:id="rId9"/>
    <p:sldId id="263" r:id="rId10"/>
    <p:sldId id="260" r:id="rId11"/>
    <p:sldId id="261" r:id="rId12"/>
    <p:sldId id="318" r:id="rId13"/>
    <p:sldId id="319" r:id="rId14"/>
    <p:sldId id="321" r:id="rId15"/>
    <p:sldId id="262" r:id="rId16"/>
    <p:sldId id="322" r:id="rId17"/>
    <p:sldId id="265" r:id="rId18"/>
    <p:sldId id="323" r:id="rId19"/>
    <p:sldId id="324" r:id="rId20"/>
    <p:sldId id="325" r:id="rId21"/>
    <p:sldId id="326" r:id="rId22"/>
    <p:sldId id="275" r:id="rId23"/>
    <p:sldId id="327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63" d="100"/>
          <a:sy n="63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Th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-3142791" y="-22224"/>
            <a:ext cx="1651615" cy="1550161"/>
          </a:xfrm>
          <a:prstGeom prst="ellipse">
            <a:avLst/>
          </a:prstGeom>
          <a:blipFill dpi="0" rotWithShape="1">
            <a:blip r:embed="rId5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6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2756925"/>
            <a:ext cx="10363200" cy="2184243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vi-VN" sz="6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thầy cô ĐẾN VỚI tiết học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460907" y="3429000"/>
            <a:ext cx="7270188" cy="261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04" tIns="60952" rIns="121904" bIns="60952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899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MÔN: </a:t>
            </a: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TỰ NHIÊN VÀ XÃ HỘI 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121899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Lớp</a:t>
            </a: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3C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121899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Giáo viên: </a:t>
            </a:r>
            <a:r>
              <a:rPr lang="vi-VN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Bùi</a:t>
            </a:r>
            <a:r>
              <a:rPr lang="en-US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Mai Hương</a:t>
            </a:r>
            <a:endParaRPr lang="en-US" alt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05241" y="693502"/>
            <a:ext cx="7564352" cy="12310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 lIns="121904" tIns="60952" rIns="121904" bIns="60952">
            <a:spAutoFit/>
          </a:bodyPr>
          <a:lstStyle/>
          <a:p>
            <a:pPr algn="ctr" defTabSz="1218990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UBND XÃ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</a:p>
          <a:p>
            <a:pPr algn="ctr" defTabSz="121899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 THẮNG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</a:t>
            </a:r>
          </a:p>
        </p:txBody>
      </p:sp>
      <p:pic>
        <p:nvPicPr>
          <p:cNvPr id="2050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2726" y="4384698"/>
            <a:ext cx="3194539" cy="25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1" y="4399647"/>
            <a:ext cx="3194539" cy="25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077218"/>
            <a:chOff x="1211068" y="2574025"/>
            <a:chExt cx="4162301" cy="107721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300873" y="4947638"/>
            <a:ext cx="1651615" cy="1550161"/>
          </a:xfrm>
          <a:prstGeom prst="ellipse">
            <a:avLst/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56832" y="4819301"/>
            <a:ext cx="1651615" cy="1550161"/>
          </a:xfrm>
          <a:prstGeom prst="ellipse">
            <a:avLst/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2579" y="233748"/>
            <a:ext cx="6768199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 LỚP 3- Có Al  tuần 10 môn Công Nghệ</a:t>
            </a:r>
          </a:p>
        </p:txBody>
      </p:sp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417C4D9-D936-CB6E-9A6F-63F3F274C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95" y="49770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68572" y="300942"/>
            <a:ext cx="9364007" cy="447692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111170" y="1542950"/>
            <a:ext cx="7766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81000_vkk9i">
            <a:hlinkClick r:id="" action="ppaction://media"/>
            <a:extLst>
              <a:ext uri="{FF2B5EF4-FFF2-40B4-BE49-F238E27FC236}">
                <a16:creationId xmlns:a16="http://schemas.microsoft.com/office/drawing/2014/main" id="{7E04BA40-0EF6-6AC6-70C3-F4564EF3F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00873" y="4947638"/>
            <a:ext cx="1651615" cy="1550161"/>
          </a:xfrm>
          <a:prstGeom prst="ellipse">
            <a:avLst/>
          </a:prstGeom>
          <a:blipFill dpi="0" rotWithShape="1">
            <a:blip r:embed="rId5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37924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E574ABC9-03F6-4164-AECC-2D2933EF73D9}"/>
              </a:ext>
            </a:extLst>
          </p:cNvPr>
          <p:cNvSpPr txBox="1"/>
          <p:nvPr/>
        </p:nvSpPr>
        <p:spPr>
          <a:xfrm>
            <a:off x="1196995" y="588062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Thứ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ngày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tháng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năm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E5A32-4F31-6DD0-E821-522CBDD60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593" y="1408003"/>
            <a:ext cx="2983372" cy="705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0CD10-0742-A25A-DF3A-532E133F9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040" y="2936433"/>
            <a:ext cx="8520627" cy="2331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54CD6-EC98-59CB-3123-7D2691D6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04" y="888099"/>
            <a:ext cx="179237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3190916" y="199175"/>
            <a:ext cx="1651615" cy="1550161"/>
          </a:xfrm>
          <a:prstGeom prst="ellipse">
            <a:avLst/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379</Words>
  <Application>Microsoft Office PowerPoint</Application>
  <PresentationFormat>Widescreen</PresentationFormat>
  <Paragraphs>56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Georgia</vt:lpstr>
      <vt:lpstr>Pattaya</vt:lpstr>
      <vt:lpstr>Times New Roman</vt:lpstr>
      <vt:lpstr>Wingdings 2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Chào mừng thầy cô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76</cp:revision>
  <dcterms:created xsi:type="dcterms:W3CDTF">2022-07-29T03:02:53Z</dcterms:created>
  <dcterms:modified xsi:type="dcterms:W3CDTF">2025-11-06T07:48:01Z</dcterms:modified>
</cp:coreProperties>
</file>