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  <p:sldMasterId id="2147483707" r:id="rId3"/>
  </p:sldMasterIdLst>
  <p:notesMasterIdLst>
    <p:notesMasterId r:id="rId18"/>
  </p:notesMasterIdLst>
  <p:sldIdLst>
    <p:sldId id="2654" r:id="rId4"/>
    <p:sldId id="257" r:id="rId5"/>
    <p:sldId id="2648" r:id="rId6"/>
    <p:sldId id="2651" r:id="rId7"/>
    <p:sldId id="261" r:id="rId8"/>
    <p:sldId id="1572" r:id="rId9"/>
    <p:sldId id="281" r:id="rId10"/>
    <p:sldId id="282" r:id="rId11"/>
    <p:sldId id="290" r:id="rId12"/>
    <p:sldId id="2652" r:id="rId13"/>
    <p:sldId id="285" r:id="rId14"/>
    <p:sldId id="2647" r:id="rId15"/>
    <p:sldId id="291" r:id="rId16"/>
    <p:sldId id="26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206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78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26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9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85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1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7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3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96C73-C5BB-EC96-EAE4-D8BCA50584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6D4094-9C4D-298F-0518-466958E2E6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BE88B-5BEF-3291-0DB8-B42E6C3184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54E948-4242-0427-3D78-664D6BE1F0D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4415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60AED6-C210-FBBD-EF88-0DA10C2819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4415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C8E80E-FDBC-3AA7-05C0-39D60DE29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4415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svg"/><Relationship Id="rId18" Type="http://schemas.openxmlformats.org/officeDocument/2006/relationships/image" Target="../media/image31.png"/><Relationship Id="rId3" Type="http://schemas.openxmlformats.org/officeDocument/2006/relationships/image" Target="../media/image14.svg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6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svg"/><Relationship Id="rId18" Type="http://schemas.openxmlformats.org/officeDocument/2006/relationships/image" Target="../media/image32.jpeg"/><Relationship Id="rId3" Type="http://schemas.openxmlformats.org/officeDocument/2006/relationships/image" Target="../media/image14.svg"/><Relationship Id="rId21" Type="http://schemas.openxmlformats.org/officeDocument/2006/relationships/image" Target="../media/image35.png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19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6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2756925"/>
            <a:ext cx="10363200" cy="2184243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vi-VN" sz="6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thầy cô ĐẾN VỚI tiết học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460907" y="3429000"/>
            <a:ext cx="7270188" cy="261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04" tIns="60952" rIns="121904" bIns="60952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899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MÔN: </a:t>
            </a: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CÔNG NGHỆ LỚP 3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121899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Sử dụng máy thu </a:t>
            </a:r>
            <a:r>
              <a:rPr lang="vi-VN" altLang="en-US" sz="36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thanh </a:t>
            </a:r>
            <a:r>
              <a:rPr lang="vi-VN" altLang="en-US" sz="36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(T3 </a:t>
            </a: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121899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Giáo viên: </a:t>
            </a:r>
            <a:r>
              <a:rPr lang="vi-VN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Bùi</a:t>
            </a:r>
            <a:r>
              <a:rPr lang="en-US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Mai Hương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05241" y="693502"/>
            <a:ext cx="7564352" cy="12310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 lIns="121904" tIns="60952" rIns="121904" bIns="60952">
            <a:spAutoFit/>
          </a:bodyPr>
          <a:lstStyle/>
          <a:p>
            <a:pPr algn="ctr" defTabSz="1218990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UBND XÃ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</a:p>
          <a:p>
            <a:pPr algn="ctr" defTabSz="1218990">
              <a:lnSpc>
                <a:spcPct val="150000"/>
              </a:lnSpc>
              <a:defRPr/>
            </a:pP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 THẮNG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</a:t>
            </a:r>
          </a:p>
        </p:txBody>
      </p:sp>
      <p:pic>
        <p:nvPicPr>
          <p:cNvPr id="2050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2726" y="4384698"/>
            <a:ext cx="3194539" cy="25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1" y="4399647"/>
            <a:ext cx="3194539" cy="25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C7E16-59C6-CC8E-19AA-F9975F3BB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94154A-BD05-2956-57B2-F3D1AF417CEE}"/>
              </a:ext>
            </a:extLst>
          </p:cNvPr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9FB44D-40AC-EA12-4319-4A30824170D5}"/>
              </a:ext>
            </a:extLst>
          </p:cNvPr>
          <p:cNvSpPr/>
          <p:nvPr/>
        </p:nvSpPr>
        <p:spPr>
          <a:xfrm>
            <a:off x="1932310" y="4981000"/>
            <a:ext cx="8365721" cy="2185545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82A24A9-5FCA-8AF4-BFDF-AB4CA0A35890}"/>
              </a:ext>
            </a:extLst>
          </p:cNvPr>
          <p:cNvSpPr/>
          <p:nvPr/>
        </p:nvSpPr>
        <p:spPr>
          <a:xfrm>
            <a:off x="9017299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8CCDA46-AA85-4FA4-899E-55B8697002A2}"/>
              </a:ext>
            </a:extLst>
          </p:cNvPr>
          <p:cNvSpPr/>
          <p:nvPr/>
        </p:nvSpPr>
        <p:spPr>
          <a:xfrm flipH="1">
            <a:off x="613693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D2E0B7-5AD9-9DEA-C223-CD639B422DAE}"/>
              </a:ext>
            </a:extLst>
          </p:cNvPr>
          <p:cNvSpPr/>
          <p:nvPr/>
        </p:nvSpPr>
        <p:spPr>
          <a:xfrm>
            <a:off x="7905679" y="3754002"/>
            <a:ext cx="2223239" cy="3103998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455ABFD-69C7-18A1-E068-340AC8AA74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72" y="72443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644" y="608290"/>
            <a:ext cx="10446524" cy="136075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tên và nội dung chương trình phát thanh có trong hình 3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21849" y="135252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2210" y="342900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63983" y="6093833"/>
            <a:ext cx="4876800" cy="1028561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7192" y="5243925"/>
            <a:ext cx="3680701" cy="1699815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981580" y="5868612"/>
            <a:ext cx="3562173" cy="1075129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39190" y="2811522"/>
            <a:ext cx="693221" cy="69322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9963" y="1373821"/>
            <a:ext cx="7888908" cy="4239119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9034129" y="3341013"/>
            <a:ext cx="2073144" cy="3597647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8"/>
          <p:cNvSpPr/>
          <p:nvPr/>
        </p:nvSpPr>
        <p:spPr>
          <a:xfrm>
            <a:off x="1345804" y="3238659"/>
            <a:ext cx="1698977" cy="349404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32310" y="4981000"/>
            <a:ext cx="8365721" cy="2185545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017299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13693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905679" y="3754002"/>
            <a:ext cx="2223239" cy="3103998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424" y="1850746"/>
            <a:ext cx="8128705" cy="195901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21849" y="135252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2210" y="3429000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238030" y="1069749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63983" y="6093833"/>
            <a:ext cx="4876800" cy="1028561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7192" y="5243925"/>
            <a:ext cx="3680701" cy="1699815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981580" y="5868612"/>
            <a:ext cx="3562173" cy="1075129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39190" y="2811522"/>
            <a:ext cx="693221" cy="69322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9034129" y="3341013"/>
            <a:ext cx="2073144" cy="3597647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8"/>
          <p:cNvSpPr/>
          <p:nvPr/>
        </p:nvSpPr>
        <p:spPr>
          <a:xfrm>
            <a:off x="1345804" y="3238659"/>
            <a:ext cx="1698977" cy="349404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DC239-F049-E9EA-F286-53C6783CFCBD}"/>
              </a:ext>
            </a:extLst>
          </p:cNvPr>
          <p:cNvPicPr/>
          <p:nvPr/>
        </p:nvPicPr>
        <p:blipFill>
          <a:blip r:embed="rId18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744011" y="340190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B3658-590C-6E80-F6A5-6F5B6A0B12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99706" y="719683"/>
            <a:ext cx="3810330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28D3B6-D6CF-9BBC-3EE1-25760A7F69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5964" y="2016219"/>
            <a:ext cx="7687722" cy="2371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A175B2-0504-D2D4-22C5-BD152379E2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82896" y="4265448"/>
            <a:ext cx="2804403" cy="11766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80ED2-740F-A45F-4319-73B7A9F3D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E79A8C-D59B-8FA8-7D71-07DAEBEEE22A}"/>
              </a:ext>
            </a:extLst>
          </p:cNvPr>
          <p:cNvSpPr/>
          <p:nvPr/>
        </p:nvSpPr>
        <p:spPr>
          <a:xfrm>
            <a:off x="685800" y="743259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267888-824F-5333-82C7-03226B02D9E3}"/>
              </a:ext>
            </a:extLst>
          </p:cNvPr>
          <p:cNvSpPr/>
          <p:nvPr/>
        </p:nvSpPr>
        <p:spPr>
          <a:xfrm>
            <a:off x="1932310" y="4981000"/>
            <a:ext cx="8365721" cy="2185545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3176971-3575-7363-5058-9CCC08F06D90}"/>
              </a:ext>
            </a:extLst>
          </p:cNvPr>
          <p:cNvSpPr/>
          <p:nvPr/>
        </p:nvSpPr>
        <p:spPr>
          <a:xfrm>
            <a:off x="9017299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0F72EE-384C-7998-F94C-62361C09214F}"/>
              </a:ext>
            </a:extLst>
          </p:cNvPr>
          <p:cNvSpPr/>
          <p:nvPr/>
        </p:nvSpPr>
        <p:spPr>
          <a:xfrm flipH="1">
            <a:off x="613693" y="4290000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58EFFA-33CD-E2E5-411C-D78229C46081}"/>
              </a:ext>
            </a:extLst>
          </p:cNvPr>
          <p:cNvSpPr/>
          <p:nvPr/>
        </p:nvSpPr>
        <p:spPr>
          <a:xfrm>
            <a:off x="7905679" y="3754002"/>
            <a:ext cx="2223239" cy="3103998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04EBAFD0-CF35-FEF2-41CD-B05967467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2" y="1244776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786809" y="346710"/>
            <a:ext cx="10600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9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Tại sao trong cùng một thời điểm ông bà, bố mẹ cùng nghe ra đi ô nhưng nội dung chương trình lại khác nhau?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51"/>
            <a:ext cx="7452206" cy="1350964"/>
            <a:chOff x="6035526" y="1478028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8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nhiều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216</Words>
  <Application>Microsoft Office PowerPoint</Application>
  <PresentationFormat>Widescreen</PresentationFormat>
  <Paragraphs>25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Microsoft YaHei</vt:lpstr>
      <vt:lpstr>Microsoft YaHei</vt:lpstr>
      <vt:lpstr>宋体</vt:lpstr>
      <vt:lpstr>#9Slide07 HoneyCream</vt:lpstr>
      <vt:lpstr>Arial</vt:lpstr>
      <vt:lpstr>Calibri</vt:lpstr>
      <vt:lpstr>Cambria</vt:lpstr>
      <vt:lpstr>等线</vt:lpstr>
      <vt:lpstr>Georgia</vt:lpstr>
      <vt:lpstr>SVN-Newton</vt:lpstr>
      <vt:lpstr>Times New Roman</vt:lpstr>
      <vt:lpstr>Wingdings 2</vt:lpstr>
      <vt:lpstr>Office 主题​​</vt:lpstr>
      <vt:lpstr>1_Simple Light</vt:lpstr>
      <vt:lpstr>Office Theme</vt:lpstr>
      <vt:lpstr>Chào mừng thầy cô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2022-07-22T00:57:10Z</dcterms:created>
  <dcterms:modified xsi:type="dcterms:W3CDTF">2025-11-06T08:00:01Z</dcterms:modified>
</cp:coreProperties>
</file>