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6" r:id="rId2"/>
  </p:sldMasterIdLst>
  <p:notesMasterIdLst>
    <p:notesMasterId r:id="rId9"/>
  </p:notesMasterIdLst>
  <p:sldIdLst>
    <p:sldId id="270" r:id="rId3"/>
    <p:sldId id="470" r:id="rId4"/>
    <p:sldId id="271" r:id="rId5"/>
    <p:sldId id="272" r:id="rId6"/>
    <p:sldId id="497" r:id="rId7"/>
    <p:sldId id="29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3A4096-86E5-4D8F-8804-B3F4E910E008}" type="datetimeFigureOut">
              <a:rPr lang="en-US" smtClean="0"/>
              <a:t>11/7/2025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FC4CE-6DA9-4C16-8551-5296684B3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2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B5AF3-2A7E-AF81-AAD0-8E38D96A6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7FFFA75-6C08-1C4E-5B8F-DDD7EB870D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8C0BF3-A0B5-1C5E-556A-CD93C37DA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705702F-CB2F-ED62-626E-D03FBFBE24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1529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4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3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09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71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892"/>
            <a:ext cx="9144000" cy="2387600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567"/>
            <a:ext cx="9144000" cy="1655233"/>
          </a:xfrm>
        </p:spPr>
        <p:txBody>
          <a:bodyPr/>
          <a:lstStyle>
            <a:lvl1pPr marL="0" indent="0" algn="ctr">
              <a:buNone/>
              <a:defRPr sz="1600"/>
            </a:lvl1pPr>
            <a:lvl2pPr marL="304815" indent="0" algn="ctr">
              <a:buNone/>
              <a:defRPr sz="1333"/>
            </a:lvl2pPr>
            <a:lvl3pPr marL="609630" indent="0" algn="ctr">
              <a:buNone/>
              <a:defRPr sz="1200"/>
            </a:lvl3pPr>
            <a:lvl4pPr marL="914446" indent="0" algn="ctr">
              <a:buNone/>
              <a:defRPr sz="1067"/>
            </a:lvl4pPr>
            <a:lvl5pPr marL="1219261" indent="0" algn="ctr">
              <a:buNone/>
              <a:defRPr sz="1067"/>
            </a:lvl5pPr>
            <a:lvl6pPr marL="1524076" indent="0" algn="ctr">
              <a:buNone/>
              <a:defRPr sz="1067"/>
            </a:lvl6pPr>
            <a:lvl7pPr marL="1828891" indent="0" algn="ctr">
              <a:buNone/>
              <a:defRPr sz="1067"/>
            </a:lvl7pPr>
            <a:lvl8pPr marL="2133707" indent="0" algn="ctr">
              <a:buNone/>
              <a:defRPr sz="1067"/>
            </a:lvl8pPr>
            <a:lvl9pPr marL="2438522" indent="0" algn="ctr">
              <a:buNone/>
              <a:defRPr sz="1067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421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3539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0267"/>
            <a:ext cx="10515600" cy="285220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992"/>
            <a:ext cx="10515600" cy="149965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663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6800" y="1825625"/>
            <a:ext cx="5207000" cy="43518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2248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609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692"/>
            <a:ext cx="5157259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6"/>
            <a:ext cx="5157259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692"/>
            <a:ext cx="5183717" cy="82338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511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334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099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32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678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6434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1709" cy="1600200"/>
          </a:xfrm>
        </p:spPr>
        <p:txBody>
          <a:bodyPr anchor="b"/>
          <a:lstStyle>
            <a:lvl1pPr>
              <a:defRPr sz="2133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1709" cy="3812117"/>
          </a:xfrm>
        </p:spPr>
        <p:txBody>
          <a:bodyPr/>
          <a:lstStyle>
            <a:lvl1pPr marL="0" indent="0">
              <a:buNone/>
              <a:defRPr sz="1067"/>
            </a:lvl1pPr>
            <a:lvl2pPr marL="304815" indent="0">
              <a:buNone/>
              <a:defRPr sz="933"/>
            </a:lvl2pPr>
            <a:lvl3pPr marL="609630" indent="0">
              <a:buNone/>
              <a:defRPr sz="800"/>
            </a:lvl3pPr>
            <a:lvl4pPr marL="914446" indent="0">
              <a:buNone/>
              <a:defRPr sz="667"/>
            </a:lvl4pPr>
            <a:lvl5pPr marL="1219261" indent="0">
              <a:buNone/>
              <a:defRPr sz="667"/>
            </a:lvl5pPr>
            <a:lvl6pPr marL="1524076" indent="0">
              <a:buNone/>
              <a:defRPr sz="667"/>
            </a:lvl6pPr>
            <a:lvl7pPr marL="1828891" indent="0">
              <a:buNone/>
              <a:defRPr sz="667"/>
            </a:lvl7pPr>
            <a:lvl8pPr marL="2133707" indent="0">
              <a:buNone/>
              <a:defRPr sz="667"/>
            </a:lvl8pPr>
            <a:lvl9pPr marL="2438522" indent="0">
              <a:buNone/>
              <a:defRPr sz="6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785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2042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23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85100" cy="581236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8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62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21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814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260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9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2025/11/7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77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326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6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95BD6-C34D-4EEE-AFC5-6D530BA94836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52DCB5-B26B-4C7B-9391-9E3DAB54E0AE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2"/>
          <p:cNvSpPr/>
          <p:nvPr userDrawn="1"/>
        </p:nvSpPr>
        <p:spPr>
          <a:xfrm rot="16200000">
            <a:off x="2667000" y="-26797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13"/>
            <a:stretch>
              <a:fillRect l="-16666" r="-16666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-503284" y="4550908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9" name="Freeform 4"/>
          <p:cNvSpPr/>
          <p:nvPr userDrawn="1"/>
        </p:nvSpPr>
        <p:spPr>
          <a:xfrm flipH="1">
            <a:off x="-19749" y="3481494"/>
            <a:ext cx="12196331" cy="5015741"/>
          </a:xfrm>
          <a:custGeom>
            <a:avLst/>
            <a:gdLst/>
            <a:ahLst/>
            <a:cxnLst/>
            <a:rect l="l" t="t" r="r" b="b"/>
            <a:pathLst>
              <a:path w="18294497" h="7523612">
                <a:moveTo>
                  <a:pt x="18294497" y="0"/>
                </a:moveTo>
                <a:lnTo>
                  <a:pt x="0" y="0"/>
                </a:lnTo>
                <a:lnTo>
                  <a:pt x="0" y="7523612"/>
                </a:lnTo>
                <a:lnTo>
                  <a:pt x="18294497" y="7523612"/>
                </a:lnTo>
                <a:lnTo>
                  <a:pt x="18294497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0" name="Freeform 14"/>
          <p:cNvSpPr/>
          <p:nvPr userDrawn="1"/>
        </p:nvSpPr>
        <p:spPr>
          <a:xfrm flipH="1">
            <a:off x="4011232" y="592748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7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7" y="2248867"/>
                </a:lnTo>
                <a:lnTo>
                  <a:pt x="6334837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1" name="Freeform 15"/>
          <p:cNvSpPr/>
          <p:nvPr userDrawn="1"/>
        </p:nvSpPr>
        <p:spPr>
          <a:xfrm flipH="1">
            <a:off x="8145600" y="6050154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6334838" y="0"/>
                </a:moveTo>
                <a:lnTo>
                  <a:pt x="0" y="0"/>
                </a:lnTo>
                <a:lnTo>
                  <a:pt x="0" y="2248867"/>
                </a:lnTo>
                <a:lnTo>
                  <a:pt x="6334838" y="2248867"/>
                </a:lnTo>
                <a:lnTo>
                  <a:pt x="6334838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Freeform 13"/>
          <p:cNvSpPr/>
          <p:nvPr userDrawn="1"/>
        </p:nvSpPr>
        <p:spPr>
          <a:xfrm>
            <a:off x="-123136" y="5804813"/>
            <a:ext cx="4223225" cy="1499245"/>
          </a:xfrm>
          <a:custGeom>
            <a:avLst/>
            <a:gdLst/>
            <a:ahLst/>
            <a:cxnLst/>
            <a:rect l="l" t="t" r="r" b="b"/>
            <a:pathLst>
              <a:path w="6334838" h="2248867">
                <a:moveTo>
                  <a:pt x="0" y="0"/>
                </a:moveTo>
                <a:lnTo>
                  <a:pt x="6334838" y="0"/>
                </a:lnTo>
                <a:lnTo>
                  <a:pt x="6334838" y="2248868"/>
                </a:lnTo>
                <a:lnTo>
                  <a:pt x="0" y="224886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3" name="Rectangle 12"/>
          <p:cNvSpPr/>
          <p:nvPr userDrawn="1"/>
        </p:nvSpPr>
        <p:spPr>
          <a:xfrm>
            <a:off x="642816" y="565967"/>
            <a:ext cx="10922000" cy="554504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solidFill>
              <a:srgbClr val="EA65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F02D047-DBFF-9B71-C4A8-EFC7CC7F73E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102117"/>
            <a:ext cx="1414000" cy="1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7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09630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8" indent="-152408" algn="l" defTabSz="60963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7.sv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1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/>
          <p:nvPr/>
        </p:nvSpPr>
        <p:spPr>
          <a:xfrm>
            <a:off x="1311082" y="916546"/>
            <a:ext cx="9425934" cy="3976657"/>
          </a:xfrm>
          <a:custGeom>
            <a:avLst/>
            <a:gdLst/>
            <a:ahLst/>
            <a:cxnLst/>
            <a:rect l="l" t="t" r="r" b="b"/>
            <a:pathLst>
              <a:path w="13500994" h="5964985">
                <a:moveTo>
                  <a:pt x="0" y="0"/>
                </a:moveTo>
                <a:lnTo>
                  <a:pt x="13500994" y="0"/>
                </a:lnTo>
                <a:lnTo>
                  <a:pt x="13500994" y="5964985"/>
                </a:lnTo>
                <a:lnTo>
                  <a:pt x="0" y="596498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000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03729" y="1755046"/>
            <a:ext cx="8864352" cy="2739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010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圆角矩形 1">
            <a:extLst>
              <a:ext uri="{FF2B5EF4-FFF2-40B4-BE49-F238E27FC236}">
                <a16:creationId xmlns:a16="http://schemas.microsoft.com/office/drawing/2014/main" id="{5E58772C-DF0C-46F5-9A8F-DE45BCDCC777}"/>
              </a:ext>
            </a:extLst>
          </p:cNvPr>
          <p:cNvSpPr/>
          <p:nvPr/>
        </p:nvSpPr>
        <p:spPr>
          <a:xfrm>
            <a:off x="3052814" y="0"/>
            <a:ext cx="681672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lang="en-US" altLang="zh-CN" sz="4000" kern="0" dirty="0" err="1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lang="en-US" altLang="zh-CN" sz="4000" kern="0" dirty="0">
                <a:solidFill>
                  <a:prstClr val="black"/>
                </a:solidFill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17EE0C-74DB-439C-8BD7-D61067FB8F14}"/>
              </a:ext>
            </a:extLst>
          </p:cNvPr>
          <p:cNvPicPr/>
          <p:nvPr/>
        </p:nvPicPr>
        <p:blipFill>
          <a:blip r:embed="rId4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4068910" y="700405"/>
            <a:ext cx="4245610" cy="1057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7B0C7E-54BA-B5A8-F88D-F829A5C09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615" y="886509"/>
            <a:ext cx="2651990" cy="7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DF317-F357-6836-3579-3C160C938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488" y="1681051"/>
            <a:ext cx="7599770" cy="253691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9595A64-678F-336F-3352-2F45D45EAE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3697" y="123136"/>
            <a:ext cx="1498083" cy="14980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378" y="1097564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401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033" y="982266"/>
            <a:ext cx="9425233" cy="3974937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-641254" y="4351985"/>
            <a:ext cx="13022398" cy="2753149"/>
          </a:xfrm>
          <a:custGeom>
            <a:avLst/>
            <a:gdLst/>
            <a:ahLst/>
            <a:cxnLst/>
            <a:rect l="l" t="t" r="r" b="b"/>
            <a:pathLst>
              <a:path w="19533597" h="4129724">
                <a:moveTo>
                  <a:pt x="0" y="0"/>
                </a:moveTo>
                <a:lnTo>
                  <a:pt x="19533596" y="0"/>
                </a:lnTo>
                <a:lnTo>
                  <a:pt x="19533596" y="4129725"/>
                </a:lnTo>
                <a:lnTo>
                  <a:pt x="0" y="41297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0289326" y="-739905"/>
            <a:ext cx="5685917" cy="4294742"/>
          </a:xfrm>
          <a:custGeom>
            <a:avLst/>
            <a:gdLst/>
            <a:ahLst/>
            <a:cxnLst/>
            <a:rect l="l" t="t" r="r" b="b"/>
            <a:pathLst>
              <a:path w="6237351" h="4114800">
                <a:moveTo>
                  <a:pt x="0" y="0"/>
                </a:moveTo>
                <a:lnTo>
                  <a:pt x="6237351" y="0"/>
                </a:lnTo>
                <a:lnTo>
                  <a:pt x="62373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0000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16855" y="2410592"/>
            <a:ext cx="1979061" cy="4373617"/>
          </a:xfrm>
          <a:custGeom>
            <a:avLst/>
            <a:gdLst/>
            <a:ahLst/>
            <a:cxnLst/>
            <a:rect l="l" t="t" r="r" b="b"/>
            <a:pathLst>
              <a:path w="2968592" h="6560425">
                <a:moveTo>
                  <a:pt x="0" y="0"/>
                </a:moveTo>
                <a:lnTo>
                  <a:pt x="2968593" y="0"/>
                </a:lnTo>
                <a:lnTo>
                  <a:pt x="2968593" y="6560425"/>
                </a:lnTo>
                <a:lnTo>
                  <a:pt x="0" y="65604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04801" y="424463"/>
            <a:ext cx="1403171" cy="1371600"/>
          </a:xfrm>
          <a:custGeom>
            <a:avLst/>
            <a:gdLst/>
            <a:ahLst/>
            <a:cxnLst/>
            <a:rect l="l" t="t" r="r" b="b"/>
            <a:pathLst>
              <a:path w="2104757" h="2057400">
                <a:moveTo>
                  <a:pt x="0" y="0"/>
                </a:moveTo>
                <a:lnTo>
                  <a:pt x="2104757" y="0"/>
                </a:lnTo>
                <a:lnTo>
                  <a:pt x="210475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9204746" y="3225800"/>
            <a:ext cx="2194560" cy="2743200"/>
          </a:xfrm>
          <a:custGeom>
            <a:avLst/>
            <a:gdLst/>
            <a:ahLst/>
            <a:cxnLst/>
            <a:rect l="l" t="t" r="r" b="b"/>
            <a:pathLst>
              <a:path w="3291840" h="4114800">
                <a:moveTo>
                  <a:pt x="0" y="0"/>
                </a:moveTo>
                <a:lnTo>
                  <a:pt x="3291840" y="0"/>
                </a:lnTo>
                <a:lnTo>
                  <a:pt x="329184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23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6E18D9-8B99-80E4-275A-54F98A665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CE2D2A5C-BA9E-E41F-B6CD-F33C5AE946D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2A693AD5-4ADA-D6BF-C0A4-6F6FD13A1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FC2A5369-9C67-9078-38D8-B5D5BE8A3668}"/>
                </a:ext>
              </a:extLst>
            </p:cNvPr>
            <p:cNvSpPr/>
            <p:nvPr/>
          </p:nvSpPr>
          <p:spPr>
            <a:xfrm>
              <a:off x="251642" y="216678"/>
              <a:ext cx="11724458" cy="646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0EDBA67-C25C-7E70-7B25-1A8CF6A8D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63" y="604837"/>
            <a:ext cx="10248014" cy="578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63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183B9C96-D142-1243-6A18-AF8A8360A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157" y="864729"/>
            <a:ext cx="8254699" cy="2853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11</Words>
  <Application>Microsoft Office PowerPoint</Application>
  <PresentationFormat>Widescreen</PresentationFormat>
  <Paragraphs>4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等线</vt:lpstr>
      <vt:lpstr>等线 Light</vt:lpstr>
      <vt:lpstr>FZHei-B01S</vt:lpstr>
      <vt:lpstr>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41</cp:revision>
  <dcterms:created xsi:type="dcterms:W3CDTF">2022-07-19T02:01:03Z</dcterms:created>
  <dcterms:modified xsi:type="dcterms:W3CDTF">2025-11-07T03:09:04Z</dcterms:modified>
</cp:coreProperties>
</file>