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"/>
  </p:notesMasterIdLst>
  <p:sldIdLst>
    <p:sldId id="257" r:id="rId3"/>
    <p:sldId id="261" r:id="rId4"/>
    <p:sldId id="263" r:id="rId5"/>
    <p:sldId id="319" r:id="rId6"/>
    <p:sldId id="320" r:id="rId7"/>
    <p:sldId id="321" r:id="rId8"/>
    <p:sldId id="328" r:id="rId9"/>
    <p:sldId id="323" r:id="rId10"/>
    <p:sldId id="3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B1A6C-22CD-4A72-BB16-F1A968209B1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75520-7C83-4341-BAD2-B125F53DE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73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5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05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02623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77471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6649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37610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53024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41BD2F-E492-8337-DE42-2D564AD83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330C12-6C1A-FCBF-BDD5-77A47753CB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522" y="231228"/>
            <a:ext cx="11530956" cy="64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020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27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061FEE-56D5-4BA9-AC75-184C9A67A85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A2E7F3-096B-413D-B2D4-5725623671A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5BED0DE-B3D7-4C5F-BF74-E8D4D7A53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F95A1B-65AB-4309-ACCC-E1390B66B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 descr="图片包含 镜子, 事情&#10;&#10;已生成高可信度的说明">
              <a:extLst>
                <a:ext uri="{FF2B5EF4-FFF2-40B4-BE49-F238E27FC236}">
                  <a16:creationId xmlns:a16="http://schemas.microsoft.com/office/drawing/2014/main" id="{C11A98B6-6E0B-4DD7-835F-2FE23E9BE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A860EF8-90D3-1EF4-A0A3-FDE5DF666C6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AC9642-C8ED-D0EF-4199-3B6DFD8AACD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0522" y="231228"/>
            <a:ext cx="11530956" cy="64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745D73-7B4C-441A-87AB-F1D46B17C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DBD88F-D554-4A28-8A3E-AB38D460F4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镜子, 事情&#10;&#10;已生成高可信度的说明">
            <a:extLst>
              <a:ext uri="{FF2B5EF4-FFF2-40B4-BE49-F238E27FC236}">
                <a16:creationId xmlns:a16="http://schemas.microsoft.com/office/drawing/2014/main" id="{84B41FDB-EF60-4A8E-AAD8-F05DE78861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9" y="198749"/>
            <a:ext cx="11803802" cy="6460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9E9467-D126-4F9B-A42F-FF6AAC6F4A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3" y="1035673"/>
            <a:ext cx="3156722" cy="4786653"/>
          </a:xfrm>
          <a:prstGeom prst="rect">
            <a:avLst/>
          </a:prstGeom>
        </p:spPr>
      </p:pic>
      <p:pic>
        <p:nvPicPr>
          <p:cNvPr id="19" name="图片 18" descr="图片包含 文字, 事情&#10;&#10;已生成极高可信度的说明">
            <a:extLst>
              <a:ext uri="{FF2B5EF4-FFF2-40B4-BE49-F238E27FC236}">
                <a16:creationId xmlns:a16="http://schemas.microsoft.com/office/drawing/2014/main" id="{637E3C2A-7C8C-4353-9827-E5F99C1BBE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49" y="319416"/>
            <a:ext cx="2310140" cy="1432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99F07F-B9A9-419A-8FC3-151EED80CB57}"/>
              </a:ext>
            </a:extLst>
          </p:cNvPr>
          <p:cNvSpPr txBox="1"/>
          <p:nvPr/>
        </p:nvSpPr>
        <p:spPr>
          <a:xfrm>
            <a:off x="3931331" y="752925"/>
            <a:ext cx="5597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73C9FC-AFED-4825-97DF-249B726E9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0616" y="1079055"/>
            <a:ext cx="3078747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8A9EF7-D761-493D-9554-718F0C54982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18" y="4273122"/>
            <a:ext cx="3638874" cy="2729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91EADA-A1A3-64A6-04C2-4153C94F53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276" y="2586971"/>
            <a:ext cx="12192000" cy="24921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C0A0FA-B3E3-0F58-C365-F495FBCDDD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4055" y="2039361"/>
            <a:ext cx="2639797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97F86A-43CE-4330-BD1C-D7E5F3D5A78D}"/>
              </a:ext>
            </a:extLst>
          </p:cNvPr>
          <p:cNvSpPr txBox="1"/>
          <p:nvPr/>
        </p:nvSpPr>
        <p:spPr>
          <a:xfrm>
            <a:off x="1021080" y="457200"/>
            <a:ext cx="1040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Em hãy cùng bạn sử dụng điều khiển từ xa để thực hiện các yêu cầu sau: bật, tắt nguồn; điều chỉnh kênh; điều chỉnh âm lượng theo gợi ý.</a:t>
            </a:r>
            <a:endParaRPr lang="en-US" sz="2400" b="1" dirty="0"/>
          </a:p>
        </p:txBody>
      </p:sp>
      <p:pic>
        <p:nvPicPr>
          <p:cNvPr id="1026" name="Picture 2" descr="REMOTE ĐIỀU KHIỂN TIVI SAMSUNG LED/LCD NGẮN XỊN | Shopee Việt Nam">
            <a:extLst>
              <a:ext uri="{FF2B5EF4-FFF2-40B4-BE49-F238E27FC236}">
                <a16:creationId xmlns:a16="http://schemas.microsoft.com/office/drawing/2014/main" id="{9A0720CE-8089-4E17-AB97-DBDC88DF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40" y="143764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B38D7-5769-41AC-B2BB-618049B8763A}"/>
              </a:ext>
            </a:extLst>
          </p:cNvPr>
          <p:cNvCxnSpPr>
            <a:cxnSpLocks/>
          </p:cNvCxnSpPr>
          <p:nvPr/>
        </p:nvCxnSpPr>
        <p:spPr>
          <a:xfrm>
            <a:off x="4734560" y="1798320"/>
            <a:ext cx="1148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594686-2B04-4191-B936-2FB762CA45F4}"/>
              </a:ext>
            </a:extLst>
          </p:cNvPr>
          <p:cNvSpPr txBox="1"/>
          <p:nvPr/>
        </p:nvSpPr>
        <p:spPr>
          <a:xfrm>
            <a:off x="1666240" y="1437640"/>
            <a:ext cx="339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Sử dụng nút ON/OFF để bật ti vi.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B33971-D63A-4BF7-9E44-EB3244808FCD}"/>
              </a:ext>
            </a:extLst>
          </p:cNvPr>
          <p:cNvSpPr/>
          <p:nvPr/>
        </p:nvSpPr>
        <p:spPr>
          <a:xfrm>
            <a:off x="787400" y="143764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1</a:t>
            </a:r>
            <a:endParaRPr lang="en-US" sz="36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795A82D-F8FD-43A1-8FD7-7761179B3449}"/>
              </a:ext>
            </a:extLst>
          </p:cNvPr>
          <p:cNvCxnSpPr/>
          <p:nvPr/>
        </p:nvCxnSpPr>
        <p:spPr>
          <a:xfrm>
            <a:off x="4671060" y="3429000"/>
            <a:ext cx="1148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DCC2E23-C297-45AC-A426-9795AC8665D6}"/>
              </a:ext>
            </a:extLst>
          </p:cNvPr>
          <p:cNvSpPr txBox="1"/>
          <p:nvPr/>
        </p:nvSpPr>
        <p:spPr>
          <a:xfrm>
            <a:off x="1602740" y="3068320"/>
            <a:ext cx="322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Sử dụng nút điều chỉnh âm lượng để tăng/giảm âm lượng.</a:t>
            </a:r>
            <a:endParaRPr lang="en-US" sz="2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18B90E-911B-4878-B9BA-D4C0CA9841FA}"/>
              </a:ext>
            </a:extLst>
          </p:cNvPr>
          <p:cNvSpPr/>
          <p:nvPr/>
        </p:nvSpPr>
        <p:spPr>
          <a:xfrm>
            <a:off x="723900" y="306832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2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4A2699-DFBA-46CD-8BF9-5AF334550911}"/>
              </a:ext>
            </a:extLst>
          </p:cNvPr>
          <p:cNvSpPr/>
          <p:nvPr/>
        </p:nvSpPr>
        <p:spPr>
          <a:xfrm>
            <a:off x="5819140" y="3068320"/>
            <a:ext cx="36830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B4B53D-9510-49C5-9642-7B254A1992D3}"/>
              </a:ext>
            </a:extLst>
          </p:cNvPr>
          <p:cNvCxnSpPr>
            <a:cxnSpLocks/>
          </p:cNvCxnSpPr>
          <p:nvPr/>
        </p:nvCxnSpPr>
        <p:spPr>
          <a:xfrm>
            <a:off x="6864985" y="3450359"/>
            <a:ext cx="1246505" cy="120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3B5DC3B-9036-49C8-BBDD-113B08313341}"/>
              </a:ext>
            </a:extLst>
          </p:cNvPr>
          <p:cNvSpPr/>
          <p:nvPr/>
        </p:nvSpPr>
        <p:spPr>
          <a:xfrm>
            <a:off x="7760970" y="155194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4</a:t>
            </a:r>
            <a:endParaRPr lang="en-US" sz="3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972EF7-CE25-4193-9B11-9D7E6065158D}"/>
              </a:ext>
            </a:extLst>
          </p:cNvPr>
          <p:cNvSpPr/>
          <p:nvPr/>
        </p:nvSpPr>
        <p:spPr>
          <a:xfrm>
            <a:off x="5843270" y="1972935"/>
            <a:ext cx="101473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6F9E5A-AAAF-4198-875D-6E8FA5F4520B}"/>
              </a:ext>
            </a:extLst>
          </p:cNvPr>
          <p:cNvSpPr txBox="1"/>
          <p:nvPr/>
        </p:nvSpPr>
        <p:spPr>
          <a:xfrm>
            <a:off x="8559800" y="2384851"/>
            <a:ext cx="339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Điều chỉnh kênh</a:t>
            </a:r>
            <a:endParaRPr lang="en-US" sz="2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83B568-C2BD-4F7E-876F-CF821587A363}"/>
              </a:ext>
            </a:extLst>
          </p:cNvPr>
          <p:cNvSpPr/>
          <p:nvPr/>
        </p:nvSpPr>
        <p:spPr>
          <a:xfrm>
            <a:off x="7760970" y="2384851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3</a:t>
            </a:r>
            <a:endParaRPr lang="en-US" sz="3600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920985C-0B70-45A1-A7C8-65A7CD27C79F}"/>
              </a:ext>
            </a:extLst>
          </p:cNvPr>
          <p:cNvCxnSpPr>
            <a:cxnSpLocks/>
          </p:cNvCxnSpPr>
          <p:nvPr/>
        </p:nvCxnSpPr>
        <p:spPr>
          <a:xfrm>
            <a:off x="6887845" y="2343773"/>
            <a:ext cx="1223645" cy="870049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5C668EA-9C59-4D30-B8AD-66EAFD755C28}"/>
              </a:ext>
            </a:extLst>
          </p:cNvPr>
          <p:cNvSpPr txBox="1"/>
          <p:nvPr/>
        </p:nvSpPr>
        <p:spPr>
          <a:xfrm>
            <a:off x="8001000" y="2982990"/>
            <a:ext cx="441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Cách 1: Sử dụng các phím số</a:t>
            </a:r>
            <a:endParaRPr lang="en-US" sz="24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D45D053-1B90-4F2F-86F1-A48F0464D615}"/>
              </a:ext>
            </a:extLst>
          </p:cNvPr>
          <p:cNvSpPr/>
          <p:nvPr/>
        </p:nvSpPr>
        <p:spPr>
          <a:xfrm>
            <a:off x="6501130" y="3068320"/>
            <a:ext cx="36830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B23DA6-DDF5-4E15-B426-55F497E2E219}"/>
              </a:ext>
            </a:extLst>
          </p:cNvPr>
          <p:cNvSpPr txBox="1"/>
          <p:nvPr/>
        </p:nvSpPr>
        <p:spPr>
          <a:xfrm>
            <a:off x="8021955" y="3284173"/>
            <a:ext cx="441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Cách 2: Sử dụng nút P</a:t>
            </a:r>
            <a:endParaRPr lang="en-US" sz="2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68D084-CDE1-4637-B1C8-8C10C4EB4DF9}"/>
              </a:ext>
            </a:extLst>
          </p:cNvPr>
          <p:cNvSpPr txBox="1"/>
          <p:nvPr/>
        </p:nvSpPr>
        <p:spPr>
          <a:xfrm>
            <a:off x="8497570" y="1551940"/>
            <a:ext cx="280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Sử dụng nút ON/OFF để tắt ti vi.</a:t>
            </a:r>
            <a:endParaRPr lang="en-US" sz="2400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B75251E-5518-4EFE-A737-952F3ED038A7}"/>
              </a:ext>
            </a:extLst>
          </p:cNvPr>
          <p:cNvCxnSpPr>
            <a:cxnSpLocks/>
          </p:cNvCxnSpPr>
          <p:nvPr/>
        </p:nvCxnSpPr>
        <p:spPr>
          <a:xfrm>
            <a:off x="6187440" y="1798320"/>
            <a:ext cx="157353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45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42" grpId="0"/>
      <p:bldP spid="43" grpId="0" animBg="1"/>
      <p:bldP spid="7" grpId="0" animBg="1"/>
      <p:bldP spid="48" grpId="0" animBg="1"/>
      <p:bldP spid="50" grpId="0" animBg="1"/>
      <p:bldP spid="51" grpId="0"/>
      <p:bldP spid="52" grpId="0" animBg="1"/>
      <p:bldP spid="58" grpId="0"/>
      <p:bldP spid="88" grpId="0" animBg="1"/>
      <p:bldP spid="89" grpId="0"/>
      <p:bldP spid="90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573127" y="2572856"/>
            <a:ext cx="2595109" cy="1491771"/>
          </a:xfrm>
          <a:prstGeom prst="chevron">
            <a:avLst>
              <a:gd name="adj" fmla="val 25780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印品黑体" panose="00000500000000000000" pitchFamily="2" charset="-122"/>
              </a:rPr>
              <a:t>Bước 2: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009" noProof="0" dirty="0">
                <a:solidFill>
                  <a:srgbClr val="F8F8F8"/>
                </a:solidFill>
                <a:ea typeface="印品黑体" panose="00000500000000000000" pitchFamily="2" charset="-122"/>
              </a:rPr>
              <a:t>Điều chỉnh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â</a:t>
            </a:r>
            <a:r>
              <a:rPr lang="vi-VN" altLang="zh-CN" sz="3009" noProof="0" dirty="0">
                <a:solidFill>
                  <a:srgbClr val="F8F8F8"/>
                </a:solidFill>
                <a:ea typeface="印品黑体" panose="00000500000000000000" pitchFamily="2" charset="-122"/>
              </a:rPr>
              <a:t>m lượng</a:t>
            </a:r>
            <a:endParaRPr kumimoji="0" lang="en-US" altLang="zh-CN" sz="3009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ea typeface="印品黑体" panose="00000500000000000000" pitchFamily="2" charset="-122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128147" y="2572856"/>
            <a:ext cx="2595109" cy="1491771"/>
          </a:xfrm>
          <a:prstGeom prst="homePlate">
            <a:avLst>
              <a:gd name="adj" fmla="val 30492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t>Bước</a:t>
            </a:r>
            <a:r>
              <a:rPr kumimoji="0" lang="vi-VN" altLang="zh-CN" sz="3009" b="0" i="0" u="none" strike="noStrike" kern="1200" cap="none" spc="0" normalizeH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t> 1: 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t>Bật ti vi</a:t>
            </a:r>
            <a:endParaRPr kumimoji="0" lang="en-US" altLang="zh-CN" sz="3009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018106" y="2572856"/>
            <a:ext cx="2595109" cy="1491771"/>
          </a:xfrm>
          <a:prstGeom prst="chevron">
            <a:avLst>
              <a:gd name="adj" fmla="val 25780"/>
            </a:avLst>
          </a:prstGeom>
          <a:solidFill>
            <a:srgbClr val="0070C0"/>
          </a:solidFill>
          <a:ln>
            <a:noFill/>
          </a:ln>
        </p:spPr>
        <p:txBody>
          <a:bodyPr wrap="none" anchor="ctr"/>
          <a:lstStyle/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Bước 3: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Điều chỉnh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kênh</a:t>
            </a:r>
            <a:endParaRPr lang="en-US" altLang="zh-CN" sz="3009" dirty="0">
              <a:solidFill>
                <a:srgbClr val="F8F8F8"/>
              </a:solidFill>
              <a:ea typeface="印品黑体" panose="00000500000000000000" pitchFamily="2" charset="-122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8460700" y="2572856"/>
            <a:ext cx="3304579" cy="1491771"/>
          </a:xfrm>
          <a:prstGeom prst="chevron">
            <a:avLst>
              <a:gd name="adj" fmla="val 25780"/>
            </a:avLst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Bước 4: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Tắt ti vi khi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không sử dụng</a:t>
            </a:r>
            <a:endParaRPr lang="en-US" altLang="zh-CN" sz="3009" dirty="0">
              <a:solidFill>
                <a:srgbClr val="F8F8F8"/>
              </a:solidFill>
              <a:ea typeface="印品黑体" panose="00000500000000000000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3BE5E-0F57-4BBE-977E-3FD2AF5BAAB8}"/>
              </a:ext>
            </a:extLst>
          </p:cNvPr>
          <p:cNvSpPr txBox="1"/>
          <p:nvPr/>
        </p:nvSpPr>
        <p:spPr>
          <a:xfrm>
            <a:off x="1889760" y="924560"/>
            <a:ext cx="904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Các bước dùng điều khiển ti vi: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4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id="{826769B3-0F9D-4406-9300-961A91FAB16B}"/>
              </a:ext>
            </a:extLst>
          </p:cNvPr>
          <p:cNvSpPr/>
          <p:nvPr/>
        </p:nvSpPr>
        <p:spPr>
          <a:xfrm flipH="1">
            <a:off x="5679438" y="2206735"/>
            <a:ext cx="5423989" cy="12222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 nhỏ xem ti vi không đúng cách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6AEDC1-1135-4337-B0D7-623B0089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76" y="542972"/>
            <a:ext cx="7010400" cy="9437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07440B-B071-415B-B092-708255A8EF0A}"/>
              </a:ext>
            </a:extLst>
          </p:cNvPr>
          <p:cNvSpPr txBox="1"/>
          <p:nvPr/>
        </p:nvSpPr>
        <p:spPr>
          <a:xfrm>
            <a:off x="5902960" y="4505362"/>
            <a:ext cx="6035040" cy="2062103"/>
          </a:xfrm>
          <a:custGeom>
            <a:avLst/>
            <a:gdLst>
              <a:gd name="connsiteX0" fmla="*/ 0 w 6035040"/>
              <a:gd name="connsiteY0" fmla="*/ 0 h 2062103"/>
              <a:gd name="connsiteX1" fmla="*/ 6035040 w 6035040"/>
              <a:gd name="connsiteY1" fmla="*/ 0 h 2062103"/>
              <a:gd name="connsiteX2" fmla="*/ 6035040 w 6035040"/>
              <a:gd name="connsiteY2" fmla="*/ 2062103 h 2062103"/>
              <a:gd name="connsiteX3" fmla="*/ 0 w 6035040"/>
              <a:gd name="connsiteY3" fmla="*/ 2062103 h 2062103"/>
              <a:gd name="connsiteX4" fmla="*/ 0 w 6035040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5040" h="2062103" fill="none" extrusionOk="0">
                <a:moveTo>
                  <a:pt x="0" y="0"/>
                </a:moveTo>
                <a:cubicBezTo>
                  <a:pt x="2002937" y="5222"/>
                  <a:pt x="3352414" y="24918"/>
                  <a:pt x="6035040" y="0"/>
                </a:cubicBezTo>
                <a:cubicBezTo>
                  <a:pt x="5873795" y="602541"/>
                  <a:pt x="5991280" y="1321515"/>
                  <a:pt x="6035040" y="2062103"/>
                </a:cubicBezTo>
                <a:cubicBezTo>
                  <a:pt x="5120810" y="1897342"/>
                  <a:pt x="2776419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6035040" h="2062103" stroke="0" extrusionOk="0">
                <a:moveTo>
                  <a:pt x="0" y="0"/>
                </a:moveTo>
                <a:cubicBezTo>
                  <a:pt x="2808705" y="11849"/>
                  <a:pt x="4146140" y="-161459"/>
                  <a:pt x="6035040" y="0"/>
                </a:cubicBezTo>
                <a:cubicBezTo>
                  <a:pt x="6038170" y="760657"/>
                  <a:pt x="5933864" y="1587749"/>
                  <a:pt x="6035040" y="2062103"/>
                </a:cubicBezTo>
                <a:cubicBezTo>
                  <a:pt x="4961014" y="1916243"/>
                  <a:pt x="780107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ti vi quá muộn và xem trong thời gian dài sẽ ảnh hưởng đến sức khoẻ, làm rối loạn giờ giấc sinh hoạt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7" name="Freeform: Shape 34">
            <a:extLst>
              <a:ext uri="{FF2B5EF4-FFF2-40B4-BE49-F238E27FC236}">
                <a16:creationId xmlns:a16="http://schemas.microsoft.com/office/drawing/2014/main" id="{570F97D6-89AB-4C8C-8318-CA2CBCC60CCC}"/>
              </a:ext>
            </a:extLst>
          </p:cNvPr>
          <p:cNvSpPr/>
          <p:nvPr/>
        </p:nvSpPr>
        <p:spPr>
          <a:xfrm>
            <a:off x="5770028" y="353944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62FEA-6DF6-4BE9-8332-A6676024D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57" y="1821931"/>
            <a:ext cx="4493143" cy="35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id="{826769B3-0F9D-4406-9300-961A91FAB16B}"/>
              </a:ext>
            </a:extLst>
          </p:cNvPr>
          <p:cNvSpPr/>
          <p:nvPr/>
        </p:nvSpPr>
        <p:spPr>
          <a:xfrm flipH="1">
            <a:off x="5679438" y="2206735"/>
            <a:ext cx="5423989" cy="12222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 nhỏ xem ti vi không đúng cách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6AEDC1-1135-4337-B0D7-623B0089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76" y="542972"/>
            <a:ext cx="7010400" cy="9437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07440B-B071-415B-B092-708255A8EF0A}"/>
              </a:ext>
            </a:extLst>
          </p:cNvPr>
          <p:cNvSpPr txBox="1"/>
          <p:nvPr/>
        </p:nvSpPr>
        <p:spPr>
          <a:xfrm>
            <a:off x="5268683" y="4505362"/>
            <a:ext cx="6669317" cy="1569660"/>
          </a:xfrm>
          <a:custGeom>
            <a:avLst/>
            <a:gdLst>
              <a:gd name="connsiteX0" fmla="*/ 0 w 6669317"/>
              <a:gd name="connsiteY0" fmla="*/ 0 h 1569660"/>
              <a:gd name="connsiteX1" fmla="*/ 6669317 w 6669317"/>
              <a:gd name="connsiteY1" fmla="*/ 0 h 1569660"/>
              <a:gd name="connsiteX2" fmla="*/ 6669317 w 6669317"/>
              <a:gd name="connsiteY2" fmla="*/ 1569660 h 1569660"/>
              <a:gd name="connsiteX3" fmla="*/ 0 w 6669317"/>
              <a:gd name="connsiteY3" fmla="*/ 1569660 h 1569660"/>
              <a:gd name="connsiteX4" fmla="*/ 0 w 6669317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9317" h="1569660" fill="none" extrusionOk="0">
                <a:moveTo>
                  <a:pt x="0" y="0"/>
                </a:moveTo>
                <a:cubicBezTo>
                  <a:pt x="792550" y="5222"/>
                  <a:pt x="4143867" y="24918"/>
                  <a:pt x="6669317" y="0"/>
                </a:cubicBezTo>
                <a:cubicBezTo>
                  <a:pt x="6766878" y="257633"/>
                  <a:pt x="6620926" y="890565"/>
                  <a:pt x="6669317" y="1569660"/>
                </a:cubicBezTo>
                <a:cubicBezTo>
                  <a:pt x="4885716" y="1404899"/>
                  <a:pt x="2907968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6669317" h="1569660" stroke="0" extrusionOk="0">
                <a:moveTo>
                  <a:pt x="0" y="0"/>
                </a:moveTo>
                <a:cubicBezTo>
                  <a:pt x="1894934" y="11849"/>
                  <a:pt x="3799659" y="-161459"/>
                  <a:pt x="6669317" y="0"/>
                </a:cubicBezTo>
                <a:cubicBezTo>
                  <a:pt x="6643429" y="662121"/>
                  <a:pt x="6738729" y="1402874"/>
                  <a:pt x="6669317" y="1569660"/>
                </a:cubicBezTo>
                <a:cubicBezTo>
                  <a:pt x="4828693" y="1423800"/>
                  <a:pt x="3164938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 chéo xem ti vi sẽ khiến mắt phải điều tiết nhiều hơn có thể dẫn đến trường hợp cận lệch, loạn lệch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7" name="Freeform: Shape 34">
            <a:extLst>
              <a:ext uri="{FF2B5EF4-FFF2-40B4-BE49-F238E27FC236}">
                <a16:creationId xmlns:a16="http://schemas.microsoft.com/office/drawing/2014/main" id="{570F97D6-89AB-4C8C-8318-CA2CBCC60CCC}"/>
              </a:ext>
            </a:extLst>
          </p:cNvPr>
          <p:cNvSpPr/>
          <p:nvPr/>
        </p:nvSpPr>
        <p:spPr>
          <a:xfrm>
            <a:off x="5770028" y="353944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F08AF-A61D-4F31-A3AD-4637938F0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07" y="1894522"/>
            <a:ext cx="4395876" cy="31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id="{826769B3-0F9D-4406-9300-961A91FAB16B}"/>
              </a:ext>
            </a:extLst>
          </p:cNvPr>
          <p:cNvSpPr/>
          <p:nvPr/>
        </p:nvSpPr>
        <p:spPr>
          <a:xfrm flipH="1">
            <a:off x="5679438" y="2206735"/>
            <a:ext cx="5423989" cy="12222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Hai bạn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nhỏ xem phim đúng cách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6AEDC1-1135-4337-B0D7-623B0089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76" y="542972"/>
            <a:ext cx="7010400" cy="9437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07440B-B071-415B-B092-708255A8EF0A}"/>
              </a:ext>
            </a:extLst>
          </p:cNvPr>
          <p:cNvSpPr txBox="1"/>
          <p:nvPr/>
        </p:nvSpPr>
        <p:spPr>
          <a:xfrm>
            <a:off x="6421120" y="4505362"/>
            <a:ext cx="5516880" cy="1077218"/>
          </a:xfrm>
          <a:custGeom>
            <a:avLst/>
            <a:gdLst>
              <a:gd name="connsiteX0" fmla="*/ 0 w 5516880"/>
              <a:gd name="connsiteY0" fmla="*/ 0 h 1077218"/>
              <a:gd name="connsiteX1" fmla="*/ 5516880 w 5516880"/>
              <a:gd name="connsiteY1" fmla="*/ 0 h 1077218"/>
              <a:gd name="connsiteX2" fmla="*/ 5516880 w 5516880"/>
              <a:gd name="connsiteY2" fmla="*/ 1077218 h 1077218"/>
              <a:gd name="connsiteX3" fmla="*/ 0 w 5516880"/>
              <a:gd name="connsiteY3" fmla="*/ 1077218 h 1077218"/>
              <a:gd name="connsiteX4" fmla="*/ 0 w 551688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6880" h="1077218" fill="none" extrusionOk="0">
                <a:moveTo>
                  <a:pt x="0" y="0"/>
                </a:moveTo>
                <a:cubicBezTo>
                  <a:pt x="1182959" y="5222"/>
                  <a:pt x="3666234" y="24918"/>
                  <a:pt x="5516880" y="0"/>
                </a:cubicBezTo>
                <a:cubicBezTo>
                  <a:pt x="5554742" y="476103"/>
                  <a:pt x="5458277" y="631043"/>
                  <a:pt x="5516880" y="1077218"/>
                </a:cubicBezTo>
                <a:cubicBezTo>
                  <a:pt x="3996209" y="912457"/>
                  <a:pt x="273687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5516880" h="1077218" stroke="0" extrusionOk="0">
                <a:moveTo>
                  <a:pt x="0" y="0"/>
                </a:moveTo>
                <a:cubicBezTo>
                  <a:pt x="1074382" y="11849"/>
                  <a:pt x="3155414" y="-161459"/>
                  <a:pt x="5516880" y="0"/>
                </a:cubicBezTo>
                <a:cubicBezTo>
                  <a:pt x="5568915" y="144312"/>
                  <a:pt x="5609023" y="673209"/>
                  <a:pt x="5516880" y="1077218"/>
                </a:cubicBezTo>
                <a:cubicBezTo>
                  <a:pt x="4287457" y="931358"/>
                  <a:pt x="1325790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gồi xem ti vi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đúng khoảng cách, đúng tư thế.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7" name="Freeform: Shape 34">
            <a:extLst>
              <a:ext uri="{FF2B5EF4-FFF2-40B4-BE49-F238E27FC236}">
                <a16:creationId xmlns:a16="http://schemas.microsoft.com/office/drawing/2014/main" id="{570F97D6-89AB-4C8C-8318-CA2CBCC60CCC}"/>
              </a:ext>
            </a:extLst>
          </p:cNvPr>
          <p:cNvSpPr/>
          <p:nvPr/>
        </p:nvSpPr>
        <p:spPr>
          <a:xfrm>
            <a:off x="5770028" y="353944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55CB56-6C09-48F2-9D7B-C2DD62EED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2" y="1878965"/>
            <a:ext cx="4652328" cy="32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D4C82-5921-4899-BE6F-02B8EB27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604837"/>
            <a:ext cx="6834188" cy="58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15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5D85F0-7341-4C0E-9CED-BA35FB328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53" y="540456"/>
            <a:ext cx="8090093" cy="1286367"/>
          </a:xfrm>
          <a:prstGeom prst="rect">
            <a:avLst/>
          </a:prstGeom>
        </p:spPr>
      </p:pic>
      <p:grpSp>
        <p:nvGrpSpPr>
          <p:cNvPr id="10" name="组合 5">
            <a:extLst>
              <a:ext uri="{FF2B5EF4-FFF2-40B4-BE49-F238E27FC236}">
                <a16:creationId xmlns:a16="http://schemas.microsoft.com/office/drawing/2014/main" id="{BCCC1856-F2BD-4031-8B3A-C41CE34CFBF2}"/>
              </a:ext>
            </a:extLst>
          </p:cNvPr>
          <p:cNvGrpSpPr/>
          <p:nvPr/>
        </p:nvGrpSpPr>
        <p:grpSpPr>
          <a:xfrm>
            <a:off x="2865120" y="2048228"/>
            <a:ext cx="6055360" cy="3153692"/>
            <a:chOff x="1156044" y="2056266"/>
            <a:chExt cx="9573176" cy="4252459"/>
          </a:xfrm>
        </p:grpSpPr>
        <p:pic>
          <p:nvPicPr>
            <p:cNvPr id="12" name="图片 6">
              <a:extLst>
                <a:ext uri="{FF2B5EF4-FFF2-40B4-BE49-F238E27FC236}">
                  <a16:creationId xmlns:a16="http://schemas.microsoft.com/office/drawing/2014/main" id="{84299063-92AD-4FF3-9170-AA5600A55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044" y="2413453"/>
              <a:ext cx="5169655" cy="3895272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924D259A-26C8-4A64-A81B-D2195C66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056266"/>
              <a:ext cx="4633220" cy="417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2503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74914F-FBE7-4D0F-9E1D-EC34C5398288}"/>
              </a:ext>
            </a:extLst>
          </p:cNvPr>
          <p:cNvSpPr txBox="1"/>
          <p:nvPr/>
        </p:nvSpPr>
        <p:spPr>
          <a:xfrm>
            <a:off x="1153160" y="2249842"/>
            <a:ext cx="10510520" cy="3754874"/>
          </a:xfrm>
          <a:custGeom>
            <a:avLst/>
            <a:gdLst>
              <a:gd name="connsiteX0" fmla="*/ 0 w 10510520"/>
              <a:gd name="connsiteY0" fmla="*/ 0 h 3754874"/>
              <a:gd name="connsiteX1" fmla="*/ 10510520 w 10510520"/>
              <a:gd name="connsiteY1" fmla="*/ 0 h 3754874"/>
              <a:gd name="connsiteX2" fmla="*/ 10510520 w 10510520"/>
              <a:gd name="connsiteY2" fmla="*/ 3754874 h 3754874"/>
              <a:gd name="connsiteX3" fmla="*/ 0 w 10510520"/>
              <a:gd name="connsiteY3" fmla="*/ 3754874 h 3754874"/>
              <a:gd name="connsiteX4" fmla="*/ 0 w 10510520"/>
              <a:gd name="connsiteY4" fmla="*/ 0 h 375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0520" h="3754874" fill="none" extrusionOk="0">
                <a:moveTo>
                  <a:pt x="0" y="0"/>
                </a:moveTo>
                <a:cubicBezTo>
                  <a:pt x="3960559" y="5222"/>
                  <a:pt x="8340014" y="24918"/>
                  <a:pt x="10510520" y="0"/>
                </a:cubicBezTo>
                <a:cubicBezTo>
                  <a:pt x="10349275" y="404200"/>
                  <a:pt x="10466760" y="2796308"/>
                  <a:pt x="10510520" y="3754874"/>
                </a:cubicBezTo>
                <a:cubicBezTo>
                  <a:pt x="7400717" y="3590113"/>
                  <a:pt x="2095835" y="3873024"/>
                  <a:pt x="0" y="3754874"/>
                </a:cubicBezTo>
                <a:cubicBezTo>
                  <a:pt x="-55725" y="2939339"/>
                  <a:pt x="17072" y="655443"/>
                  <a:pt x="0" y="0"/>
                </a:cubicBezTo>
                <a:close/>
              </a:path>
              <a:path w="10510520" h="3754874" stroke="0" extrusionOk="0">
                <a:moveTo>
                  <a:pt x="0" y="0"/>
                </a:moveTo>
                <a:cubicBezTo>
                  <a:pt x="1518939" y="11849"/>
                  <a:pt x="7506114" y="-161459"/>
                  <a:pt x="10510520" y="0"/>
                </a:cubicBezTo>
                <a:cubicBezTo>
                  <a:pt x="10513650" y="930341"/>
                  <a:pt x="10409344" y="3236168"/>
                  <a:pt x="10510520" y="3754874"/>
                </a:cubicBezTo>
                <a:cubicBezTo>
                  <a:pt x="7476906" y="3609014"/>
                  <a:pt x="2623228" y="3676550"/>
                  <a:pt x="0" y="3754874"/>
                </a:cubicBezTo>
                <a:cubicBezTo>
                  <a:pt x="74291" y="1885778"/>
                  <a:pt x="168006" y="396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+ Thời gian: 2-4 phút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+ Chia lớp thành 2 đội, mỗi đội xếp thành 1 hàng, chơi nối tiếp.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+ Khi có hiệu lệnh của GV các đội lên viết tên và nội dung chương trình truyền hình mà em biết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+ Hết thời gian, đội nào viết được nhiều tên và nội dung chương trình truyền hình, đội đó thắng.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FC30F-16E1-4945-8781-E2BAE351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541" y="291490"/>
            <a:ext cx="523691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99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-.potx" id="{F245F98B-A7FA-44AD-B8C5-FD9938FF4CB4}" vid="{AF67692B-30E7-4B31-A33A-7E672886C321}"/>
    </a:ext>
  </a:extLst>
</a:theme>
</file>

<file path=ppt/theme/theme2.xml><?xml version="1.0" encoding="utf-8"?>
<a:theme xmlns:a="http://schemas.openxmlformats.org/drawingml/2006/main" name="1_自定义设计方案">
  <a:themeElements>
    <a:clrScheme name="LvyhTools保存的主题色-20170503-15094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-.potx" id="{F245F98B-A7FA-44AD-B8C5-FD9938FF4CB4}" vid="{78354BC1-A4D2-4A7E-8527-1BBC5B4C82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288</Words>
  <Application>Microsoft Office PowerPoint</Application>
  <PresentationFormat>Widescreen</PresentationFormat>
  <Paragraphs>37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宋体</vt:lpstr>
      <vt:lpstr>Arial</vt:lpstr>
      <vt:lpstr>Calibri</vt:lpstr>
      <vt:lpstr>Cambria</vt:lpstr>
      <vt:lpstr>等线</vt:lpstr>
      <vt:lpstr>印品黑体</vt:lpstr>
      <vt:lpstr>自定义设计方案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39</cp:revision>
  <dcterms:created xsi:type="dcterms:W3CDTF">2022-08-04T23:58:56Z</dcterms:created>
  <dcterms:modified xsi:type="dcterms:W3CDTF">2025-12-03T01:23:39Z</dcterms:modified>
</cp:coreProperties>
</file>