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</p:sldMasterIdLst>
  <p:notesMasterIdLst>
    <p:notesMasterId r:id="rId6"/>
  </p:notesMasterIdLst>
  <p:sldIdLst>
    <p:sldId id="256" r:id="rId3"/>
    <p:sldId id="331" r:id="rId4"/>
    <p:sldId id="1108881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44BFF-5062-47AA-B1E0-06AE3E08381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7A48F-FB7C-4E84-A654-8AA38FB52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42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2023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 rot="6814806" flipH="1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5"/>
          <p:cNvGrpSpPr/>
          <p:nvPr/>
        </p:nvGrpSpPr>
        <p:grpSpPr>
          <a:xfrm rot="10800000" flipH="1">
            <a:off x="-477308" y="250775"/>
            <a:ext cx="10890133" cy="5992984"/>
            <a:chOff x="589463" y="104681"/>
            <a:chExt cx="8167600" cy="4494738"/>
          </a:xfrm>
        </p:grpSpPr>
        <p:grpSp>
          <p:nvGrpSpPr>
            <p:cNvPr id="51" name="Google Shape;51;p5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52" name="Google Shape;52;p5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5" name="Google Shape;55;p5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56" name="Google Shape;56;p5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" name="Google Shape;57;p5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58" name="Google Shape;58;p5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56314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41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406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 userDrawn="1"/>
        </p:nvSpPr>
        <p:spPr>
          <a:xfrm>
            <a:off x="289905" y="229580"/>
            <a:ext cx="11661949" cy="64667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09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909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E22FD7-AC62-4D7E-AFA1-550E3110E4D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4285F-F7DD-4347-B063-06F949A4CA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36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E22FD7-AC62-4D7E-AFA1-550E3110E4D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4285F-F7DD-4347-B063-06F949A4CA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0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E22FD7-AC62-4D7E-AFA1-550E3110E4D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4285F-F7DD-4347-B063-06F949A4CA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79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14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D8D6-9048-43A7-A1B2-FEF844781416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FBAA-E74D-4AB2-AEA6-40610D19A9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84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D8D6-9048-43A7-A1B2-FEF844781416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FBAA-E74D-4AB2-AEA6-40610D19A9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03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 flipH="1">
            <a:off x="412151" y="504042"/>
            <a:ext cx="11638733" cy="6016551"/>
            <a:chOff x="309113" y="378031"/>
            <a:chExt cx="8729050" cy="4512413"/>
          </a:xfrm>
        </p:grpSpPr>
        <p:sp>
          <p:nvSpPr>
            <p:cNvPr id="73" name="Google Shape;73;p7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" name="Google Shape;79;p7"/>
          <p:cNvSpPr/>
          <p:nvPr/>
        </p:nvSpPr>
        <p:spPr>
          <a:xfrm rot="-4262482">
            <a:off x="-2727326" y="-2733829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7"/>
          <p:cNvSpPr/>
          <p:nvPr/>
        </p:nvSpPr>
        <p:spPr>
          <a:xfrm rot="6537518">
            <a:off x="7832044" y="4919330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55064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dk2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90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"/>
          <p:cNvSpPr txBox="1">
            <a:spLocks noGrp="1"/>
          </p:cNvSpPr>
          <p:nvPr>
            <p:ph type="ctrTitle"/>
          </p:nvPr>
        </p:nvSpPr>
        <p:spPr>
          <a:xfrm>
            <a:off x="950967" y="719333"/>
            <a:ext cx="102780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1" name="Google Shape;341;p29"/>
          <p:cNvSpPr txBox="1">
            <a:spLocks noGrp="1"/>
          </p:cNvSpPr>
          <p:nvPr>
            <p:ph type="ctrTitle" idx="2"/>
          </p:nvPr>
        </p:nvSpPr>
        <p:spPr>
          <a:xfrm>
            <a:off x="4572000" y="2681219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2" name="Google Shape;342;p29"/>
          <p:cNvSpPr txBox="1">
            <a:spLocks noGrp="1"/>
          </p:cNvSpPr>
          <p:nvPr>
            <p:ph type="subTitle" idx="1"/>
          </p:nvPr>
        </p:nvSpPr>
        <p:spPr>
          <a:xfrm>
            <a:off x="4392600" y="2965553"/>
            <a:ext cx="3406800" cy="20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732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48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5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37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46" y="5381380"/>
            <a:ext cx="6111753" cy="147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75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2E6A51-04CE-885C-29EC-2F477398626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EC7E45C-4165-5D46-F0A2-3E5ADC7AB43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4414" y="0"/>
            <a:ext cx="1613697" cy="16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942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8" r:id="rId3"/>
    <p:sldLayoutId id="2147483675" r:id="rId4"/>
    <p:sldLayoutId id="214748367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7B8DB6B-E64C-DFC6-D4EC-E4C7CF56DC5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4414" y="0"/>
            <a:ext cx="1613697" cy="16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2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196269">
            <a:off x="1620044" y="300672"/>
            <a:ext cx="2053963" cy="1177431"/>
          </a:xfrm>
          <a:custGeom>
            <a:avLst/>
            <a:gdLst>
              <a:gd name="connsiteX0" fmla="*/ 2053963 w 2053963"/>
              <a:gd name="connsiteY0" fmla="*/ 0 h 1177431"/>
              <a:gd name="connsiteX1" fmla="*/ 2053963 w 2053963"/>
              <a:gd name="connsiteY1" fmla="*/ 814120 h 1177431"/>
              <a:gd name="connsiteX2" fmla="*/ 1229845 w 2053963"/>
              <a:gd name="connsiteY2" fmla="*/ 559934 h 1177431"/>
              <a:gd name="connsiteX3" fmla="*/ 1039388 w 2053963"/>
              <a:gd name="connsiteY3" fmla="*/ 1177431 h 1177431"/>
              <a:gd name="connsiteX4" fmla="*/ 0 w 2053963"/>
              <a:gd name="connsiteY4" fmla="*/ 1177431 h 1177431"/>
              <a:gd name="connsiteX5" fmla="*/ 0 w 2053963"/>
              <a:gd name="connsiteY5" fmla="*/ 0 h 117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3963" h="1177431">
                <a:moveTo>
                  <a:pt x="2053963" y="0"/>
                </a:moveTo>
                <a:lnTo>
                  <a:pt x="2053963" y="814120"/>
                </a:lnTo>
                <a:lnTo>
                  <a:pt x="1229845" y="559934"/>
                </a:lnTo>
                <a:lnTo>
                  <a:pt x="1039388" y="1177431"/>
                </a:lnTo>
                <a:lnTo>
                  <a:pt x="0" y="117743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3C3D10-A669-0F38-08CC-A3B54427AF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780"/>
            <a:ext cx="1538269" cy="15382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591957-1569-8B11-927C-0AEBA0C9C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5919" y="563526"/>
            <a:ext cx="2712955" cy="9632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67ABF9-4186-44F7-ED1B-7CDA9045C3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6875" y="1799308"/>
            <a:ext cx="8413209" cy="17070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1204231C-DAFA-4530-B708-498AB3D1AF0E}"/>
              </a:ext>
            </a:extLst>
          </p:cNvPr>
          <p:cNvSpPr/>
          <p:nvPr/>
        </p:nvSpPr>
        <p:spPr>
          <a:xfrm>
            <a:off x="1958340" y="124617"/>
            <a:ext cx="8498840" cy="600224"/>
          </a:xfrm>
          <a:custGeom>
            <a:avLst/>
            <a:gdLst>
              <a:gd name="connsiteX0" fmla="*/ 0 w 8498840"/>
              <a:gd name="connsiteY0" fmla="*/ 100039 h 600224"/>
              <a:gd name="connsiteX1" fmla="*/ 100039 w 8498840"/>
              <a:gd name="connsiteY1" fmla="*/ 0 h 600224"/>
              <a:gd name="connsiteX2" fmla="*/ 609820 w 8498840"/>
              <a:gd name="connsiteY2" fmla="*/ 0 h 600224"/>
              <a:gd name="connsiteX3" fmla="*/ 1036614 w 8498840"/>
              <a:gd name="connsiteY3" fmla="*/ 0 h 600224"/>
              <a:gd name="connsiteX4" fmla="*/ 1463407 w 8498840"/>
              <a:gd name="connsiteY4" fmla="*/ 0 h 600224"/>
              <a:gd name="connsiteX5" fmla="*/ 1807213 w 8498840"/>
              <a:gd name="connsiteY5" fmla="*/ 0 h 600224"/>
              <a:gd name="connsiteX6" fmla="*/ 2316994 w 8498840"/>
              <a:gd name="connsiteY6" fmla="*/ 0 h 600224"/>
              <a:gd name="connsiteX7" fmla="*/ 3075738 w 8498840"/>
              <a:gd name="connsiteY7" fmla="*/ 0 h 600224"/>
              <a:gd name="connsiteX8" fmla="*/ 3668507 w 8498840"/>
              <a:gd name="connsiteY8" fmla="*/ 0 h 600224"/>
              <a:gd name="connsiteX9" fmla="*/ 4095300 w 8498840"/>
              <a:gd name="connsiteY9" fmla="*/ 0 h 600224"/>
              <a:gd name="connsiteX10" fmla="*/ 4522094 w 8498840"/>
              <a:gd name="connsiteY10" fmla="*/ 0 h 600224"/>
              <a:gd name="connsiteX11" fmla="*/ 4948887 w 8498840"/>
              <a:gd name="connsiteY11" fmla="*/ 0 h 600224"/>
              <a:gd name="connsiteX12" fmla="*/ 5292693 w 8498840"/>
              <a:gd name="connsiteY12" fmla="*/ 0 h 600224"/>
              <a:gd name="connsiteX13" fmla="*/ 5719486 w 8498840"/>
              <a:gd name="connsiteY13" fmla="*/ 0 h 600224"/>
              <a:gd name="connsiteX14" fmla="*/ 6312255 w 8498840"/>
              <a:gd name="connsiteY14" fmla="*/ 0 h 600224"/>
              <a:gd name="connsiteX15" fmla="*/ 7070999 w 8498840"/>
              <a:gd name="connsiteY15" fmla="*/ 0 h 600224"/>
              <a:gd name="connsiteX16" fmla="*/ 7746755 w 8498840"/>
              <a:gd name="connsiteY16" fmla="*/ 0 h 600224"/>
              <a:gd name="connsiteX17" fmla="*/ 8398801 w 8498840"/>
              <a:gd name="connsiteY17" fmla="*/ 0 h 600224"/>
              <a:gd name="connsiteX18" fmla="*/ 8498840 w 8498840"/>
              <a:gd name="connsiteY18" fmla="*/ 100039 h 600224"/>
              <a:gd name="connsiteX19" fmla="*/ 8498840 w 8498840"/>
              <a:gd name="connsiteY19" fmla="*/ 500185 h 600224"/>
              <a:gd name="connsiteX20" fmla="*/ 8398801 w 8498840"/>
              <a:gd name="connsiteY20" fmla="*/ 600224 h 600224"/>
              <a:gd name="connsiteX21" fmla="*/ 7972008 w 8498840"/>
              <a:gd name="connsiteY21" fmla="*/ 600224 h 600224"/>
              <a:gd name="connsiteX22" fmla="*/ 7545214 w 8498840"/>
              <a:gd name="connsiteY22" fmla="*/ 600224 h 600224"/>
              <a:gd name="connsiteX23" fmla="*/ 6869458 w 8498840"/>
              <a:gd name="connsiteY23" fmla="*/ 600224 h 600224"/>
              <a:gd name="connsiteX24" fmla="*/ 6193701 w 8498840"/>
              <a:gd name="connsiteY24" fmla="*/ 600224 h 600224"/>
              <a:gd name="connsiteX25" fmla="*/ 5600933 w 8498840"/>
              <a:gd name="connsiteY25" fmla="*/ 600224 h 600224"/>
              <a:gd name="connsiteX26" fmla="*/ 4925176 w 8498840"/>
              <a:gd name="connsiteY26" fmla="*/ 600224 h 600224"/>
              <a:gd name="connsiteX27" fmla="*/ 4166432 w 8498840"/>
              <a:gd name="connsiteY27" fmla="*/ 600224 h 600224"/>
              <a:gd name="connsiteX28" fmla="*/ 3739639 w 8498840"/>
              <a:gd name="connsiteY28" fmla="*/ 600224 h 600224"/>
              <a:gd name="connsiteX29" fmla="*/ 3229858 w 8498840"/>
              <a:gd name="connsiteY29" fmla="*/ 600224 h 600224"/>
              <a:gd name="connsiteX30" fmla="*/ 2720077 w 8498840"/>
              <a:gd name="connsiteY30" fmla="*/ 600224 h 600224"/>
              <a:gd name="connsiteX31" fmla="*/ 2210296 w 8498840"/>
              <a:gd name="connsiteY31" fmla="*/ 600224 h 600224"/>
              <a:gd name="connsiteX32" fmla="*/ 1617527 w 8498840"/>
              <a:gd name="connsiteY32" fmla="*/ 600224 h 600224"/>
              <a:gd name="connsiteX33" fmla="*/ 1024758 w 8498840"/>
              <a:gd name="connsiteY33" fmla="*/ 600224 h 600224"/>
              <a:gd name="connsiteX34" fmla="*/ 100039 w 8498840"/>
              <a:gd name="connsiteY34" fmla="*/ 600224 h 600224"/>
              <a:gd name="connsiteX35" fmla="*/ 0 w 8498840"/>
              <a:gd name="connsiteY35" fmla="*/ 500185 h 600224"/>
              <a:gd name="connsiteX36" fmla="*/ 0 w 8498840"/>
              <a:gd name="connsiteY36" fmla="*/ 100039 h 60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498840" h="600224" fill="none" extrusionOk="0">
                <a:moveTo>
                  <a:pt x="0" y="100039"/>
                </a:moveTo>
                <a:cubicBezTo>
                  <a:pt x="2752" y="40175"/>
                  <a:pt x="49358" y="801"/>
                  <a:pt x="100039" y="0"/>
                </a:cubicBezTo>
                <a:cubicBezTo>
                  <a:pt x="328599" y="-5986"/>
                  <a:pt x="389022" y="10837"/>
                  <a:pt x="609820" y="0"/>
                </a:cubicBezTo>
                <a:cubicBezTo>
                  <a:pt x="830618" y="-10837"/>
                  <a:pt x="908193" y="17873"/>
                  <a:pt x="1036614" y="0"/>
                </a:cubicBezTo>
                <a:cubicBezTo>
                  <a:pt x="1165035" y="-17873"/>
                  <a:pt x="1377045" y="3358"/>
                  <a:pt x="1463407" y="0"/>
                </a:cubicBezTo>
                <a:cubicBezTo>
                  <a:pt x="1549769" y="-3358"/>
                  <a:pt x="1691272" y="20303"/>
                  <a:pt x="1807213" y="0"/>
                </a:cubicBezTo>
                <a:cubicBezTo>
                  <a:pt x="1923154" y="-20303"/>
                  <a:pt x="2194199" y="4741"/>
                  <a:pt x="2316994" y="0"/>
                </a:cubicBezTo>
                <a:cubicBezTo>
                  <a:pt x="2439789" y="-4741"/>
                  <a:pt x="2848569" y="57135"/>
                  <a:pt x="3075738" y="0"/>
                </a:cubicBezTo>
                <a:cubicBezTo>
                  <a:pt x="3302907" y="-57135"/>
                  <a:pt x="3526013" y="40735"/>
                  <a:pt x="3668507" y="0"/>
                </a:cubicBezTo>
                <a:cubicBezTo>
                  <a:pt x="3811001" y="-40735"/>
                  <a:pt x="3946967" y="10529"/>
                  <a:pt x="4095300" y="0"/>
                </a:cubicBezTo>
                <a:cubicBezTo>
                  <a:pt x="4243633" y="-10529"/>
                  <a:pt x="4414788" y="9071"/>
                  <a:pt x="4522094" y="0"/>
                </a:cubicBezTo>
                <a:cubicBezTo>
                  <a:pt x="4629400" y="-9071"/>
                  <a:pt x="4797334" y="36924"/>
                  <a:pt x="4948887" y="0"/>
                </a:cubicBezTo>
                <a:cubicBezTo>
                  <a:pt x="5100440" y="-36924"/>
                  <a:pt x="5191145" y="4021"/>
                  <a:pt x="5292693" y="0"/>
                </a:cubicBezTo>
                <a:cubicBezTo>
                  <a:pt x="5394241" y="-4021"/>
                  <a:pt x="5592080" y="10037"/>
                  <a:pt x="5719486" y="0"/>
                </a:cubicBezTo>
                <a:cubicBezTo>
                  <a:pt x="5846892" y="-10037"/>
                  <a:pt x="6180119" y="33541"/>
                  <a:pt x="6312255" y="0"/>
                </a:cubicBezTo>
                <a:cubicBezTo>
                  <a:pt x="6444391" y="-33541"/>
                  <a:pt x="6834203" y="85408"/>
                  <a:pt x="7070999" y="0"/>
                </a:cubicBezTo>
                <a:cubicBezTo>
                  <a:pt x="7307795" y="-85408"/>
                  <a:pt x="7592767" y="53751"/>
                  <a:pt x="7746755" y="0"/>
                </a:cubicBezTo>
                <a:cubicBezTo>
                  <a:pt x="7900743" y="-53751"/>
                  <a:pt x="8262666" y="49490"/>
                  <a:pt x="8398801" y="0"/>
                </a:cubicBezTo>
                <a:cubicBezTo>
                  <a:pt x="8446464" y="-12676"/>
                  <a:pt x="8496378" y="43746"/>
                  <a:pt x="8498840" y="100039"/>
                </a:cubicBezTo>
                <a:cubicBezTo>
                  <a:pt x="8538221" y="239712"/>
                  <a:pt x="8466020" y="389148"/>
                  <a:pt x="8498840" y="500185"/>
                </a:cubicBezTo>
                <a:cubicBezTo>
                  <a:pt x="8493437" y="556550"/>
                  <a:pt x="8449850" y="594203"/>
                  <a:pt x="8398801" y="600224"/>
                </a:cubicBezTo>
                <a:cubicBezTo>
                  <a:pt x="8266918" y="644450"/>
                  <a:pt x="8131775" y="567640"/>
                  <a:pt x="7972008" y="600224"/>
                </a:cubicBezTo>
                <a:cubicBezTo>
                  <a:pt x="7812241" y="632808"/>
                  <a:pt x="7744263" y="572877"/>
                  <a:pt x="7545214" y="600224"/>
                </a:cubicBezTo>
                <a:cubicBezTo>
                  <a:pt x="7346165" y="627571"/>
                  <a:pt x="7197489" y="587612"/>
                  <a:pt x="6869458" y="600224"/>
                </a:cubicBezTo>
                <a:cubicBezTo>
                  <a:pt x="6541427" y="612836"/>
                  <a:pt x="6442968" y="530722"/>
                  <a:pt x="6193701" y="600224"/>
                </a:cubicBezTo>
                <a:cubicBezTo>
                  <a:pt x="5944434" y="669726"/>
                  <a:pt x="5869837" y="566806"/>
                  <a:pt x="5600933" y="600224"/>
                </a:cubicBezTo>
                <a:cubicBezTo>
                  <a:pt x="5332029" y="633642"/>
                  <a:pt x="5215630" y="547386"/>
                  <a:pt x="4925176" y="600224"/>
                </a:cubicBezTo>
                <a:cubicBezTo>
                  <a:pt x="4634722" y="653062"/>
                  <a:pt x="4504401" y="542199"/>
                  <a:pt x="4166432" y="600224"/>
                </a:cubicBezTo>
                <a:cubicBezTo>
                  <a:pt x="3828463" y="658249"/>
                  <a:pt x="3901215" y="559502"/>
                  <a:pt x="3739639" y="600224"/>
                </a:cubicBezTo>
                <a:cubicBezTo>
                  <a:pt x="3578063" y="640946"/>
                  <a:pt x="3383680" y="551262"/>
                  <a:pt x="3229858" y="600224"/>
                </a:cubicBezTo>
                <a:cubicBezTo>
                  <a:pt x="3076036" y="649186"/>
                  <a:pt x="2960576" y="557777"/>
                  <a:pt x="2720077" y="600224"/>
                </a:cubicBezTo>
                <a:cubicBezTo>
                  <a:pt x="2479578" y="642671"/>
                  <a:pt x="2363299" y="558036"/>
                  <a:pt x="2210296" y="600224"/>
                </a:cubicBezTo>
                <a:cubicBezTo>
                  <a:pt x="2057293" y="642412"/>
                  <a:pt x="1755043" y="566758"/>
                  <a:pt x="1617527" y="600224"/>
                </a:cubicBezTo>
                <a:cubicBezTo>
                  <a:pt x="1480011" y="633690"/>
                  <a:pt x="1319186" y="583862"/>
                  <a:pt x="1024758" y="600224"/>
                </a:cubicBezTo>
                <a:cubicBezTo>
                  <a:pt x="730330" y="616586"/>
                  <a:pt x="490069" y="580308"/>
                  <a:pt x="100039" y="600224"/>
                </a:cubicBezTo>
                <a:cubicBezTo>
                  <a:pt x="46400" y="610884"/>
                  <a:pt x="-3732" y="570050"/>
                  <a:pt x="0" y="500185"/>
                </a:cubicBezTo>
                <a:cubicBezTo>
                  <a:pt x="-29860" y="317881"/>
                  <a:pt x="15955" y="253339"/>
                  <a:pt x="0" y="100039"/>
                </a:cubicBezTo>
                <a:close/>
              </a:path>
              <a:path w="8498840" h="600224" stroke="0" extrusionOk="0">
                <a:moveTo>
                  <a:pt x="0" y="100039"/>
                </a:moveTo>
                <a:cubicBezTo>
                  <a:pt x="-260" y="40771"/>
                  <a:pt x="60479" y="-3429"/>
                  <a:pt x="100039" y="0"/>
                </a:cubicBezTo>
                <a:cubicBezTo>
                  <a:pt x="269065" y="-9877"/>
                  <a:pt x="410177" y="54030"/>
                  <a:pt x="609820" y="0"/>
                </a:cubicBezTo>
                <a:cubicBezTo>
                  <a:pt x="809463" y="-54030"/>
                  <a:pt x="914957" y="49154"/>
                  <a:pt x="1036614" y="0"/>
                </a:cubicBezTo>
                <a:cubicBezTo>
                  <a:pt x="1158271" y="-49154"/>
                  <a:pt x="1301010" y="53568"/>
                  <a:pt x="1546395" y="0"/>
                </a:cubicBezTo>
                <a:cubicBezTo>
                  <a:pt x="1791780" y="-53568"/>
                  <a:pt x="1864185" y="15681"/>
                  <a:pt x="2056176" y="0"/>
                </a:cubicBezTo>
                <a:cubicBezTo>
                  <a:pt x="2248167" y="-15681"/>
                  <a:pt x="2274828" y="51160"/>
                  <a:pt x="2482969" y="0"/>
                </a:cubicBezTo>
                <a:cubicBezTo>
                  <a:pt x="2691110" y="-51160"/>
                  <a:pt x="3002128" y="28894"/>
                  <a:pt x="3241713" y="0"/>
                </a:cubicBezTo>
                <a:cubicBezTo>
                  <a:pt x="3481298" y="-28894"/>
                  <a:pt x="3612267" y="67095"/>
                  <a:pt x="3917470" y="0"/>
                </a:cubicBezTo>
                <a:cubicBezTo>
                  <a:pt x="4222673" y="-67095"/>
                  <a:pt x="4267571" y="1611"/>
                  <a:pt x="4427251" y="0"/>
                </a:cubicBezTo>
                <a:cubicBezTo>
                  <a:pt x="4586931" y="-1611"/>
                  <a:pt x="4652026" y="3380"/>
                  <a:pt x="4854044" y="0"/>
                </a:cubicBezTo>
                <a:cubicBezTo>
                  <a:pt x="5056062" y="-3380"/>
                  <a:pt x="5089998" y="33723"/>
                  <a:pt x="5197850" y="0"/>
                </a:cubicBezTo>
                <a:cubicBezTo>
                  <a:pt x="5305702" y="-33723"/>
                  <a:pt x="5565219" y="18509"/>
                  <a:pt x="5790619" y="0"/>
                </a:cubicBezTo>
                <a:cubicBezTo>
                  <a:pt x="6016019" y="-18509"/>
                  <a:pt x="6287967" y="69437"/>
                  <a:pt x="6549363" y="0"/>
                </a:cubicBezTo>
                <a:cubicBezTo>
                  <a:pt x="6810759" y="-69437"/>
                  <a:pt x="6815087" y="30582"/>
                  <a:pt x="6893168" y="0"/>
                </a:cubicBezTo>
                <a:cubicBezTo>
                  <a:pt x="6971249" y="-30582"/>
                  <a:pt x="7417810" y="60256"/>
                  <a:pt x="7568925" y="0"/>
                </a:cubicBezTo>
                <a:cubicBezTo>
                  <a:pt x="7720040" y="-60256"/>
                  <a:pt x="8072058" y="84544"/>
                  <a:pt x="8398801" y="0"/>
                </a:cubicBezTo>
                <a:cubicBezTo>
                  <a:pt x="8449229" y="6331"/>
                  <a:pt x="8502313" y="35918"/>
                  <a:pt x="8498840" y="100039"/>
                </a:cubicBezTo>
                <a:cubicBezTo>
                  <a:pt x="8507883" y="190633"/>
                  <a:pt x="8464107" y="353364"/>
                  <a:pt x="8498840" y="500185"/>
                </a:cubicBezTo>
                <a:cubicBezTo>
                  <a:pt x="8503880" y="566489"/>
                  <a:pt x="8451111" y="606661"/>
                  <a:pt x="8398801" y="600224"/>
                </a:cubicBezTo>
                <a:cubicBezTo>
                  <a:pt x="8023698" y="659686"/>
                  <a:pt x="7876186" y="519276"/>
                  <a:pt x="7640057" y="600224"/>
                </a:cubicBezTo>
                <a:cubicBezTo>
                  <a:pt x="7403928" y="681172"/>
                  <a:pt x="7279084" y="580454"/>
                  <a:pt x="7130276" y="600224"/>
                </a:cubicBezTo>
                <a:cubicBezTo>
                  <a:pt x="6981468" y="619994"/>
                  <a:pt x="6782377" y="579623"/>
                  <a:pt x="6454520" y="600224"/>
                </a:cubicBezTo>
                <a:cubicBezTo>
                  <a:pt x="6126663" y="620825"/>
                  <a:pt x="6101398" y="567663"/>
                  <a:pt x="5861751" y="600224"/>
                </a:cubicBezTo>
                <a:cubicBezTo>
                  <a:pt x="5622104" y="632785"/>
                  <a:pt x="5439550" y="574177"/>
                  <a:pt x="5185995" y="600224"/>
                </a:cubicBezTo>
                <a:cubicBezTo>
                  <a:pt x="4932440" y="626271"/>
                  <a:pt x="4800071" y="534959"/>
                  <a:pt x="4427251" y="600224"/>
                </a:cubicBezTo>
                <a:cubicBezTo>
                  <a:pt x="4054431" y="665489"/>
                  <a:pt x="3827682" y="587043"/>
                  <a:pt x="3668507" y="600224"/>
                </a:cubicBezTo>
                <a:cubicBezTo>
                  <a:pt x="3509332" y="613405"/>
                  <a:pt x="3268271" y="573952"/>
                  <a:pt x="2909763" y="600224"/>
                </a:cubicBezTo>
                <a:cubicBezTo>
                  <a:pt x="2551255" y="626496"/>
                  <a:pt x="2379882" y="523222"/>
                  <a:pt x="2151019" y="600224"/>
                </a:cubicBezTo>
                <a:cubicBezTo>
                  <a:pt x="1922156" y="677226"/>
                  <a:pt x="1954745" y="588182"/>
                  <a:pt x="1807213" y="600224"/>
                </a:cubicBezTo>
                <a:cubicBezTo>
                  <a:pt x="1659681" y="612266"/>
                  <a:pt x="1518586" y="574877"/>
                  <a:pt x="1297432" y="600224"/>
                </a:cubicBezTo>
                <a:cubicBezTo>
                  <a:pt x="1076278" y="625571"/>
                  <a:pt x="841609" y="550011"/>
                  <a:pt x="621675" y="600224"/>
                </a:cubicBezTo>
                <a:cubicBezTo>
                  <a:pt x="401741" y="650437"/>
                  <a:pt x="218120" y="597610"/>
                  <a:pt x="100039" y="600224"/>
                </a:cubicBezTo>
                <a:cubicBezTo>
                  <a:pt x="58072" y="599649"/>
                  <a:pt x="-4047" y="568376"/>
                  <a:pt x="0" y="500185"/>
                </a:cubicBezTo>
                <a:cubicBezTo>
                  <a:pt x="-14343" y="358877"/>
                  <a:pt x="24216" y="285131"/>
                  <a:pt x="0" y="100039"/>
                </a:cubicBezTo>
                <a:close/>
              </a:path>
            </a:pathLst>
          </a:custGeom>
          <a:ln w="571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415455300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Quan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sát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tranh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trả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hỏi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81D2B8-A227-4A28-9EB3-247F99BABD1B}"/>
              </a:ext>
            </a:extLst>
          </p:cNvPr>
          <p:cNvGrpSpPr/>
          <p:nvPr/>
        </p:nvGrpSpPr>
        <p:grpSpPr>
          <a:xfrm>
            <a:off x="518479" y="1161472"/>
            <a:ext cx="7213282" cy="4535056"/>
            <a:chOff x="701358" y="798944"/>
            <a:chExt cx="9411175" cy="578549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2F8E6A-6DD5-4424-84CF-196E24D2F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2172" y="798944"/>
              <a:ext cx="4230052" cy="315716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A93624-9E09-4940-890E-21B87A0D7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34120" y="914592"/>
              <a:ext cx="5078413" cy="292586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8DEA731-3C24-4DB7-ABCA-BBDAFF916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1358" y="3956107"/>
              <a:ext cx="4551680" cy="262832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E7682B5-F78E-4630-BA1E-4A4108EDA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13852" y="3956107"/>
              <a:ext cx="4551680" cy="2626141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B6F5500-980C-4F73-9A06-E909CCF48C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7874" y="4444640"/>
            <a:ext cx="4039743" cy="18175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54E5F9-F087-48DE-A600-F0C0F4317F36}"/>
              </a:ext>
            </a:extLst>
          </p:cNvPr>
          <p:cNvSpPr txBox="1"/>
          <p:nvPr/>
        </p:nvSpPr>
        <p:spPr>
          <a:xfrm>
            <a:off x="7752598" y="1396500"/>
            <a:ext cx="4083802" cy="1384995"/>
          </a:xfrm>
          <a:custGeom>
            <a:avLst/>
            <a:gdLst>
              <a:gd name="connsiteX0" fmla="*/ 0 w 4083802"/>
              <a:gd name="connsiteY0" fmla="*/ 0 h 1384995"/>
              <a:gd name="connsiteX1" fmla="*/ 4083802 w 4083802"/>
              <a:gd name="connsiteY1" fmla="*/ 0 h 1384995"/>
              <a:gd name="connsiteX2" fmla="*/ 4083802 w 4083802"/>
              <a:gd name="connsiteY2" fmla="*/ 1384995 h 1384995"/>
              <a:gd name="connsiteX3" fmla="*/ 0 w 4083802"/>
              <a:gd name="connsiteY3" fmla="*/ 1384995 h 1384995"/>
              <a:gd name="connsiteX4" fmla="*/ 0 w 4083802"/>
              <a:gd name="connsiteY4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384995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50536" y="569048"/>
                  <a:pt x="3970620" y="908236"/>
                  <a:pt x="4083802" y="1384995"/>
                </a:cubicBezTo>
                <a:cubicBezTo>
                  <a:pt x="3051223" y="1220234"/>
                  <a:pt x="754054" y="1503145"/>
                  <a:pt x="0" y="1384995"/>
                </a:cubicBezTo>
                <a:cubicBezTo>
                  <a:pt x="-9180" y="1214950"/>
                  <a:pt x="60630" y="148983"/>
                  <a:pt x="0" y="0"/>
                </a:cubicBezTo>
                <a:close/>
              </a:path>
              <a:path w="4083802" h="1384995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25380" y="421457"/>
                  <a:pt x="4037985" y="827745"/>
                  <a:pt x="4083802" y="1384995"/>
                </a:cubicBezTo>
                <a:cubicBezTo>
                  <a:pt x="3331179" y="1239135"/>
                  <a:pt x="1313692" y="1306671"/>
                  <a:pt x="0" y="1384995"/>
                </a:cubicBezTo>
                <a:cubicBezTo>
                  <a:pt x="62182" y="938179"/>
                  <a:pt x="-52553" y="24970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28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mỗi</a:t>
            </a:r>
            <a:r>
              <a:rPr lang="en-US" sz="28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tranh</a:t>
            </a:r>
            <a:r>
              <a:rPr lang="en-US" sz="28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đã</a:t>
            </a:r>
            <a:r>
              <a:rPr lang="en-US" sz="28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làm</a:t>
            </a:r>
            <a:r>
              <a:rPr lang="en-US" sz="28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gì</a:t>
            </a:r>
            <a:r>
              <a:rPr lang="en-US" sz="28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 </a:t>
            </a:r>
            <a:r>
              <a:rPr lang="en-US" sz="28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Việc</a:t>
            </a:r>
            <a:r>
              <a:rPr lang="en-US" sz="28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làm</a:t>
            </a:r>
            <a:r>
              <a:rPr lang="en-US" sz="28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đó</a:t>
            </a:r>
            <a:r>
              <a:rPr lang="en-US" sz="28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hiện</a:t>
            </a:r>
            <a:r>
              <a:rPr lang="en-US" sz="28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điều</a:t>
            </a:r>
            <a:r>
              <a:rPr lang="en-US" sz="28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gì</a:t>
            </a:r>
            <a:r>
              <a:rPr lang="en-US" sz="28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lang="vi-VN" sz="2800" b="1" i="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181117-4CDE-43BA-909A-81881D46A81C}"/>
              </a:ext>
            </a:extLst>
          </p:cNvPr>
          <p:cNvSpPr txBox="1"/>
          <p:nvPr/>
        </p:nvSpPr>
        <p:spPr>
          <a:xfrm>
            <a:off x="7787906" y="3183900"/>
            <a:ext cx="4171752" cy="954107"/>
          </a:xfrm>
          <a:custGeom>
            <a:avLst/>
            <a:gdLst>
              <a:gd name="connsiteX0" fmla="*/ 0 w 4171752"/>
              <a:gd name="connsiteY0" fmla="*/ 0 h 954107"/>
              <a:gd name="connsiteX1" fmla="*/ 4171752 w 4171752"/>
              <a:gd name="connsiteY1" fmla="*/ 0 h 954107"/>
              <a:gd name="connsiteX2" fmla="*/ 4171752 w 4171752"/>
              <a:gd name="connsiteY2" fmla="*/ 954107 h 954107"/>
              <a:gd name="connsiteX3" fmla="*/ 0 w 4171752"/>
              <a:gd name="connsiteY3" fmla="*/ 954107 h 954107"/>
              <a:gd name="connsiteX4" fmla="*/ 0 w 4171752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1752" h="954107" fill="none" extrusionOk="0">
                <a:moveTo>
                  <a:pt x="0" y="0"/>
                </a:moveTo>
                <a:cubicBezTo>
                  <a:pt x="488270" y="5222"/>
                  <a:pt x="2270016" y="24918"/>
                  <a:pt x="4171752" y="0"/>
                </a:cubicBezTo>
                <a:cubicBezTo>
                  <a:pt x="4197060" y="365569"/>
                  <a:pt x="4206297" y="532638"/>
                  <a:pt x="4171752" y="954107"/>
                </a:cubicBezTo>
                <a:cubicBezTo>
                  <a:pt x="2988591" y="789346"/>
                  <a:pt x="1054921" y="1072257"/>
                  <a:pt x="0" y="954107"/>
                </a:cubicBezTo>
                <a:cubicBezTo>
                  <a:pt x="25104" y="519547"/>
                  <a:pt x="34190" y="155245"/>
                  <a:pt x="0" y="0"/>
                </a:cubicBezTo>
                <a:close/>
              </a:path>
              <a:path w="4171752" h="954107" stroke="0" extrusionOk="0">
                <a:moveTo>
                  <a:pt x="0" y="0"/>
                </a:moveTo>
                <a:cubicBezTo>
                  <a:pt x="426643" y="11849"/>
                  <a:pt x="2562557" y="-161459"/>
                  <a:pt x="4171752" y="0"/>
                </a:cubicBezTo>
                <a:cubicBezTo>
                  <a:pt x="4095936" y="168997"/>
                  <a:pt x="4124717" y="796602"/>
                  <a:pt x="4171752" y="954107"/>
                </a:cubicBezTo>
                <a:cubicBezTo>
                  <a:pt x="3327123" y="808247"/>
                  <a:pt x="1498473" y="875783"/>
                  <a:pt x="0" y="954107"/>
                </a:cubicBezTo>
                <a:cubicBezTo>
                  <a:pt x="-25366" y="710691"/>
                  <a:pt x="-56101" y="15770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Biểu hiện của việc giữ lời hứa là gì?</a:t>
            </a:r>
            <a:endParaRPr lang="en-US" sz="2800" b="1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157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o_video_hot_202510251547_ggnkz">
            <a:hlinkClick r:id="" action="ppaction://media"/>
            <a:extLst>
              <a:ext uri="{FF2B5EF4-FFF2-40B4-BE49-F238E27FC236}">
                <a16:creationId xmlns:a16="http://schemas.microsoft.com/office/drawing/2014/main" id="{3A2B5715-6B8E-88E4-432E-51F8067B688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7D40A35-D7D9-C1F1-D478-9E303C8F15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4414" y="0"/>
            <a:ext cx="1613697" cy="16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6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lementary School Weekly Planner by Slidesgo">
  <a:themeElements>
    <a:clrScheme name="Simple Light">
      <a:dk1>
        <a:srgbClr val="00354E"/>
      </a:dk1>
      <a:lt1>
        <a:srgbClr val="FFFFFF"/>
      </a:lt1>
      <a:dk2>
        <a:srgbClr val="B8F2FF"/>
      </a:dk2>
      <a:lt2>
        <a:srgbClr val="7D9BFF"/>
      </a:lt2>
      <a:accent1>
        <a:srgbClr val="FF4A95"/>
      </a:accent1>
      <a:accent2>
        <a:srgbClr val="FFB428"/>
      </a:accent2>
      <a:accent3>
        <a:srgbClr val="E48700"/>
      </a:accent3>
      <a:accent4>
        <a:srgbClr val="FFFFFF"/>
      </a:accent4>
      <a:accent5>
        <a:srgbClr val="70C974"/>
      </a:accent5>
      <a:accent6>
        <a:srgbClr val="7D9BFF"/>
      </a:accent6>
      <a:hlink>
        <a:srgbClr val="FF4A9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自定义 30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B8E00"/>
      </a:accent1>
      <a:accent2>
        <a:srgbClr val="FFC300"/>
      </a:accent2>
      <a:accent3>
        <a:srgbClr val="1B8E00"/>
      </a:accent3>
      <a:accent4>
        <a:srgbClr val="FF5B00"/>
      </a:accent4>
      <a:accent5>
        <a:srgbClr val="1B8E00"/>
      </a:accent5>
      <a:accent6>
        <a:srgbClr val="FFC300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34</Words>
  <Application>Microsoft Office PowerPoint</Application>
  <PresentationFormat>Widescreen</PresentationFormat>
  <Paragraphs>3</Paragraphs>
  <Slides>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Calibri</vt:lpstr>
      <vt:lpstr>Cambria</vt:lpstr>
      <vt:lpstr>等线</vt:lpstr>
      <vt:lpstr>等线 Light</vt:lpstr>
      <vt:lpstr>Fredoka One</vt:lpstr>
      <vt:lpstr>Nunito</vt:lpstr>
      <vt:lpstr>Elementary School Weekly Planner by Slidesgo</vt:lpstr>
      <vt:lpstr>Office 主题​​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70</cp:revision>
  <dcterms:created xsi:type="dcterms:W3CDTF">2022-07-29T11:07:56Z</dcterms:created>
  <dcterms:modified xsi:type="dcterms:W3CDTF">2025-12-03T01:36:26Z</dcterms:modified>
</cp:coreProperties>
</file>