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2" r:id="rId3"/>
    <p:sldMasterId id="2147483718" r:id="rId4"/>
  </p:sldMasterIdLst>
  <p:notesMasterIdLst>
    <p:notesMasterId r:id="rId12"/>
  </p:notesMasterIdLst>
  <p:sldIdLst>
    <p:sldId id="695" r:id="rId5"/>
    <p:sldId id="696" r:id="rId6"/>
    <p:sldId id="698" r:id="rId7"/>
    <p:sldId id="257" r:id="rId8"/>
    <p:sldId id="274" r:id="rId9"/>
    <p:sldId id="267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01A2-A495-43DF-98D3-A3D344C8C6E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9ABA1-8789-47EC-87BC-E218CD0B5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9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1476375" y="1456562"/>
            <a:ext cx="89439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8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5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1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44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10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52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97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89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0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2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38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1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6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2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2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66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1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5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1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444767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5EEA3C-B350-48F3-AEFB-95DDEBC08500}"/>
              </a:ext>
            </a:extLst>
          </p:cNvPr>
          <p:cNvGrpSpPr/>
          <p:nvPr/>
        </p:nvGrpSpPr>
        <p:grpSpPr>
          <a:xfrm>
            <a:off x="3724275" y="1295329"/>
            <a:ext cx="4917401" cy="729361"/>
            <a:chOff x="2750524" y="1447717"/>
            <a:chExt cx="6548377" cy="729361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D0D9437E-D0B8-4D26-9BEA-237EDF24E8EA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EFEDB5-9257-4071-88C3-B8350A7EFB88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13: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0C30E-0703-4F4A-9822-B132A7476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579" y="2368971"/>
            <a:ext cx="738899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1A219-E947-4AB5-8F55-56E57384D78F}"/>
              </a:ext>
            </a:extLst>
          </p:cNvPr>
          <p:cNvSpPr txBox="1"/>
          <p:nvPr/>
        </p:nvSpPr>
        <p:spPr>
          <a:xfrm>
            <a:off x="2688981" y="2453267"/>
            <a:ext cx="6559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27C92-1724-4A45-A160-85C9B743CBAF}"/>
              </a:ext>
            </a:extLst>
          </p:cNvPr>
          <p:cNvGrpSpPr/>
          <p:nvPr/>
        </p:nvGrpSpPr>
        <p:grpSpPr>
          <a:xfrm>
            <a:off x="1131920" y="2916377"/>
            <a:ext cx="2909324" cy="2615474"/>
            <a:chOff x="2845936" y="3193232"/>
            <a:chExt cx="2501273" cy="22911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15100C-F70D-4534-A9A8-79708EB3A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AB935B-DC5C-4E4F-9519-9298688B201D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19" name="Oval Callout 15">
                <a:extLst>
                  <a:ext uri="{FF2B5EF4-FFF2-40B4-BE49-F238E27FC236}">
                    <a16:creationId xmlns:a16="http://schemas.microsoft.com/office/drawing/2014/main" id="{FB0A37DE-DBA2-49C6-9CF5-98968158057E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BC9EBC-5152-4383-9665-BB8A44B0DB9D}"/>
                  </a:ext>
                </a:extLst>
              </p:cNvPr>
              <p:cNvSpPr/>
              <p:nvPr/>
            </p:nvSpPr>
            <p:spPr>
              <a:xfrm>
                <a:off x="5006281" y="7131468"/>
                <a:ext cx="1071115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Chia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sẻ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cặp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DBF5721-7494-4D49-8244-0C6627DD93F6}"/>
              </a:ext>
            </a:extLst>
          </p:cNvPr>
          <p:cNvSpPr/>
          <p:nvPr/>
        </p:nvSpPr>
        <p:spPr>
          <a:xfrm>
            <a:off x="2695576" y="1133476"/>
            <a:ext cx="7743824" cy="1219200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đã sắp xếp góc nào của gia đình? Em tự hào nhất về công việc nào?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35DB18E-5D5A-446F-8DE5-2983B181927E}"/>
              </a:ext>
            </a:extLst>
          </p:cNvPr>
          <p:cNvSpPr/>
          <p:nvPr/>
        </p:nvSpPr>
        <p:spPr>
          <a:xfrm>
            <a:off x="3933825" y="2647950"/>
            <a:ext cx="7296150" cy="1924049"/>
          </a:xfrm>
          <a:prstGeom prst="wedgeRoundRectCallout">
            <a:avLst>
              <a:gd name="adj1" fmla="val -52524"/>
              <a:gd name="adj2" fmla="val 18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 đánh giá xem mình có khéo tay không khi sắp xếp đồ đạc: treo quần áo lên mắc áo có thẳng, cân đối không? Xếp bát đũa có đẹp không?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076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BB80E-DC25-448B-AA41-9773524F089C}"/>
              </a:ext>
            </a:extLst>
          </p:cNvPr>
          <p:cNvSpPr txBox="1"/>
          <p:nvPr/>
        </p:nvSpPr>
        <p:spPr>
          <a:xfrm>
            <a:off x="2057399" y="857250"/>
            <a:ext cx="839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CC932-59BD-4D48-9BDC-0B3F253D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62187"/>
            <a:ext cx="9362710" cy="19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162</Words>
  <Application>Microsoft Office PowerPoint</Application>
  <PresentationFormat>Widescreen</PresentationFormat>
  <Paragraphs>22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宋体</vt:lpstr>
      <vt:lpstr>Aptos</vt:lpstr>
      <vt:lpstr>Aptos Display</vt:lpstr>
      <vt:lpstr>Arial</vt:lpstr>
      <vt:lpstr>Calibri</vt:lpstr>
      <vt:lpstr>Cambria</vt:lpstr>
      <vt:lpstr>等线</vt:lpstr>
      <vt:lpstr>字魂59号-创粗黑</vt:lpstr>
      <vt:lpstr>字魂70号-灵悦黑体</vt:lpstr>
      <vt:lpstr>千图网海量PPT模板www.58pic.com​​</vt:lpstr>
      <vt:lpstr>1_千图网海量PPT模板www.58pic.com​​</vt:lpstr>
      <vt:lpstr>千图网海量PPT模板www.58pic.com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2022-09-26T11:32:10Z</dcterms:created>
  <dcterms:modified xsi:type="dcterms:W3CDTF">2025-12-03T01:08:06Z</dcterms:modified>
</cp:coreProperties>
</file>