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8" r:id="rId3"/>
    <p:sldMasterId id="2147483695" r:id="rId4"/>
  </p:sldMasterIdLst>
  <p:notesMasterIdLst>
    <p:notesMasterId r:id="rId11"/>
  </p:notesMasterIdLst>
  <p:sldIdLst>
    <p:sldId id="286" r:id="rId5"/>
    <p:sldId id="287" r:id="rId6"/>
    <p:sldId id="273" r:id="rId7"/>
    <p:sldId id="256" r:id="rId8"/>
    <p:sldId id="298" r:id="rId9"/>
    <p:sldId id="28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5" d="100"/>
          <a:sy n="65" d="100"/>
        </p:scale>
        <p:origin x="81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A4BAAA-D333-4EC7-8B34-81B90BC58F2C}" type="datetimeFigureOut">
              <a:rPr lang="en-US" smtClean="0"/>
              <a:t>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837794-6DF4-4802-A7B2-DF22EBF09FCF}" type="slidenum">
              <a:rPr lang="en-US" smtClean="0"/>
              <a:t>‹#›</a:t>
            </a:fld>
            <a:endParaRPr lang="en-US"/>
          </a:p>
        </p:txBody>
      </p:sp>
    </p:spTree>
    <p:extLst>
      <p:ext uri="{BB962C8B-B14F-4D97-AF65-F5344CB8AC3E}">
        <p14:creationId xmlns:p14="http://schemas.microsoft.com/office/powerpoint/2010/main" val="2460248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等线" panose="02010600030101010101" pitchFamily="2" charset="-122"/>
              <a:cs typeface="+mn-cs"/>
            </a:endParaRPr>
          </a:p>
        </p:txBody>
      </p:sp>
    </p:spTree>
    <p:extLst>
      <p:ext uri="{BB962C8B-B14F-4D97-AF65-F5344CB8AC3E}">
        <p14:creationId xmlns:p14="http://schemas.microsoft.com/office/powerpoint/2010/main" val="2588463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19318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tranthao121004@gmail.com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65564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2025/12/3</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1583134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2025/12/3</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41628017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2025/12/3</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36373699"/>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73651A0-E731-EC4F-B719-3A04B23CAAAA}"/>
              </a:ext>
            </a:extLst>
          </p:cNvPr>
          <p:cNvSpPr/>
          <p:nvPr userDrawn="1"/>
        </p:nvSpPr>
        <p:spPr>
          <a:xfrm>
            <a:off x="215900" y="190500"/>
            <a:ext cx="11772900" cy="64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pic>
        <p:nvPicPr>
          <p:cNvPr id="3" name="图片 2">
            <a:extLst>
              <a:ext uri="{FF2B5EF4-FFF2-40B4-BE49-F238E27FC236}">
                <a16:creationId xmlns:a16="http://schemas.microsoft.com/office/drawing/2014/main" id="{6F2EF97D-BAEE-F749-B654-893E48A070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259310" y="0"/>
            <a:ext cx="913736" cy="1292023"/>
          </a:xfrm>
          <a:prstGeom prst="rect">
            <a:avLst/>
          </a:prstGeom>
        </p:spPr>
      </p:pic>
    </p:spTree>
    <p:extLst>
      <p:ext uri="{BB962C8B-B14F-4D97-AF65-F5344CB8AC3E}">
        <p14:creationId xmlns:p14="http://schemas.microsoft.com/office/powerpoint/2010/main" val="406696607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304525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721615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189292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839083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B84960B-8EB7-408F-BA3A-97CC01F7057A}"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2515631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84960B-8EB7-408F-BA3A-97CC01F7057A}"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955843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84960B-8EB7-408F-BA3A-97CC01F7057A}"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3738469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2025/12/3</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44366401"/>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84960B-8EB7-408F-BA3A-97CC01F7057A}"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2569300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84960B-8EB7-408F-BA3A-97CC01F7057A}" type="datetimeFigureOut">
              <a:rPr lang="en-US" smtClean="0"/>
              <a:t>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1731137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84960B-8EB7-408F-BA3A-97CC01F7057A}" type="datetimeFigureOut">
              <a:rPr lang="en-US" smtClean="0"/>
              <a:t>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3178613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84960B-8EB7-408F-BA3A-97CC01F7057A}" type="datetimeFigureOut">
              <a:rPr lang="en-US" smtClean="0"/>
              <a:t>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1916882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84960B-8EB7-408F-BA3A-97CC01F7057A}"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40063063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84960B-8EB7-408F-BA3A-97CC01F7057A}"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15605649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84960B-8EB7-408F-BA3A-97CC01F7057A}"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6339915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84960B-8EB7-408F-BA3A-97CC01F7057A}"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34852286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4623406"/>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 name="Picture 1" descr="A round pink circle with white text and a black background&#10;&#10;AI-generated content may be incorrect.">
            <a:extLst>
              <a:ext uri="{FF2B5EF4-FFF2-40B4-BE49-F238E27FC236}">
                <a16:creationId xmlns:a16="http://schemas.microsoft.com/office/drawing/2014/main" id="{F451CB64-55B9-FCDA-F9EB-53D09E763C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12883" y="0"/>
            <a:ext cx="1708290" cy="1708290"/>
          </a:xfrm>
          <a:prstGeom prst="rect">
            <a:avLst/>
          </a:prstGeom>
        </p:spPr>
      </p:pic>
    </p:spTree>
    <p:extLst>
      <p:ext uri="{BB962C8B-B14F-4D97-AF65-F5344CB8AC3E}">
        <p14:creationId xmlns:p14="http://schemas.microsoft.com/office/powerpoint/2010/main" val="2857305311"/>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2025/12/3</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586957449"/>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787102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810174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84003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12/3/2025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233849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12/3/2025</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909811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12/3/2025</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309327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6105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12/3/2025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711532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12/3/2025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062006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34603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2025/12/3</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76367450"/>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03830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2025/12/3</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80442446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2025/12/3</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272048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2025/12/3</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09481674"/>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2025/12/3</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36671411"/>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2025/12/3</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0912632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4DAF171-1E9A-B9E6-A55B-6436792D93C4}"/>
              </a:ext>
            </a:extLst>
          </p:cNvPr>
          <p:cNvSpPr/>
          <p:nvPr userDrawn="1"/>
        </p:nvSpPr>
        <p:spPr>
          <a:xfrm>
            <a:off x="0" y="1232452"/>
            <a:ext cx="12192000" cy="552615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2">
            <a:extLst>
              <a:ext uri="{FF2B5EF4-FFF2-40B4-BE49-F238E27FC236}">
                <a16:creationId xmlns:a16="http://schemas.microsoft.com/office/drawing/2014/main" id="{348C9374-57F7-D1DF-AE4E-893156A38E09}"/>
              </a:ext>
            </a:extLst>
          </p:cNvPr>
          <p:cNvPicPr>
            <a:picLocks noChangeAspect="1"/>
          </p:cNvPicPr>
          <p:nvPr userDrawn="1"/>
        </p:nvPicPr>
        <p:blipFill>
          <a:blip r:embed="rId14"/>
          <a:stretch>
            <a:fillRect/>
          </a:stretch>
        </p:blipFill>
        <p:spPr>
          <a:xfrm>
            <a:off x="0" y="0"/>
            <a:ext cx="12192000" cy="6858000"/>
          </a:xfrm>
          <a:prstGeom prst="rect">
            <a:avLst/>
          </a:prstGeom>
        </p:spPr>
      </p:pic>
      <p:pic>
        <p:nvPicPr>
          <p:cNvPr id="4" name="Picture 3" descr="A round pink circle with white text and a black background&#10;&#10;AI-generated content may be incorrect.">
            <a:extLst>
              <a:ext uri="{FF2B5EF4-FFF2-40B4-BE49-F238E27FC236}">
                <a16:creationId xmlns:a16="http://schemas.microsoft.com/office/drawing/2014/main" id="{61748F69-4A9D-D0B7-5EBB-3F640758E14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912883" y="0"/>
            <a:ext cx="1708290" cy="1708290"/>
          </a:xfrm>
          <a:prstGeom prst="rect">
            <a:avLst/>
          </a:prstGeom>
        </p:spPr>
      </p:pic>
    </p:spTree>
    <p:extLst>
      <p:ext uri="{BB962C8B-B14F-4D97-AF65-F5344CB8AC3E}">
        <p14:creationId xmlns:p14="http://schemas.microsoft.com/office/powerpoint/2010/main" val="1081049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02988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84960B-8EB7-408F-BA3A-97CC01F7057A}" type="datetimeFigureOut">
              <a:rPr lang="en-US" smtClean="0"/>
              <a:t>12/3/2025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940538-FB07-437F-BCC9-C1C5DAD1B68B}" type="slidenum">
              <a:rPr lang="en-US" smtClean="0"/>
              <a:t>‹#›</a:t>
            </a:fld>
            <a:endParaRPr lang="en-US"/>
          </a:p>
        </p:txBody>
      </p:sp>
    </p:spTree>
    <p:extLst>
      <p:ext uri="{BB962C8B-B14F-4D97-AF65-F5344CB8AC3E}">
        <p14:creationId xmlns:p14="http://schemas.microsoft.com/office/powerpoint/2010/main" val="406497460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AI-generated content may be incorrect.">
            <a:extLst>
              <a:ext uri="{FF2B5EF4-FFF2-40B4-BE49-F238E27FC236}">
                <a16:creationId xmlns:a16="http://schemas.microsoft.com/office/drawing/2014/main" id="{F7162CB8-242C-E5B0-C47A-AEA051F9CE7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12883" y="0"/>
            <a:ext cx="1708290" cy="1708290"/>
          </a:xfrm>
          <a:prstGeom prst="rect">
            <a:avLst/>
          </a:prstGeom>
        </p:spPr>
      </p:pic>
    </p:spTree>
    <p:extLst>
      <p:ext uri="{BB962C8B-B14F-4D97-AF65-F5344CB8AC3E}">
        <p14:creationId xmlns:p14="http://schemas.microsoft.com/office/powerpoint/2010/main" val="133241597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6.svg"/><Relationship Id="rId18" Type="http://schemas.openxmlformats.org/officeDocument/2006/relationships/image" Target="../media/image21.png"/><Relationship Id="rId3" Type="http://schemas.openxmlformats.org/officeDocument/2006/relationships/image" Target="../media/image26.svg"/><Relationship Id="rId7" Type="http://schemas.openxmlformats.org/officeDocument/2006/relationships/image" Target="../media/image15.png"/><Relationship Id="rId12" Type="http://schemas.openxmlformats.org/officeDocument/2006/relationships/image" Target="../media/image18.png"/><Relationship Id="rId17" Type="http://schemas.openxmlformats.org/officeDocument/2006/relationships/image" Target="../media/image35.svg"/><Relationship Id="rId2" Type="http://schemas.openxmlformats.org/officeDocument/2006/relationships/image" Target="../media/image12.png"/><Relationship Id="rId16" Type="http://schemas.openxmlformats.org/officeDocument/2006/relationships/image" Target="../media/image20.png"/><Relationship Id="rId20" Type="http://schemas.openxmlformats.org/officeDocument/2006/relationships/image" Target="../media/image23.png"/><Relationship Id="rId1" Type="http://schemas.openxmlformats.org/officeDocument/2006/relationships/slideLayout" Target="../slideLayouts/slideLayout36.xml"/><Relationship Id="rId6" Type="http://schemas.openxmlformats.org/officeDocument/2006/relationships/image" Target="../media/image28.svg"/><Relationship Id="rId11" Type="http://schemas.openxmlformats.org/officeDocument/2006/relationships/image" Target="../media/image31.svg"/><Relationship Id="rId5" Type="http://schemas.openxmlformats.org/officeDocument/2006/relationships/image" Target="../media/image14.png"/><Relationship Id="rId15" Type="http://schemas.openxmlformats.org/officeDocument/2006/relationships/image" Target="../media/image33.svg"/><Relationship Id="rId10" Type="http://schemas.openxmlformats.org/officeDocument/2006/relationships/image" Target="../media/image17.png"/><Relationship Id="rId19" Type="http://schemas.openxmlformats.org/officeDocument/2006/relationships/image" Target="../media/image22.png"/><Relationship Id="rId4" Type="http://schemas.openxmlformats.org/officeDocument/2006/relationships/image" Target="../media/image13.png"/><Relationship Id="rId9" Type="http://schemas.openxmlformats.org/officeDocument/2006/relationships/image" Target="../media/image16.pn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7.png"/><Relationship Id="rId3" Type="http://schemas.openxmlformats.org/officeDocument/2006/relationships/image" Target="../media/image6.svg"/><Relationship Id="rId7" Type="http://schemas.openxmlformats.org/officeDocument/2006/relationships/image" Target="../media/image25.png"/><Relationship Id="rId12" Type="http://schemas.openxmlformats.org/officeDocument/2006/relationships/image" Target="../media/image15.svg"/><Relationship Id="rId2" Type="http://schemas.openxmlformats.org/officeDocument/2006/relationships/image" Target="../media/image18.png"/><Relationship Id="rId1" Type="http://schemas.openxmlformats.org/officeDocument/2006/relationships/slideLayout" Target="../slideLayouts/slideLayout36.xml"/><Relationship Id="rId6" Type="http://schemas.openxmlformats.org/officeDocument/2006/relationships/image" Target="../media/image13.png"/><Relationship Id="rId11" Type="http://schemas.openxmlformats.org/officeDocument/2006/relationships/image" Target="../media/image26.png"/><Relationship Id="rId5" Type="http://schemas.openxmlformats.org/officeDocument/2006/relationships/image" Target="../media/image8.svg"/><Relationship Id="rId10" Type="http://schemas.openxmlformats.org/officeDocument/2006/relationships/image" Target="../media/image13.svg"/><Relationship Id="rId4" Type="http://schemas.openxmlformats.org/officeDocument/2006/relationships/image" Target="../media/image24.png"/><Relationship Id="rId9" Type="http://schemas.openxmlformats.org/officeDocument/2006/relationships/image" Target="../media/image15.png"/><Relationship Id="rId14"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audio" Target="../media/media5.mp3"/><Relationship Id="rId13" Type="http://schemas.openxmlformats.org/officeDocument/2006/relationships/image" Target="../media/image29.png"/><Relationship Id="rId3" Type="http://schemas.microsoft.com/office/2007/relationships/media" Target="../media/media3.mp3"/><Relationship Id="rId7" Type="http://schemas.microsoft.com/office/2007/relationships/media" Target="../media/media5.mp3"/><Relationship Id="rId12" Type="http://schemas.openxmlformats.org/officeDocument/2006/relationships/notesSlide" Target="../notesSlides/notesSlide3.xml"/><Relationship Id="rId17" Type="http://schemas.openxmlformats.org/officeDocument/2006/relationships/image" Target="../media/image33.png"/><Relationship Id="rId2" Type="http://schemas.openxmlformats.org/officeDocument/2006/relationships/audio" Target="../media/media2.mp3"/><Relationship Id="rId16" Type="http://schemas.openxmlformats.org/officeDocument/2006/relationships/image" Target="../media/image32.png"/><Relationship Id="rId1" Type="http://schemas.microsoft.com/office/2007/relationships/media" Target="../media/media2.mp3"/><Relationship Id="rId6" Type="http://schemas.openxmlformats.org/officeDocument/2006/relationships/audio" Target="../media/media4.mp3"/><Relationship Id="rId11" Type="http://schemas.openxmlformats.org/officeDocument/2006/relationships/slideLayout" Target="../slideLayouts/slideLayout7.xml"/><Relationship Id="rId5" Type="http://schemas.microsoft.com/office/2007/relationships/media" Target="../media/media4.mp3"/><Relationship Id="rId15" Type="http://schemas.openxmlformats.org/officeDocument/2006/relationships/image" Target="../media/image31.png"/><Relationship Id="rId10" Type="http://schemas.openxmlformats.org/officeDocument/2006/relationships/audio" Target="../media/media6.wav"/><Relationship Id="rId4" Type="http://schemas.openxmlformats.org/officeDocument/2006/relationships/audio" Target="../media/media3.mp3"/><Relationship Id="rId9" Type="http://schemas.microsoft.com/office/2007/relationships/media" Target="../media/media6.wav"/><Relationship Id="rId1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803C98F4-E583-C54C-BD96-A5430FD15A5C}"/>
              </a:ext>
            </a:extLst>
          </p:cNvPr>
          <p:cNvSpPr/>
          <p:nvPr/>
        </p:nvSpPr>
        <p:spPr>
          <a:xfrm>
            <a:off x="-166626" y="4119623"/>
            <a:ext cx="11516139" cy="6238238"/>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pic>
        <p:nvPicPr>
          <p:cNvPr id="8" name="图片 16">
            <a:extLst>
              <a:ext uri="{FF2B5EF4-FFF2-40B4-BE49-F238E27FC236}">
                <a16:creationId xmlns:a16="http://schemas.microsoft.com/office/drawing/2014/main" id="{71BF42F8-AA6E-4E13-8559-168DF656C8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39" y="-40238"/>
            <a:ext cx="12295157" cy="6898238"/>
          </a:xfrm>
          <a:prstGeom prst="rect">
            <a:avLst/>
          </a:prstGeom>
        </p:spPr>
      </p:pic>
      <p:sp>
        <p:nvSpPr>
          <p:cNvPr id="6" name="Rectangle 5"/>
          <p:cNvSpPr/>
          <p:nvPr/>
        </p:nvSpPr>
        <p:spPr>
          <a:xfrm>
            <a:off x="161365" y="125506"/>
            <a:ext cx="11780437" cy="65083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4" name="图片 6">
            <a:extLst>
              <a:ext uri="{FF2B5EF4-FFF2-40B4-BE49-F238E27FC236}">
                <a16:creationId xmlns:a16="http://schemas.microsoft.com/office/drawing/2014/main" id="{6C4775E0-1419-AD4D-B83C-DF6318BE184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61949" y="264751"/>
            <a:ext cx="4536956" cy="4536956"/>
          </a:xfrm>
          <a:prstGeom prst="rect">
            <a:avLst/>
          </a:prstGeom>
        </p:spPr>
      </p:pic>
      <p:pic>
        <p:nvPicPr>
          <p:cNvPr id="15" name="图片 10">
            <a:extLst>
              <a:ext uri="{FF2B5EF4-FFF2-40B4-BE49-F238E27FC236}">
                <a16:creationId xmlns:a16="http://schemas.microsoft.com/office/drawing/2014/main" id="{F0B60438-6AF9-8942-9D54-9E4E3D93AF1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14566"/>
          <a:stretch/>
        </p:blipFill>
        <p:spPr>
          <a:xfrm>
            <a:off x="-488542" y="3764308"/>
            <a:ext cx="3815164" cy="3259436"/>
          </a:xfrm>
          <a:prstGeom prst="rect">
            <a:avLst/>
          </a:prstGeom>
        </p:spPr>
      </p:pic>
      <p:sp>
        <p:nvSpPr>
          <p:cNvPr id="17" name="Rounded Rectangle 16"/>
          <p:cNvSpPr/>
          <p:nvPr/>
        </p:nvSpPr>
        <p:spPr>
          <a:xfrm>
            <a:off x="310558" y="1544459"/>
            <a:ext cx="7551391" cy="3117516"/>
          </a:xfrm>
          <a:prstGeom prst="round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err="1">
                <a:ln>
                  <a:noFill/>
                </a:ln>
                <a:solidFill>
                  <a:prstClr val="black"/>
                </a:solidFill>
                <a:effectLst/>
                <a:uLnTx/>
                <a:uFillTx/>
                <a:latin typeface="Arial"/>
                <a:cs typeface="+mn-cs"/>
              </a:rPr>
              <a:t>Luật</a:t>
            </a:r>
            <a:r>
              <a:rPr kumimoji="0" lang="en-US" sz="2800" b="1" i="0" u="sng" strike="noStrike" kern="1200" cap="none" spc="0" normalizeH="0" baseline="0" noProof="0" dirty="0">
                <a:ln>
                  <a:noFill/>
                </a:ln>
                <a:solidFill>
                  <a:prstClr val="black"/>
                </a:solidFill>
                <a:effectLst/>
                <a:uLnTx/>
                <a:uFillTx/>
                <a:latin typeface="Arial"/>
                <a:cs typeface="+mn-cs"/>
              </a:rPr>
              <a:t> </a:t>
            </a:r>
            <a:r>
              <a:rPr kumimoji="0" lang="en-US" sz="2800" b="1" i="0" u="sng" strike="noStrike" kern="1200" cap="none" spc="0" normalizeH="0" baseline="0" noProof="0" dirty="0" err="1">
                <a:ln>
                  <a:noFill/>
                </a:ln>
                <a:solidFill>
                  <a:prstClr val="black"/>
                </a:solidFill>
                <a:effectLst/>
                <a:uLnTx/>
                <a:uFillTx/>
                <a:latin typeface="Arial"/>
                <a:cs typeface="+mn-cs"/>
              </a:rPr>
              <a:t>chơi</a:t>
            </a:r>
            <a:r>
              <a:rPr kumimoji="0" lang="en-US" sz="2800" b="1" i="0" u="sng"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Chọn</a:t>
            </a:r>
            <a:r>
              <a:rPr kumimoji="0" lang="en-US" sz="2800" b="0" i="0" u="none" strike="noStrike" kern="1200" cap="none" spc="0" normalizeH="0" baseline="0" noProof="0" dirty="0">
                <a:ln>
                  <a:noFill/>
                </a:ln>
                <a:solidFill>
                  <a:prstClr val="black"/>
                </a:solidFill>
                <a:effectLst/>
                <a:uLnTx/>
                <a:uFillTx/>
                <a:latin typeface="Arial"/>
                <a:cs typeface="+mn-cs"/>
              </a:rPr>
              <a:t> 2 </a:t>
            </a:r>
            <a:r>
              <a:rPr kumimoji="0" lang="en-US" sz="2800" b="0" i="0" u="none" strike="noStrike" kern="1200" cap="none" spc="0" normalizeH="0" baseline="0" noProof="0" dirty="0" err="1">
                <a:ln>
                  <a:noFill/>
                </a:ln>
                <a:solidFill>
                  <a:prstClr val="black"/>
                </a:solidFill>
                <a:effectLst/>
                <a:uLnTx/>
                <a:uFillTx/>
                <a:latin typeface="Arial"/>
                <a:cs typeface="+mn-cs"/>
              </a:rPr>
              <a:t>đội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chơi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mỗi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đội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có</a:t>
            </a:r>
            <a:r>
              <a:rPr kumimoji="0" lang="en-US" sz="2800" b="0" i="0" u="none" strike="noStrike" kern="1200" cap="none" spc="0" normalizeH="0" baseline="0" noProof="0" dirty="0">
                <a:ln>
                  <a:noFill/>
                </a:ln>
                <a:solidFill>
                  <a:prstClr val="black"/>
                </a:solidFill>
                <a:effectLst/>
                <a:uLnTx/>
                <a:uFillTx/>
                <a:latin typeface="Arial"/>
                <a:cs typeface="+mn-cs"/>
              </a:rPr>
              <a:t> 5 </a:t>
            </a:r>
            <a:r>
              <a:rPr kumimoji="0" lang="en-US" sz="2800" b="0" i="0" u="none" strike="noStrike" kern="1200" cap="none" spc="0" normalizeH="0" baseline="0" noProof="0" dirty="0" err="1">
                <a:ln>
                  <a:noFill/>
                </a:ln>
                <a:solidFill>
                  <a:prstClr val="black"/>
                </a:solidFill>
                <a:effectLst/>
                <a:uLnTx/>
                <a:uFillTx/>
                <a:latin typeface="Arial"/>
                <a:cs typeface="+mn-cs"/>
              </a:rPr>
              <a:t>thành</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viên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có</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nhiệm</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vụ</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ghi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nhớ</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tất</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cả</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các</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đồ</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dùng</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cá</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nhân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hiện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ra</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trên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màn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hình</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trong</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vòng</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một</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phút</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Sau</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đó</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lần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lượt</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ghi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thật</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nhanh</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tên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các</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đồ</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vật</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đó</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Hết</a:t>
            </a:r>
            <a:r>
              <a:rPr kumimoji="0" lang="en-US" sz="2800" b="0" i="0" u="none" strike="noStrike" kern="1200" cap="none" spc="0" normalizeH="0" baseline="0" noProof="0" dirty="0">
                <a:ln>
                  <a:noFill/>
                </a:ln>
                <a:solidFill>
                  <a:prstClr val="black"/>
                </a:solidFill>
                <a:effectLst/>
                <a:uLnTx/>
                <a:uFillTx/>
                <a:latin typeface="Arial"/>
                <a:cs typeface="+mn-cs"/>
              </a:rPr>
              <a:t> 2’ </a:t>
            </a:r>
            <a:r>
              <a:rPr kumimoji="0" lang="en-US" sz="2800" b="0" i="0" u="none" strike="noStrike" kern="1200" cap="none" spc="0" normalizeH="0" baseline="0" noProof="0" dirty="0" err="1">
                <a:ln>
                  <a:noFill/>
                </a:ln>
                <a:solidFill>
                  <a:prstClr val="black"/>
                </a:solidFill>
                <a:effectLst/>
                <a:uLnTx/>
                <a:uFillTx/>
                <a:latin typeface="Arial"/>
                <a:cs typeface="+mn-cs"/>
              </a:rPr>
              <a:t>đội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nào</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ghi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được</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nhiều</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đồ</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vật</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đúng</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hơn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là</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đội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chiến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thắng</a:t>
            </a:r>
            <a:r>
              <a:rPr kumimoji="0" lang="en-US" sz="2800" b="0" i="0" u="none" strike="noStrike" kern="1200" cap="none" spc="0" normalizeH="0" baseline="0" noProof="0" dirty="0">
                <a:ln>
                  <a:noFill/>
                </a:ln>
                <a:solidFill>
                  <a:prstClr val="black"/>
                </a:solidFill>
                <a:effectLst/>
                <a:uLnTx/>
                <a:uFillTx/>
                <a:latin typeface="Arial"/>
                <a:cs typeface="+mn-cs"/>
              </a:rPr>
              <a:t>.</a:t>
            </a:r>
          </a:p>
        </p:txBody>
      </p:sp>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2243" y="287142"/>
            <a:ext cx="10058400" cy="1270030"/>
          </a:xfrm>
          <a:prstGeom prst="rect">
            <a:avLst/>
          </a:prstGeom>
        </p:spPr>
      </p:pic>
    </p:spTree>
    <p:extLst>
      <p:ext uri="{BB962C8B-B14F-4D97-AF65-F5344CB8AC3E}">
        <p14:creationId xmlns:p14="http://schemas.microsoft.com/office/powerpoint/2010/main" val="32532090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2000" fill="hold"/>
                                        <p:tgtEl>
                                          <p:spTgt spid="17"/>
                                        </p:tgtEl>
                                        <p:attrNameLst>
                                          <p:attrName>ppt_x</p:attrName>
                                        </p:attrNameLst>
                                      </p:cBhvr>
                                      <p:tavLst>
                                        <p:tav tm="0">
                                          <p:val>
                                            <p:strVal val="0-#ppt_w/2"/>
                                          </p:val>
                                        </p:tav>
                                        <p:tav tm="100000">
                                          <p:val>
                                            <p:strVal val="#ppt_x"/>
                                          </p:val>
                                        </p:tav>
                                      </p:tavLst>
                                    </p:anim>
                                    <p:anim calcmode="lin" valueType="num">
                                      <p:cBhvr additive="base">
                                        <p:cTn id="12" dur="2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video bai 6">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 y="0"/>
            <a:ext cx="12192000" cy="6858000"/>
          </a:xfrm>
        </p:spPr>
      </p:pic>
    </p:spTree>
    <p:extLst>
      <p:ext uri="{BB962C8B-B14F-4D97-AF65-F5344CB8AC3E}">
        <p14:creationId xmlns:p14="http://schemas.microsoft.com/office/powerpoint/2010/main" val="33994086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02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Content Placeholder 3">
            <a:extLst>
              <a:ext uri="{FF2B5EF4-FFF2-40B4-BE49-F238E27FC236}">
                <a16:creationId xmlns:a16="http://schemas.microsoft.com/office/drawing/2014/main" id="{4EB1564A-BC25-4348-B73C-6C6A699CDF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07886"/>
            <a:ext cx="12191999" cy="5957668"/>
          </a:xfrm>
          <a:prstGeom prst="rect">
            <a:avLst/>
          </a:prstGeom>
        </p:spPr>
      </p:pic>
      <p:sp>
        <p:nvSpPr>
          <p:cNvPr id="35" name="TextBox 34">
            <a:extLst>
              <a:ext uri="{FF2B5EF4-FFF2-40B4-BE49-F238E27FC236}">
                <a16:creationId xmlns:a16="http://schemas.microsoft.com/office/drawing/2014/main" id="{1C65702A-B882-435D-9325-25EB59DE55F7}"/>
              </a:ext>
            </a:extLst>
          </p:cNvPr>
          <p:cNvSpPr txBox="1"/>
          <p:nvPr/>
        </p:nvSpPr>
        <p:spPr>
          <a:xfrm>
            <a:off x="2834640" y="-121920"/>
            <a:ext cx="6976690" cy="95410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5600" i="0" u="none" strike="noStrike" kern="1200" normalizeH="0" baseline="0" noProof="0" dirty="0" err="1">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Kiểm</a:t>
            </a:r>
            <a:r>
              <a:rPr kumimoji="0" lang="en-US" altLang="zh-CN" sz="5600" i="0" u="none" strike="noStrike" kern="1200" normalizeH="0" baseline="0" noProof="0" dirty="0">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 </a:t>
            </a:r>
            <a:r>
              <a:rPr kumimoji="0" lang="en-US" altLang="zh-CN" sz="5600" i="0" u="none" strike="noStrike" kern="1200" normalizeH="0" baseline="0" noProof="0" dirty="0" err="1">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tra</a:t>
            </a:r>
            <a:r>
              <a:rPr kumimoji="0" lang="en-US" altLang="zh-CN" sz="5600" i="0" u="none" strike="noStrike" kern="1200" normalizeH="0" baseline="0" noProof="0" dirty="0">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 </a:t>
            </a:r>
            <a:r>
              <a:rPr kumimoji="0" lang="en-US" altLang="zh-CN" sz="5600" i="0" u="none" strike="noStrike" kern="1200" normalizeH="0" baseline="0" noProof="0" dirty="0" err="1">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đáp</a:t>
            </a:r>
            <a:r>
              <a:rPr kumimoji="0" lang="en-US" altLang="zh-CN" sz="5600" i="0" u="none" strike="noStrike" kern="1200" normalizeH="0" baseline="0" noProof="0" dirty="0">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 </a:t>
            </a:r>
            <a:r>
              <a:rPr kumimoji="0" lang="en-US" altLang="zh-CN" sz="5600" i="0" u="none" strike="noStrike" kern="1200" normalizeH="0" baseline="0" noProof="0" dirty="0" err="1">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án</a:t>
            </a:r>
            <a:r>
              <a:rPr kumimoji="0" lang="en-US" altLang="zh-CN" sz="5600" i="0" u="none" strike="noStrike" kern="1200" normalizeH="0" baseline="0" noProof="0" dirty="0">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 </a:t>
            </a:r>
            <a:endParaRPr kumimoji="0" lang="zh-CN" altLang="en-US" sz="5600" i="0" u="none" strike="noStrike" kern="1200" normalizeH="0" baseline="0" noProof="0" dirty="0">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endParaRPr>
          </a:p>
        </p:txBody>
      </p:sp>
    </p:spTree>
    <p:extLst>
      <p:ext uri="{BB962C8B-B14F-4D97-AF65-F5344CB8AC3E}">
        <p14:creationId xmlns:p14="http://schemas.microsoft.com/office/powerpoint/2010/main" val="418031753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a:off x="2102443" y="1328240"/>
            <a:ext cx="7987115" cy="4201521"/>
          </a:xfrm>
          <a:custGeom>
            <a:avLst/>
            <a:gdLst/>
            <a:ahLst/>
            <a:cxnLst/>
            <a:rect l="l" t="t" r="r" b="b"/>
            <a:pathLst>
              <a:path w="11980673" h="6302282">
                <a:moveTo>
                  <a:pt x="0" y="0"/>
                </a:moveTo>
                <a:lnTo>
                  <a:pt x="11980672" y="0"/>
                </a:lnTo>
                <a:lnTo>
                  <a:pt x="11980672" y="6302282"/>
                </a:lnTo>
                <a:lnTo>
                  <a:pt x="0" y="630228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272635" y="5990300"/>
            <a:ext cx="12809223" cy="1003389"/>
          </a:xfrm>
          <a:custGeom>
            <a:avLst/>
            <a:gdLst/>
            <a:ahLst/>
            <a:cxnLst/>
            <a:rect l="l" t="t" r="r" b="b"/>
            <a:pathLst>
              <a:path w="19213834" h="1505084">
                <a:moveTo>
                  <a:pt x="0" y="0"/>
                </a:moveTo>
                <a:lnTo>
                  <a:pt x="19213834" y="0"/>
                </a:lnTo>
                <a:lnTo>
                  <a:pt x="19213834" y="1505084"/>
                </a:lnTo>
                <a:lnTo>
                  <a:pt x="0" y="1505084"/>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flipH="1">
            <a:off x="7761648" y="3745419"/>
            <a:ext cx="4104539" cy="2743200"/>
          </a:xfrm>
          <a:custGeom>
            <a:avLst/>
            <a:gdLst/>
            <a:ahLst/>
            <a:cxnLst/>
            <a:rect l="l" t="t" r="r" b="b"/>
            <a:pathLst>
              <a:path w="6156808" h="4114800">
                <a:moveTo>
                  <a:pt x="6156808" y="0"/>
                </a:moveTo>
                <a:lnTo>
                  <a:pt x="0" y="0"/>
                </a:lnTo>
                <a:lnTo>
                  <a:pt x="0" y="4114800"/>
                </a:lnTo>
                <a:lnTo>
                  <a:pt x="6156808" y="4114800"/>
                </a:lnTo>
                <a:lnTo>
                  <a:pt x="6156808"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rot="-7570391">
            <a:off x="-1949435" y="2629309"/>
            <a:ext cx="3353601" cy="1097542"/>
          </a:xfrm>
          <a:custGeom>
            <a:avLst/>
            <a:gdLst/>
            <a:ahLst/>
            <a:cxnLst/>
            <a:rect l="l" t="t" r="r" b="b"/>
            <a:pathLst>
              <a:path w="5030401" h="1646313">
                <a:moveTo>
                  <a:pt x="0" y="0"/>
                </a:moveTo>
                <a:lnTo>
                  <a:pt x="5030401" y="0"/>
                </a:lnTo>
                <a:lnTo>
                  <a:pt x="5030401" y="1646313"/>
                </a:lnTo>
                <a:lnTo>
                  <a:pt x="0" y="1646313"/>
                </a:lnTo>
                <a:lnTo>
                  <a:pt x="0" y="0"/>
                </a:lnTo>
                <a:close/>
              </a:path>
            </a:pathLst>
          </a:custGeom>
          <a:blipFill>
            <a:blip r:embed="rId7">
              <a:alphaModFix amt="56000"/>
              <a:extLst>
                <a:ext uri="{96DAC541-7B7A-43D3-8B79-37D633B846F1}">
                  <asvg:svgBlip xmlns="" xmlns:asvg="http://schemas.microsoft.com/office/drawing/2016/SVG/main" r:embed="rId8"/>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rot="-365465">
            <a:off x="339663" y="3021714"/>
            <a:ext cx="3525559" cy="3667682"/>
          </a:xfrm>
          <a:custGeom>
            <a:avLst/>
            <a:gdLst/>
            <a:ahLst/>
            <a:cxnLst/>
            <a:rect l="l" t="t" r="r" b="b"/>
            <a:pathLst>
              <a:path w="5288339" h="5501523">
                <a:moveTo>
                  <a:pt x="0" y="0"/>
                </a:moveTo>
                <a:lnTo>
                  <a:pt x="5288339" y="0"/>
                </a:lnTo>
                <a:lnTo>
                  <a:pt x="5288339" y="5501523"/>
                </a:lnTo>
                <a:lnTo>
                  <a:pt x="0" y="5501523"/>
                </a:lnTo>
                <a:lnTo>
                  <a:pt x="0" y="0"/>
                </a:lnTo>
                <a:close/>
              </a:path>
            </a:pathLst>
          </a:custGeom>
          <a:blipFill>
            <a:blip r:embed="rId9"/>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rot="-2087499">
            <a:off x="81132" y="1258148"/>
            <a:ext cx="2021311" cy="1612837"/>
          </a:xfrm>
          <a:custGeom>
            <a:avLst/>
            <a:gdLst/>
            <a:ahLst/>
            <a:cxnLst/>
            <a:rect l="l" t="t" r="r" b="b"/>
            <a:pathLst>
              <a:path w="3031966" h="2419256">
                <a:moveTo>
                  <a:pt x="0" y="0"/>
                </a:moveTo>
                <a:lnTo>
                  <a:pt x="3031966" y="0"/>
                </a:lnTo>
                <a:lnTo>
                  <a:pt x="3031966" y="2419256"/>
                </a:lnTo>
                <a:lnTo>
                  <a:pt x="0" y="2419256"/>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a:lstStyle/>
          <a:p>
            <a:pPr defTabSz="609630"/>
            <a:endParaRPr lang="en-US" sz="1200">
              <a:solidFill>
                <a:prstClr val="black"/>
              </a:solidFill>
              <a:latin typeface="Calibri"/>
            </a:endParaRPr>
          </a:p>
        </p:txBody>
      </p:sp>
      <p:sp>
        <p:nvSpPr>
          <p:cNvPr id="8" name="Freeform 8"/>
          <p:cNvSpPr/>
          <p:nvPr/>
        </p:nvSpPr>
        <p:spPr>
          <a:xfrm rot="2291047">
            <a:off x="9067800" y="392780"/>
            <a:ext cx="4876800" cy="1870918"/>
          </a:xfrm>
          <a:custGeom>
            <a:avLst/>
            <a:gdLst/>
            <a:ahLst/>
            <a:cxnLst/>
            <a:rect l="l" t="t" r="r" b="b"/>
            <a:pathLst>
              <a:path w="7315200" h="2806377">
                <a:moveTo>
                  <a:pt x="0" y="0"/>
                </a:moveTo>
                <a:lnTo>
                  <a:pt x="7315200" y="0"/>
                </a:lnTo>
                <a:lnTo>
                  <a:pt x="7315200" y="2806377"/>
                </a:lnTo>
                <a:lnTo>
                  <a:pt x="0" y="2806377"/>
                </a:lnTo>
                <a:lnTo>
                  <a:pt x="0" y="0"/>
                </a:lnTo>
                <a:close/>
              </a:path>
            </a:pathLst>
          </a:custGeom>
          <a:blipFill>
            <a:blip r:embed="rId12">
              <a:alphaModFix amt="56000"/>
              <a:extLst>
                <a:ext uri="{96DAC541-7B7A-43D3-8B79-37D633B846F1}">
                  <asvg:svgBlip xmlns="" xmlns:asvg="http://schemas.microsoft.com/office/drawing/2016/SVG/main" r:embed="rId13"/>
                </a:ext>
              </a:extLst>
            </a:blip>
            <a:stretch>
              <a:fillRect/>
            </a:stretch>
          </a:blipFill>
          <a:ln cap="sq">
            <a:noFill/>
            <a:prstDash val="solid"/>
            <a:miter/>
          </a:ln>
        </p:spPr>
        <p:txBody>
          <a:bodyPr/>
          <a:lstStyle/>
          <a:p>
            <a:pPr defTabSz="609630"/>
            <a:endParaRPr lang="en-US" sz="1200">
              <a:solidFill>
                <a:prstClr val="black"/>
              </a:solidFill>
              <a:latin typeface="Calibri"/>
            </a:endParaRPr>
          </a:p>
        </p:txBody>
      </p:sp>
      <p:sp>
        <p:nvSpPr>
          <p:cNvPr id="9" name="Freeform 9"/>
          <p:cNvSpPr/>
          <p:nvPr/>
        </p:nvSpPr>
        <p:spPr>
          <a:xfrm>
            <a:off x="10894661" y="1841822"/>
            <a:ext cx="1846688" cy="1040861"/>
          </a:xfrm>
          <a:custGeom>
            <a:avLst/>
            <a:gdLst/>
            <a:ahLst/>
            <a:cxnLst/>
            <a:rect l="l" t="t" r="r" b="b"/>
            <a:pathLst>
              <a:path w="2770032" h="1561291">
                <a:moveTo>
                  <a:pt x="0" y="0"/>
                </a:moveTo>
                <a:lnTo>
                  <a:pt x="2770032" y="0"/>
                </a:lnTo>
                <a:lnTo>
                  <a:pt x="2770032" y="1561291"/>
                </a:lnTo>
                <a:lnTo>
                  <a:pt x="0" y="1561291"/>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txBody>
          <a:bodyPr/>
          <a:lstStyle/>
          <a:p>
            <a:pPr defTabSz="609630"/>
            <a:endParaRPr lang="en-US" sz="1200">
              <a:solidFill>
                <a:prstClr val="black"/>
              </a:solidFill>
              <a:latin typeface="Calibri"/>
            </a:endParaRPr>
          </a:p>
        </p:txBody>
      </p:sp>
      <p:sp>
        <p:nvSpPr>
          <p:cNvPr id="10" name="Freeform 10"/>
          <p:cNvSpPr/>
          <p:nvPr/>
        </p:nvSpPr>
        <p:spPr>
          <a:xfrm>
            <a:off x="4049858" y="5213342"/>
            <a:ext cx="859485" cy="958858"/>
          </a:xfrm>
          <a:custGeom>
            <a:avLst/>
            <a:gdLst/>
            <a:ahLst/>
            <a:cxnLst/>
            <a:rect l="l" t="t" r="r" b="b"/>
            <a:pathLst>
              <a:path w="1289228" h="1438287">
                <a:moveTo>
                  <a:pt x="0" y="0"/>
                </a:moveTo>
                <a:lnTo>
                  <a:pt x="1289228" y="0"/>
                </a:lnTo>
                <a:lnTo>
                  <a:pt x="1289228" y="1438287"/>
                </a:lnTo>
                <a:lnTo>
                  <a:pt x="0" y="1438287"/>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txBody>
          <a:bodyPr/>
          <a:lstStyle/>
          <a:p>
            <a:pPr defTabSz="609630"/>
            <a:endParaRPr lang="en-US" sz="1200">
              <a:solidFill>
                <a:prstClr val="black"/>
              </a:solidFill>
              <a:latin typeface="Calibri"/>
            </a:endParaRPr>
          </a:p>
        </p:txBody>
      </p:sp>
      <p:pic>
        <p:nvPicPr>
          <p:cNvPr id="18" name="Picture 1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609681" y="249013"/>
            <a:ext cx="1544454" cy="1544454"/>
          </a:xfrm>
          <a:prstGeom prst="rect">
            <a:avLst/>
          </a:prstGeom>
        </p:spPr>
      </p:pic>
      <p:pic>
        <p:nvPicPr>
          <p:cNvPr id="15" name="Picture 14">
            <a:extLst>
              <a:ext uri="{FF2B5EF4-FFF2-40B4-BE49-F238E27FC236}">
                <a16:creationId xmlns:a16="http://schemas.microsoft.com/office/drawing/2014/main" id="{990499B0-72C8-9C4B-F84E-3CE20F88CBA8}"/>
              </a:ext>
            </a:extLst>
          </p:cNvPr>
          <p:cNvPicPr>
            <a:picLocks noChangeAspect="1"/>
          </p:cNvPicPr>
          <p:nvPr/>
        </p:nvPicPr>
        <p:blipFill>
          <a:blip r:embed="rId19"/>
          <a:stretch>
            <a:fillRect/>
          </a:stretch>
        </p:blipFill>
        <p:spPr>
          <a:xfrm>
            <a:off x="3131820" y="2504728"/>
            <a:ext cx="6516989" cy="1743519"/>
          </a:xfrm>
          <a:prstGeom prst="rect">
            <a:avLst/>
          </a:prstGeom>
        </p:spPr>
      </p:pic>
      <p:pic>
        <p:nvPicPr>
          <p:cNvPr id="20" name="Picture 19">
            <a:extLst>
              <a:ext uri="{FF2B5EF4-FFF2-40B4-BE49-F238E27FC236}">
                <a16:creationId xmlns:a16="http://schemas.microsoft.com/office/drawing/2014/main" id="{D5153170-2FB1-605C-272B-92F2CE1C5C37}"/>
              </a:ext>
            </a:extLst>
          </p:cNvPr>
          <p:cNvPicPr>
            <a:picLocks noChangeAspect="1"/>
          </p:cNvPicPr>
          <p:nvPr/>
        </p:nvPicPr>
        <p:blipFill>
          <a:blip r:embed="rId20"/>
          <a:stretch>
            <a:fillRect/>
          </a:stretch>
        </p:blipFill>
        <p:spPr>
          <a:xfrm>
            <a:off x="4955182" y="474675"/>
            <a:ext cx="2395936" cy="11766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par>
                                <p:cTn id="11" presetID="6"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par>
                                <p:cTn id="14" presetID="6"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par>
                                <p:cTn id="17" presetID="6"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par>
                                <p:cTn id="20" presetID="6"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par>
                                <p:cTn id="23" presetID="6" presetClass="entr" presetSubtype="16"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par>
                                <p:cTn id="26" presetID="6" presetClass="entr" presetSubtype="16"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par>
                                <p:cTn id="29" presetID="6" presetClass="entr" presetSubtype="16"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par>
                                <p:cTn id="32" presetID="6" presetClass="entr" presetSubtype="16"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circle(in)">
                                      <p:cBhvr>
                                        <p:cTn id="34" dur="20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arn(inVertical)">
                                      <p:cBhvr>
                                        <p:cTn id="39" dur="500"/>
                                        <p:tgtEl>
                                          <p:spTgt spid="20"/>
                                        </p:tgtEl>
                                      </p:cBhvr>
                                    </p:animEffect>
                                  </p:childTnLst>
                                </p:cTn>
                              </p:par>
                              <p:par>
                                <p:cTn id="40" presetID="16" presetClass="entr" presetSubtype="21"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a:extLst>
            <a:ext uri="{FF2B5EF4-FFF2-40B4-BE49-F238E27FC236}">
              <a16:creationId xmlns:a16="http://schemas.microsoft.com/office/drawing/2014/main" id="{BA1D2938-69A4-A79B-C280-CFFDD8826DD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669C567-F74A-E733-7482-0F6F523EDED2}"/>
              </a:ext>
            </a:extLst>
          </p:cNvPr>
          <p:cNvSpPr/>
          <p:nvPr/>
        </p:nvSpPr>
        <p:spPr>
          <a:xfrm rot="-2208271">
            <a:off x="-513037" y="678413"/>
            <a:ext cx="4876800" cy="1870918"/>
          </a:xfrm>
          <a:custGeom>
            <a:avLst/>
            <a:gdLst/>
            <a:ahLst/>
            <a:cxnLst/>
            <a:rect l="l" t="t" r="r" b="b"/>
            <a:pathLst>
              <a:path w="7315200" h="2806377">
                <a:moveTo>
                  <a:pt x="0" y="0"/>
                </a:moveTo>
                <a:lnTo>
                  <a:pt x="7315200" y="0"/>
                </a:lnTo>
                <a:lnTo>
                  <a:pt x="7315200" y="2806376"/>
                </a:lnTo>
                <a:lnTo>
                  <a:pt x="0" y="2806376"/>
                </a:lnTo>
                <a:lnTo>
                  <a:pt x="0" y="0"/>
                </a:lnTo>
                <a:close/>
              </a:path>
            </a:pathLst>
          </a:custGeom>
          <a:blipFill>
            <a:blip r:embed="rId2">
              <a:alphaModFix amt="56000"/>
              <a:extLst>
                <a:ext uri="{96DAC541-7B7A-43D3-8B79-37D633B846F1}">
                  <asvg:svgBlip xmlns="" xmlns:asvg="http://schemas.microsoft.com/office/drawing/2016/SVG/main" r:embed="rId3"/>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a:extLst>
              <a:ext uri="{FF2B5EF4-FFF2-40B4-BE49-F238E27FC236}">
                <a16:creationId xmlns:a16="http://schemas.microsoft.com/office/drawing/2014/main" id="{36BE534F-DA02-1170-6461-1726F54D5515}"/>
              </a:ext>
            </a:extLst>
          </p:cNvPr>
          <p:cNvSpPr/>
          <p:nvPr/>
        </p:nvSpPr>
        <p:spPr>
          <a:xfrm rot="-462174">
            <a:off x="398921" y="512333"/>
            <a:ext cx="1420004" cy="1683799"/>
          </a:xfrm>
          <a:custGeom>
            <a:avLst/>
            <a:gdLst/>
            <a:ahLst/>
            <a:cxnLst/>
            <a:rect l="l" t="t" r="r" b="b"/>
            <a:pathLst>
              <a:path w="2130006" h="2525698">
                <a:moveTo>
                  <a:pt x="0" y="0"/>
                </a:moveTo>
                <a:lnTo>
                  <a:pt x="2130005" y="0"/>
                </a:lnTo>
                <a:lnTo>
                  <a:pt x="2130005" y="2525698"/>
                </a:lnTo>
                <a:lnTo>
                  <a:pt x="0" y="252569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a:extLst>
              <a:ext uri="{FF2B5EF4-FFF2-40B4-BE49-F238E27FC236}">
                <a16:creationId xmlns:a16="http://schemas.microsoft.com/office/drawing/2014/main" id="{02EC9D8A-B560-F287-AFB1-0C8C45A786F0}"/>
              </a:ext>
            </a:extLst>
          </p:cNvPr>
          <p:cNvSpPr/>
          <p:nvPr/>
        </p:nvSpPr>
        <p:spPr>
          <a:xfrm>
            <a:off x="19755" y="6328307"/>
            <a:ext cx="12172245" cy="953493"/>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6"/>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a:extLst>
              <a:ext uri="{FF2B5EF4-FFF2-40B4-BE49-F238E27FC236}">
                <a16:creationId xmlns:a16="http://schemas.microsoft.com/office/drawing/2014/main" id="{AC785EBA-B1BF-C81C-467F-52683C6C8C7E}"/>
              </a:ext>
            </a:extLst>
          </p:cNvPr>
          <p:cNvSpPr/>
          <p:nvPr/>
        </p:nvSpPr>
        <p:spPr>
          <a:xfrm flipH="1">
            <a:off x="685800" y="4847725"/>
            <a:ext cx="2225416" cy="1818351"/>
          </a:xfrm>
          <a:custGeom>
            <a:avLst/>
            <a:gdLst/>
            <a:ahLst/>
            <a:cxnLst/>
            <a:rect l="l" t="t" r="r" b="b"/>
            <a:pathLst>
              <a:path w="3338124" h="2727526">
                <a:moveTo>
                  <a:pt x="3338124" y="0"/>
                </a:moveTo>
                <a:lnTo>
                  <a:pt x="0" y="0"/>
                </a:lnTo>
                <a:lnTo>
                  <a:pt x="0" y="2727525"/>
                </a:lnTo>
                <a:lnTo>
                  <a:pt x="3338124" y="2727525"/>
                </a:lnTo>
                <a:lnTo>
                  <a:pt x="3338124"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a:extLst>
              <a:ext uri="{FF2B5EF4-FFF2-40B4-BE49-F238E27FC236}">
                <a16:creationId xmlns:a16="http://schemas.microsoft.com/office/drawing/2014/main" id="{71929B86-6322-3851-0EE0-0155C1005DA0}"/>
              </a:ext>
            </a:extLst>
          </p:cNvPr>
          <p:cNvSpPr/>
          <p:nvPr/>
        </p:nvSpPr>
        <p:spPr>
          <a:xfrm rot="-8605644">
            <a:off x="9537954" y="295106"/>
            <a:ext cx="3353601" cy="1097542"/>
          </a:xfrm>
          <a:custGeom>
            <a:avLst/>
            <a:gdLst/>
            <a:ahLst/>
            <a:cxnLst/>
            <a:rect l="l" t="t" r="r" b="b"/>
            <a:pathLst>
              <a:path w="5030401" h="1646313">
                <a:moveTo>
                  <a:pt x="0" y="0"/>
                </a:moveTo>
                <a:lnTo>
                  <a:pt x="5030401" y="0"/>
                </a:lnTo>
                <a:lnTo>
                  <a:pt x="5030401" y="1646312"/>
                </a:lnTo>
                <a:lnTo>
                  <a:pt x="0" y="1646312"/>
                </a:lnTo>
                <a:lnTo>
                  <a:pt x="0" y="0"/>
                </a:lnTo>
                <a:close/>
              </a:path>
            </a:pathLst>
          </a:custGeom>
          <a:blipFill>
            <a:blip r:embed="rId9">
              <a:alphaModFix amt="56000"/>
              <a:extLst>
                <a:ext uri="{96DAC541-7B7A-43D3-8B79-37D633B846F1}">
                  <asvg:svgBlip xmlns="" xmlns:asvg="http://schemas.microsoft.com/office/drawing/2016/SVG/main" r:embed="rId10"/>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a:extLst>
              <a:ext uri="{FF2B5EF4-FFF2-40B4-BE49-F238E27FC236}">
                <a16:creationId xmlns:a16="http://schemas.microsoft.com/office/drawing/2014/main" id="{194D89D7-BF65-1630-C0CB-4D0BDF0443D8}"/>
              </a:ext>
            </a:extLst>
          </p:cNvPr>
          <p:cNvSpPr/>
          <p:nvPr/>
        </p:nvSpPr>
        <p:spPr>
          <a:xfrm>
            <a:off x="9033106" y="4880543"/>
            <a:ext cx="790315" cy="1752715"/>
          </a:xfrm>
          <a:custGeom>
            <a:avLst/>
            <a:gdLst/>
            <a:ahLst/>
            <a:cxnLst/>
            <a:rect l="l" t="t" r="r" b="b"/>
            <a:pathLst>
              <a:path w="1185473" h="2629073">
                <a:moveTo>
                  <a:pt x="0" y="0"/>
                </a:moveTo>
                <a:lnTo>
                  <a:pt x="1185473" y="0"/>
                </a:lnTo>
                <a:lnTo>
                  <a:pt x="1185473" y="2629073"/>
                </a:lnTo>
                <a:lnTo>
                  <a:pt x="0" y="2629073"/>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4">
            <a:extLst>
              <a:ext uri="{FF2B5EF4-FFF2-40B4-BE49-F238E27FC236}">
                <a16:creationId xmlns:a16="http://schemas.microsoft.com/office/drawing/2014/main" id="{468E7992-A2FD-1CB7-6386-2198C6A95E55}"/>
              </a:ext>
            </a:extLst>
          </p:cNvPr>
          <p:cNvSpPr/>
          <p:nvPr/>
        </p:nvSpPr>
        <p:spPr>
          <a:xfrm>
            <a:off x="9111277" y="2108601"/>
            <a:ext cx="3288977" cy="4557475"/>
          </a:xfrm>
          <a:custGeom>
            <a:avLst/>
            <a:gdLst/>
            <a:ahLst/>
            <a:cxnLst/>
            <a:rect l="l" t="t" r="r" b="b"/>
            <a:pathLst>
              <a:path w="4933466" h="6836212">
                <a:moveTo>
                  <a:pt x="0" y="0"/>
                </a:moveTo>
                <a:lnTo>
                  <a:pt x="4933466" y="0"/>
                </a:lnTo>
                <a:lnTo>
                  <a:pt x="4933466" y="6836211"/>
                </a:lnTo>
                <a:lnTo>
                  <a:pt x="0" y="6836211"/>
                </a:lnTo>
                <a:lnTo>
                  <a:pt x="0" y="0"/>
                </a:lnTo>
                <a:close/>
              </a:path>
            </a:pathLst>
          </a:custGeom>
          <a:blipFill>
            <a:blip r:embed="rId13"/>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5" name="Picture 4" descr="A neon colored word on a black background&#10;&#10;AI-generated content may be incorrect.">
            <a:extLst>
              <a:ext uri="{FF2B5EF4-FFF2-40B4-BE49-F238E27FC236}">
                <a16:creationId xmlns:a16="http://schemas.microsoft.com/office/drawing/2014/main" id="{EB9B09BD-B7B6-C1C8-8A0D-B474434F7B3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82930" y="2262762"/>
            <a:ext cx="8566858" cy="2912134"/>
          </a:xfrm>
          <a:prstGeom prst="rect">
            <a:avLst/>
          </a:prstGeom>
        </p:spPr>
      </p:pic>
    </p:spTree>
    <p:extLst>
      <p:ext uri="{BB962C8B-B14F-4D97-AF65-F5344CB8AC3E}">
        <p14:creationId xmlns:p14="http://schemas.microsoft.com/office/powerpoint/2010/main" val="376771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11FD89AE-117B-409D-80BA-13F5E492251C}"/>
              </a:ext>
            </a:extLst>
          </p:cNvPr>
          <p:cNvSpPr txBox="1"/>
          <p:nvPr/>
        </p:nvSpPr>
        <p:spPr>
          <a:xfrm>
            <a:off x="578104" y="211567"/>
            <a:ext cx="11379014" cy="1015663"/>
          </a:xfrm>
          <a:prstGeom prst="rect">
            <a:avLst/>
          </a:prstGeom>
          <a:noFill/>
        </p:spPr>
        <p:txBody>
          <a:bodyPr wrap="square" rtlCol="0">
            <a:spAutoFit/>
          </a:bodyPr>
          <a:lstStyle/>
          <a:p>
            <a:pPr lvl="0" algn="just">
              <a:defRPr/>
            </a:pPr>
            <a:r>
              <a:rPr lang="vi-VN" sz="3000" b="1" i="1" dirty="0">
                <a:solidFill>
                  <a:srgbClr val="002060"/>
                </a:solidFill>
                <a:latin typeface="Calibri"/>
                <a:ea typeface="字魂59号-创粗黑"/>
              </a:rPr>
              <a:t>Một hôm, khi cậu bé Luộm Thuộm đi đến trường, tất cả các đồ vật trò chuyện với nhau, than thở về sự lộn xộn, không ngăn nắp của cậu chủ. </a:t>
            </a:r>
            <a:endParaRPr kumimoji="0" lang="en-US" sz="3000" b="1" i="1" u="none" strike="noStrike" kern="1200" cap="none" spc="0" normalizeH="0" baseline="0" noProof="0" dirty="0">
              <a:ln>
                <a:noFill/>
              </a:ln>
              <a:solidFill>
                <a:srgbClr val="002060"/>
              </a:solidFill>
              <a:effectLst/>
              <a:uLnTx/>
              <a:uFillTx/>
              <a:latin typeface="Calibri"/>
              <a:ea typeface="字魂59号-创粗黑"/>
            </a:endParaRPr>
          </a:p>
        </p:txBody>
      </p:sp>
      <p:pic>
        <p:nvPicPr>
          <p:cNvPr id="5" name="Picture 4" descr="Map&#10;&#10;Description automatically generated with medium confidence">
            <a:extLst>
              <a:ext uri="{FF2B5EF4-FFF2-40B4-BE49-F238E27FC236}">
                <a16:creationId xmlns:a16="http://schemas.microsoft.com/office/drawing/2014/main" id="{A77A72E0-EB52-4E31-B3C4-A5A0BFDC4B4E}"/>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rot="1257128" flipH="1">
            <a:off x="-201981" y="3088774"/>
            <a:ext cx="2733672" cy="2970375"/>
          </a:xfrm>
          <a:prstGeom prst="rect">
            <a:avLst/>
          </a:prstGeom>
        </p:spPr>
      </p:pic>
      <p:grpSp>
        <p:nvGrpSpPr>
          <p:cNvPr id="9" name="Group 8">
            <a:extLst>
              <a:ext uri="{FF2B5EF4-FFF2-40B4-BE49-F238E27FC236}">
                <a16:creationId xmlns:a16="http://schemas.microsoft.com/office/drawing/2014/main" id="{ABB6BDD6-1605-4EDE-8B36-60A36CFAFBE2}"/>
              </a:ext>
            </a:extLst>
          </p:cNvPr>
          <p:cNvGrpSpPr/>
          <p:nvPr/>
        </p:nvGrpSpPr>
        <p:grpSpPr>
          <a:xfrm flipH="1">
            <a:off x="254000" y="1472863"/>
            <a:ext cx="3552190" cy="1488157"/>
            <a:chOff x="4624690" y="366563"/>
            <a:chExt cx="3377941" cy="1130970"/>
          </a:xfrm>
          <a:solidFill>
            <a:srgbClr val="FFFF99"/>
          </a:solidFill>
        </p:grpSpPr>
        <p:sp>
          <p:nvSpPr>
            <p:cNvPr id="10" name="Rounded Rectangular Callout 3">
              <a:extLst>
                <a:ext uri="{FF2B5EF4-FFF2-40B4-BE49-F238E27FC236}">
                  <a16:creationId xmlns:a16="http://schemas.microsoft.com/office/drawing/2014/main" id="{ED6D0E7E-6A15-4779-BB95-D484CA157D6B}"/>
                </a:ext>
              </a:extLst>
            </p:cNvPr>
            <p:cNvSpPr/>
            <p:nvPr/>
          </p:nvSpPr>
          <p:spPr>
            <a:xfrm>
              <a:off x="4624690" y="366563"/>
              <a:ext cx="3377941" cy="1117828"/>
            </a:xfrm>
            <a:prstGeom prst="wedgeRoundRectCallout">
              <a:avLst>
                <a:gd name="adj1" fmla="val 27722"/>
                <a:gd name="adj2" fmla="val 65629"/>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panose="020B0604020202020204" pitchFamily="34" charset="0"/>
                <a:ea typeface="微软雅黑"/>
                <a:cs typeface="Arial" panose="020B0604020202020204" pitchFamily="34" charset="0"/>
              </a:endParaRPr>
            </a:p>
          </p:txBody>
        </p:sp>
        <p:sp>
          <p:nvSpPr>
            <p:cNvPr id="11" name="TextBox 10">
              <a:extLst>
                <a:ext uri="{FF2B5EF4-FFF2-40B4-BE49-F238E27FC236}">
                  <a16:creationId xmlns:a16="http://schemas.microsoft.com/office/drawing/2014/main" id="{ADFE223F-764E-495B-9B74-4A62CBC8806E}"/>
                </a:ext>
              </a:extLst>
            </p:cNvPr>
            <p:cNvSpPr txBox="1"/>
            <p:nvPr/>
          </p:nvSpPr>
          <p:spPr>
            <a:xfrm>
              <a:off x="4817715" y="440091"/>
              <a:ext cx="3148806" cy="1057442"/>
            </a:xfrm>
            <a:prstGeom prst="rect">
              <a:avLst/>
            </a:prstGeom>
            <a:noFill/>
          </p:spPr>
          <p:txBody>
            <a:bodyPr wrap="square" rtlCol="0">
              <a:spAutoFit/>
            </a:bodyPr>
            <a:lstStyle/>
            <a:p>
              <a:pPr marL="0" marR="0" algn="just">
                <a:lnSpc>
                  <a:spcPct val="120000"/>
                </a:lnSpc>
                <a:spcBef>
                  <a:spcPts val="0"/>
                </a:spcBef>
                <a:spcAft>
                  <a:spcPts val="0"/>
                </a:spcAft>
              </a:pPr>
              <a:r>
                <a:rPr lang="nl-NL" sz="1800" dirty="0">
                  <a:effectLst/>
                  <a:latin typeface="Arial" panose="020B0604020202020204" pitchFamily="34" charset="0"/>
                  <a:ea typeface="Times New Roman" panose="02020603050405020304" pitchFamily="18" charset="0"/>
                  <a:cs typeface="Arial" panose="020B0604020202020204" pitchFamily="34" charset="0"/>
                </a:rPr>
                <a:t>Tôi là lược đây. Lẽ ra phải để tôi trên giá, gần chiếc gương kia thì cậu ta quẳng tôi xuống đất. Hu hu hu.</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8" name="Picture 7" descr="A picture containing logo&#10;&#10;Description automatically generated">
            <a:extLst>
              <a:ext uri="{FF2B5EF4-FFF2-40B4-BE49-F238E27FC236}">
                <a16:creationId xmlns:a16="http://schemas.microsoft.com/office/drawing/2014/main" id="{464FE7BA-C753-4E9B-87F8-1D4885C0331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6043286">
            <a:off x="3101158" y="2958495"/>
            <a:ext cx="2747518" cy="2747518"/>
          </a:xfrm>
          <a:prstGeom prst="rect">
            <a:avLst/>
          </a:prstGeom>
        </p:spPr>
      </p:pic>
      <p:grpSp>
        <p:nvGrpSpPr>
          <p:cNvPr id="16" name="Group 15">
            <a:extLst>
              <a:ext uri="{FF2B5EF4-FFF2-40B4-BE49-F238E27FC236}">
                <a16:creationId xmlns:a16="http://schemas.microsoft.com/office/drawing/2014/main" id="{3024EFA6-7C0A-4461-BB53-82D523538188}"/>
              </a:ext>
            </a:extLst>
          </p:cNvPr>
          <p:cNvGrpSpPr/>
          <p:nvPr/>
        </p:nvGrpSpPr>
        <p:grpSpPr>
          <a:xfrm flipH="1">
            <a:off x="4521199" y="1227347"/>
            <a:ext cx="3210688" cy="1470864"/>
            <a:chOff x="4126041" y="366563"/>
            <a:chExt cx="3876590" cy="1117828"/>
          </a:xfrm>
          <a:solidFill>
            <a:srgbClr val="FFFF99"/>
          </a:solidFill>
        </p:grpSpPr>
        <p:sp>
          <p:nvSpPr>
            <p:cNvPr id="17" name="Rounded Rectangular Callout 3">
              <a:extLst>
                <a:ext uri="{FF2B5EF4-FFF2-40B4-BE49-F238E27FC236}">
                  <a16:creationId xmlns:a16="http://schemas.microsoft.com/office/drawing/2014/main" id="{B43F5201-2CA6-42F9-BECF-42D66B283459}"/>
                </a:ext>
              </a:extLst>
            </p:cNvPr>
            <p:cNvSpPr/>
            <p:nvPr/>
          </p:nvSpPr>
          <p:spPr>
            <a:xfrm>
              <a:off x="4162151" y="366563"/>
              <a:ext cx="3840480" cy="1117828"/>
            </a:xfrm>
            <a:prstGeom prst="wedgeRoundRectCallout">
              <a:avLst>
                <a:gd name="adj1" fmla="val 27722"/>
                <a:gd name="adj2" fmla="val 65629"/>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panose="020B0604020202020204" pitchFamily="34" charset="0"/>
                <a:ea typeface="微软雅黑"/>
                <a:cs typeface="Arial" panose="020B0604020202020204" pitchFamily="34" charset="0"/>
              </a:endParaRPr>
            </a:p>
          </p:txBody>
        </p:sp>
        <p:sp>
          <p:nvSpPr>
            <p:cNvPr id="18" name="TextBox 17">
              <a:extLst>
                <a:ext uri="{FF2B5EF4-FFF2-40B4-BE49-F238E27FC236}">
                  <a16:creationId xmlns:a16="http://schemas.microsoft.com/office/drawing/2014/main" id="{906F9EB0-6EA2-4863-A4EA-FCF328EC3D51}"/>
                </a:ext>
              </a:extLst>
            </p:cNvPr>
            <p:cNvSpPr txBox="1"/>
            <p:nvPr/>
          </p:nvSpPr>
          <p:spPr>
            <a:xfrm>
              <a:off x="4126041" y="440091"/>
              <a:ext cx="3840480" cy="804825"/>
            </a:xfrm>
            <a:prstGeom prst="rect">
              <a:avLst/>
            </a:prstGeom>
            <a:noFill/>
          </p:spPr>
          <p:txBody>
            <a:bodyPr wrap="square" rtlCol="0">
              <a:spAutoFit/>
            </a:bodyPr>
            <a:lstStyle/>
            <a:p>
              <a:pPr marL="0" marR="0" algn="just">
                <a:lnSpc>
                  <a:spcPct val="120000"/>
                </a:lnSpc>
                <a:spcBef>
                  <a:spcPts val="0"/>
                </a:spcBef>
                <a:spcAft>
                  <a:spcPts val="0"/>
                </a:spcAft>
              </a:pPr>
              <a:r>
                <a:rPr lang="nl-NL" sz="1800" dirty="0">
                  <a:effectLst/>
                  <a:latin typeface="Arial" panose="020B0604020202020204" pitchFamily="34" charset="0"/>
                  <a:ea typeface="Times New Roman" panose="02020603050405020304" pitchFamily="18" charset="0"/>
                  <a:cs typeface="Arial" panose="020B0604020202020204" pitchFamily="34" charset="0"/>
                </a:rPr>
                <a:t>Tôi là kem đánh răng (bàn chải) thì cậu ấy phải để tôi lên kệ mới phải.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21" name="Picture 20">
            <a:extLst>
              <a:ext uri="{FF2B5EF4-FFF2-40B4-BE49-F238E27FC236}">
                <a16:creationId xmlns:a16="http://schemas.microsoft.com/office/drawing/2014/main" id="{6D788FE4-7255-4D46-98BA-6E6578F70C2D}"/>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6080261" y="4630217"/>
            <a:ext cx="2339547" cy="2222669"/>
          </a:xfrm>
          <a:prstGeom prst="rect">
            <a:avLst/>
          </a:prstGeom>
        </p:spPr>
      </p:pic>
      <p:grpSp>
        <p:nvGrpSpPr>
          <p:cNvPr id="22" name="Group 21">
            <a:extLst>
              <a:ext uri="{FF2B5EF4-FFF2-40B4-BE49-F238E27FC236}">
                <a16:creationId xmlns:a16="http://schemas.microsoft.com/office/drawing/2014/main" id="{9F3FC511-58FC-4BE7-8B6B-9CF9B7F7F565}"/>
              </a:ext>
            </a:extLst>
          </p:cNvPr>
          <p:cNvGrpSpPr/>
          <p:nvPr/>
        </p:nvGrpSpPr>
        <p:grpSpPr>
          <a:xfrm flipH="1">
            <a:off x="5496558" y="2943727"/>
            <a:ext cx="4073179" cy="1686490"/>
            <a:chOff x="4126041" y="366563"/>
            <a:chExt cx="3876590" cy="1117828"/>
          </a:xfrm>
          <a:solidFill>
            <a:srgbClr val="FFFF99"/>
          </a:solidFill>
        </p:grpSpPr>
        <p:sp>
          <p:nvSpPr>
            <p:cNvPr id="23" name="Rounded Rectangular Callout 3">
              <a:extLst>
                <a:ext uri="{FF2B5EF4-FFF2-40B4-BE49-F238E27FC236}">
                  <a16:creationId xmlns:a16="http://schemas.microsoft.com/office/drawing/2014/main" id="{BAC15963-296C-4A0F-AB44-E8DE8F175C28}"/>
                </a:ext>
              </a:extLst>
            </p:cNvPr>
            <p:cNvSpPr/>
            <p:nvPr/>
          </p:nvSpPr>
          <p:spPr>
            <a:xfrm>
              <a:off x="4162151" y="366563"/>
              <a:ext cx="3840480" cy="1117828"/>
            </a:xfrm>
            <a:prstGeom prst="wedgeRoundRectCallout">
              <a:avLst>
                <a:gd name="adj1" fmla="val 5817"/>
                <a:gd name="adj2" fmla="val 57797"/>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panose="020B0604020202020204" pitchFamily="34" charset="0"/>
                <a:ea typeface="微软雅黑"/>
                <a:cs typeface="Arial" panose="020B0604020202020204" pitchFamily="34" charset="0"/>
              </a:endParaRPr>
            </a:p>
          </p:txBody>
        </p:sp>
        <p:sp>
          <p:nvSpPr>
            <p:cNvPr id="24" name="TextBox 23">
              <a:extLst>
                <a:ext uri="{FF2B5EF4-FFF2-40B4-BE49-F238E27FC236}">
                  <a16:creationId xmlns:a16="http://schemas.microsoft.com/office/drawing/2014/main" id="{B6375C23-32E9-420D-B665-761A7C037DBB}"/>
                </a:ext>
              </a:extLst>
            </p:cNvPr>
            <p:cNvSpPr txBox="1"/>
            <p:nvPr/>
          </p:nvSpPr>
          <p:spPr>
            <a:xfrm>
              <a:off x="4126041" y="440091"/>
              <a:ext cx="3840480" cy="922243"/>
            </a:xfrm>
            <a:prstGeom prst="rect">
              <a:avLst/>
            </a:prstGeom>
            <a:noFill/>
          </p:spPr>
          <p:txBody>
            <a:bodyPr wrap="square" rtlCol="0">
              <a:spAutoFit/>
            </a:bodyPr>
            <a:lstStyle/>
            <a:p>
              <a:pPr marL="0" marR="0" algn="just">
                <a:lnSpc>
                  <a:spcPct val="120000"/>
                </a:lnSpc>
                <a:spcBef>
                  <a:spcPts val="0"/>
                </a:spcBef>
                <a:spcAft>
                  <a:spcPts val="0"/>
                </a:spcAft>
              </a:pPr>
              <a:r>
                <a:rPr lang="nl-NL" sz="1800" dirty="0">
                  <a:effectLst/>
                  <a:latin typeface="Arial" panose="020B0604020202020204" pitchFamily="34" charset="0"/>
                  <a:ea typeface="Times New Roman" panose="02020603050405020304" pitchFamily="18" charset="0"/>
                  <a:cs typeface="Arial" panose="020B0604020202020204" pitchFamily="34" charset="0"/>
                </a:rPr>
                <a:t>Tôi là quần áo đáng lẽ cậu ấy phải  treo lên mắc áo hoặc gấp cất đi chứ lại vứt tôi xuống giường như thế này đây. Hu hu hu.</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15" name="Picture 14" descr="A close-up of a basketball&#10;&#10;Description automatically generated with low confidence">
            <a:extLst>
              <a:ext uri="{FF2B5EF4-FFF2-40B4-BE49-F238E27FC236}">
                <a16:creationId xmlns:a16="http://schemas.microsoft.com/office/drawing/2014/main" id="{AA6F9E10-7D11-4825-A18A-64E969CB549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6557204">
            <a:off x="10046555" y="3522015"/>
            <a:ext cx="2217723" cy="1663292"/>
          </a:xfrm>
          <a:prstGeom prst="rect">
            <a:avLst/>
          </a:prstGeom>
        </p:spPr>
      </p:pic>
      <p:grpSp>
        <p:nvGrpSpPr>
          <p:cNvPr id="27" name="Group 26">
            <a:extLst>
              <a:ext uri="{FF2B5EF4-FFF2-40B4-BE49-F238E27FC236}">
                <a16:creationId xmlns:a16="http://schemas.microsoft.com/office/drawing/2014/main" id="{9886C7A3-0ED7-48F4-AA53-86ED500BD36A}"/>
              </a:ext>
            </a:extLst>
          </p:cNvPr>
          <p:cNvGrpSpPr/>
          <p:nvPr/>
        </p:nvGrpSpPr>
        <p:grpSpPr>
          <a:xfrm flipH="1">
            <a:off x="8913966" y="1189398"/>
            <a:ext cx="3210688" cy="1488157"/>
            <a:chOff x="4126041" y="366563"/>
            <a:chExt cx="3876590" cy="1130970"/>
          </a:xfrm>
          <a:solidFill>
            <a:srgbClr val="FFFF99"/>
          </a:solidFill>
        </p:grpSpPr>
        <p:sp>
          <p:nvSpPr>
            <p:cNvPr id="28" name="Rounded Rectangular Callout 3">
              <a:extLst>
                <a:ext uri="{FF2B5EF4-FFF2-40B4-BE49-F238E27FC236}">
                  <a16:creationId xmlns:a16="http://schemas.microsoft.com/office/drawing/2014/main" id="{CE0BA25A-5778-4CF1-A8E5-5D48F2982BC4}"/>
                </a:ext>
              </a:extLst>
            </p:cNvPr>
            <p:cNvSpPr/>
            <p:nvPr/>
          </p:nvSpPr>
          <p:spPr>
            <a:xfrm>
              <a:off x="4162151" y="366563"/>
              <a:ext cx="3840480" cy="1117828"/>
            </a:xfrm>
            <a:prstGeom prst="wedgeRoundRectCallout">
              <a:avLst>
                <a:gd name="adj1" fmla="val -5817"/>
                <a:gd name="adj2" fmla="val 73918"/>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panose="020B0604020202020204" pitchFamily="34" charset="0"/>
                <a:ea typeface="微软雅黑"/>
                <a:cs typeface="Arial" panose="020B0604020202020204" pitchFamily="34" charset="0"/>
              </a:endParaRPr>
            </a:p>
          </p:txBody>
        </p:sp>
        <p:sp>
          <p:nvSpPr>
            <p:cNvPr id="29" name="TextBox 28">
              <a:extLst>
                <a:ext uri="{FF2B5EF4-FFF2-40B4-BE49-F238E27FC236}">
                  <a16:creationId xmlns:a16="http://schemas.microsoft.com/office/drawing/2014/main" id="{34394385-131B-4D06-8858-44F74A6EA037}"/>
                </a:ext>
              </a:extLst>
            </p:cNvPr>
            <p:cNvSpPr txBox="1"/>
            <p:nvPr/>
          </p:nvSpPr>
          <p:spPr>
            <a:xfrm>
              <a:off x="4126041" y="440091"/>
              <a:ext cx="3840480" cy="1057442"/>
            </a:xfrm>
            <a:prstGeom prst="rect">
              <a:avLst/>
            </a:prstGeom>
            <a:noFill/>
          </p:spPr>
          <p:txBody>
            <a:bodyPr wrap="square" rtlCol="0">
              <a:spAutoFit/>
            </a:bodyPr>
            <a:lstStyle/>
            <a:p>
              <a:pPr marL="0" marR="0" algn="just">
                <a:lnSpc>
                  <a:spcPct val="120000"/>
                </a:lnSpc>
                <a:spcBef>
                  <a:spcPts val="0"/>
                </a:spcBef>
                <a:spcAft>
                  <a:spcPts val="0"/>
                </a:spcAft>
              </a:pPr>
              <a:r>
                <a:rPr lang="nl-NL" sz="1800" dirty="0">
                  <a:effectLst/>
                  <a:latin typeface="Arial" panose="020B0604020202020204" pitchFamily="34" charset="0"/>
                  <a:ea typeface="Times New Roman" panose="02020603050405020304" pitchFamily="18" charset="0"/>
                  <a:cs typeface="Arial" panose="020B0604020202020204" pitchFamily="34" charset="0"/>
                </a:rPr>
                <a:t>Tôi là bút thì cậu ấy phải để tôi vào hộp bút vậy mà cậu ta lại vứt tôi lăn lóc như thế này  đây.</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3" name="J2TEAM-TTS-1732261486866">
            <a:hlinkClick r:id="" action="ppaction://media"/>
            <a:extLst>
              <a:ext uri="{FF2B5EF4-FFF2-40B4-BE49-F238E27FC236}">
                <a16:creationId xmlns:a16="http://schemas.microsoft.com/office/drawing/2014/main" id="{DB22DF46-D553-4C98-C066-02A2E2BFAC65}"/>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616857" y="1494971"/>
            <a:ext cx="406400" cy="406400"/>
          </a:xfrm>
          <a:prstGeom prst="rect">
            <a:avLst/>
          </a:prstGeom>
        </p:spPr>
      </p:pic>
      <p:pic>
        <p:nvPicPr>
          <p:cNvPr id="4" name="J2TEAM-TTS-1732261503115">
            <a:hlinkClick r:id="" action="ppaction://media"/>
            <a:extLst>
              <a:ext uri="{FF2B5EF4-FFF2-40B4-BE49-F238E27FC236}">
                <a16:creationId xmlns:a16="http://schemas.microsoft.com/office/drawing/2014/main" id="{691C7C9D-C55E-6264-B239-410DB0945055}"/>
              </a:ext>
            </a:extLst>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584200" y="2104572"/>
            <a:ext cx="406400" cy="406400"/>
          </a:xfrm>
          <a:prstGeom prst="rect">
            <a:avLst/>
          </a:prstGeom>
        </p:spPr>
      </p:pic>
      <p:pic>
        <p:nvPicPr>
          <p:cNvPr id="6" name="J2TEAM-TTS-1732261512555">
            <a:hlinkClick r:id="" action="ppaction://media"/>
            <a:extLst>
              <a:ext uri="{FF2B5EF4-FFF2-40B4-BE49-F238E27FC236}">
                <a16:creationId xmlns:a16="http://schemas.microsoft.com/office/drawing/2014/main" id="{8B44FFF7-2330-5F55-1369-8B6F75479977}"/>
              </a:ext>
            </a:extLst>
          </p:cNvPr>
          <p:cNvPicPr>
            <a:picLocks noChangeAspect="1"/>
          </p:cNvPicPr>
          <p:nvPr>
            <a:audioFile r:link="rId6"/>
            <p:extLst>
              <p:ext uri="{DAA4B4D4-6D71-4841-9C94-3DE7FCFB9230}">
                <p14:media xmlns:p14="http://schemas.microsoft.com/office/powerpoint/2010/main" r:embed="rId5"/>
              </p:ext>
            </p:extLst>
          </p:nvPr>
        </p:nvPicPr>
        <p:blipFill>
          <a:blip r:embed="rId17"/>
          <a:stretch>
            <a:fillRect/>
          </a:stretch>
        </p:blipFill>
        <p:spPr>
          <a:xfrm>
            <a:off x="-562429" y="2616200"/>
            <a:ext cx="406400" cy="406400"/>
          </a:xfrm>
          <a:prstGeom prst="rect">
            <a:avLst/>
          </a:prstGeom>
        </p:spPr>
      </p:pic>
      <p:pic>
        <p:nvPicPr>
          <p:cNvPr id="7" name="J2TEAM-TTS-1732261521651">
            <a:hlinkClick r:id="" action="ppaction://media"/>
            <a:extLst>
              <a:ext uri="{FF2B5EF4-FFF2-40B4-BE49-F238E27FC236}">
                <a16:creationId xmlns:a16="http://schemas.microsoft.com/office/drawing/2014/main" id="{AC03B4E7-BCAA-3AF0-637C-CAE3DE21AD4B}"/>
              </a:ext>
            </a:extLst>
          </p:cNvPr>
          <p:cNvPicPr>
            <a:picLocks noChangeAspect="1"/>
          </p:cNvPicPr>
          <p:nvPr>
            <a:audioFile r:link="rId8"/>
            <p:extLst>
              <p:ext uri="{DAA4B4D4-6D71-4841-9C94-3DE7FCFB9230}">
                <p14:media xmlns:p14="http://schemas.microsoft.com/office/powerpoint/2010/main" r:embed="rId7"/>
              </p:ext>
            </p:extLst>
          </p:nvPr>
        </p:nvPicPr>
        <p:blipFill>
          <a:blip r:embed="rId17"/>
          <a:stretch>
            <a:fillRect/>
          </a:stretch>
        </p:blipFill>
        <p:spPr>
          <a:xfrm>
            <a:off x="-573314" y="3095172"/>
            <a:ext cx="406400" cy="406400"/>
          </a:xfrm>
          <a:prstGeom prst="rect">
            <a:avLst/>
          </a:prstGeom>
        </p:spPr>
      </p:pic>
      <p:pic>
        <p:nvPicPr>
          <p:cNvPr id="12" name="1">
            <a:hlinkClick r:id="" action="ppaction://media"/>
            <a:extLst>
              <a:ext uri="{FF2B5EF4-FFF2-40B4-BE49-F238E27FC236}">
                <a16:creationId xmlns:a16="http://schemas.microsoft.com/office/drawing/2014/main" id="{700FEB1B-B61E-C984-3754-A9A7ECEAE3DF}"/>
              </a:ext>
            </a:extLst>
          </p:cNvPr>
          <p:cNvPicPr>
            <a:picLocks noChangeAspect="1"/>
          </p:cNvPicPr>
          <p:nvPr>
            <a:audioFile r:link="rId10"/>
            <p:extLst>
              <p:ext uri="{DAA4B4D4-6D71-4841-9C94-3DE7FCFB9230}">
                <p14:media xmlns:p14="http://schemas.microsoft.com/office/powerpoint/2010/main" r:embed="rId9"/>
              </p:ext>
            </p:extLst>
          </p:nvPr>
        </p:nvPicPr>
        <p:blipFill>
          <a:blip r:embed="rId17"/>
          <a:stretch>
            <a:fillRect/>
          </a:stretch>
        </p:blipFill>
        <p:spPr>
          <a:xfrm>
            <a:off x="-805180" y="379730"/>
            <a:ext cx="406400" cy="406400"/>
          </a:xfrm>
          <a:prstGeom prst="rect">
            <a:avLst/>
          </a:prstGeom>
        </p:spPr>
      </p:pic>
    </p:spTree>
    <p:extLst>
      <p:ext uri="{BB962C8B-B14F-4D97-AF65-F5344CB8AC3E}">
        <p14:creationId xmlns:p14="http://schemas.microsoft.com/office/powerpoint/2010/main" val="304432937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9890" fill="hold"/>
                                        <p:tgtEl>
                                          <p:spTgt spid="12"/>
                                        </p:tgtEl>
                                      </p:cBhvr>
                                    </p:cmd>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par>
                                <p:cTn id="19" presetID="1" presetClass="mediacall" presetSubtype="0" fill="hold" nodeType="withEffect">
                                  <p:stCondLst>
                                    <p:cond delay="0"/>
                                  </p:stCondLst>
                                  <p:childTnLst>
                                    <p:cmd type="call" cmd="playFrom(0.0)">
                                      <p:cBhvr>
                                        <p:cTn id="20" dur="8712" fill="hold"/>
                                        <p:tgtEl>
                                          <p:spTgt spid="3"/>
                                        </p:tgtEl>
                                      </p:cBhvr>
                                    </p:cmd>
                                  </p:childTnLst>
                                </p:cTn>
                              </p:par>
                              <p:par>
                                <p:cTn id="21" presetID="42"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par>
                                <p:cTn id="33" presetID="1" presetClass="mediacall" presetSubtype="0" fill="hold" nodeType="withEffect">
                                  <p:stCondLst>
                                    <p:cond delay="0"/>
                                  </p:stCondLst>
                                  <p:childTnLst>
                                    <p:cmd type="call" cmd="playFrom(0.0)">
                                      <p:cBhvr>
                                        <p:cTn id="34" dur="5280" fill="hold"/>
                                        <p:tgtEl>
                                          <p:spTgt spid="4"/>
                                        </p:tgtEl>
                                      </p:cBhvr>
                                    </p:cmd>
                                  </p:childTnLst>
                                </p:cTn>
                              </p:par>
                              <p:par>
                                <p:cTn id="35" presetID="42"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1" presetClass="mediacall" presetSubtype="0" fill="hold" nodeType="withEffect">
                                  <p:stCondLst>
                                    <p:cond delay="0"/>
                                  </p:stCondLst>
                                  <p:childTnLst>
                                    <p:cmd type="call" cmd="playFrom(0.0)">
                                      <p:cBhvr>
                                        <p:cTn id="48" dur="8352" fill="hold"/>
                                        <p:tgtEl>
                                          <p:spTgt spid="6"/>
                                        </p:tgtEl>
                                      </p:cBhvr>
                                    </p:cmd>
                                  </p:childTnLst>
                                </p:cTn>
                              </p:par>
                              <p:par>
                                <p:cTn id="49" presetID="42"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1000"/>
                                        <p:tgtEl>
                                          <p:spTgt spid="22"/>
                                        </p:tgtEl>
                                      </p:cBhvr>
                                    </p:animEffect>
                                    <p:anim calcmode="lin" valueType="num">
                                      <p:cBhvr>
                                        <p:cTn id="52" dur="1000" fill="hold"/>
                                        <p:tgtEl>
                                          <p:spTgt spid="22"/>
                                        </p:tgtEl>
                                        <p:attrNameLst>
                                          <p:attrName>ppt_x</p:attrName>
                                        </p:attrNameLst>
                                      </p:cBhvr>
                                      <p:tavLst>
                                        <p:tav tm="0">
                                          <p:val>
                                            <p:strVal val="#ppt_x"/>
                                          </p:val>
                                        </p:tav>
                                        <p:tav tm="100000">
                                          <p:val>
                                            <p:strVal val="#ppt_x"/>
                                          </p:val>
                                        </p:tav>
                                      </p:tavLst>
                                    </p:anim>
                                    <p:anim calcmode="lin" valueType="num">
                                      <p:cBhvr>
                                        <p:cTn id="5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1000"/>
                                        <p:tgtEl>
                                          <p:spTgt spid="15"/>
                                        </p:tgtEl>
                                      </p:cBhvr>
                                    </p:animEffect>
                                    <p:anim calcmode="lin" valueType="num">
                                      <p:cBhvr>
                                        <p:cTn id="59" dur="1000" fill="hold"/>
                                        <p:tgtEl>
                                          <p:spTgt spid="15"/>
                                        </p:tgtEl>
                                        <p:attrNameLst>
                                          <p:attrName>ppt_x</p:attrName>
                                        </p:attrNameLst>
                                      </p:cBhvr>
                                      <p:tavLst>
                                        <p:tav tm="0">
                                          <p:val>
                                            <p:strVal val="#ppt_x"/>
                                          </p:val>
                                        </p:tav>
                                        <p:tav tm="100000">
                                          <p:val>
                                            <p:strVal val="#ppt_x"/>
                                          </p:val>
                                        </p:tav>
                                      </p:tavLst>
                                    </p:anim>
                                    <p:anim calcmode="lin" valueType="num">
                                      <p:cBhvr>
                                        <p:cTn id="60" dur="1000" fill="hold"/>
                                        <p:tgtEl>
                                          <p:spTgt spid="15"/>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1" presetClass="mediacall" presetSubtype="0" fill="hold" nodeType="withEffect">
                                  <p:stCondLst>
                                    <p:cond delay="0"/>
                                  </p:stCondLst>
                                  <p:childTnLst>
                                    <p:cmd type="call" cmd="playFrom(0.0)">
                                      <p:cBhvr>
                                        <p:cTn id="67" dur="564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68" fill="hold" display="0">
                  <p:stCondLst>
                    <p:cond delay="indefinite"/>
                  </p:stCondLst>
                  <p:endCondLst>
                    <p:cond evt="onStopAudio" delay="0">
                      <p:tgtEl>
                        <p:sldTgt/>
                      </p:tgtEl>
                    </p:cond>
                  </p:endCondLst>
                </p:cTn>
                <p:tgtEl>
                  <p:spTgt spid="3"/>
                </p:tgtEl>
              </p:cMediaNode>
            </p:audio>
            <p:audio>
              <p:cMediaNode vol="80000">
                <p:cTn id="69" fill="hold" display="0">
                  <p:stCondLst>
                    <p:cond delay="indefinite"/>
                  </p:stCondLst>
                  <p:endCondLst>
                    <p:cond evt="onStopAudio" delay="0">
                      <p:tgtEl>
                        <p:sldTgt/>
                      </p:tgtEl>
                    </p:cond>
                  </p:endCondLst>
                </p:cTn>
                <p:tgtEl>
                  <p:spTgt spid="4"/>
                </p:tgtEl>
              </p:cMediaNode>
            </p:audio>
            <p:audio>
              <p:cMediaNode vol="80000">
                <p:cTn id="70" fill="hold" display="0">
                  <p:stCondLst>
                    <p:cond delay="indefinite"/>
                  </p:stCondLst>
                  <p:endCondLst>
                    <p:cond evt="onStopAudio" delay="0">
                      <p:tgtEl>
                        <p:sldTgt/>
                      </p:tgtEl>
                    </p:cond>
                  </p:endCondLst>
                </p:cTn>
                <p:tgtEl>
                  <p:spTgt spid="6"/>
                </p:tgtEl>
              </p:cMediaNode>
            </p:audio>
            <p:audio>
              <p:cMediaNode vol="80000">
                <p:cTn id="71" fill="hold" display="0">
                  <p:stCondLst>
                    <p:cond delay="indefinite"/>
                  </p:stCondLst>
                  <p:endCondLst>
                    <p:cond evt="onStopAudio" delay="0">
                      <p:tgtEl>
                        <p:sldTgt/>
                      </p:tgtEl>
                    </p:cond>
                  </p:endCondLst>
                </p:cTn>
                <p:tgtEl>
                  <p:spTgt spid="7"/>
                </p:tgtEl>
              </p:cMediaNode>
            </p:audio>
            <p:audio>
              <p:cMediaNode vol="80000">
                <p:cTn id="72" fill="hold" display="0">
                  <p:stCondLst>
                    <p:cond delay="indefinite"/>
                  </p:stCondLst>
                  <p:endCondLst>
                    <p:cond evt="onStopAudio" delay="0">
                      <p:tgtEl>
                        <p:sldTgt/>
                      </p:tgtEl>
                    </p:cond>
                  </p:endCondLst>
                </p:cTn>
                <p:tgtEl>
                  <p:spTgt spid="12"/>
                </p:tgtEl>
              </p:cMediaNode>
            </p:audio>
          </p:childTnLst>
        </p:cTn>
      </p:par>
    </p:tnLst>
    <p:bldLst>
      <p:bldP spid="32" grpId="0"/>
    </p:bldLst>
  </p:timing>
</p:sld>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TotalTime>
  <Words>224</Words>
  <Application>Microsoft Office PowerPoint</Application>
  <PresentationFormat>Widescreen</PresentationFormat>
  <Paragraphs>11</Paragraphs>
  <Slides>6</Slides>
  <Notes>3</Notes>
  <HiddenSlides>0</HiddenSlides>
  <MMClips>6</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6</vt:i4>
      </vt:variant>
    </vt:vector>
  </HeadingPairs>
  <TitlesOfParts>
    <vt:vector size="21" baseType="lpstr">
      <vt:lpstr>微软雅黑</vt:lpstr>
      <vt:lpstr>Arial</vt:lpstr>
      <vt:lpstr>Calibri</vt:lpstr>
      <vt:lpstr>Calibri Light</vt:lpstr>
      <vt:lpstr>DengXian</vt:lpstr>
      <vt:lpstr>DengXian</vt:lpstr>
      <vt:lpstr>等线 Light</vt:lpstr>
      <vt:lpstr>华文琥珀</vt:lpstr>
      <vt:lpstr>Times New Roman</vt:lpstr>
      <vt:lpstr>字魂59号-创粗黑</vt:lpstr>
      <vt:lpstr>思源黑体 CN Regular</vt:lpstr>
      <vt:lpstr>千图网拥有20W+精美PPT模板 更多PPT模板下载至：www.58pic.com/office/ppt​​</vt:lpstr>
      <vt:lpstr>Office 主题</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57</cp:revision>
  <dcterms:created xsi:type="dcterms:W3CDTF">2022-08-07T00:56:59Z</dcterms:created>
  <dcterms:modified xsi:type="dcterms:W3CDTF">2025-12-03T01:32:06Z</dcterms:modified>
</cp:coreProperties>
</file>