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67" r:id="rId4"/>
  </p:sldMasterIdLst>
  <p:notesMasterIdLst>
    <p:notesMasterId r:id="rId10"/>
  </p:notesMasterIdLst>
  <p:sldIdLst>
    <p:sldId id="334" r:id="rId5"/>
    <p:sldId id="256" r:id="rId6"/>
    <p:sldId id="335" r:id="rId7"/>
    <p:sldId id="348" r:id="rId8"/>
    <p:sldId id="34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790C-2601-4043-89D5-09A90045B8A1}"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F34C6-B8F2-44E4-A204-AE765D746FCB}" type="slidenum">
              <a:rPr lang="en-US" smtClean="0"/>
              <a:t>‹#›</a:t>
            </a:fld>
            <a:endParaRPr lang="en-US"/>
          </a:p>
        </p:txBody>
      </p:sp>
    </p:spTree>
    <p:extLst>
      <p:ext uri="{BB962C8B-B14F-4D97-AF65-F5344CB8AC3E}">
        <p14:creationId xmlns:p14="http://schemas.microsoft.com/office/powerpoint/2010/main" val="5449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3618832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5491897"/>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365925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6595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42749"/>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1764"/>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93057" cy="6990685"/>
          </a:xfrm>
          <a:prstGeom prst="rect">
            <a:avLst/>
          </a:prstGeom>
        </p:spPr>
      </p:pic>
      <p:sp>
        <p:nvSpPr>
          <p:cNvPr id="3" name="矩形 2"/>
          <p:cNvSpPr/>
          <p:nvPr userDrawn="1"/>
        </p:nvSpPr>
        <p:spPr>
          <a:xfrm>
            <a:off x="0" y="812801"/>
            <a:ext cx="12192000"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4">
            <a:extLst>
              <a:ext uri="{FF2B5EF4-FFF2-40B4-BE49-F238E27FC236}">
                <a16:creationId xmlns:a16="http://schemas.microsoft.com/office/drawing/2014/main" id="{B9DAC3ED-9987-65CF-7D04-C10D6A877C47}"/>
              </a:ext>
            </a:extLst>
          </p:cNvPr>
          <p:cNvPicPr>
            <a:picLocks noChangeAspect="1"/>
          </p:cNvPicPr>
          <p:nvPr userDrawn="1"/>
        </p:nvPicPr>
        <p:blipFill>
          <a:blip r:embed="rId3"/>
          <a:stretch>
            <a:fillRect/>
          </a:stretch>
        </p:blipFill>
        <p:spPr>
          <a:xfrm>
            <a:off x="-1" y="0"/>
            <a:ext cx="12217849" cy="6936828"/>
          </a:xfrm>
          <a:prstGeom prst="rect">
            <a:avLst/>
          </a:prstGeom>
        </p:spPr>
      </p:pic>
      <p:sp>
        <p:nvSpPr>
          <p:cNvPr id="6" name="Rectangle: Rounded Corners 5">
            <a:extLst>
              <a:ext uri="{FF2B5EF4-FFF2-40B4-BE49-F238E27FC236}">
                <a16:creationId xmlns:a16="http://schemas.microsoft.com/office/drawing/2014/main" id="{27C09AC8-74C1-42E8-A4CB-6D479037B025}"/>
              </a:ext>
            </a:extLst>
          </p:cNvPr>
          <p:cNvSpPr/>
          <p:nvPr userDrawn="1"/>
        </p:nvSpPr>
        <p:spPr>
          <a:xfrm>
            <a:off x="245327" y="379141"/>
            <a:ext cx="11563814" cy="6244683"/>
          </a:xfrm>
          <a:prstGeom prst="roundRect">
            <a:avLst/>
          </a:prstGeom>
          <a:ln w="7620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9544943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29786"/>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1272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3450"/>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9735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8730857"/>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1009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36702"/>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689880"/>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32956"/>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63287"/>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316798"/>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067"/>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37590"/>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13627"/>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7078"/>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92069461"/>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59056"/>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85876"/>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0412102"/>
      </p:ext>
    </p:extLst>
  </p:cSld>
  <p:clrMapOvr>
    <a:masterClrMapping/>
  </p:clrMapOvr>
  <p:transition spd="slow" advTm="12737">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1614477"/>
      </p:ext>
    </p:extLst>
  </p:cSld>
  <p:clrMapOvr>
    <a:masterClrMapping/>
  </p:clrMapOvr>
  <p:transition spd="slow" advTm="12737">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3825250"/>
      </p:ext>
    </p:extLst>
  </p:cSld>
  <p:clrMapOvr>
    <a:masterClrMapping/>
  </p:clrMapOvr>
  <p:transition spd="slow" advTm="12737">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295965"/>
      </p:ext>
    </p:extLst>
  </p:cSld>
  <p:clrMapOvr>
    <a:masterClrMapping/>
  </p:clrMapOvr>
  <p:transition spd="slow" advTm="12737">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1578587"/>
      </p:ext>
    </p:extLst>
  </p:cSld>
  <p:clrMapOvr>
    <a:masterClrMapping/>
  </p:clrMapOvr>
  <p:transition spd="slow" advTm="12737">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154317"/>
      </p:ext>
    </p:extLst>
  </p:cSld>
  <p:clrMapOvr>
    <a:masterClrMapping/>
  </p:clrMapOvr>
  <p:transition spd="slow" advTm="12737">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9365109"/>
      </p:ext>
    </p:extLst>
  </p:cSld>
  <p:clrMapOvr>
    <a:masterClrMapping/>
  </p:clrMapOvr>
  <p:transition spd="slow" advTm="12737">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223425"/>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01826379"/>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348245"/>
      </p:ext>
    </p:extLst>
  </p:cSld>
  <p:clrMapOvr>
    <a:masterClrMapping/>
  </p:clrMapOvr>
  <p:transition spd="slow" advTm="12737">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5029759"/>
      </p:ext>
    </p:extLst>
  </p:cSld>
  <p:clrMapOvr>
    <a:masterClrMapping/>
  </p:clrMapOvr>
  <p:transition spd="slow" advTm="12737">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74259"/>
      </p:ext>
    </p:extLst>
  </p:cSld>
  <p:clrMapOvr>
    <a:masterClrMapping/>
  </p:clrMapOvr>
  <p:transition spd="slow" advTm="12737">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25277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00772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3522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17779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48805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85129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32913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3818394"/>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641246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06814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37586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286490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32763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52349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80303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5100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357081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8990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73441273"/>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40716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76836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100759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10457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12/29/2025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24034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0717478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955142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0967033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4.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2025/12/29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10C3F36-7440-DB13-0300-3447171EBEF7}"/>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839817" y="0"/>
            <a:ext cx="1657511" cy="1657511"/>
          </a:xfrm>
          <a:prstGeom prst="rect">
            <a:avLst/>
          </a:prstGeom>
        </p:spPr>
      </p:pic>
    </p:spTree>
    <p:extLst>
      <p:ext uri="{BB962C8B-B14F-4D97-AF65-F5344CB8AC3E}">
        <p14:creationId xmlns:p14="http://schemas.microsoft.com/office/powerpoint/2010/main" val="13278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9Slide.vn - 2019">
            <a:extLst>
              <a:ext uri="{FF2B5EF4-FFF2-40B4-BE49-F238E27FC236}">
                <a16:creationId xmlns:a16="http://schemas.microsoft.com/office/drawing/2014/main" id="{51DCAFA3-7C16-4D70-9048-7DDBD94638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id="{ACD7E977-EBB1-4816-A78F-9F0E455998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55F3A7A-6153-42D2-A064-3F89C3C99A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CEAD1D79-642B-4B12-9CCA-6EFDD37489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AA46BEC8-0321-4C13-AC69-12A41A94F9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8" name="Picture 7" descr="A round pink circle with white text and a black background&#10;&#10;AI-generated content may be incorrect.">
            <a:extLst>
              <a:ext uri="{FF2B5EF4-FFF2-40B4-BE49-F238E27FC236}">
                <a16:creationId xmlns:a16="http://schemas.microsoft.com/office/drawing/2014/main" id="{FA2F7E26-79AB-3BC4-26E9-54F735816D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39817" y="0"/>
            <a:ext cx="1657511" cy="1657511"/>
          </a:xfrm>
          <a:prstGeom prst="rect">
            <a:avLst/>
          </a:prstGeom>
        </p:spPr>
      </p:pic>
    </p:spTree>
    <p:extLst>
      <p:ext uri="{BB962C8B-B14F-4D97-AF65-F5344CB8AC3E}">
        <p14:creationId xmlns:p14="http://schemas.microsoft.com/office/powerpoint/2010/main" val="28041901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9Slide.vn - 2019">
            <a:extLst>
              <a:ext uri="{FF2B5EF4-FFF2-40B4-BE49-F238E27FC236}">
                <a16:creationId xmlns:a16="http://schemas.microsoft.com/office/drawing/2014/main" id="{19A63E4C-EAD4-43AD-B426-4E68DD9651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12/29/2025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39266773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12/29/2025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274456428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3.xml"/><Relationship Id="rId3" Type="http://schemas.openxmlformats.org/officeDocument/2006/relationships/image" Target="../media/image10.jpeg"/><Relationship Id="rId7" Type="http://schemas.openxmlformats.org/officeDocument/2006/relationships/image" Target="../media/image8.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3.gif"/><Relationship Id="rId11" Type="http://schemas.openxmlformats.org/officeDocument/2006/relationships/image" Target="../media/image16.png"/><Relationship Id="rId5" Type="http://schemas.openxmlformats.org/officeDocument/2006/relationships/image" Target="../media/image12.gif"/><Relationship Id="rId10" Type="http://schemas.openxmlformats.org/officeDocument/2006/relationships/image" Target="../media/image15.png"/><Relationship Id="rId4" Type="http://schemas.openxmlformats.org/officeDocument/2006/relationships/image" Target="../media/image11.gif"/><Relationship Id="rId9" Type="http://schemas.microsoft.com/office/2007/relationships/hdphoto" Target="../media/hdphoto1.wdp"/><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gif"/><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8.png"/><Relationship Id="rId11" Type="http://schemas.openxmlformats.org/officeDocument/2006/relationships/image" Target="../media/image12.gif"/><Relationship Id="rId5" Type="http://schemas.openxmlformats.org/officeDocument/2006/relationships/slide" Target="slide5.xml"/><Relationship Id="rId10" Type="http://schemas.openxmlformats.org/officeDocument/2006/relationships/image" Target="../media/image18.png"/><Relationship Id="rId4" Type="http://schemas.openxmlformats.org/officeDocument/2006/relationships/image" Target="../media/image13.gif"/><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advTm="12737">
        <p:random/>
      </p:transition>
    </mc:Choice>
    <mc:Fallback xmlns="">
      <p:transition spd="slow" advTm="127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ĐƯA THUYỀN VÀO BỜ</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22" name="Picture 21"/>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2" name="Picture 1">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8" name="Picture 17"/>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45833E-6 3.7037E-6 L -0.85847 -0.04167 " pathEditMode="relative" rAng="0" ptsTypes="AA">
                                      <p:cBhvr>
                                        <p:cTn id="27"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79167E-6 3.7037E-6 L 1.00052 -0.05463 " pathEditMode="relative" rAng="0" ptsTypes="AA">
                                      <p:cBhvr>
                                        <p:cTn id="32"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1.19979E-7 -2.96296E-6 L -1.42527 0.00023 " pathEditMode="relative" rAng="0" ptsTypes="AA">
                                      <p:cBhvr>
                                        <p:cTn id="37"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py of Untitled (Video) (2)">
            <a:hlinkClick r:id="" action="ppaction://media"/>
            <a:extLst>
              <a:ext uri="{FF2B5EF4-FFF2-40B4-BE49-F238E27FC236}">
                <a16:creationId xmlns:a16="http://schemas.microsoft.com/office/drawing/2014/main" id="{3933B897-C495-9D99-3330-5838A577F0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29355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9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CB993073-CCE9-4FB2-86C5-A0A9ADF8494F}"/>
              </a:ext>
            </a:extLst>
          </p:cNvPr>
          <p:cNvPicPr>
            <a:picLocks noChangeAspect="1"/>
          </p:cNvPicPr>
          <p:nvPr/>
        </p:nvPicPr>
        <p:blipFill>
          <a:blip r:embed="rId2"/>
          <a:stretch>
            <a:fillRect/>
          </a:stretch>
        </p:blipFill>
        <p:spPr>
          <a:xfrm>
            <a:off x="0" y="0"/>
            <a:ext cx="12234931" cy="7018020"/>
          </a:xfrm>
          <a:prstGeom prst="rect">
            <a:avLst/>
          </a:prstGeom>
        </p:spPr>
      </p:pic>
    </p:spTree>
    <p:extLst>
      <p:ext uri="{BB962C8B-B14F-4D97-AF65-F5344CB8AC3E}">
        <p14:creationId xmlns:p14="http://schemas.microsoft.com/office/powerpoint/2010/main" val="571544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103</Words>
  <Application>Microsoft Office PowerPoint</Application>
  <PresentationFormat>Widescreen</PresentationFormat>
  <Paragraphs>11</Paragraphs>
  <Slides>5</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vt:i4>
      </vt:variant>
    </vt:vector>
  </HeadingPairs>
  <TitlesOfParts>
    <vt:vector size="18" baseType="lpstr">
      <vt:lpstr>宋体</vt:lpstr>
      <vt:lpstr>Aptos</vt:lpstr>
      <vt:lpstr>Aptos Display</vt:lpstr>
      <vt:lpstr>Arial</vt:lpstr>
      <vt:lpstr>Calibri</vt:lpstr>
      <vt:lpstr>Calibri Light</vt:lpstr>
      <vt:lpstr>Coiny</vt:lpstr>
      <vt:lpstr>等线</vt:lpstr>
      <vt:lpstr>等线 Light</vt:lpstr>
      <vt:lpstr>Office 主题​​</vt:lpstr>
      <vt:lpstr>Office 主题</vt:lpstr>
      <vt:lpstr>1_Office Theme</vt:lpstr>
      <vt:lpstr>Custom Design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53</cp:revision>
  <dcterms:created xsi:type="dcterms:W3CDTF">2022-09-13T00:31:04Z</dcterms:created>
  <dcterms:modified xsi:type="dcterms:W3CDTF">2025-12-29T14:46:02Z</dcterms:modified>
</cp:coreProperties>
</file>