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7" r:id="rId2"/>
    <p:sldId id="268" r:id="rId3"/>
    <p:sldId id="26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252" autoAdjust="0"/>
  </p:normalViewPr>
  <p:slideViewPr>
    <p:cSldViewPr snapToGrid="0">
      <p:cViewPr varScale="1">
        <p:scale>
          <a:sx n="64" d="100"/>
          <a:sy n="64" d="100"/>
        </p:scale>
        <p:origin x="7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8355A-1262-4EE4-841E-83F22461DCBC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6987E-0B77-498B-96E9-51F29F26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6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891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82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6416E30-BE29-4FD0-AD41-3B392E29F0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6200" y="-2616200"/>
            <a:ext cx="6959600" cy="1219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767D18E-9657-4ED2-9147-59C89D290780}"/>
              </a:ext>
            </a:extLst>
          </p:cNvPr>
          <p:cNvSpPr/>
          <p:nvPr userDrawn="1"/>
        </p:nvSpPr>
        <p:spPr>
          <a:xfrm>
            <a:off x="381000" y="292100"/>
            <a:ext cx="11518900" cy="63119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86577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F418745-DC04-4BDC-9080-8F17D4BFEE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6200" y="-2616200"/>
            <a:ext cx="6959600" cy="1219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65AFCB9-503B-4999-861D-A5D659C7D164}"/>
              </a:ext>
            </a:extLst>
          </p:cNvPr>
          <p:cNvSpPr/>
          <p:nvPr userDrawn="1"/>
        </p:nvSpPr>
        <p:spPr>
          <a:xfrm>
            <a:off x="622300" y="508000"/>
            <a:ext cx="10883900" cy="59817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86263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C14E68C-247C-4A2D-878C-D582A9E05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6200" y="-2616200"/>
            <a:ext cx="6959600" cy="12192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59F491F-E999-4683-863B-7B86938179E9}"/>
              </a:ext>
            </a:extLst>
          </p:cNvPr>
          <p:cNvSpPr/>
          <p:nvPr userDrawn="1"/>
        </p:nvSpPr>
        <p:spPr>
          <a:xfrm>
            <a:off x="622300" y="508000"/>
            <a:ext cx="10883900" cy="59817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1143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46855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58993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88655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69905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77240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9D0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C2BF615-7310-4868-9926-0E77E376918A}"/>
              </a:ext>
            </a:extLst>
          </p:cNvPr>
          <p:cNvSpPr/>
          <p:nvPr userDrawn="1"/>
        </p:nvSpPr>
        <p:spPr>
          <a:xfrm>
            <a:off x="254000" y="215900"/>
            <a:ext cx="11658600" cy="65151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9FA1C1B-9DAF-5A00-FAEB-CFD9FCCB255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029" y="81096"/>
            <a:ext cx="1474436" cy="147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5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738CA82-D321-4156-9D58-357C24F476F0}"/>
              </a:ext>
            </a:extLst>
          </p:cNvPr>
          <p:cNvSpPr txBox="1"/>
          <p:nvPr/>
        </p:nvSpPr>
        <p:spPr>
          <a:xfrm>
            <a:off x="1133475" y="461842"/>
            <a:ext cx="10848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Quan sát hình 1, chỉ và nói về chức năng của rễ, thân đối với cây.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C137288-D279-4102-B8D8-4C99968795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1" y="419880"/>
            <a:ext cx="740547" cy="7141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CC1BE5-B366-4522-8DF4-2DEE7DE99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0307" y="1664970"/>
            <a:ext cx="7817847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78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ại sao bộ rễ của cây và các loại thực vật đều rất dài và rất nhiều?">
            <a:extLst>
              <a:ext uri="{FF2B5EF4-FFF2-40B4-BE49-F238E27FC236}">
                <a16:creationId xmlns:a16="http://schemas.microsoft.com/office/drawing/2014/main" id="{6025FE35-BF4C-4871-A3CB-1483C4DA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314450"/>
            <a:ext cx="5791200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6A1ED3A6-5A82-4306-85FF-6CD6D8F3F18A}"/>
              </a:ext>
            </a:extLst>
          </p:cNvPr>
          <p:cNvSpPr/>
          <p:nvPr/>
        </p:nvSpPr>
        <p:spPr>
          <a:xfrm>
            <a:off x="6701155" y="377190"/>
            <a:ext cx="5100320" cy="2731770"/>
          </a:xfrm>
          <a:prstGeom prst="wedgeRoundRectCallout">
            <a:avLst>
              <a:gd name="adj1" fmla="val -47892"/>
              <a:gd name="adj2" fmla="val 7004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Ở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vùng núi hay có mưa lũ, vai trò của rễ cây ăn sâu, lan rộng giúp giữ đất không bị trôi, chống xóa mòn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76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E89E9B4A-B995-43B7-93B5-7E304EA1518B}"/>
              </a:ext>
            </a:extLst>
          </p:cNvPr>
          <p:cNvSpPr txBox="1"/>
          <p:nvPr/>
        </p:nvSpPr>
        <p:spPr>
          <a:xfrm>
            <a:off x="6943726" y="1874861"/>
            <a:ext cx="4937560" cy="1077218"/>
          </a:xfrm>
          <a:custGeom>
            <a:avLst/>
            <a:gdLst>
              <a:gd name="connsiteX0" fmla="*/ 0 w 4937560"/>
              <a:gd name="connsiteY0" fmla="*/ 0 h 1077218"/>
              <a:gd name="connsiteX1" fmla="*/ 4937560 w 4937560"/>
              <a:gd name="connsiteY1" fmla="*/ 0 h 1077218"/>
              <a:gd name="connsiteX2" fmla="*/ 4937560 w 4937560"/>
              <a:gd name="connsiteY2" fmla="*/ 1077218 h 1077218"/>
              <a:gd name="connsiteX3" fmla="*/ 0 w 4937560"/>
              <a:gd name="connsiteY3" fmla="*/ 1077218 h 1077218"/>
              <a:gd name="connsiteX4" fmla="*/ 0 w 4937560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7560" h="1077218" fill="none" extrusionOk="0">
                <a:moveTo>
                  <a:pt x="0" y="0"/>
                </a:moveTo>
                <a:cubicBezTo>
                  <a:pt x="644697" y="5222"/>
                  <a:pt x="2932740" y="24918"/>
                  <a:pt x="4937560" y="0"/>
                </a:cubicBezTo>
                <a:cubicBezTo>
                  <a:pt x="4975422" y="476103"/>
                  <a:pt x="4878957" y="631043"/>
                  <a:pt x="4937560" y="1077218"/>
                </a:cubicBezTo>
                <a:cubicBezTo>
                  <a:pt x="3359133" y="912457"/>
                  <a:pt x="606480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4937560" h="1077218" stroke="0" extrusionOk="0">
                <a:moveTo>
                  <a:pt x="0" y="0"/>
                </a:moveTo>
                <a:cubicBezTo>
                  <a:pt x="1173460" y="11849"/>
                  <a:pt x="4386271" y="-161459"/>
                  <a:pt x="4937560" y="0"/>
                </a:cubicBezTo>
                <a:cubicBezTo>
                  <a:pt x="4989595" y="144312"/>
                  <a:pt x="5029703" y="673209"/>
                  <a:pt x="4937560" y="1077218"/>
                </a:cubicBezTo>
                <a:cubicBezTo>
                  <a:pt x="4139659" y="931358"/>
                  <a:pt x="1234462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nl-NL" sz="3200">
                <a:latin typeface="Arial" panose="020B0604020202020204" pitchFamily="34" charset="0"/>
                <a:cs typeface="Arial" panose="020B0604020202020204" pitchFamily="34" charset="0"/>
              </a:rPr>
              <a:t>Quang hợp diễn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ra lúc nào trong ngày?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82EF28-8547-424E-8069-752E3E2238AE}"/>
              </a:ext>
            </a:extLst>
          </p:cNvPr>
          <p:cNvSpPr txBox="1"/>
          <p:nvPr/>
        </p:nvSpPr>
        <p:spPr>
          <a:xfrm>
            <a:off x="7743198" y="3944022"/>
            <a:ext cx="3048627" cy="584775"/>
          </a:xfrm>
          <a:custGeom>
            <a:avLst/>
            <a:gdLst>
              <a:gd name="connsiteX0" fmla="*/ 0 w 3048627"/>
              <a:gd name="connsiteY0" fmla="*/ 0 h 584775"/>
              <a:gd name="connsiteX1" fmla="*/ 3048627 w 3048627"/>
              <a:gd name="connsiteY1" fmla="*/ 0 h 584775"/>
              <a:gd name="connsiteX2" fmla="*/ 3048627 w 3048627"/>
              <a:gd name="connsiteY2" fmla="*/ 584775 h 584775"/>
              <a:gd name="connsiteX3" fmla="*/ 0 w 3048627"/>
              <a:gd name="connsiteY3" fmla="*/ 584775 h 584775"/>
              <a:gd name="connsiteX4" fmla="*/ 0 w 304862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627" h="584775" fill="none" extrusionOk="0">
                <a:moveTo>
                  <a:pt x="0" y="0"/>
                </a:moveTo>
                <a:cubicBezTo>
                  <a:pt x="1380887" y="5222"/>
                  <a:pt x="1859434" y="24918"/>
                  <a:pt x="3048627" y="0"/>
                </a:cubicBezTo>
                <a:cubicBezTo>
                  <a:pt x="3005784" y="115750"/>
                  <a:pt x="3054302" y="445323"/>
                  <a:pt x="3048627" y="584775"/>
                </a:cubicBezTo>
                <a:cubicBezTo>
                  <a:pt x="2656816" y="420014"/>
                  <a:pt x="1034195" y="702925"/>
                  <a:pt x="0" y="584775"/>
                </a:cubicBezTo>
                <a:cubicBezTo>
                  <a:pt x="-7476" y="472120"/>
                  <a:pt x="34986" y="279470"/>
                  <a:pt x="0" y="0"/>
                </a:cubicBezTo>
                <a:close/>
              </a:path>
              <a:path w="3048627" h="584775" stroke="0" extrusionOk="0">
                <a:moveTo>
                  <a:pt x="0" y="0"/>
                </a:moveTo>
                <a:cubicBezTo>
                  <a:pt x="1016876" y="11849"/>
                  <a:pt x="2279861" y="-161459"/>
                  <a:pt x="3048627" y="0"/>
                </a:cubicBezTo>
                <a:cubicBezTo>
                  <a:pt x="3022181" y="254320"/>
                  <a:pt x="3006363" y="509640"/>
                  <a:pt x="3048627" y="584775"/>
                </a:cubicBezTo>
                <a:cubicBezTo>
                  <a:pt x="2397583" y="438915"/>
                  <a:pt x="1352337" y="506451"/>
                  <a:pt x="0" y="584775"/>
                </a:cubicBezTo>
                <a:cubicBezTo>
                  <a:pt x="19643" y="454944"/>
                  <a:pt x="-27143" y="22279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Ban ngày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: Shape 34">
            <a:extLst>
              <a:ext uri="{FF2B5EF4-FFF2-40B4-BE49-F238E27FC236}">
                <a16:creationId xmlns:a16="http://schemas.microsoft.com/office/drawing/2014/main" id="{A914D729-6F3D-4D20-998F-400179B01868}"/>
              </a:ext>
            </a:extLst>
          </p:cNvPr>
          <p:cNvSpPr/>
          <p:nvPr/>
        </p:nvSpPr>
        <p:spPr>
          <a:xfrm>
            <a:off x="6779043" y="301620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49" name="Picture 2" descr="Quá Trình Quang Hợp Của Cây, Vai Trò Của Quá Trình Quang Hợp Ở Thực Vật">
            <a:extLst>
              <a:ext uri="{FF2B5EF4-FFF2-40B4-BE49-F238E27FC236}">
                <a16:creationId xmlns:a16="http://schemas.microsoft.com/office/drawing/2014/main" id="{E4C7BBF4-40A8-45A5-9479-233A1D3D6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762124"/>
            <a:ext cx="57150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47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千图网海量PPT模板www.58pic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C9A57"/>
      </a:accent1>
      <a:accent2>
        <a:srgbClr val="E7BE68"/>
      </a:accent2>
      <a:accent3>
        <a:srgbClr val="CE6A53"/>
      </a:accent3>
      <a:accent4>
        <a:srgbClr val="8C9A57"/>
      </a:accent4>
      <a:accent5>
        <a:srgbClr val="E7BE68"/>
      </a:accent5>
      <a:accent6>
        <a:srgbClr val="CE6A53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千图.potx" id="{A94BCD76-B219-433F-BA5C-5BD7EC5950C5}" vid="{3418832C-F13D-4A66-8456-67D2A382EF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63</Words>
  <Application>Microsoft Office PowerPoint</Application>
  <PresentationFormat>Widescreen</PresentationFormat>
  <Paragraphs>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微软雅黑</vt:lpstr>
      <vt:lpstr>Arial</vt:lpstr>
      <vt:lpstr>Calibri</vt:lpstr>
      <vt:lpstr>Cambria</vt:lpstr>
      <vt:lpstr>等线</vt:lpstr>
      <vt:lpstr>千图网海量PPT模板www.58pic.com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68</cp:revision>
  <dcterms:created xsi:type="dcterms:W3CDTF">2022-09-12T22:50:53Z</dcterms:created>
  <dcterms:modified xsi:type="dcterms:W3CDTF">2025-12-30T02:50:32Z</dcterms:modified>
</cp:coreProperties>
</file>