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59" r:id="rId7"/>
    <p:sldId id="264" r:id="rId8"/>
    <p:sldId id="265" r:id="rId9"/>
    <p:sldId id="266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2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7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14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3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2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1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6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5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9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4A04A-C366-40C1-97F8-F73722D381BE}" type="datetimeFigureOut">
              <a:rPr lang="en-US" smtClean="0"/>
              <a:t>08/12/2025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231A-09D2-4720-95A0-9101A36E2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89587" y="1710813"/>
            <a:ext cx="1054509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Bài 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06: Tích cực hoàn thành nhiệm vụ (Tiết </a:t>
            </a: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5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51" t="7873" r="4655" b="67159"/>
          <a:stretch/>
        </p:blipFill>
        <p:spPr bwMode="auto">
          <a:xfrm>
            <a:off x="898358" y="884867"/>
            <a:ext cx="9930063" cy="463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0568" y="5374105"/>
            <a:ext cx="11070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bạn nữ chưa tích cực, vì trong lúc các bạn lao động, hai bạn rủ nhau ra chỗ khác chơi.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5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0729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9" t="32587" r="19074" b="35566"/>
          <a:stretch/>
        </p:blipFill>
        <p:spPr bwMode="auto">
          <a:xfrm>
            <a:off x="1187115" y="740489"/>
            <a:ext cx="8694822" cy="495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0568" y="5374105"/>
            <a:ext cx="11070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Bạn nam là người tích cực, vì bạn xung phong tham gia đội Sao đỏ của trường.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95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21" r="823"/>
          <a:stretch/>
        </p:blipFill>
        <p:spPr bwMode="auto">
          <a:xfrm>
            <a:off x="201432" y="884867"/>
            <a:ext cx="5823284" cy="594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0220526025606_wm_shs-dao-duc-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789" y="530924"/>
            <a:ext cx="5896643" cy="62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91486" y="3071328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91486" y="6143391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1928" y="2156928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60917" y="2418538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0517" y="4069423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44275" y="6187489"/>
            <a:ext cx="2798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81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5" name="Picture 4" descr="D:\8. GIÁO ÁN 21-22\Giáo án các môn\Downloads\Desktop\Untitled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964054"/>
            <a:ext cx="6024717" cy="4746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D:\8. GIÁO ÁN 21-22\Giáo án các môn\Downloads\Desktop\Untitled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6" y="1659520"/>
            <a:ext cx="6024716" cy="5050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658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5" name="Picture 4" descr="D:\8. GIÁO ÁN 21-22\Giáo án các môn\Downloads\Desktop\Untitled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04" y="1787073"/>
            <a:ext cx="11270485" cy="474646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31704" y="6173856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74124" y="6173855"/>
            <a:ext cx="3417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63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6" name="Picture 5" descr="D:\8. GIÁO ÁN 21-22\Giáo án các môn\Downloads\Desktop\Untitle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9520"/>
            <a:ext cx="12049432" cy="50509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365304" y="6064184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37241" y="6064183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39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5" name="Picture 4" descr="D:\8. GIÁO ÁN 21-22\Giáo án các môn\Downloads\Desktop\Untitled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964054"/>
            <a:ext cx="6024717" cy="4746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D:\8. GIÁO ÁN 21-22\Giáo án các môn\Downloads\Desktop\Untitled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6" y="1659520"/>
            <a:ext cx="6024716" cy="50509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0" y="5598963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4716" y="5598963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11390" y="5598962"/>
            <a:ext cx="239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5124" y="5598962"/>
            <a:ext cx="3417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21" r="823"/>
          <a:stretch/>
        </p:blipFill>
        <p:spPr bwMode="auto">
          <a:xfrm>
            <a:off x="201432" y="884867"/>
            <a:ext cx="5823284" cy="594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0220526025606_wm_shs-dao-duc-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789" y="530924"/>
            <a:ext cx="5896643" cy="62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21" r="-1484" b="34010"/>
          <a:stretch/>
        </p:blipFill>
        <p:spPr bwMode="auto">
          <a:xfrm>
            <a:off x="144379" y="1141540"/>
            <a:ext cx="6962273" cy="571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57474" y="1812758"/>
            <a:ext cx="53919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Bạn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Quân chưa tích cực, vì bạn từ chối, không nhận nhiệm vụ nhóm trưởng giao.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85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6" t="65823" r="10194" b="5762"/>
          <a:stretch/>
        </p:blipFill>
        <p:spPr bwMode="auto">
          <a:xfrm>
            <a:off x="481263" y="1155032"/>
            <a:ext cx="10651958" cy="4186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0568" y="5342021"/>
            <a:ext cx="11070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Bạn nữ là người tích cực, vì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xung phong trình bày kết quả làm việc nhóm.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4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6981"/>
            <a:ext cx="12049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hành vi.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61" b="67668"/>
          <a:stretch/>
        </p:blipFill>
        <p:spPr bwMode="auto">
          <a:xfrm>
            <a:off x="0" y="884867"/>
            <a:ext cx="7828547" cy="526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93769" y="1283369"/>
            <a:ext cx="35622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Bạn nam là người tích cực, </a:t>
            </a:r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 </a:t>
            </a: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dù tối muộn, bạn vẫn cố gắng để hoàn thành bức vẽ đúng hạn.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5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193</Words>
  <Application>Microsoft Office PowerPoint</Application>
  <PresentationFormat>Custom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13</cp:revision>
  <dcterms:created xsi:type="dcterms:W3CDTF">2022-06-10T13:05:56Z</dcterms:created>
  <dcterms:modified xsi:type="dcterms:W3CDTF">2025-12-08T13:57:48Z</dcterms:modified>
</cp:coreProperties>
</file>