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22" r:id="rId2"/>
    <p:sldId id="2702" r:id="rId3"/>
    <p:sldId id="2695" r:id="rId4"/>
    <p:sldId id="2708" r:id="rId5"/>
    <p:sldId id="2630" r:id="rId6"/>
    <p:sldId id="2709" r:id="rId7"/>
    <p:sldId id="2715" r:id="rId8"/>
    <p:sldId id="2716" r:id="rId9"/>
    <p:sldId id="2718" r:id="rId10"/>
    <p:sldId id="2711" r:id="rId11"/>
    <p:sldId id="27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-3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292A-1AF6-4EFB-BBA9-6EB8A44F7730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6ABE8-C6DA-489D-AA1F-9923689CB4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8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77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0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7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05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69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92058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134164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573475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24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7F8CDA22-67E0-4593-93C2-3A87BBA1B6B8}"/>
              </a:ext>
            </a:extLst>
          </p:cNvPr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A3024-2295-4FD9-B543-7FE514D3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8EBD6A0-06DB-4D14-9E73-C41C86FB8E63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901928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6FCA21-51A9-4B2E-B291-C9B395AC4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556" y="2539165"/>
            <a:ext cx="774259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75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667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197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097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504951" y="2082650"/>
            <a:ext cx="504825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Đánh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giá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kết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quả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cuối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tuần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11188" y="272672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19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D0CF14B9-2FC5-4C71-8D51-5276C9107308}"/>
              </a:ext>
            </a:extLst>
          </p:cNvPr>
          <p:cNvSpPr/>
          <p:nvPr/>
        </p:nvSpPr>
        <p:spPr>
          <a:xfrm>
            <a:off x="1" y="1"/>
            <a:ext cx="3127209" cy="1616737"/>
          </a:xfrm>
          <a:custGeom>
            <a:avLst/>
            <a:gdLst>
              <a:gd name="connsiteX0" fmla="*/ 0 w 3127209"/>
              <a:gd name="connsiteY0" fmla="*/ 0 h 1616737"/>
              <a:gd name="connsiteX1" fmla="*/ 3127209 w 3127209"/>
              <a:gd name="connsiteY1" fmla="*/ 0 h 1616737"/>
              <a:gd name="connsiteX2" fmla="*/ 3077726 w 3127209"/>
              <a:gd name="connsiteY2" fmla="*/ 88983 h 1616737"/>
              <a:gd name="connsiteX3" fmla="*/ 120225 w 3127209"/>
              <a:gd name="connsiteY3" fmla="*/ 1322577 h 1616737"/>
              <a:gd name="connsiteX4" fmla="*/ 0 w 3127209"/>
              <a:gd name="connsiteY4" fmla="*/ 1253169 h 161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209" h="1616737">
                <a:moveTo>
                  <a:pt x="0" y="0"/>
                </a:moveTo>
                <a:lnTo>
                  <a:pt x="3127209" y="0"/>
                </a:lnTo>
                <a:lnTo>
                  <a:pt x="3077726" y="88983"/>
                </a:lnTo>
                <a:cubicBezTo>
                  <a:pt x="2091893" y="1776438"/>
                  <a:pt x="1106059" y="1859948"/>
                  <a:pt x="120225" y="1322577"/>
                </a:cubicBezTo>
                <a:lnTo>
                  <a:pt x="0" y="125316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CD7DFDB-0098-4C7F-902F-DA7391C86D8B}"/>
              </a:ext>
            </a:extLst>
          </p:cNvPr>
          <p:cNvSpPr/>
          <p:nvPr/>
        </p:nvSpPr>
        <p:spPr>
          <a:xfrm rot="16200000">
            <a:off x="5986739" y="652739"/>
            <a:ext cx="6858000" cy="5552522"/>
          </a:xfrm>
          <a:custGeom>
            <a:avLst/>
            <a:gdLst>
              <a:gd name="connsiteX0" fmla="*/ 6858000 w 6858000"/>
              <a:gd name="connsiteY0" fmla="*/ 2046781 h 5552522"/>
              <a:gd name="connsiteX1" fmla="*/ 6858000 w 6858000"/>
              <a:gd name="connsiteY1" fmla="*/ 5552522 h 5552522"/>
              <a:gd name="connsiteX2" fmla="*/ 0 w 6858000"/>
              <a:gd name="connsiteY2" fmla="*/ 5552522 h 5552522"/>
              <a:gd name="connsiteX3" fmla="*/ 0 w 6858000"/>
              <a:gd name="connsiteY3" fmla="*/ 43391 h 5552522"/>
              <a:gd name="connsiteX4" fmla="*/ 115360 w 6858000"/>
              <a:gd name="connsiteY4" fmla="*/ 16417 h 5552522"/>
              <a:gd name="connsiteX5" fmla="*/ 6694810 w 6858000"/>
              <a:gd name="connsiteY5" fmla="*/ 2150255 h 555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8000" h="5552522">
                <a:moveTo>
                  <a:pt x="6858000" y="2046781"/>
                </a:moveTo>
                <a:lnTo>
                  <a:pt x="6858000" y="5552522"/>
                </a:lnTo>
                <a:lnTo>
                  <a:pt x="0" y="5552522"/>
                </a:lnTo>
                <a:lnTo>
                  <a:pt x="0" y="43391"/>
                </a:lnTo>
                <a:lnTo>
                  <a:pt x="115360" y="16417"/>
                </a:lnTo>
                <a:cubicBezTo>
                  <a:pt x="2054852" y="-328122"/>
                  <a:pt x="2193405" y="4894724"/>
                  <a:pt x="6694810" y="2150255"/>
                </a:cubicBez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CEEBB31-889E-4FF0-B1FF-BE990D64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11" y="2886074"/>
            <a:ext cx="3971925" cy="3971925"/>
          </a:xfrm>
          <a:prstGeom prst="rect">
            <a:avLst/>
          </a:prstGeom>
        </p:spPr>
      </p:pic>
      <p:sp>
        <p:nvSpPr>
          <p:cNvPr id="21" name="Hộp Văn bản 37">
            <a:extLst>
              <a:ext uri="{FF2B5EF4-FFF2-40B4-BE49-F238E27FC236}">
                <a16:creationId xmlns:a16="http://schemas.microsoft.com/office/drawing/2014/main" id="{45111870-D124-4362-A0B4-A99E502AF8B5}"/>
              </a:ext>
            </a:extLst>
          </p:cNvPr>
          <p:cNvSpPr txBox="1"/>
          <p:nvPr/>
        </p:nvSpPr>
        <p:spPr>
          <a:xfrm>
            <a:off x="1266825" y="373103"/>
            <a:ext cx="8486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Thảo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luận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xét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algn="ctr" defTabSz="685800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nội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dung:</a:t>
            </a:r>
            <a:endParaRPr lang="vi-VN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2" name="Hộp Văn bản 38">
            <a:extLst>
              <a:ext uri="{FF2B5EF4-FFF2-40B4-BE49-F238E27FC236}">
                <a16:creationId xmlns:a16="http://schemas.microsoft.com/office/drawing/2014/main" id="{EB90ECA7-0815-4489-B205-B1705A0A27FE}"/>
              </a:ext>
            </a:extLst>
          </p:cNvPr>
          <p:cNvSpPr txBox="1"/>
          <p:nvPr/>
        </p:nvSpPr>
        <p:spPr>
          <a:xfrm>
            <a:off x="1635757" y="1774371"/>
            <a:ext cx="826071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nề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nếp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</a:p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marL="285750" indent="-285750" defTabSz="685800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phong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trào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5" name="图片 1" descr="C:/Users/ADMINI~1/AppData/Local/Temp/picturecompress_20210629082829/output_1.pngoutput_1">
            <a:extLst>
              <a:ext uri="{FF2B5EF4-FFF2-40B4-BE49-F238E27FC236}">
                <a16:creationId xmlns:a16="http://schemas.microsoft.com/office/drawing/2014/main" id="{38EB28E1-9AF6-4F8B-B0BF-38B926DE1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015" y="4513906"/>
            <a:ext cx="5098415" cy="254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266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504951" y="2082650"/>
            <a:ext cx="504825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2.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Kế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hoạch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tuần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mới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11188" y="272672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4925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C8AD665-CAF0-4C00-9F9D-1EE5110F3AB4}"/>
              </a:ext>
            </a:extLst>
          </p:cNvPr>
          <p:cNvSpPr/>
          <p:nvPr/>
        </p:nvSpPr>
        <p:spPr>
          <a:xfrm rot="17574369">
            <a:off x="-787941" y="-647474"/>
            <a:ext cx="5034979" cy="4391620"/>
          </a:xfrm>
          <a:custGeom>
            <a:avLst/>
            <a:gdLst>
              <a:gd name="connsiteX0" fmla="*/ 3270551 w 5034979"/>
              <a:gd name="connsiteY0" fmla="*/ 0 h 4391620"/>
              <a:gd name="connsiteX1" fmla="*/ 5034979 w 5034979"/>
              <a:gd name="connsiteY1" fmla="*/ 4175736 h 4391620"/>
              <a:gd name="connsiteX2" fmla="*/ 4966406 w 5034979"/>
              <a:gd name="connsiteY2" fmla="*/ 4215703 h 4391620"/>
              <a:gd name="connsiteX3" fmla="*/ 141011 w 5034979"/>
              <a:gd name="connsiteY3" fmla="*/ 1483222 h 4391620"/>
              <a:gd name="connsiteX4" fmla="*/ 0 w 5034979"/>
              <a:gd name="connsiteY4" fmla="*/ 1381949 h 439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4979" h="4391620">
                <a:moveTo>
                  <a:pt x="3270551" y="0"/>
                </a:moveTo>
                <a:lnTo>
                  <a:pt x="5034979" y="4175736"/>
                </a:lnTo>
                <a:lnTo>
                  <a:pt x="4966406" y="4215703"/>
                </a:lnTo>
                <a:cubicBezTo>
                  <a:pt x="3357941" y="5049517"/>
                  <a:pt x="1749476" y="2715430"/>
                  <a:pt x="141011" y="1483222"/>
                </a:cubicBezTo>
                <a:lnTo>
                  <a:pt x="0" y="1381949"/>
                </a:lnTo>
                <a:close/>
              </a:path>
            </a:pathLst>
          </a:custGeom>
          <a:solidFill>
            <a:srgbClr val="3C77C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5DCC42BB-FA3A-4AF0-9896-91C9190AA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8719">
            <a:off x="2356596" y="941651"/>
            <a:ext cx="1669472" cy="1709832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D34B3718-D4E7-4F47-88B8-46F8AA4C33B4}"/>
              </a:ext>
            </a:extLst>
          </p:cNvPr>
          <p:cNvSpPr txBox="1"/>
          <p:nvPr/>
        </p:nvSpPr>
        <p:spPr>
          <a:xfrm>
            <a:off x="1485487" y="3719804"/>
            <a:ext cx="9963150" cy="269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ổn định, duy trì nền nếp quy định.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tốt các nội quy của nhà trường đề ra.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 cực học tập để nâng cao chất lượng. </a:t>
            </a:r>
          </a:p>
          <a:p>
            <a:pPr marL="457200" indent="-457200" algn="just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vi-VN" sz="3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280E4A63-1E0B-4210-980B-C2C9D5E47F78}"/>
              </a:ext>
            </a:extLst>
          </p:cNvPr>
          <p:cNvSpPr txBox="1"/>
          <p:nvPr/>
        </p:nvSpPr>
        <p:spPr>
          <a:xfrm>
            <a:off x="2931660" y="2714425"/>
            <a:ext cx="6970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15</a:t>
            </a:r>
            <a:endParaRPr lang="zh-CN" alt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0827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238250" y="1584052"/>
            <a:ext cx="5714999" cy="276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3.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Trưng bày tranh ảnh và giới thiệu về góc yêu thích của em ở nhà.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04283" y="280316"/>
            <a:ext cx="1554677" cy="159226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5054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-2667000"/>
            <a:ext cx="54864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9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-5657850"/>
            <a:ext cx="8181975" cy="181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6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264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141</Words>
  <Application>Microsoft Office PowerPoint</Application>
  <PresentationFormat>Widescreen</PresentationFormat>
  <Paragraphs>19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微软雅黑</vt:lpstr>
      <vt:lpstr>宋体</vt:lpstr>
      <vt:lpstr>Arial</vt:lpstr>
      <vt:lpstr>AvantGarde</vt:lpstr>
      <vt:lpstr>Calibri</vt:lpstr>
      <vt:lpstr>等线</vt:lpstr>
      <vt:lpstr>Montserrat-Bold</vt:lpstr>
      <vt:lpstr>Wingdings</vt:lpstr>
      <vt:lpstr>字魂35号-经典雅黑</vt:lpstr>
      <vt:lpstr>思源黑体 Light</vt:lpstr>
      <vt:lpstr>思源黑体 Normal</vt:lpstr>
      <vt:lpstr>方正黑体简体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21</cp:revision>
  <dcterms:created xsi:type="dcterms:W3CDTF">2022-09-26T11:58:00Z</dcterms:created>
  <dcterms:modified xsi:type="dcterms:W3CDTF">2025-12-08T15:07:43Z</dcterms:modified>
</cp:coreProperties>
</file>