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8" r:id="rId3"/>
    <p:sldMasterId id="2147483708" r:id="rId4"/>
    <p:sldMasterId id="2147483746" r:id="rId5"/>
  </p:sldMasterIdLst>
  <p:notesMasterIdLst>
    <p:notesMasterId r:id="rId14"/>
  </p:notesMasterIdLst>
  <p:sldIdLst>
    <p:sldId id="329" r:id="rId6"/>
    <p:sldId id="291" r:id="rId7"/>
    <p:sldId id="292" r:id="rId8"/>
    <p:sldId id="293" r:id="rId9"/>
    <p:sldId id="294" r:id="rId10"/>
    <p:sldId id="257" r:id="rId11"/>
    <p:sldId id="33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B1A6C-22CD-4A72-BB16-F1A968209B1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75520-7C83-4341-BAD2-B125F53DE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-GV </a:t>
            </a:r>
            <a:r>
              <a:rPr lang="en-US" dirty="0" err="1"/>
              <a:t>phổ</a:t>
            </a:r>
            <a:r>
              <a:rPr lang="en-US" baseline="0" dirty="0"/>
              <a:t> </a:t>
            </a:r>
            <a:r>
              <a:rPr lang="en-US" baseline="0" dirty="0" err="1"/>
              <a:t>biến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: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buýt</a:t>
            </a:r>
            <a:endParaRPr dirty="0"/>
          </a:p>
        </p:txBody>
      </p:sp>
      <p:sp>
        <p:nvSpPr>
          <p:cNvPr id="857" name="Google Shape;85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đợi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buýt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</a:t>
            </a:r>
          </a:p>
          <a:p>
            <a:pPr>
              <a:buFontTx/>
              <a:buChar char="-"/>
            </a:pPr>
            <a:r>
              <a:rPr lang="en-US" baseline="0" dirty="0"/>
              <a:t>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</a:t>
            </a:r>
          </a:p>
          <a:p>
            <a:pPr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“</a:t>
            </a:r>
            <a:r>
              <a:rPr lang="en-US" baseline="0" dirty="0" err="1"/>
              <a:t>đúng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(Sai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93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đợi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buýt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</a:t>
            </a:r>
          </a:p>
          <a:p>
            <a:pPr>
              <a:buFontTx/>
              <a:buChar char="-"/>
            </a:pPr>
            <a:r>
              <a:rPr lang="en-US" baseline="0" dirty="0"/>
              <a:t>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</a:t>
            </a:r>
          </a:p>
          <a:p>
            <a:pPr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“</a:t>
            </a:r>
            <a:r>
              <a:rPr lang="en-US" baseline="0" dirty="0" err="1"/>
              <a:t>đúng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(Sai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28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đợi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</a:t>
            </a:r>
            <a:r>
              <a:rPr lang="en-US" baseline="0" dirty="0" err="1"/>
              <a:t>buýt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</a:t>
            </a:r>
          </a:p>
          <a:p>
            <a:pPr>
              <a:buFontTx/>
              <a:buChar char="-"/>
            </a:pPr>
            <a:r>
              <a:rPr lang="en-US" baseline="0" dirty="0"/>
              <a:t>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 </a:t>
            </a:r>
          </a:p>
          <a:p>
            <a:pPr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“</a:t>
            </a:r>
            <a:r>
              <a:rPr lang="en-US" baseline="0" dirty="0" err="1"/>
              <a:t>đúng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xe</a:t>
            </a:r>
            <a:r>
              <a:rPr lang="en-US" baseline="0" dirty="0"/>
              <a:t> (Sai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094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73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8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BE174-D638-475B-A0A6-2E5C6AD14B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678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5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2623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4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44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224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194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5775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875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529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56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8524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68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77471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1557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061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" name="Google Shape;92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954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20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4471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569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875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9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43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9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406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9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9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9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886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6649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164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7438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p10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177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0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10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276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0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372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0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34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041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720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02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76103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591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578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68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184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708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850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712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5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97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0197-43DE-4936-8DC6-038BC89FB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20DB5-665B-48F4-B6C5-FF8BEBB8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EA8F-B40F-4380-A342-547012B1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E183-BAFF-4659-A802-C510A2B0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2D10-51D5-4400-8A27-251B6017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46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1FEE-56D5-4BA9-AC75-184C9A67A8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530240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39D8-3B70-4BE0-A74B-E501E992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CABD-5198-4401-BE26-B8C465DF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1B0C-8883-44FA-B4D5-3FC22FFE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07FD0-21CE-40DB-AD52-10022AEB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C7B1-C08C-4283-A007-A1BAAA7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4288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BA895-3D24-4340-BDED-D75A925B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61405-827B-40E0-87AE-1EA549E7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109EB-08C9-4FDE-9507-059733BA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40AA8-592A-441A-9AC1-B93B28ED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15704-DD1F-4E2D-8B46-D7EBDE04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672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F5B1-94A9-4063-B98E-A88C8CC2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C53A-5430-41A6-B940-033D006F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65F69-17F1-4572-8537-5CEDF6D5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4470E-8F28-4F25-8095-8A788664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23752-13F2-4166-BCE5-5D886997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ABAB5-CD13-4051-A25B-2BAF8F87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5474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D568-B194-4F92-A67E-DE9BD3E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6AD74-D6BF-48C4-AC57-CD640F40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EF74C-5A6C-4D5E-9831-7E25A67DE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AC15C-0116-4560-A7FC-B8CA1634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948AC-4D7A-453A-81DC-5133AA72C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65D38-E9DA-487F-9805-640B07FE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A3396-D9F6-4940-ACBB-160B9B9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55FCF-0B4B-4706-9520-8EC7FE94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3034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C2B12-B491-49FE-A4BC-F82EECAE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18DDE-7A17-490E-B90D-1219B0CE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413E0E-5059-41BF-8F6F-17D0A6D1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C85C3-4094-416C-ABBB-7289E47B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772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B4618-D865-418B-BBB2-3B938BFB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D7763-FB90-4EBB-B55D-CD91290C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C6D44-9E08-4684-8ABE-C5A9E187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917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979E-1157-4F55-868C-125160A8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948E-2D11-4056-AD27-9466FA96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E1ADF-D8B3-468A-8D78-6716BA20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08044-7F6A-43E5-AE5E-30532F95F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02997-5453-46E2-AEAA-38C5D628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C2BF-A3EB-45B8-896C-7AC1FEA5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7854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BEA3-FC27-4117-962B-63C51673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B243C-1995-4825-BBD0-3AA89235E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E7880-AACD-43C6-B2D5-CC2C9275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0394A-388C-4FE2-A9ED-4D2F24FA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0F67-4E91-40F8-B49F-B9A4ECAD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C0059-C178-4892-9B3C-16A71EA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318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7086-8C1A-4F8A-8048-42A92E60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264DE-7B21-4DE9-AA17-3B12C08E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55B61-50E6-49A5-9B95-E134F6EF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F1053-1727-4BC8-A58D-E8F5C94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1DA4E-46BE-474B-A115-DD04B172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1626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29D28-47D8-47EB-8FEC-A3E9EED6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A773D-A9F0-46B3-8AB0-EAF01DC64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F93C-9788-48D5-B7EB-10410DF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166A-5E9C-4D4F-B011-890D7462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177C-7598-4424-B9CB-A4F27D2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41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41BD2F-E492-8337-DE42-2D564AD83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30C12-6C1A-FCBF-BDD5-77A47753CB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522" y="231228"/>
            <a:ext cx="11530956" cy="64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207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9CD82-9A0F-443B-AD11-2C1E2FE1AB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ED41E8-AF64-43F9-B20A-DCAED399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7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9CD82-9A0F-443B-AD11-2C1E2FE1AB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ED41E8-AF64-43F9-B20A-DCAED399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11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9CD82-9A0F-443B-AD11-2C1E2FE1AB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ED41E8-AF64-43F9-B20A-DCAED399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2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9CD82-9A0F-443B-AD11-2C1E2FE1AB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ED41E8-AF64-43F9-B20A-DCAED399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06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9CD82-9A0F-443B-AD11-2C1E2FE1AB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ED41E8-AF64-43F9-B20A-DCAED399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86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9CD82-9A0F-443B-AD11-2C1E2FE1AB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ED41E8-AF64-43F9-B20A-DCAED399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36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9CD82-9A0F-443B-AD11-2C1E2FE1AB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ED41E8-AF64-43F9-B20A-DCAED399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15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9CD82-9A0F-443B-AD11-2C1E2FE1AB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ED41E8-AF64-43F9-B20A-DCAED399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401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9CD82-9A0F-443B-AD11-2C1E2FE1AB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ED41E8-AF64-43F9-B20A-DCAED399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51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9CD82-9A0F-443B-AD11-2C1E2FE1AB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ED41E8-AF64-43F9-B20A-DCAED399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4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63793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9CD82-9A0F-443B-AD11-2C1E2FE1AB31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ED41E8-AF64-43F9-B20A-DCAED3993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06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26487"/>
      </p:ext>
    </p:extLst>
  </p:cSld>
  <p:clrMapOvr>
    <a:masterClrMapping/>
  </p:clrMapOvr>
  <p:transition spd="slow" advTm="300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735E91-12B9-4F06-A240-66039B1C6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254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4CA893-D6FD-4369-881A-816A5B7AB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753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CB0347-C00F-4EA9-ACF1-799F9176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20E9695-2281-444D-BA6A-ABEFA212E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0" y="5780455"/>
            <a:ext cx="1197795" cy="10775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A47D58-B9DA-406F-BC4F-167CF194E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1209453" y="5883592"/>
            <a:ext cx="2490267" cy="98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2B96ED-5B16-4B61-A19A-5F56F79EB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3592525" y="5862952"/>
            <a:ext cx="2490267" cy="9878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BB2C5-472F-49FE-BFF7-5FA00DE38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41987" b="725"/>
          <a:stretch/>
        </p:blipFill>
        <p:spPr>
          <a:xfrm>
            <a:off x="6109209" y="5862952"/>
            <a:ext cx="2490267" cy="9878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5EEFFC-B045-4F22-B206-84EC6425E5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796" b="-666"/>
          <a:stretch/>
        </p:blipFill>
        <p:spPr>
          <a:xfrm>
            <a:off x="8492285" y="5846917"/>
            <a:ext cx="3672889" cy="10244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363905-71F2-4909-8859-C06A75B29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7" t="35821" r="77721" b="22172"/>
          <a:stretch/>
        </p:blipFill>
        <p:spPr>
          <a:xfrm>
            <a:off x="478752" y="2168121"/>
            <a:ext cx="900019" cy="13361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0F0C65-BB01-4382-987B-0E3AE7CAA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53696" r="31567" b="21621"/>
          <a:stretch/>
        </p:blipFill>
        <p:spPr>
          <a:xfrm>
            <a:off x="10874209" y="942204"/>
            <a:ext cx="1203407" cy="7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4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75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97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27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061FEE-56D5-4BA9-AC75-184C9A67A85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A2E7F3-096B-413D-B2D4-5725623671A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5BED0DE-B3D7-4C5F-BF74-E8D4D7A53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CF95A1B-65AB-4309-ACCC-E1390B66B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" r="5537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 descr="图片包含 镜子, 事情&#10;&#10;已生成高可信度的说明">
              <a:extLst>
                <a:ext uri="{FF2B5EF4-FFF2-40B4-BE49-F238E27FC236}">
                  <a16:creationId xmlns:a16="http://schemas.microsoft.com/office/drawing/2014/main" id="{C11A98B6-6E0B-4DD7-835F-2FE23E9BE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99" y="198750"/>
              <a:ext cx="11803802" cy="64605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860EF8-90D3-1EF4-A0A3-FDE5DF666C6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AC9642-C8ED-D0EF-4199-3B6DFD8AACD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0522" y="231228"/>
            <a:ext cx="11530956" cy="64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44842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49D9-D391-4A05-BE1E-6558785D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96D0-0298-40E4-81F8-ECFA1987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78EA5-06EB-47D5-AB02-FAE73870D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A40C-620F-437A-BEEC-CAD60EDDC4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63BB5-6658-43FB-847C-890D4F5C2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FC28C-FAAB-4D85-8621-9D27F81A1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84CCE-7BB3-49F4-BF5E-9B8582105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57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ECADAFA1-BB9B-3402-79AD-410E899003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42A5310-E08D-6FCC-6361-27ACB6D61C4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228" y="0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slide" Target="slide3.xml"/><Relationship Id="rId5" Type="http://schemas.openxmlformats.org/officeDocument/2006/relationships/image" Target="../media/image16.png"/><Relationship Id="rId10" Type="http://schemas.openxmlformats.org/officeDocument/2006/relationships/image" Target="../media/image21.gi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22.png"/><Relationship Id="rId18" Type="http://schemas.openxmlformats.org/officeDocument/2006/relationships/image" Target="../media/image21.gif"/><Relationship Id="rId3" Type="http://schemas.microsoft.com/office/2007/relationships/media" Target="../media/media2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6.png"/><Relationship Id="rId17" Type="http://schemas.openxmlformats.org/officeDocument/2006/relationships/image" Target="../media/image23.png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4.png"/><Relationship Id="rId5" Type="http://schemas.openxmlformats.org/officeDocument/2006/relationships/audio" Target="../media/media3.mp3"/><Relationship Id="rId15" Type="http://schemas.openxmlformats.org/officeDocument/2006/relationships/image" Target="../media/image18.gif"/><Relationship Id="rId10" Type="http://schemas.openxmlformats.org/officeDocument/2006/relationships/audio" Target="../media/audio3.wav"/><Relationship Id="rId4" Type="http://schemas.microsoft.com/office/2007/relationships/media" Target="../media/media3.mp3"/><Relationship Id="rId9" Type="http://schemas.openxmlformats.org/officeDocument/2006/relationships/audio" Target="../media/audio2.wav"/><Relationship Id="rId1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24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microsoft.com/office/2007/relationships/media" Target="../media/media1.mp3"/><Relationship Id="rId16" Type="http://schemas.openxmlformats.org/officeDocument/2006/relationships/image" Target="../media/image18.gif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audio" Target="../media/audio3.wav"/><Relationship Id="rId5" Type="http://schemas.microsoft.com/office/2007/relationships/media" Target="../media/media3.mp3"/><Relationship Id="rId15" Type="http://schemas.openxmlformats.org/officeDocument/2006/relationships/image" Target="../media/image17.gif"/><Relationship Id="rId10" Type="http://schemas.openxmlformats.org/officeDocument/2006/relationships/audio" Target="../media/audio2.wav"/><Relationship Id="rId19" Type="http://schemas.openxmlformats.org/officeDocument/2006/relationships/image" Target="../media/image21.gif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5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microsoft.com/office/2007/relationships/media" Target="../media/media1.mp3"/><Relationship Id="rId16" Type="http://schemas.openxmlformats.org/officeDocument/2006/relationships/image" Target="../media/image18.gif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audio" Target="../media/audio3.wav"/><Relationship Id="rId5" Type="http://schemas.microsoft.com/office/2007/relationships/media" Target="../media/media3.mp3"/><Relationship Id="rId15" Type="http://schemas.openxmlformats.org/officeDocument/2006/relationships/image" Target="../media/image17.gif"/><Relationship Id="rId10" Type="http://schemas.openxmlformats.org/officeDocument/2006/relationships/audio" Target="../media/audio2.wav"/><Relationship Id="rId19" Type="http://schemas.openxmlformats.org/officeDocument/2006/relationships/image" Target="../media/image21.gif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7A25E9-206E-45C8-B0E2-5AD902B58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background with orange letters&#10;&#10;AI-generated content may be incorrect.">
            <a:extLst>
              <a:ext uri="{FF2B5EF4-FFF2-40B4-BE49-F238E27FC236}">
                <a16:creationId xmlns:a16="http://schemas.microsoft.com/office/drawing/2014/main" id="{514E943C-8659-8F37-A0E0-6F97F1951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81" y="1212912"/>
            <a:ext cx="10120237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356" y="2086118"/>
            <a:ext cx="1085182" cy="2450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7842" y="2100263"/>
            <a:ext cx="1099830" cy="251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3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27440" y="1914525"/>
            <a:ext cx="1189007" cy="166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3" descr="A insect on the 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8564" y="1914525"/>
            <a:ext cx="640513" cy="61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81300" y="1686779"/>
            <a:ext cx="7320735" cy="462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413928" y="38661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413928" y="470279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3" descr="A picture containing food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69623" y="49337"/>
            <a:ext cx="1519850" cy="15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3"/>
          <p:cNvSpPr/>
          <p:nvPr/>
        </p:nvSpPr>
        <p:spPr>
          <a:xfrm>
            <a:off x="4271258" y="3574514"/>
            <a:ext cx="52812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E2F3"/>
              </a:buClr>
              <a:buSzPts val="4800"/>
              <a:buFont typeface="Tahoma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D8E2F3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TRẠM XE BUÝT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68" name="Google Shape;868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413928" y="5407754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413928" y="302890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3">
            <a:hlinkClick r:id="rId11" action="ppaction://hlinksldjump"/>
          </p:cNvPr>
          <p:cNvSpPr/>
          <p:nvPr/>
        </p:nvSpPr>
        <p:spPr>
          <a:xfrm>
            <a:off x="5761771" y="5555689"/>
            <a:ext cx="203920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alibri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0742" y="2100263"/>
            <a:ext cx="1099830" cy="2513897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6837" y="2100263"/>
            <a:ext cx="1093545" cy="251389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1286" y="1686778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71.12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439920" y="79251"/>
            <a:ext cx="5404168" cy="2092450"/>
          </a:xfrm>
          <a:prstGeom prst="wedgeRoundRectCallout">
            <a:avLst>
              <a:gd name="adj1" fmla="val -53136"/>
              <a:gd name="adj2" fmla="val 79694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chỗ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trống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……….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phát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nhiều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kênh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truyền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.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Đài truyền hình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10068310" y="6160206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329917" y="6160206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ĐÚNG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413928" y="5407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1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49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49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9366" cy="2491138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3874" y="2092216"/>
            <a:ext cx="1063289" cy="249113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206240" y="6767"/>
            <a:ext cx="5378972" cy="2214563"/>
          </a:xfrm>
          <a:prstGeom prst="wedgeRoundRectCallout">
            <a:avLst>
              <a:gd name="adj1" fmla="val -45264"/>
              <a:gd name="adj2" fmla="val 74752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chỗ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trống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lvl="0" algn="just">
              <a:defRPr/>
            </a:pP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……….</a:t>
            </a:r>
            <a:r>
              <a:rPr lang="vi-VN" sz="2800" i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dùng để xem các chương trình truyền hình.</a:t>
            </a:r>
            <a:endParaRPr lang="en-US" sz="2400" i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Máy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thu hình (Tivi)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AB8A3C66-7187-4855-B5F4-6F4BDB5A2C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1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216401" y="49337"/>
            <a:ext cx="5634496" cy="2300958"/>
          </a:xfrm>
          <a:prstGeom prst="wedgeRoundRectCallout">
            <a:avLst>
              <a:gd name="adj1" fmla="val -45046"/>
              <a:gd name="adj2" fmla="val 73994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Điền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chỗ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trống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lvl="0" algn="just">
              <a:defRPr/>
            </a:pPr>
            <a:r>
              <a:rPr lang="vi-VN" sz="2800" i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Ti vi phát hình ảnh trên......</a:t>
            </a:r>
            <a:endParaRPr lang="en-US" sz="2400" i="1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744978"/>
            <a:ext cx="528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Màn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 hình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7F943AF7-102C-49D1-8E8C-BAE02BD725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1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49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49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745D73-7B4C-441A-87AB-F1D46B17C1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DBD88F-D554-4A28-8A3E-AB38D460F4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r="5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镜子, 事情&#10;&#10;已生成高可信度的说明">
            <a:extLst>
              <a:ext uri="{FF2B5EF4-FFF2-40B4-BE49-F238E27FC236}">
                <a16:creationId xmlns:a16="http://schemas.microsoft.com/office/drawing/2014/main" id="{84B41FDB-EF60-4A8E-AAD8-F05DE78861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9" y="198749"/>
            <a:ext cx="11803802" cy="6460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9E9467-D126-4F9B-A42F-FF6AAC6F4A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" y="1035673"/>
            <a:ext cx="3156722" cy="4786653"/>
          </a:xfrm>
          <a:prstGeom prst="rect">
            <a:avLst/>
          </a:prstGeom>
        </p:spPr>
      </p:pic>
      <p:pic>
        <p:nvPicPr>
          <p:cNvPr id="19" name="图片 18" descr="图片包含 文字, 事情&#10;&#10;已生成极高可信度的说明">
            <a:extLst>
              <a:ext uri="{FF2B5EF4-FFF2-40B4-BE49-F238E27FC236}">
                <a16:creationId xmlns:a16="http://schemas.microsoft.com/office/drawing/2014/main" id="{637E3C2A-7C8C-4353-9827-E5F99C1BBE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49" y="319416"/>
            <a:ext cx="2310140" cy="1432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73C9FC-AFED-4825-97DF-249B726E9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0616" y="1079055"/>
            <a:ext cx="3078747" cy="1176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8A9EF7-D761-493D-9554-718F0C54982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18" y="4273122"/>
            <a:ext cx="3638874" cy="2729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91EADA-A1A3-64A6-04C2-4153C94F53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276" y="2586971"/>
            <a:ext cx="12192000" cy="2492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C0A0FA-B3E3-0F58-C365-F495FBCDDD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4055" y="2039361"/>
            <a:ext cx="2639797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9B1A5-4060-E62B-FBBA-3F12429D8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7D856C-FFEF-FC43-BFFB-804989E17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and white text&#10;&#10;AI-generated content may be incorrect.">
            <a:extLst>
              <a:ext uri="{FF2B5EF4-FFF2-40B4-BE49-F238E27FC236}">
                <a16:creationId xmlns:a16="http://schemas.microsoft.com/office/drawing/2014/main" id="{7A3CF629-43D1-9358-12C3-9EF497A51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58" y="1772562"/>
            <a:ext cx="8114479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97F86A-43CE-4330-BD1C-D7E5F3D5A78D}"/>
              </a:ext>
            </a:extLst>
          </p:cNvPr>
          <p:cNvSpPr txBox="1"/>
          <p:nvPr/>
        </p:nvSpPr>
        <p:spPr>
          <a:xfrm>
            <a:off x="1021080" y="457200"/>
            <a:ext cx="1040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Em hãy cùng bạn sử dụng điều khiển từ xa để thực hiện các yêu cầu sau: bật, tắt nguồn; điều chỉnh kênh; điều chỉnh âm lượng theo gợi ý.</a:t>
            </a:r>
            <a:endParaRPr lang="en-US" sz="2400" b="1" dirty="0"/>
          </a:p>
        </p:txBody>
      </p:sp>
      <p:pic>
        <p:nvPicPr>
          <p:cNvPr id="1026" name="Picture 2" descr="REMOTE ĐIỀU KHIỂN TIVI SAMSUNG LED/LCD NGẮN XỊN | Shopee Việt Nam">
            <a:extLst>
              <a:ext uri="{FF2B5EF4-FFF2-40B4-BE49-F238E27FC236}">
                <a16:creationId xmlns:a16="http://schemas.microsoft.com/office/drawing/2014/main" id="{9A0720CE-8089-4E17-AB97-DBDC88DF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40" y="143764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B38D7-5769-41AC-B2BB-618049B8763A}"/>
              </a:ext>
            </a:extLst>
          </p:cNvPr>
          <p:cNvCxnSpPr>
            <a:cxnSpLocks/>
          </p:cNvCxnSpPr>
          <p:nvPr/>
        </p:nvCxnSpPr>
        <p:spPr>
          <a:xfrm>
            <a:off x="4734560" y="179832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594686-2B04-4191-B936-2FB762CA45F4}"/>
              </a:ext>
            </a:extLst>
          </p:cNvPr>
          <p:cNvSpPr txBox="1"/>
          <p:nvPr/>
        </p:nvSpPr>
        <p:spPr>
          <a:xfrm>
            <a:off x="1666240" y="1437640"/>
            <a:ext cx="339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Sử dụng nút ON/OFF để bật ti vi.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B33971-D63A-4BF7-9E44-EB3244808FCD}"/>
              </a:ext>
            </a:extLst>
          </p:cNvPr>
          <p:cNvSpPr/>
          <p:nvPr/>
        </p:nvSpPr>
        <p:spPr>
          <a:xfrm>
            <a:off x="787400" y="14376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1</a:t>
            </a:r>
            <a:endParaRPr lang="en-US" sz="36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95A82D-F8FD-43A1-8FD7-7761179B3449}"/>
              </a:ext>
            </a:extLst>
          </p:cNvPr>
          <p:cNvCxnSpPr/>
          <p:nvPr/>
        </p:nvCxnSpPr>
        <p:spPr>
          <a:xfrm>
            <a:off x="4671060" y="3429000"/>
            <a:ext cx="11480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DCC2E23-C297-45AC-A426-9795AC8665D6}"/>
              </a:ext>
            </a:extLst>
          </p:cNvPr>
          <p:cNvSpPr txBox="1"/>
          <p:nvPr/>
        </p:nvSpPr>
        <p:spPr>
          <a:xfrm>
            <a:off x="1602740" y="3068320"/>
            <a:ext cx="322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Sử dụng nút điều chỉnh âm lượng để tăng/giảm âm lượng.</a:t>
            </a:r>
            <a:endParaRPr lang="en-US" sz="24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18B90E-911B-4878-B9BA-D4C0CA9841FA}"/>
              </a:ext>
            </a:extLst>
          </p:cNvPr>
          <p:cNvSpPr/>
          <p:nvPr/>
        </p:nvSpPr>
        <p:spPr>
          <a:xfrm>
            <a:off x="723900" y="306832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2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A2699-DFBA-46CD-8BF9-5AF334550911}"/>
              </a:ext>
            </a:extLst>
          </p:cNvPr>
          <p:cNvSpPr/>
          <p:nvPr/>
        </p:nvSpPr>
        <p:spPr>
          <a:xfrm>
            <a:off x="581914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B4B53D-9510-49C5-9642-7B254A1992D3}"/>
              </a:ext>
            </a:extLst>
          </p:cNvPr>
          <p:cNvCxnSpPr>
            <a:cxnSpLocks/>
          </p:cNvCxnSpPr>
          <p:nvPr/>
        </p:nvCxnSpPr>
        <p:spPr>
          <a:xfrm>
            <a:off x="6864985" y="3450359"/>
            <a:ext cx="1246505" cy="120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3B5DC3B-9036-49C8-BBDD-113B08313341}"/>
              </a:ext>
            </a:extLst>
          </p:cNvPr>
          <p:cNvSpPr/>
          <p:nvPr/>
        </p:nvSpPr>
        <p:spPr>
          <a:xfrm>
            <a:off x="7760970" y="1551940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4</a:t>
            </a:r>
            <a:endParaRPr lang="en-US" sz="3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972EF7-CE25-4193-9B11-9D7E6065158D}"/>
              </a:ext>
            </a:extLst>
          </p:cNvPr>
          <p:cNvSpPr/>
          <p:nvPr/>
        </p:nvSpPr>
        <p:spPr>
          <a:xfrm>
            <a:off x="5843270" y="1972935"/>
            <a:ext cx="101473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6F9E5A-AAAF-4198-875D-6E8FA5F4520B}"/>
              </a:ext>
            </a:extLst>
          </p:cNvPr>
          <p:cNvSpPr txBox="1"/>
          <p:nvPr/>
        </p:nvSpPr>
        <p:spPr>
          <a:xfrm>
            <a:off x="8559800" y="2384851"/>
            <a:ext cx="339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Điều chỉnh kênh</a:t>
            </a:r>
            <a:endParaRPr lang="en-US" sz="2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83B568-C2BD-4F7E-876F-CF821587A363}"/>
              </a:ext>
            </a:extLst>
          </p:cNvPr>
          <p:cNvSpPr/>
          <p:nvPr/>
        </p:nvSpPr>
        <p:spPr>
          <a:xfrm>
            <a:off x="7760970" y="2384851"/>
            <a:ext cx="701040" cy="492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3</a:t>
            </a:r>
            <a:endParaRPr lang="en-US" sz="3600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920985C-0B70-45A1-A7C8-65A7CD27C79F}"/>
              </a:ext>
            </a:extLst>
          </p:cNvPr>
          <p:cNvCxnSpPr>
            <a:cxnSpLocks/>
          </p:cNvCxnSpPr>
          <p:nvPr/>
        </p:nvCxnSpPr>
        <p:spPr>
          <a:xfrm>
            <a:off x="6887845" y="2343773"/>
            <a:ext cx="1223645" cy="870049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5C668EA-9C59-4D30-B8AD-66EAFD755C28}"/>
              </a:ext>
            </a:extLst>
          </p:cNvPr>
          <p:cNvSpPr txBox="1"/>
          <p:nvPr/>
        </p:nvSpPr>
        <p:spPr>
          <a:xfrm>
            <a:off x="8001000" y="2982990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Cách 1: Sử dụng các phím số</a:t>
            </a:r>
            <a:endParaRPr lang="en-US" sz="24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D45D053-1B90-4F2F-86F1-A48F0464D615}"/>
              </a:ext>
            </a:extLst>
          </p:cNvPr>
          <p:cNvSpPr/>
          <p:nvPr/>
        </p:nvSpPr>
        <p:spPr>
          <a:xfrm>
            <a:off x="6501130" y="3068320"/>
            <a:ext cx="368300" cy="74167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2B23DA6-DDF5-4E15-B426-55F497E2E219}"/>
              </a:ext>
            </a:extLst>
          </p:cNvPr>
          <p:cNvSpPr txBox="1"/>
          <p:nvPr/>
        </p:nvSpPr>
        <p:spPr>
          <a:xfrm>
            <a:off x="8021955" y="3284173"/>
            <a:ext cx="441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Cách 2: Sử dụng nút P</a:t>
            </a:r>
            <a:endParaRPr lang="en-US" sz="2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68D084-CDE1-4637-B1C8-8C10C4EB4DF9}"/>
              </a:ext>
            </a:extLst>
          </p:cNvPr>
          <p:cNvSpPr txBox="1"/>
          <p:nvPr/>
        </p:nvSpPr>
        <p:spPr>
          <a:xfrm>
            <a:off x="8497570" y="1551940"/>
            <a:ext cx="280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Sử dụng nút ON/OFF để tắt ti vi.</a:t>
            </a:r>
            <a:endParaRPr lang="en-US" sz="2400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B75251E-5518-4EFE-A737-952F3ED038A7}"/>
              </a:ext>
            </a:extLst>
          </p:cNvPr>
          <p:cNvCxnSpPr>
            <a:cxnSpLocks/>
          </p:cNvCxnSpPr>
          <p:nvPr/>
        </p:nvCxnSpPr>
        <p:spPr>
          <a:xfrm>
            <a:off x="6187440" y="1798320"/>
            <a:ext cx="15735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459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42" grpId="0"/>
      <p:bldP spid="43" grpId="0" animBg="1"/>
      <p:bldP spid="7" grpId="0" animBg="1"/>
      <p:bldP spid="48" grpId="0" animBg="1"/>
      <p:bldP spid="50" grpId="0" animBg="1"/>
      <p:bldP spid="51" grpId="0"/>
      <p:bldP spid="52" grpId="0" animBg="1"/>
      <p:bldP spid="58" grpId="0"/>
      <p:bldP spid="88" grpId="0" animBg="1"/>
      <p:bldP spid="89" grpId="0"/>
      <p:bldP spid="90" grpId="0"/>
    </p:bldLst>
  </p:timing>
  <p:extLst>
    <p:ext uri="{E180D4A7-C9FB-4DFB-919C-405C955672EB}">
      <p14:showEvtLst xmlns:p14="http://schemas.microsoft.com/office/powerpoint/2010/main">
        <p14:playEvt time="0" objId="30"/>
      </p14:showEvtLst>
    </p:ext>
  </p:extLst>
</p:sld>
</file>

<file path=ppt/theme/theme1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-.potx" id="{F245F98B-A7FA-44AD-B8C5-FD9938FF4CB4}" vid="{AF67692B-30E7-4B31-A33A-7E672886C321}"/>
    </a:ext>
  </a:extLst>
</a:theme>
</file>

<file path=ppt/theme/theme2.xml><?xml version="1.0" encoding="utf-8"?>
<a:theme xmlns:a="http://schemas.openxmlformats.org/drawingml/2006/main" name="1_自定义设计方案">
  <a:themeElements>
    <a:clrScheme name="LvyhTools保存的主题色-20170503-15094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5624"/>
      </a:accent1>
      <a:accent2>
        <a:srgbClr val="B1CECB"/>
      </a:accent2>
      <a:accent3>
        <a:srgbClr val="58ACAD"/>
      </a:accent3>
      <a:accent4>
        <a:srgbClr val="E35624"/>
      </a:accent4>
      <a:accent5>
        <a:srgbClr val="B1CECB"/>
      </a:accent5>
      <a:accent6>
        <a:srgbClr val="EB8A7A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-.potx" id="{F245F98B-A7FA-44AD-B8C5-FD9938FF4CB4}" vid="{78354BC1-A4D2-4A7E-8527-1BBC5B4C82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332</Words>
  <Application>Microsoft Office PowerPoint</Application>
  <PresentationFormat>Widescreen</PresentationFormat>
  <Paragraphs>44</Paragraphs>
  <Slides>8</Slides>
  <Notes>6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Calibri Light</vt:lpstr>
      <vt:lpstr>等线</vt:lpstr>
      <vt:lpstr>Tahoma</vt:lpstr>
      <vt:lpstr>印品黑体</vt:lpstr>
      <vt:lpstr>自定义设计方案</vt:lpstr>
      <vt:lpstr>1_自定义设计方案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39</cp:revision>
  <dcterms:created xsi:type="dcterms:W3CDTF">2022-08-04T23:58:56Z</dcterms:created>
  <dcterms:modified xsi:type="dcterms:W3CDTF">2025-12-09T01:13:33Z</dcterms:modified>
</cp:coreProperties>
</file>