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31" r:id="rId3"/>
  </p:sldMasterIdLst>
  <p:notesMasterIdLst>
    <p:notesMasterId r:id="rId11"/>
  </p:notesMasterIdLst>
  <p:handoutMasterIdLst>
    <p:handoutMasterId r:id="rId12"/>
  </p:handoutMasterIdLst>
  <p:sldIdLst>
    <p:sldId id="402" r:id="rId4"/>
    <p:sldId id="398" r:id="rId5"/>
    <p:sldId id="285" r:id="rId6"/>
    <p:sldId id="311" r:id="rId7"/>
    <p:sldId id="314" r:id="rId8"/>
    <p:sldId id="381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63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A279AA-954A-4CEC-9A4C-4531BB81D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A6A39-8C72-4CF6-AA3F-5BF0655FBD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9A4A9-2DF1-4C05-94F1-4660CEE97A2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0867F-53FD-4485-9565-88523366A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9AF84-44EC-41E5-955F-14169BED1E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85077-827E-4D13-ADA2-F4A8B6E2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98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FFBBF-DE20-4B4E-9DC9-1F601C0E558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5609A-2F4A-4C4F-BDC5-6CF90385F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51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025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127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863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57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5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944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6A8-C471-4B99-88A3-5602024F14A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4E23EC-1307-4B14-ACC5-E56E7B999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6A8-C471-4B99-88A3-5602024F14A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4E23EC-1307-4B14-ACC5-E56E7B999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3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6A8-C471-4B99-88A3-5602024F14A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4E23EC-1307-4B14-ACC5-E56E7B999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3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6A8-C471-4B99-88A3-5602024F14A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4E23EC-1307-4B14-ACC5-E56E7B999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6A8-C471-4B99-88A3-5602024F14A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4E23EC-1307-4B14-ACC5-E56E7B999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4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6A8-C471-4B99-88A3-5602024F14A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4E23EC-1307-4B14-ACC5-E56E7B999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6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6A8-C471-4B99-88A3-5602024F14A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4E23EC-1307-4B14-ACC5-E56E7B999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3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6A8-C471-4B99-88A3-5602024F14A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4E23EC-1307-4B14-ACC5-E56E7B999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1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6A8-C471-4B99-88A3-5602024F14A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4E23EC-1307-4B14-ACC5-E56E7B999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74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9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6A8-C471-4B99-88A3-5602024F14A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4E23EC-1307-4B14-ACC5-E56E7B999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2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346A8-C471-4B99-88A3-5602024F14A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4E23EC-1307-4B14-ACC5-E56E7B999E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51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5008" y="280633"/>
            <a:ext cx="12578703" cy="7836291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1080467" y="1832800"/>
            <a:ext cx="100540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3162800" y="4286833"/>
            <a:ext cx="5866400" cy="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6922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87267" y="624834"/>
            <a:ext cx="12584067" cy="6723367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6111876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6111876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6111867" y="4006133"/>
            <a:ext cx="3577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06180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5"/>
          <p:cNvGrpSpPr/>
          <p:nvPr/>
        </p:nvGrpSpPr>
        <p:grpSpPr>
          <a:xfrm>
            <a:off x="-563002" y="1373449"/>
            <a:ext cx="13306611" cy="6075257"/>
            <a:chOff x="-422251" y="1030086"/>
            <a:chExt cx="9979958" cy="4556443"/>
          </a:xfrm>
        </p:grpSpPr>
        <p:sp>
          <p:nvSpPr>
            <p:cNvPr id="564" name="Google Shape;564;p5"/>
            <p:cNvSpPr/>
            <p:nvPr/>
          </p:nvSpPr>
          <p:spPr>
            <a:xfrm rot="185956" flipH="1">
              <a:off x="-65461" y="4295850"/>
              <a:ext cx="8413153" cy="886635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 flipH="1">
              <a:off x="-38783" y="4372478"/>
              <a:ext cx="9209483" cy="809623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5718001" y="184211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8" name="Google Shape;568;p5"/>
            <p:cNvGrpSpPr/>
            <p:nvPr/>
          </p:nvGrpSpPr>
          <p:grpSpPr>
            <a:xfrm>
              <a:off x="89891" y="3293244"/>
              <a:ext cx="1083850" cy="1919243"/>
              <a:chOff x="207725" y="2276150"/>
              <a:chExt cx="1299425" cy="2300975"/>
            </a:xfrm>
          </p:grpSpPr>
          <p:sp>
            <p:nvSpPr>
              <p:cNvPr id="569" name="Google Shape;569;p5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70" name="Google Shape;570;p5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71" name="Google Shape;571;p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2" name="Google Shape;572;p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3" name="Google Shape;573;p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4" name="Google Shape;574;p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5" name="Google Shape;575;p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6" name="Google Shape;576;p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7" name="Google Shape;577;p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8" name="Google Shape;578;p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9" name="Google Shape;579;p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0" name="Google Shape;580;p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1" name="Google Shape;581;p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2" name="Google Shape;582;p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3" name="Google Shape;583;p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84" name="Google Shape;584;p5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85" name="Google Shape;585;p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4" name="Google Shape;594;p5"/>
            <p:cNvGrpSpPr/>
            <p:nvPr/>
          </p:nvGrpSpPr>
          <p:grpSpPr>
            <a:xfrm rot="2164417">
              <a:off x="-356405" y="4496357"/>
              <a:ext cx="1198047" cy="613775"/>
              <a:chOff x="4976050" y="4611525"/>
              <a:chExt cx="1664950" cy="852975"/>
            </a:xfrm>
          </p:grpSpPr>
          <p:sp>
            <p:nvSpPr>
              <p:cNvPr id="595" name="Google Shape;595;p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7" name="Google Shape;597;p5"/>
            <p:cNvGrpSpPr/>
            <p:nvPr/>
          </p:nvGrpSpPr>
          <p:grpSpPr>
            <a:xfrm rot="749415" flipH="1">
              <a:off x="8317467" y="3491063"/>
              <a:ext cx="583337" cy="1417573"/>
              <a:chOff x="1535425" y="492925"/>
              <a:chExt cx="524575" cy="1274775"/>
            </a:xfrm>
          </p:grpSpPr>
          <p:sp>
            <p:nvSpPr>
              <p:cNvPr id="598" name="Google Shape;598;p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5"/>
            <p:cNvGrpSpPr/>
            <p:nvPr/>
          </p:nvGrpSpPr>
          <p:grpSpPr>
            <a:xfrm>
              <a:off x="359146" y="4519984"/>
              <a:ext cx="954154" cy="975956"/>
              <a:chOff x="1356975" y="1865675"/>
              <a:chExt cx="1024100" cy="1047500"/>
            </a:xfrm>
          </p:grpSpPr>
          <p:sp>
            <p:nvSpPr>
              <p:cNvPr id="615" name="Google Shape;615;p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5"/>
            <p:cNvGrpSpPr/>
            <p:nvPr/>
          </p:nvGrpSpPr>
          <p:grpSpPr>
            <a:xfrm rot="1719346">
              <a:off x="8395820" y="4093192"/>
              <a:ext cx="889403" cy="1363591"/>
              <a:chOff x="2235100" y="548200"/>
              <a:chExt cx="759725" cy="1164775"/>
            </a:xfrm>
          </p:grpSpPr>
          <p:sp>
            <p:nvSpPr>
              <p:cNvPr id="644" name="Google Shape;644;p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3" name="Google Shape;653;p5"/>
            <p:cNvGrpSpPr/>
            <p:nvPr/>
          </p:nvGrpSpPr>
          <p:grpSpPr>
            <a:xfrm>
              <a:off x="8658482" y="4447303"/>
              <a:ext cx="250313" cy="312391"/>
              <a:chOff x="5920600" y="4383325"/>
              <a:chExt cx="334375" cy="417300"/>
            </a:xfrm>
          </p:grpSpPr>
          <p:sp>
            <p:nvSpPr>
              <p:cNvPr id="654" name="Google Shape;654;p5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5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675" name="Google Shape;675;p5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5"/>
            <p:cNvGrpSpPr/>
            <p:nvPr/>
          </p:nvGrpSpPr>
          <p:grpSpPr>
            <a:xfrm rot="-1031996" flipH="1">
              <a:off x="7702196" y="4528557"/>
              <a:ext cx="988287" cy="895065"/>
              <a:chOff x="4048900" y="1919750"/>
              <a:chExt cx="1060775" cy="960715"/>
            </a:xfrm>
          </p:grpSpPr>
          <p:sp>
            <p:nvSpPr>
              <p:cNvPr id="678" name="Google Shape;678;p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01" name="Google Shape;701;p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2" name="Google Shape;702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5"/>
          <p:cNvSpPr txBox="1">
            <a:spLocks noGrp="1"/>
          </p:cNvSpPr>
          <p:nvPr>
            <p:ph type="subTitle" idx="1"/>
          </p:nvPr>
        </p:nvSpPr>
        <p:spPr>
          <a:xfrm>
            <a:off x="3438539" y="2868396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5"/>
          <p:cNvSpPr txBox="1">
            <a:spLocks noGrp="1"/>
          </p:cNvSpPr>
          <p:nvPr>
            <p:ph type="subTitle" idx="2"/>
          </p:nvPr>
        </p:nvSpPr>
        <p:spPr>
          <a:xfrm>
            <a:off x="5676087" y="5006277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5"/>
          <p:cNvSpPr txBox="1">
            <a:spLocks noGrp="1"/>
          </p:cNvSpPr>
          <p:nvPr>
            <p:ph type="subTitle" idx="3"/>
          </p:nvPr>
        </p:nvSpPr>
        <p:spPr>
          <a:xfrm>
            <a:off x="3438539" y="20831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5"/>
          <p:cNvSpPr txBox="1">
            <a:spLocks noGrp="1"/>
          </p:cNvSpPr>
          <p:nvPr>
            <p:ph type="subTitle" idx="4"/>
          </p:nvPr>
        </p:nvSpPr>
        <p:spPr>
          <a:xfrm>
            <a:off x="5676087" y="42167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03806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6"/>
          <p:cNvGrpSpPr/>
          <p:nvPr/>
        </p:nvGrpSpPr>
        <p:grpSpPr>
          <a:xfrm>
            <a:off x="-87266" y="330497"/>
            <a:ext cx="12550225" cy="6981196"/>
            <a:chOff x="-65450" y="247872"/>
            <a:chExt cx="9412669" cy="5235897"/>
          </a:xfrm>
        </p:grpSpPr>
        <p:sp>
          <p:nvSpPr>
            <p:cNvPr id="709" name="Google Shape;709;p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1" name="Google Shape;711;p6"/>
            <p:cNvGrpSpPr/>
            <p:nvPr/>
          </p:nvGrpSpPr>
          <p:grpSpPr>
            <a:xfrm>
              <a:off x="7731244" y="2914021"/>
              <a:ext cx="1615975" cy="2569748"/>
              <a:chOff x="7731244" y="2914021"/>
              <a:chExt cx="1615975" cy="2569748"/>
            </a:xfrm>
          </p:grpSpPr>
          <p:grpSp>
            <p:nvGrpSpPr>
              <p:cNvPr id="712" name="Google Shape;712;p6"/>
              <p:cNvGrpSpPr/>
              <p:nvPr/>
            </p:nvGrpSpPr>
            <p:grpSpPr>
              <a:xfrm>
                <a:off x="8169825" y="398204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713" name="Google Shape;713;p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1" name="Google Shape;721;p6"/>
              <p:cNvGrpSpPr/>
              <p:nvPr/>
            </p:nvGrpSpPr>
            <p:grpSpPr>
              <a:xfrm>
                <a:off x="8761521" y="291402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722" name="Google Shape;722;p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3" name="Google Shape;723;p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0" name="Google Shape;730;p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1" name="Google Shape;731;p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8" name="Google Shape;738;p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9" name="Google Shape;739;p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0" name="Google Shape;740;p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1" name="Google Shape;741;p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8" name="Google Shape;748;p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5" name="Google Shape;765;p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6" name="Google Shape;766;p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3" name="Google Shape;773;p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6"/>
              <p:cNvGrpSpPr/>
              <p:nvPr/>
            </p:nvGrpSpPr>
            <p:grpSpPr>
              <a:xfrm>
                <a:off x="7731244" y="463499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776" name="Google Shape;776;p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8" name="Google Shape;778;p6"/>
              <p:cNvGrpSpPr/>
              <p:nvPr/>
            </p:nvGrpSpPr>
            <p:grpSpPr>
              <a:xfrm>
                <a:off x="8298132" y="440626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779" name="Google Shape;779;p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07" name="Google Shape;807;p6"/>
            <p:cNvSpPr/>
            <p:nvPr/>
          </p:nvSpPr>
          <p:spPr>
            <a:xfrm flipH="1">
              <a:off x="790584" y="247872"/>
              <a:ext cx="592193" cy="292133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8551799" y="1051784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0" name="Google Shape;810;p6"/>
            <p:cNvGrpSpPr/>
            <p:nvPr/>
          </p:nvGrpSpPr>
          <p:grpSpPr>
            <a:xfrm>
              <a:off x="88300" y="2474350"/>
              <a:ext cx="752650" cy="753525"/>
              <a:chOff x="1200675" y="4314750"/>
              <a:chExt cx="752650" cy="753525"/>
            </a:xfrm>
          </p:grpSpPr>
          <p:sp>
            <p:nvSpPr>
              <p:cNvPr id="811" name="Google Shape;811;p6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3" name="Google Shape;813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46055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215332" y="254833"/>
            <a:ext cx="12442947" cy="7383683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2660400" y="1757567"/>
            <a:ext cx="6871200" cy="2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10023312" y="4734951"/>
            <a:ext cx="498547" cy="497275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740216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507023" y="779700"/>
            <a:ext cx="12901852" cy="6516184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867357" y="2000848"/>
            <a:ext cx="64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867367" y="3063007"/>
            <a:ext cx="6453200" cy="1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2730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1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11150366" y="539230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265601" y="222781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519036" y="1795601"/>
            <a:ext cx="1003533" cy="1004700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496871" y="3882233"/>
            <a:ext cx="13281308" cy="3682355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272045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1"/>
          <p:cNvGrpSpPr/>
          <p:nvPr/>
        </p:nvGrpSpPr>
        <p:grpSpPr>
          <a:xfrm>
            <a:off x="-295014" y="194230"/>
            <a:ext cx="12592979" cy="7310125"/>
            <a:chOff x="-221260" y="145672"/>
            <a:chExt cx="9444734" cy="5482594"/>
          </a:xfrm>
        </p:grpSpPr>
        <p:sp>
          <p:nvSpPr>
            <p:cNvPr id="1698" name="Google Shape;1698;p11"/>
            <p:cNvSpPr/>
            <p:nvPr/>
          </p:nvSpPr>
          <p:spPr>
            <a:xfrm>
              <a:off x="-38725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65450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0" name="Google Shape;1700;p11"/>
            <p:cNvGrpSpPr/>
            <p:nvPr/>
          </p:nvGrpSpPr>
          <p:grpSpPr>
            <a:xfrm>
              <a:off x="7444178" y="2638917"/>
              <a:ext cx="1779297" cy="2754219"/>
              <a:chOff x="7444178" y="2638917"/>
              <a:chExt cx="1779297" cy="2754219"/>
            </a:xfrm>
          </p:grpSpPr>
          <p:grpSp>
            <p:nvGrpSpPr>
              <p:cNvPr id="1701" name="Google Shape;1701;p11"/>
              <p:cNvGrpSpPr/>
              <p:nvPr/>
            </p:nvGrpSpPr>
            <p:grpSpPr>
              <a:xfrm rot="-1933770">
                <a:off x="7743684" y="3627007"/>
                <a:ext cx="524563" cy="1274747"/>
                <a:chOff x="1535425" y="492925"/>
                <a:chExt cx="524575" cy="1274775"/>
              </a:xfrm>
            </p:grpSpPr>
            <p:sp>
              <p:nvSpPr>
                <p:cNvPr id="1702" name="Google Shape;170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6" name="Google Shape;170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7" name="Google Shape;170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8" name="Google Shape;170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9" name="Google Shape;170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0" name="Google Shape;171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1" name="Google Shape;171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2" name="Google Shape;171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3" name="Google Shape;171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4" name="Google Shape;171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5" name="Google Shape;171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6" name="Google Shape;171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7" name="Google Shape;171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18" name="Google Shape;1718;p11"/>
              <p:cNvGrpSpPr/>
              <p:nvPr/>
            </p:nvGrpSpPr>
            <p:grpSpPr>
              <a:xfrm rot="-284619">
                <a:off x="8253198" y="3357363"/>
                <a:ext cx="468712" cy="2019851"/>
                <a:chOff x="4856975" y="3196900"/>
                <a:chExt cx="468700" cy="2019800"/>
              </a:xfrm>
            </p:grpSpPr>
            <p:sp>
              <p:nvSpPr>
                <p:cNvPr id="1719" name="Google Shape;1719;p11"/>
                <p:cNvSpPr/>
                <p:nvPr/>
              </p:nvSpPr>
              <p:spPr>
                <a:xfrm>
                  <a:off x="5010425" y="3748125"/>
                  <a:ext cx="153450" cy="14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58743" extrusionOk="0">
                      <a:moveTo>
                        <a:pt x="5804" y="1"/>
                      </a:moveTo>
                      <a:cubicBezTo>
                        <a:pt x="5771" y="1"/>
                        <a:pt x="5738" y="34"/>
                        <a:pt x="5738" y="67"/>
                      </a:cubicBezTo>
                      <a:cubicBezTo>
                        <a:pt x="5771" y="5004"/>
                        <a:pt x="5637" y="9908"/>
                        <a:pt x="5304" y="14811"/>
                      </a:cubicBezTo>
                      <a:cubicBezTo>
                        <a:pt x="5004" y="19681"/>
                        <a:pt x="4570" y="24551"/>
                        <a:pt x="3936" y="29422"/>
                      </a:cubicBezTo>
                      <a:cubicBezTo>
                        <a:pt x="3302" y="34258"/>
                        <a:pt x="2469" y="39095"/>
                        <a:pt x="1801" y="43999"/>
                      </a:cubicBezTo>
                      <a:cubicBezTo>
                        <a:pt x="1134" y="48835"/>
                        <a:pt x="434" y="53706"/>
                        <a:pt x="0" y="58609"/>
                      </a:cubicBezTo>
                      <a:cubicBezTo>
                        <a:pt x="0" y="58676"/>
                        <a:pt x="0" y="58676"/>
                        <a:pt x="134" y="58743"/>
                      </a:cubicBezTo>
                      <a:cubicBezTo>
                        <a:pt x="167" y="58743"/>
                        <a:pt x="234" y="58743"/>
                        <a:pt x="234" y="58709"/>
                      </a:cubicBezTo>
                      <a:cubicBezTo>
                        <a:pt x="1401" y="53906"/>
                        <a:pt x="2335" y="49069"/>
                        <a:pt x="3169" y="44232"/>
                      </a:cubicBezTo>
                      <a:cubicBezTo>
                        <a:pt x="4070" y="39395"/>
                        <a:pt x="4570" y="34525"/>
                        <a:pt x="5070" y="29588"/>
                      </a:cubicBezTo>
                      <a:cubicBezTo>
                        <a:pt x="5504" y="24685"/>
                        <a:pt x="5838" y="19748"/>
                        <a:pt x="6004" y="14844"/>
                      </a:cubicBezTo>
                      <a:cubicBezTo>
                        <a:pt x="6138" y="9908"/>
                        <a:pt x="6104" y="5004"/>
                        <a:pt x="5904" y="67"/>
                      </a:cubicBezTo>
                      <a:cubicBezTo>
                        <a:pt x="5904" y="34"/>
                        <a:pt x="5838" y="1"/>
                        <a:pt x="5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0" name="Google Shape;1720;p11"/>
                <p:cNvSpPr/>
                <p:nvPr/>
              </p:nvSpPr>
              <p:spPr>
                <a:xfrm>
                  <a:off x="4946200" y="3756125"/>
                  <a:ext cx="76750" cy="14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58369" extrusionOk="0">
                      <a:moveTo>
                        <a:pt x="31" y="0"/>
                      </a:moveTo>
                      <a:cubicBezTo>
                        <a:pt x="21" y="0"/>
                        <a:pt x="27" y="12"/>
                        <a:pt x="31" y="27"/>
                      </a:cubicBezTo>
                      <a:lnTo>
                        <a:pt x="31" y="27"/>
                      </a:lnTo>
                      <a:cubicBezTo>
                        <a:pt x="42" y="19"/>
                        <a:pt x="55" y="14"/>
                        <a:pt x="67" y="14"/>
                      </a:cubicBezTo>
                      <a:cubicBezTo>
                        <a:pt x="48" y="4"/>
                        <a:pt x="37" y="0"/>
                        <a:pt x="31" y="0"/>
                      </a:cubicBezTo>
                      <a:close/>
                      <a:moveTo>
                        <a:pt x="31" y="27"/>
                      </a:moveTo>
                      <a:cubicBezTo>
                        <a:pt x="13" y="40"/>
                        <a:pt x="1" y="60"/>
                        <a:pt x="1" y="81"/>
                      </a:cubicBezTo>
                      <a:cubicBezTo>
                        <a:pt x="301" y="4918"/>
                        <a:pt x="568" y="9821"/>
                        <a:pt x="801" y="14658"/>
                      </a:cubicBezTo>
                      <a:cubicBezTo>
                        <a:pt x="1001" y="19495"/>
                        <a:pt x="1201" y="24365"/>
                        <a:pt x="1368" y="29202"/>
                      </a:cubicBezTo>
                      <a:cubicBezTo>
                        <a:pt x="1502" y="34038"/>
                        <a:pt x="1535" y="38909"/>
                        <a:pt x="1735" y="43745"/>
                      </a:cubicBezTo>
                      <a:cubicBezTo>
                        <a:pt x="1935" y="48582"/>
                        <a:pt x="2169" y="53419"/>
                        <a:pt x="2569" y="58289"/>
                      </a:cubicBezTo>
                      <a:cubicBezTo>
                        <a:pt x="2569" y="58289"/>
                        <a:pt x="2569" y="58356"/>
                        <a:pt x="2636" y="58356"/>
                      </a:cubicBezTo>
                      <a:cubicBezTo>
                        <a:pt x="2645" y="58365"/>
                        <a:pt x="2654" y="58369"/>
                        <a:pt x="2662" y="58369"/>
                      </a:cubicBezTo>
                      <a:cubicBezTo>
                        <a:pt x="2685" y="58369"/>
                        <a:pt x="2703" y="58338"/>
                        <a:pt x="2703" y="58289"/>
                      </a:cubicBezTo>
                      <a:cubicBezTo>
                        <a:pt x="3036" y="53419"/>
                        <a:pt x="3069" y="48582"/>
                        <a:pt x="3036" y="43712"/>
                      </a:cubicBezTo>
                      <a:cubicBezTo>
                        <a:pt x="3003" y="38842"/>
                        <a:pt x="2669" y="33938"/>
                        <a:pt x="2369" y="29102"/>
                      </a:cubicBezTo>
                      <a:cubicBezTo>
                        <a:pt x="2069" y="24265"/>
                        <a:pt x="1735" y="19395"/>
                        <a:pt x="1368" y="14558"/>
                      </a:cubicBezTo>
                      <a:cubicBezTo>
                        <a:pt x="968" y="9721"/>
                        <a:pt x="534" y="4884"/>
                        <a:pt x="34" y="47"/>
                      </a:cubicBezTo>
                      <a:cubicBezTo>
                        <a:pt x="34" y="40"/>
                        <a:pt x="33" y="33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1" name="Google Shape;1721;p11"/>
                <p:cNvSpPr/>
                <p:nvPr/>
              </p:nvSpPr>
              <p:spPr>
                <a:xfrm>
                  <a:off x="4856975" y="3311450"/>
                  <a:ext cx="196825" cy="5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21277" extrusionOk="0">
                      <a:moveTo>
                        <a:pt x="3597" y="1"/>
                      </a:moveTo>
                      <a:cubicBezTo>
                        <a:pt x="2665" y="1"/>
                        <a:pt x="1733" y="482"/>
                        <a:pt x="1268" y="1489"/>
                      </a:cubicBezTo>
                      <a:cubicBezTo>
                        <a:pt x="401" y="3357"/>
                        <a:pt x="100" y="5659"/>
                        <a:pt x="67" y="7761"/>
                      </a:cubicBezTo>
                      <a:cubicBezTo>
                        <a:pt x="0" y="11163"/>
                        <a:pt x="401" y="14599"/>
                        <a:pt x="1235" y="17935"/>
                      </a:cubicBezTo>
                      <a:cubicBezTo>
                        <a:pt x="1435" y="18702"/>
                        <a:pt x="1635" y="19502"/>
                        <a:pt x="2135" y="20169"/>
                      </a:cubicBezTo>
                      <a:cubicBezTo>
                        <a:pt x="2574" y="20796"/>
                        <a:pt x="3308" y="21276"/>
                        <a:pt x="4087" y="21276"/>
                      </a:cubicBezTo>
                      <a:cubicBezTo>
                        <a:pt x="4137" y="21276"/>
                        <a:pt x="4187" y="21274"/>
                        <a:pt x="4237" y="21270"/>
                      </a:cubicBezTo>
                      <a:cubicBezTo>
                        <a:pt x="5704" y="21137"/>
                        <a:pt x="6438" y="19436"/>
                        <a:pt x="6739" y="17968"/>
                      </a:cubicBezTo>
                      <a:cubicBezTo>
                        <a:pt x="7873" y="12664"/>
                        <a:pt x="7639" y="7093"/>
                        <a:pt x="6138" y="1856"/>
                      </a:cubicBezTo>
                      <a:cubicBezTo>
                        <a:pt x="6127" y="1867"/>
                        <a:pt x="6120" y="1871"/>
                        <a:pt x="6115" y="1871"/>
                      </a:cubicBezTo>
                      <a:cubicBezTo>
                        <a:pt x="6105" y="1871"/>
                        <a:pt x="6105" y="1856"/>
                        <a:pt x="6105" y="1856"/>
                      </a:cubicBezTo>
                      <a:cubicBezTo>
                        <a:pt x="5747" y="641"/>
                        <a:pt x="4672" y="1"/>
                        <a:pt x="3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2" name="Google Shape;1722;p11"/>
                <p:cNvSpPr/>
                <p:nvPr/>
              </p:nvSpPr>
              <p:spPr>
                <a:xfrm>
                  <a:off x="4891175" y="3462925"/>
                  <a:ext cx="49975" cy="3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4550" extrusionOk="0">
                      <a:moveTo>
                        <a:pt x="446" y="0"/>
                      </a:moveTo>
                      <a:cubicBezTo>
                        <a:pt x="417" y="0"/>
                        <a:pt x="384" y="67"/>
                        <a:pt x="367" y="200"/>
                      </a:cubicBezTo>
                      <a:cubicBezTo>
                        <a:pt x="0" y="4537"/>
                        <a:pt x="167" y="9107"/>
                        <a:pt x="1134" y="13377"/>
                      </a:cubicBezTo>
                      <a:cubicBezTo>
                        <a:pt x="1340" y="14166"/>
                        <a:pt x="1590" y="14549"/>
                        <a:pt x="1757" y="14549"/>
                      </a:cubicBezTo>
                      <a:cubicBezTo>
                        <a:pt x="1915" y="14549"/>
                        <a:pt x="1999" y="14208"/>
                        <a:pt x="1901" y="13543"/>
                      </a:cubicBezTo>
                      <a:cubicBezTo>
                        <a:pt x="1601" y="11542"/>
                        <a:pt x="1201" y="9240"/>
                        <a:pt x="901" y="6939"/>
                      </a:cubicBezTo>
                      <a:cubicBezTo>
                        <a:pt x="600" y="4637"/>
                        <a:pt x="434" y="2269"/>
                        <a:pt x="500" y="200"/>
                      </a:cubicBezTo>
                      <a:cubicBezTo>
                        <a:pt x="500" y="67"/>
                        <a:pt x="475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3" name="Google Shape;1723;p11"/>
                <p:cNvSpPr/>
                <p:nvPr/>
              </p:nvSpPr>
              <p:spPr>
                <a:xfrm>
                  <a:off x="4931200" y="3483550"/>
                  <a:ext cx="53400" cy="3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3928" extrusionOk="0">
                      <a:moveTo>
                        <a:pt x="934" y="1"/>
                      </a:moveTo>
                      <a:cubicBezTo>
                        <a:pt x="918" y="1"/>
                        <a:pt x="901" y="59"/>
                        <a:pt x="901" y="176"/>
                      </a:cubicBezTo>
                      <a:cubicBezTo>
                        <a:pt x="300" y="4279"/>
                        <a:pt x="0" y="8615"/>
                        <a:pt x="400" y="12752"/>
                      </a:cubicBezTo>
                      <a:cubicBezTo>
                        <a:pt x="472" y="13560"/>
                        <a:pt x="662" y="13928"/>
                        <a:pt x="825" y="13928"/>
                      </a:cubicBezTo>
                      <a:cubicBezTo>
                        <a:pt x="891" y="13928"/>
                        <a:pt x="953" y="13868"/>
                        <a:pt x="1001" y="13752"/>
                      </a:cubicBezTo>
                      <a:cubicBezTo>
                        <a:pt x="1045" y="13815"/>
                        <a:pt x="1097" y="13846"/>
                        <a:pt x="1151" y="13846"/>
                      </a:cubicBezTo>
                      <a:cubicBezTo>
                        <a:pt x="1300" y="13846"/>
                        <a:pt x="1470" y="13608"/>
                        <a:pt x="1568" y="13119"/>
                      </a:cubicBezTo>
                      <a:cubicBezTo>
                        <a:pt x="2135" y="9783"/>
                        <a:pt x="1935" y="5513"/>
                        <a:pt x="2002" y="2144"/>
                      </a:cubicBezTo>
                      <a:cubicBezTo>
                        <a:pt x="2002" y="2023"/>
                        <a:pt x="1975" y="1965"/>
                        <a:pt x="1949" y="1965"/>
                      </a:cubicBezTo>
                      <a:cubicBezTo>
                        <a:pt x="1925" y="1965"/>
                        <a:pt x="1902" y="2015"/>
                        <a:pt x="1902" y="2111"/>
                      </a:cubicBezTo>
                      <a:cubicBezTo>
                        <a:pt x="1635" y="4979"/>
                        <a:pt x="1268" y="7948"/>
                        <a:pt x="1001" y="10817"/>
                      </a:cubicBezTo>
                      <a:cubicBezTo>
                        <a:pt x="968" y="9449"/>
                        <a:pt x="867" y="8048"/>
                        <a:pt x="834" y="6614"/>
                      </a:cubicBezTo>
                      <a:cubicBezTo>
                        <a:pt x="767" y="4412"/>
                        <a:pt x="767" y="2144"/>
                        <a:pt x="968" y="176"/>
                      </a:cubicBezTo>
                      <a:cubicBezTo>
                        <a:pt x="968" y="59"/>
                        <a:pt x="951" y="1"/>
                        <a:pt x="9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4" name="Google Shape;1724;p11"/>
                <p:cNvSpPr/>
                <p:nvPr/>
              </p:nvSpPr>
              <p:spPr>
                <a:xfrm>
                  <a:off x="4971975" y="3634675"/>
                  <a:ext cx="31800" cy="2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8470" extrusionOk="0">
                      <a:moveTo>
                        <a:pt x="1070" y="0"/>
                      </a:moveTo>
                      <a:cubicBezTo>
                        <a:pt x="1047" y="0"/>
                        <a:pt x="1019" y="29"/>
                        <a:pt x="1004" y="102"/>
                      </a:cubicBezTo>
                      <a:cubicBezTo>
                        <a:pt x="704" y="2604"/>
                        <a:pt x="271" y="5206"/>
                        <a:pt x="37" y="7707"/>
                      </a:cubicBezTo>
                      <a:cubicBezTo>
                        <a:pt x="0" y="8206"/>
                        <a:pt x="157" y="8470"/>
                        <a:pt x="334" y="8470"/>
                      </a:cubicBezTo>
                      <a:cubicBezTo>
                        <a:pt x="476" y="8470"/>
                        <a:pt x="630" y="8298"/>
                        <a:pt x="704" y="7941"/>
                      </a:cubicBezTo>
                      <a:cubicBezTo>
                        <a:pt x="1271" y="5606"/>
                        <a:pt x="1038" y="2537"/>
                        <a:pt x="1104" y="102"/>
                      </a:cubicBezTo>
                      <a:cubicBezTo>
                        <a:pt x="1123" y="46"/>
                        <a:pt x="1100" y="0"/>
                        <a:pt x="1070" y="0"/>
                      </a:cubicBezTo>
                      <a:close/>
                    </a:path>
                  </a:pathLst>
                </a:custGeom>
                <a:solidFill>
                  <a:srgbClr val="FF93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5" name="Google Shape;1725;p11"/>
                <p:cNvSpPr/>
                <p:nvPr/>
              </p:nvSpPr>
              <p:spPr>
                <a:xfrm>
                  <a:off x="4858650" y="3692300"/>
                  <a:ext cx="192650" cy="1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7271" extrusionOk="0">
                      <a:moveTo>
                        <a:pt x="3861" y="1"/>
                      </a:moveTo>
                      <a:cubicBezTo>
                        <a:pt x="3471" y="1"/>
                        <a:pt x="3148" y="459"/>
                        <a:pt x="3002" y="866"/>
                      </a:cubicBezTo>
                      <a:cubicBezTo>
                        <a:pt x="2669" y="1900"/>
                        <a:pt x="2702" y="3067"/>
                        <a:pt x="3169" y="4068"/>
                      </a:cubicBezTo>
                      <a:cubicBezTo>
                        <a:pt x="2669" y="3301"/>
                        <a:pt x="2068" y="2701"/>
                        <a:pt x="1368" y="2133"/>
                      </a:cubicBezTo>
                      <a:cubicBezTo>
                        <a:pt x="1187" y="1978"/>
                        <a:pt x="946" y="1823"/>
                        <a:pt x="692" y="1823"/>
                      </a:cubicBezTo>
                      <a:cubicBezTo>
                        <a:pt x="618" y="1823"/>
                        <a:pt x="542" y="1837"/>
                        <a:pt x="467" y="1867"/>
                      </a:cubicBezTo>
                      <a:cubicBezTo>
                        <a:pt x="167" y="1933"/>
                        <a:pt x="0" y="2267"/>
                        <a:pt x="0" y="2567"/>
                      </a:cubicBezTo>
                      <a:cubicBezTo>
                        <a:pt x="0" y="2901"/>
                        <a:pt x="167" y="3201"/>
                        <a:pt x="300" y="3434"/>
                      </a:cubicBezTo>
                      <a:cubicBezTo>
                        <a:pt x="1134" y="4969"/>
                        <a:pt x="2335" y="6303"/>
                        <a:pt x="3836" y="7270"/>
                      </a:cubicBezTo>
                      <a:cubicBezTo>
                        <a:pt x="6138" y="6470"/>
                        <a:pt x="7672" y="4235"/>
                        <a:pt x="7706" y="1867"/>
                      </a:cubicBezTo>
                      <a:cubicBezTo>
                        <a:pt x="7706" y="1466"/>
                        <a:pt x="7572" y="933"/>
                        <a:pt x="7172" y="899"/>
                      </a:cubicBezTo>
                      <a:cubicBezTo>
                        <a:pt x="7150" y="897"/>
                        <a:pt x="7128" y="896"/>
                        <a:pt x="7106" y="896"/>
                      </a:cubicBezTo>
                      <a:cubicBezTo>
                        <a:pt x="6837" y="896"/>
                        <a:pt x="6626" y="1081"/>
                        <a:pt x="6471" y="1266"/>
                      </a:cubicBezTo>
                      <a:cubicBezTo>
                        <a:pt x="5738" y="2067"/>
                        <a:pt x="5237" y="3067"/>
                        <a:pt x="5004" y="4102"/>
                      </a:cubicBezTo>
                      <a:cubicBezTo>
                        <a:pt x="5037" y="2967"/>
                        <a:pt x="4870" y="1867"/>
                        <a:pt x="4570" y="766"/>
                      </a:cubicBezTo>
                      <a:cubicBezTo>
                        <a:pt x="4470" y="466"/>
                        <a:pt x="4337" y="132"/>
                        <a:pt x="4036" y="32"/>
                      </a:cubicBezTo>
                      <a:cubicBezTo>
                        <a:pt x="3977" y="11"/>
                        <a:pt x="3918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6" name="Google Shape;1726;p11"/>
                <p:cNvSpPr/>
                <p:nvPr/>
              </p:nvSpPr>
              <p:spPr>
                <a:xfrm>
                  <a:off x="4906175" y="3233950"/>
                  <a:ext cx="4652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3955" extrusionOk="0">
                      <a:moveTo>
                        <a:pt x="528" y="1"/>
                      </a:moveTo>
                      <a:cubicBezTo>
                        <a:pt x="288" y="1"/>
                        <a:pt x="67" y="134"/>
                        <a:pt x="67" y="420"/>
                      </a:cubicBezTo>
                      <a:cubicBezTo>
                        <a:pt x="0" y="920"/>
                        <a:pt x="167" y="1420"/>
                        <a:pt x="301" y="1921"/>
                      </a:cubicBezTo>
                      <a:cubicBezTo>
                        <a:pt x="401" y="2421"/>
                        <a:pt x="501" y="2922"/>
                        <a:pt x="601" y="3455"/>
                      </a:cubicBezTo>
                      <a:cubicBezTo>
                        <a:pt x="660" y="3798"/>
                        <a:pt x="933" y="3954"/>
                        <a:pt x="1201" y="3954"/>
                      </a:cubicBezTo>
                      <a:cubicBezTo>
                        <a:pt x="1534" y="3954"/>
                        <a:pt x="1861" y="3713"/>
                        <a:pt x="1768" y="3288"/>
                      </a:cubicBezTo>
                      <a:cubicBezTo>
                        <a:pt x="1635" y="2788"/>
                        <a:pt x="1568" y="2288"/>
                        <a:pt x="1435" y="1787"/>
                      </a:cubicBezTo>
                      <a:cubicBezTo>
                        <a:pt x="1301" y="1287"/>
                        <a:pt x="1268" y="753"/>
                        <a:pt x="1068" y="286"/>
                      </a:cubicBezTo>
                      <a:cubicBezTo>
                        <a:pt x="960" y="101"/>
                        <a:pt x="736" y="1"/>
                        <a:pt x="52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7" name="Google Shape;1727;p11"/>
                <p:cNvSpPr/>
                <p:nvPr/>
              </p:nvSpPr>
              <p:spPr>
                <a:xfrm>
                  <a:off x="4900325" y="3226275"/>
                  <a:ext cx="59250" cy="1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530" extrusionOk="0">
                      <a:moveTo>
                        <a:pt x="735" y="560"/>
                      </a:moveTo>
                      <a:cubicBezTo>
                        <a:pt x="868" y="560"/>
                        <a:pt x="1002" y="593"/>
                        <a:pt x="1002" y="727"/>
                      </a:cubicBezTo>
                      <a:cubicBezTo>
                        <a:pt x="1168" y="960"/>
                        <a:pt x="1202" y="1361"/>
                        <a:pt x="1269" y="1727"/>
                      </a:cubicBezTo>
                      <a:cubicBezTo>
                        <a:pt x="1335" y="1861"/>
                        <a:pt x="1335" y="2028"/>
                        <a:pt x="1369" y="2128"/>
                      </a:cubicBezTo>
                      <a:lnTo>
                        <a:pt x="1702" y="3629"/>
                      </a:lnTo>
                      <a:cubicBezTo>
                        <a:pt x="1736" y="3829"/>
                        <a:pt x="1702" y="3862"/>
                        <a:pt x="1669" y="3896"/>
                      </a:cubicBezTo>
                      <a:cubicBezTo>
                        <a:pt x="1600" y="3919"/>
                        <a:pt x="1499" y="3958"/>
                        <a:pt x="1399" y="3958"/>
                      </a:cubicBezTo>
                      <a:cubicBezTo>
                        <a:pt x="1355" y="3958"/>
                        <a:pt x="1310" y="3950"/>
                        <a:pt x="1269" y="3929"/>
                      </a:cubicBezTo>
                      <a:cubicBezTo>
                        <a:pt x="1168" y="3896"/>
                        <a:pt x="1135" y="3829"/>
                        <a:pt x="1068" y="3696"/>
                      </a:cubicBezTo>
                      <a:lnTo>
                        <a:pt x="768" y="2161"/>
                      </a:lnTo>
                      <a:cubicBezTo>
                        <a:pt x="735" y="2061"/>
                        <a:pt x="735" y="1928"/>
                        <a:pt x="701" y="1828"/>
                      </a:cubicBezTo>
                      <a:cubicBezTo>
                        <a:pt x="635" y="1427"/>
                        <a:pt x="535" y="1094"/>
                        <a:pt x="535" y="727"/>
                      </a:cubicBezTo>
                      <a:cubicBezTo>
                        <a:pt x="535" y="660"/>
                        <a:pt x="535" y="593"/>
                        <a:pt x="668" y="560"/>
                      </a:cubicBezTo>
                      <a:close/>
                      <a:moveTo>
                        <a:pt x="777" y="0"/>
                      </a:moveTo>
                      <a:cubicBezTo>
                        <a:pt x="708" y="0"/>
                        <a:pt x="638" y="9"/>
                        <a:pt x="568" y="26"/>
                      </a:cubicBezTo>
                      <a:cubicBezTo>
                        <a:pt x="234" y="60"/>
                        <a:pt x="1" y="360"/>
                        <a:pt x="1" y="693"/>
                      </a:cubicBezTo>
                      <a:cubicBezTo>
                        <a:pt x="1" y="1094"/>
                        <a:pt x="68" y="1527"/>
                        <a:pt x="168" y="1928"/>
                      </a:cubicBezTo>
                      <a:cubicBezTo>
                        <a:pt x="201" y="2061"/>
                        <a:pt x="201" y="2128"/>
                        <a:pt x="234" y="2261"/>
                      </a:cubicBezTo>
                      <a:lnTo>
                        <a:pt x="535" y="3796"/>
                      </a:lnTo>
                      <a:cubicBezTo>
                        <a:pt x="635" y="4129"/>
                        <a:pt x="835" y="4396"/>
                        <a:pt x="1135" y="4463"/>
                      </a:cubicBezTo>
                      <a:cubicBezTo>
                        <a:pt x="1202" y="4529"/>
                        <a:pt x="1335" y="4529"/>
                        <a:pt x="1402" y="4529"/>
                      </a:cubicBezTo>
                      <a:cubicBezTo>
                        <a:pt x="1669" y="4529"/>
                        <a:pt x="1869" y="4429"/>
                        <a:pt x="2069" y="4329"/>
                      </a:cubicBezTo>
                      <a:cubicBezTo>
                        <a:pt x="2303" y="4129"/>
                        <a:pt x="2369" y="3862"/>
                        <a:pt x="2303" y="3562"/>
                      </a:cubicBezTo>
                      <a:lnTo>
                        <a:pt x="1969" y="2061"/>
                      </a:lnTo>
                      <a:cubicBezTo>
                        <a:pt x="1902" y="1894"/>
                        <a:pt x="1902" y="1761"/>
                        <a:pt x="1869" y="1627"/>
                      </a:cubicBezTo>
                      <a:cubicBezTo>
                        <a:pt x="1802" y="1227"/>
                        <a:pt x="1702" y="860"/>
                        <a:pt x="1535" y="460"/>
                      </a:cubicBezTo>
                      <a:cubicBezTo>
                        <a:pt x="1398" y="185"/>
                        <a:pt x="1101" y="0"/>
                        <a:pt x="7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8" name="Google Shape;1728;p11"/>
                <p:cNvSpPr/>
                <p:nvPr/>
              </p:nvSpPr>
              <p:spPr>
                <a:xfrm>
                  <a:off x="5108825" y="3284050"/>
                  <a:ext cx="216850" cy="5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989" extrusionOk="0">
                      <a:moveTo>
                        <a:pt x="5745" y="1"/>
                      </a:moveTo>
                      <a:cubicBezTo>
                        <a:pt x="4999" y="1"/>
                        <a:pt x="4244" y="316"/>
                        <a:pt x="3703" y="1018"/>
                      </a:cubicBezTo>
                      <a:cubicBezTo>
                        <a:pt x="2469" y="2685"/>
                        <a:pt x="1668" y="4787"/>
                        <a:pt x="1168" y="6888"/>
                      </a:cubicBezTo>
                      <a:cubicBezTo>
                        <a:pt x="367" y="10224"/>
                        <a:pt x="0" y="13627"/>
                        <a:pt x="67" y="17062"/>
                      </a:cubicBezTo>
                      <a:cubicBezTo>
                        <a:pt x="134" y="17896"/>
                        <a:pt x="167" y="18730"/>
                        <a:pt x="434" y="19464"/>
                      </a:cubicBezTo>
                      <a:cubicBezTo>
                        <a:pt x="767" y="20231"/>
                        <a:pt x="1401" y="20899"/>
                        <a:pt x="2235" y="20965"/>
                      </a:cubicBezTo>
                      <a:cubicBezTo>
                        <a:pt x="2334" y="20981"/>
                        <a:pt x="2431" y="20989"/>
                        <a:pt x="2527" y="20989"/>
                      </a:cubicBezTo>
                      <a:cubicBezTo>
                        <a:pt x="3849" y="20989"/>
                        <a:pt x="4844" y="19541"/>
                        <a:pt x="5404" y="18297"/>
                      </a:cubicBezTo>
                      <a:cubicBezTo>
                        <a:pt x="7672" y="13360"/>
                        <a:pt x="8673" y="7889"/>
                        <a:pt x="8340" y="2452"/>
                      </a:cubicBezTo>
                      <a:cubicBezTo>
                        <a:pt x="8373" y="2452"/>
                        <a:pt x="8373" y="2452"/>
                        <a:pt x="8373" y="2419"/>
                      </a:cubicBezTo>
                      <a:cubicBezTo>
                        <a:pt x="8268" y="924"/>
                        <a:pt x="702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9" name="Google Shape;1729;p11"/>
                <p:cNvSpPr/>
                <p:nvPr/>
              </p:nvSpPr>
              <p:spPr>
                <a:xfrm>
                  <a:off x="5121325" y="3435875"/>
                  <a:ext cx="143475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13336" extrusionOk="0">
                      <a:moveTo>
                        <a:pt x="4342" y="0"/>
                      </a:moveTo>
                      <a:cubicBezTo>
                        <a:pt x="4319" y="0"/>
                        <a:pt x="4281" y="45"/>
                        <a:pt x="4237" y="148"/>
                      </a:cubicBezTo>
                      <a:cubicBezTo>
                        <a:pt x="2869" y="3150"/>
                        <a:pt x="1802" y="6453"/>
                        <a:pt x="1235" y="9789"/>
                      </a:cubicBezTo>
                      <a:cubicBezTo>
                        <a:pt x="1168" y="8955"/>
                        <a:pt x="1101" y="8121"/>
                        <a:pt x="1101" y="7220"/>
                      </a:cubicBezTo>
                      <a:cubicBezTo>
                        <a:pt x="1101" y="5419"/>
                        <a:pt x="1402" y="3551"/>
                        <a:pt x="1935" y="2016"/>
                      </a:cubicBezTo>
                      <a:cubicBezTo>
                        <a:pt x="1988" y="1912"/>
                        <a:pt x="1985" y="1862"/>
                        <a:pt x="1962" y="1862"/>
                      </a:cubicBezTo>
                      <a:cubicBezTo>
                        <a:pt x="1940" y="1862"/>
                        <a:pt x="1900" y="1903"/>
                        <a:pt x="1869" y="1983"/>
                      </a:cubicBezTo>
                      <a:cubicBezTo>
                        <a:pt x="501" y="5085"/>
                        <a:pt x="1" y="8888"/>
                        <a:pt x="868" y="12324"/>
                      </a:cubicBezTo>
                      <a:lnTo>
                        <a:pt x="1001" y="12691"/>
                      </a:lnTo>
                      <a:cubicBezTo>
                        <a:pt x="1030" y="13005"/>
                        <a:pt x="1132" y="13172"/>
                        <a:pt x="1244" y="13172"/>
                      </a:cubicBezTo>
                      <a:cubicBezTo>
                        <a:pt x="1263" y="13172"/>
                        <a:pt x="1282" y="13167"/>
                        <a:pt x="1302" y="13158"/>
                      </a:cubicBezTo>
                      <a:cubicBezTo>
                        <a:pt x="1350" y="13197"/>
                        <a:pt x="1393" y="13216"/>
                        <a:pt x="1431" y="13216"/>
                      </a:cubicBezTo>
                      <a:cubicBezTo>
                        <a:pt x="1524" y="13216"/>
                        <a:pt x="1588" y="13103"/>
                        <a:pt x="1635" y="12891"/>
                      </a:cubicBezTo>
                      <a:cubicBezTo>
                        <a:pt x="1668" y="12891"/>
                        <a:pt x="1668" y="12857"/>
                        <a:pt x="1702" y="12857"/>
                      </a:cubicBezTo>
                      <a:cubicBezTo>
                        <a:pt x="1684" y="13041"/>
                        <a:pt x="1746" y="13143"/>
                        <a:pt x="1855" y="13143"/>
                      </a:cubicBezTo>
                      <a:cubicBezTo>
                        <a:pt x="1945" y="13143"/>
                        <a:pt x="2067" y="13074"/>
                        <a:pt x="2202" y="12924"/>
                      </a:cubicBezTo>
                      <a:lnTo>
                        <a:pt x="2202" y="12924"/>
                      </a:lnTo>
                      <a:cubicBezTo>
                        <a:pt x="2160" y="13176"/>
                        <a:pt x="2251" y="13336"/>
                        <a:pt x="2432" y="13336"/>
                      </a:cubicBezTo>
                      <a:cubicBezTo>
                        <a:pt x="2538" y="13336"/>
                        <a:pt x="2676" y="13281"/>
                        <a:pt x="2836" y="13158"/>
                      </a:cubicBezTo>
                      <a:cubicBezTo>
                        <a:pt x="3703" y="12424"/>
                        <a:pt x="4404" y="11356"/>
                        <a:pt x="4871" y="10222"/>
                      </a:cubicBezTo>
                      <a:cubicBezTo>
                        <a:pt x="5338" y="9055"/>
                        <a:pt x="5638" y="7854"/>
                        <a:pt x="5738" y="6753"/>
                      </a:cubicBezTo>
                      <a:cubicBezTo>
                        <a:pt x="5738" y="6693"/>
                        <a:pt x="5714" y="6645"/>
                        <a:pt x="5695" y="6645"/>
                      </a:cubicBezTo>
                      <a:cubicBezTo>
                        <a:pt x="5682" y="6645"/>
                        <a:pt x="5671" y="6666"/>
                        <a:pt x="5671" y="6720"/>
                      </a:cubicBezTo>
                      <a:cubicBezTo>
                        <a:pt x="5171" y="8688"/>
                        <a:pt x="4137" y="10522"/>
                        <a:pt x="2869" y="12057"/>
                      </a:cubicBezTo>
                      <a:cubicBezTo>
                        <a:pt x="3637" y="10856"/>
                        <a:pt x="4237" y="9388"/>
                        <a:pt x="4704" y="7854"/>
                      </a:cubicBezTo>
                      <a:cubicBezTo>
                        <a:pt x="5204" y="6053"/>
                        <a:pt x="5505" y="4185"/>
                        <a:pt x="5671" y="2550"/>
                      </a:cubicBezTo>
                      <a:cubicBezTo>
                        <a:pt x="5688" y="2450"/>
                        <a:pt x="5663" y="2400"/>
                        <a:pt x="5634" y="2400"/>
                      </a:cubicBezTo>
                      <a:cubicBezTo>
                        <a:pt x="5605" y="2400"/>
                        <a:pt x="5571" y="2450"/>
                        <a:pt x="5571" y="2550"/>
                      </a:cubicBezTo>
                      <a:cubicBezTo>
                        <a:pt x="5071" y="5319"/>
                        <a:pt x="4070" y="8021"/>
                        <a:pt x="2836" y="10522"/>
                      </a:cubicBezTo>
                      <a:cubicBezTo>
                        <a:pt x="3503" y="8588"/>
                        <a:pt x="3970" y="6386"/>
                        <a:pt x="4437" y="4618"/>
                      </a:cubicBezTo>
                      <a:cubicBezTo>
                        <a:pt x="4475" y="4524"/>
                        <a:pt x="4459" y="4483"/>
                        <a:pt x="4433" y="4483"/>
                      </a:cubicBezTo>
                      <a:cubicBezTo>
                        <a:pt x="4412" y="4483"/>
                        <a:pt x="4385" y="4508"/>
                        <a:pt x="4370" y="4551"/>
                      </a:cubicBezTo>
                      <a:cubicBezTo>
                        <a:pt x="3570" y="6653"/>
                        <a:pt x="2669" y="8788"/>
                        <a:pt x="1869" y="10856"/>
                      </a:cubicBezTo>
                      <a:cubicBezTo>
                        <a:pt x="2135" y="9355"/>
                        <a:pt x="2369" y="7820"/>
                        <a:pt x="2669" y="6219"/>
                      </a:cubicBezTo>
                      <a:cubicBezTo>
                        <a:pt x="3069" y="4084"/>
                        <a:pt x="3670" y="2016"/>
                        <a:pt x="4337" y="182"/>
                      </a:cubicBezTo>
                      <a:cubicBezTo>
                        <a:pt x="4374" y="70"/>
                        <a:pt x="4370" y="0"/>
                        <a:pt x="43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0" name="Google Shape;1730;p11"/>
                <p:cNvSpPr/>
                <p:nvPr/>
              </p:nvSpPr>
              <p:spPr>
                <a:xfrm>
                  <a:off x="5081300" y="3658500"/>
                  <a:ext cx="195175" cy="1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" h="7122" extrusionOk="0">
                      <a:moveTo>
                        <a:pt x="4315" y="1"/>
                      </a:moveTo>
                      <a:cubicBezTo>
                        <a:pt x="3955" y="1"/>
                        <a:pt x="3586" y="336"/>
                        <a:pt x="3403" y="650"/>
                      </a:cubicBezTo>
                      <a:cubicBezTo>
                        <a:pt x="2802" y="1617"/>
                        <a:pt x="2636" y="2752"/>
                        <a:pt x="2836" y="3819"/>
                      </a:cubicBezTo>
                      <a:cubicBezTo>
                        <a:pt x="2502" y="2985"/>
                        <a:pt x="2069" y="2251"/>
                        <a:pt x="1502" y="1584"/>
                      </a:cubicBezTo>
                      <a:cubicBezTo>
                        <a:pt x="1313" y="1332"/>
                        <a:pt x="1035" y="1081"/>
                        <a:pt x="725" y="1081"/>
                      </a:cubicBezTo>
                      <a:cubicBezTo>
                        <a:pt x="706" y="1081"/>
                        <a:pt x="687" y="1082"/>
                        <a:pt x="668" y="1084"/>
                      </a:cubicBezTo>
                      <a:cubicBezTo>
                        <a:pt x="401" y="1117"/>
                        <a:pt x="134" y="1417"/>
                        <a:pt x="101" y="1718"/>
                      </a:cubicBezTo>
                      <a:cubicBezTo>
                        <a:pt x="0" y="2051"/>
                        <a:pt x="101" y="2318"/>
                        <a:pt x="167" y="2618"/>
                      </a:cubicBezTo>
                      <a:cubicBezTo>
                        <a:pt x="668" y="4319"/>
                        <a:pt x="1602" y="5887"/>
                        <a:pt x="2836" y="7121"/>
                      </a:cubicBezTo>
                      <a:cubicBezTo>
                        <a:pt x="5271" y="6821"/>
                        <a:pt x="7272" y="4987"/>
                        <a:pt x="7673" y="2718"/>
                      </a:cubicBezTo>
                      <a:cubicBezTo>
                        <a:pt x="7806" y="2285"/>
                        <a:pt x="7773" y="1751"/>
                        <a:pt x="7406" y="1617"/>
                      </a:cubicBezTo>
                      <a:cubicBezTo>
                        <a:pt x="7342" y="1594"/>
                        <a:pt x="7276" y="1583"/>
                        <a:pt x="7211" y="1583"/>
                      </a:cubicBezTo>
                      <a:cubicBezTo>
                        <a:pt x="7001" y="1583"/>
                        <a:pt x="6791" y="1691"/>
                        <a:pt x="6639" y="1818"/>
                      </a:cubicBezTo>
                      <a:cubicBezTo>
                        <a:pt x="5771" y="2418"/>
                        <a:pt x="5071" y="3285"/>
                        <a:pt x="4604" y="4253"/>
                      </a:cubicBezTo>
                      <a:cubicBezTo>
                        <a:pt x="4904" y="3152"/>
                        <a:pt x="5004" y="2018"/>
                        <a:pt x="4937" y="917"/>
                      </a:cubicBezTo>
                      <a:cubicBezTo>
                        <a:pt x="4937" y="617"/>
                        <a:pt x="4837" y="250"/>
                        <a:pt x="4604" y="83"/>
                      </a:cubicBezTo>
                      <a:cubicBezTo>
                        <a:pt x="4511" y="26"/>
                        <a:pt x="4413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1" name="Google Shape;1731;p11"/>
                <p:cNvSpPr/>
                <p:nvPr/>
              </p:nvSpPr>
              <p:spPr>
                <a:xfrm>
                  <a:off x="5238475" y="3203625"/>
                  <a:ext cx="32150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4033" extrusionOk="0">
                      <a:moveTo>
                        <a:pt x="554" y="0"/>
                      </a:moveTo>
                      <a:cubicBezTo>
                        <a:pt x="365" y="0"/>
                        <a:pt x="195" y="100"/>
                        <a:pt x="151" y="332"/>
                      </a:cubicBezTo>
                      <a:cubicBezTo>
                        <a:pt x="18" y="832"/>
                        <a:pt x="51" y="1399"/>
                        <a:pt x="51" y="1900"/>
                      </a:cubicBezTo>
                      <a:cubicBezTo>
                        <a:pt x="51" y="2400"/>
                        <a:pt x="18" y="2934"/>
                        <a:pt x="18" y="3434"/>
                      </a:cubicBezTo>
                      <a:cubicBezTo>
                        <a:pt x="0" y="3821"/>
                        <a:pt x="326" y="4032"/>
                        <a:pt x="638" y="4032"/>
                      </a:cubicBezTo>
                      <a:cubicBezTo>
                        <a:pt x="918" y="4032"/>
                        <a:pt x="1185" y="3863"/>
                        <a:pt x="1185" y="3501"/>
                      </a:cubicBezTo>
                      <a:lnTo>
                        <a:pt x="1185" y="1966"/>
                      </a:lnTo>
                      <a:cubicBezTo>
                        <a:pt x="1185" y="1466"/>
                        <a:pt x="1286" y="866"/>
                        <a:pt x="1152" y="432"/>
                      </a:cubicBezTo>
                      <a:cubicBezTo>
                        <a:pt x="1077" y="168"/>
                        <a:pt x="79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11"/>
                <p:cNvSpPr/>
                <p:nvPr/>
              </p:nvSpPr>
              <p:spPr>
                <a:xfrm>
                  <a:off x="5231400" y="3196900"/>
                  <a:ext cx="450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4571" extrusionOk="0">
                      <a:moveTo>
                        <a:pt x="835" y="534"/>
                      </a:moveTo>
                      <a:cubicBezTo>
                        <a:pt x="968" y="534"/>
                        <a:pt x="1135" y="601"/>
                        <a:pt x="1168" y="834"/>
                      </a:cubicBezTo>
                      <a:cubicBezTo>
                        <a:pt x="1268" y="1101"/>
                        <a:pt x="1235" y="1501"/>
                        <a:pt x="1235" y="1868"/>
                      </a:cubicBezTo>
                      <a:lnTo>
                        <a:pt x="1235" y="2269"/>
                      </a:lnTo>
                      <a:lnTo>
                        <a:pt x="1235" y="3836"/>
                      </a:lnTo>
                      <a:cubicBezTo>
                        <a:pt x="1235" y="3937"/>
                        <a:pt x="1135" y="3970"/>
                        <a:pt x="1102" y="4037"/>
                      </a:cubicBezTo>
                      <a:cubicBezTo>
                        <a:pt x="1065" y="4049"/>
                        <a:pt x="1019" y="4057"/>
                        <a:pt x="971" y="4057"/>
                      </a:cubicBezTo>
                      <a:cubicBezTo>
                        <a:pt x="888" y="4057"/>
                        <a:pt x="798" y="4033"/>
                        <a:pt x="735" y="3970"/>
                      </a:cubicBezTo>
                      <a:cubicBezTo>
                        <a:pt x="601" y="3937"/>
                        <a:pt x="568" y="3836"/>
                        <a:pt x="568" y="3703"/>
                      </a:cubicBezTo>
                      <a:lnTo>
                        <a:pt x="601" y="2169"/>
                      </a:lnTo>
                      <a:lnTo>
                        <a:pt x="601" y="1768"/>
                      </a:lnTo>
                      <a:cubicBezTo>
                        <a:pt x="601" y="1368"/>
                        <a:pt x="601" y="1001"/>
                        <a:pt x="668" y="668"/>
                      </a:cubicBezTo>
                      <a:cubicBezTo>
                        <a:pt x="668" y="601"/>
                        <a:pt x="735" y="534"/>
                        <a:pt x="835" y="534"/>
                      </a:cubicBezTo>
                      <a:close/>
                      <a:moveTo>
                        <a:pt x="901" y="0"/>
                      </a:moveTo>
                      <a:cubicBezTo>
                        <a:pt x="568" y="0"/>
                        <a:pt x="268" y="201"/>
                        <a:pt x="168" y="534"/>
                      </a:cubicBezTo>
                      <a:cubicBezTo>
                        <a:pt x="67" y="934"/>
                        <a:pt x="67" y="1368"/>
                        <a:pt x="67" y="1768"/>
                      </a:cubicBezTo>
                      <a:lnTo>
                        <a:pt x="67" y="2102"/>
                      </a:lnTo>
                      <a:lnTo>
                        <a:pt x="1" y="3670"/>
                      </a:lnTo>
                      <a:cubicBezTo>
                        <a:pt x="1" y="3970"/>
                        <a:pt x="134" y="4270"/>
                        <a:pt x="434" y="4437"/>
                      </a:cubicBezTo>
                      <a:cubicBezTo>
                        <a:pt x="601" y="4537"/>
                        <a:pt x="768" y="4570"/>
                        <a:pt x="935" y="4570"/>
                      </a:cubicBezTo>
                      <a:cubicBezTo>
                        <a:pt x="1102" y="4570"/>
                        <a:pt x="1268" y="4537"/>
                        <a:pt x="1435" y="4470"/>
                      </a:cubicBezTo>
                      <a:cubicBezTo>
                        <a:pt x="1669" y="4337"/>
                        <a:pt x="1802" y="4070"/>
                        <a:pt x="1802" y="3770"/>
                      </a:cubicBezTo>
                      <a:lnTo>
                        <a:pt x="1802" y="2235"/>
                      </a:lnTo>
                      <a:lnTo>
                        <a:pt x="1802" y="1835"/>
                      </a:lnTo>
                      <a:cubicBezTo>
                        <a:pt x="1802" y="1401"/>
                        <a:pt x="1802" y="1001"/>
                        <a:pt x="1735" y="601"/>
                      </a:cubicBezTo>
                      <a:cubicBezTo>
                        <a:pt x="1635" y="267"/>
                        <a:pt x="1268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33" name="Google Shape;1733;p11"/>
              <p:cNvGrpSpPr/>
              <p:nvPr/>
            </p:nvGrpSpPr>
            <p:grpSpPr>
              <a:xfrm>
                <a:off x="7548382" y="2638917"/>
                <a:ext cx="1675093" cy="2682382"/>
                <a:chOff x="7548382" y="2638917"/>
                <a:chExt cx="1675093" cy="2682382"/>
              </a:xfrm>
            </p:grpSpPr>
            <p:grpSp>
              <p:nvGrpSpPr>
                <p:cNvPr id="1734" name="Google Shape;1734;p11"/>
                <p:cNvGrpSpPr/>
                <p:nvPr/>
              </p:nvGrpSpPr>
              <p:grpSpPr>
                <a:xfrm>
                  <a:off x="7548382" y="4595329"/>
                  <a:ext cx="1192604" cy="610986"/>
                  <a:chOff x="4976050" y="4611525"/>
                  <a:chExt cx="1664950" cy="852975"/>
                </a:xfrm>
              </p:grpSpPr>
              <p:sp>
                <p:nvSpPr>
                  <p:cNvPr id="1735" name="Google Shape;1735;p11"/>
                  <p:cNvSpPr/>
                  <p:nvPr/>
                </p:nvSpPr>
                <p:spPr>
                  <a:xfrm>
                    <a:off x="4976050" y="4611525"/>
                    <a:ext cx="1656575" cy="85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63" h="34119" extrusionOk="0">
                        <a:moveTo>
                          <a:pt x="17991" y="0"/>
                        </a:moveTo>
                        <a:cubicBezTo>
                          <a:pt x="16765" y="0"/>
                          <a:pt x="15515" y="274"/>
                          <a:pt x="14773" y="1207"/>
                        </a:cubicBezTo>
                        <a:cubicBezTo>
                          <a:pt x="13861" y="2302"/>
                          <a:pt x="14013" y="3973"/>
                          <a:pt x="14773" y="5220"/>
                        </a:cubicBezTo>
                        <a:cubicBezTo>
                          <a:pt x="15532" y="6496"/>
                          <a:pt x="16718" y="7317"/>
                          <a:pt x="17903" y="8168"/>
                        </a:cubicBezTo>
                        <a:cubicBezTo>
                          <a:pt x="14797" y="7810"/>
                          <a:pt x="12005" y="7581"/>
                          <a:pt x="9354" y="7581"/>
                        </a:cubicBezTo>
                        <a:cubicBezTo>
                          <a:pt x="7726" y="7581"/>
                          <a:pt x="6152" y="7667"/>
                          <a:pt x="4590" y="7864"/>
                        </a:cubicBezTo>
                        <a:cubicBezTo>
                          <a:pt x="3161" y="8046"/>
                          <a:pt x="1611" y="8411"/>
                          <a:pt x="851" y="9627"/>
                        </a:cubicBezTo>
                        <a:cubicBezTo>
                          <a:pt x="0" y="10995"/>
                          <a:pt x="608" y="12818"/>
                          <a:pt x="1550" y="14125"/>
                        </a:cubicBezTo>
                        <a:cubicBezTo>
                          <a:pt x="4316" y="17986"/>
                          <a:pt x="9271" y="19597"/>
                          <a:pt x="13861" y="20934"/>
                        </a:cubicBezTo>
                        <a:cubicBezTo>
                          <a:pt x="11642" y="21998"/>
                          <a:pt x="9879" y="23366"/>
                          <a:pt x="9879" y="25250"/>
                        </a:cubicBezTo>
                        <a:cubicBezTo>
                          <a:pt x="9879" y="26709"/>
                          <a:pt x="10973" y="27955"/>
                          <a:pt x="12310" y="28563"/>
                        </a:cubicBezTo>
                        <a:cubicBezTo>
                          <a:pt x="13445" y="29079"/>
                          <a:pt x="14688" y="29179"/>
                          <a:pt x="15911" y="29179"/>
                        </a:cubicBezTo>
                        <a:cubicBezTo>
                          <a:pt x="16130" y="29179"/>
                          <a:pt x="16349" y="29176"/>
                          <a:pt x="16566" y="29171"/>
                        </a:cubicBezTo>
                        <a:cubicBezTo>
                          <a:pt x="21681" y="29086"/>
                          <a:pt x="26797" y="28247"/>
                          <a:pt x="31685" y="26733"/>
                        </a:cubicBezTo>
                        <a:lnTo>
                          <a:pt x="31685" y="26733"/>
                        </a:lnTo>
                        <a:cubicBezTo>
                          <a:pt x="30096" y="27384"/>
                          <a:pt x="28969" y="28643"/>
                          <a:pt x="28815" y="30053"/>
                        </a:cubicBezTo>
                        <a:cubicBezTo>
                          <a:pt x="28572" y="31724"/>
                          <a:pt x="29727" y="33457"/>
                          <a:pt x="31338" y="33943"/>
                        </a:cubicBezTo>
                        <a:cubicBezTo>
                          <a:pt x="31754" y="34067"/>
                          <a:pt x="32172" y="34119"/>
                          <a:pt x="32591" y="34119"/>
                        </a:cubicBezTo>
                        <a:cubicBezTo>
                          <a:pt x="33613" y="34119"/>
                          <a:pt x="34641" y="33811"/>
                          <a:pt x="35654" y="33487"/>
                        </a:cubicBezTo>
                        <a:cubicBezTo>
                          <a:pt x="43284" y="31056"/>
                          <a:pt x="63649" y="25706"/>
                          <a:pt x="66263" y="25585"/>
                        </a:cubicBezTo>
                        <a:cubicBezTo>
                          <a:pt x="57175" y="18715"/>
                          <a:pt x="51673" y="7651"/>
                          <a:pt x="41855" y="1846"/>
                        </a:cubicBezTo>
                        <a:cubicBezTo>
                          <a:pt x="40639" y="1116"/>
                          <a:pt x="39332" y="478"/>
                          <a:pt x="37873" y="356"/>
                        </a:cubicBezTo>
                        <a:cubicBezTo>
                          <a:pt x="37805" y="353"/>
                          <a:pt x="37737" y="352"/>
                          <a:pt x="37669" y="352"/>
                        </a:cubicBezTo>
                        <a:cubicBezTo>
                          <a:pt x="36302" y="352"/>
                          <a:pt x="34889" y="931"/>
                          <a:pt x="34165" y="2089"/>
                        </a:cubicBezTo>
                        <a:cubicBezTo>
                          <a:pt x="33466" y="3244"/>
                          <a:pt x="33618" y="4733"/>
                          <a:pt x="34195" y="5949"/>
                        </a:cubicBezTo>
                        <a:cubicBezTo>
                          <a:pt x="34773" y="7165"/>
                          <a:pt x="35715" y="8168"/>
                          <a:pt x="36657" y="9110"/>
                        </a:cubicBezTo>
                        <a:cubicBezTo>
                          <a:pt x="31034" y="4733"/>
                          <a:pt x="25411" y="721"/>
                          <a:pt x="18967" y="52"/>
                        </a:cubicBezTo>
                        <a:cubicBezTo>
                          <a:pt x="18651" y="20"/>
                          <a:pt x="18322" y="0"/>
                          <a:pt x="179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6" name="Google Shape;1736;p11"/>
                  <p:cNvSpPr/>
                  <p:nvPr/>
                </p:nvSpPr>
                <p:spPr>
                  <a:xfrm>
                    <a:off x="5064200" y="4748075"/>
                    <a:ext cx="1576800" cy="5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72" h="20184" extrusionOk="0">
                        <a:moveTo>
                          <a:pt x="17417" y="1"/>
                        </a:moveTo>
                        <a:lnTo>
                          <a:pt x="17326" y="61"/>
                        </a:lnTo>
                        <a:cubicBezTo>
                          <a:pt x="18116" y="1095"/>
                          <a:pt x="19028" y="2098"/>
                          <a:pt x="19940" y="3040"/>
                        </a:cubicBezTo>
                        <a:cubicBezTo>
                          <a:pt x="20852" y="3983"/>
                          <a:pt x="21855" y="4864"/>
                          <a:pt x="22827" y="5745"/>
                        </a:cubicBezTo>
                        <a:cubicBezTo>
                          <a:pt x="23861" y="6566"/>
                          <a:pt x="24864" y="7478"/>
                          <a:pt x="25988" y="8116"/>
                        </a:cubicBezTo>
                        <a:lnTo>
                          <a:pt x="27022" y="8694"/>
                        </a:lnTo>
                        <a:cubicBezTo>
                          <a:pt x="23435" y="8086"/>
                          <a:pt x="19849" y="7569"/>
                          <a:pt x="16262" y="7113"/>
                        </a:cubicBezTo>
                        <a:cubicBezTo>
                          <a:pt x="15958" y="7052"/>
                          <a:pt x="15624" y="7022"/>
                          <a:pt x="15320" y="6992"/>
                        </a:cubicBezTo>
                        <a:cubicBezTo>
                          <a:pt x="15168" y="6840"/>
                          <a:pt x="15016" y="6688"/>
                          <a:pt x="14864" y="6566"/>
                        </a:cubicBezTo>
                        <a:cubicBezTo>
                          <a:pt x="14620" y="6384"/>
                          <a:pt x="14377" y="6201"/>
                          <a:pt x="14104" y="6049"/>
                        </a:cubicBezTo>
                        <a:cubicBezTo>
                          <a:pt x="13617" y="5685"/>
                          <a:pt x="13009" y="5593"/>
                          <a:pt x="12432" y="5350"/>
                        </a:cubicBezTo>
                        <a:lnTo>
                          <a:pt x="10760" y="4682"/>
                        </a:lnTo>
                        <a:cubicBezTo>
                          <a:pt x="10183" y="4438"/>
                          <a:pt x="9666" y="4165"/>
                          <a:pt x="9088" y="3952"/>
                        </a:cubicBezTo>
                        <a:lnTo>
                          <a:pt x="8997" y="4074"/>
                        </a:lnTo>
                        <a:cubicBezTo>
                          <a:pt x="9484" y="4438"/>
                          <a:pt x="9970" y="4834"/>
                          <a:pt x="10456" y="5168"/>
                        </a:cubicBezTo>
                        <a:cubicBezTo>
                          <a:pt x="10943" y="5502"/>
                          <a:pt x="11429" y="5837"/>
                          <a:pt x="11976" y="6201"/>
                        </a:cubicBezTo>
                        <a:cubicBezTo>
                          <a:pt x="12250" y="6353"/>
                          <a:pt x="12493" y="6566"/>
                          <a:pt x="12797" y="6718"/>
                        </a:cubicBezTo>
                        <a:cubicBezTo>
                          <a:pt x="8541" y="6262"/>
                          <a:pt x="4316" y="5958"/>
                          <a:pt x="0" y="5776"/>
                        </a:cubicBezTo>
                        <a:lnTo>
                          <a:pt x="0" y="5897"/>
                        </a:lnTo>
                        <a:cubicBezTo>
                          <a:pt x="5411" y="6232"/>
                          <a:pt x="10791" y="6870"/>
                          <a:pt x="16110" y="7630"/>
                        </a:cubicBezTo>
                        <a:cubicBezTo>
                          <a:pt x="16323" y="7660"/>
                          <a:pt x="16505" y="7721"/>
                          <a:pt x="16687" y="7721"/>
                        </a:cubicBezTo>
                        <a:cubicBezTo>
                          <a:pt x="15745" y="7873"/>
                          <a:pt x="14864" y="8268"/>
                          <a:pt x="14043" y="8694"/>
                        </a:cubicBezTo>
                        <a:cubicBezTo>
                          <a:pt x="13161" y="9150"/>
                          <a:pt x="12310" y="9697"/>
                          <a:pt x="11550" y="10305"/>
                        </a:cubicBezTo>
                        <a:cubicBezTo>
                          <a:pt x="10791" y="10943"/>
                          <a:pt x="10122" y="11612"/>
                          <a:pt x="9544" y="12432"/>
                        </a:cubicBezTo>
                        <a:lnTo>
                          <a:pt x="9636" y="12493"/>
                        </a:lnTo>
                        <a:cubicBezTo>
                          <a:pt x="10304" y="11855"/>
                          <a:pt x="11064" y="11247"/>
                          <a:pt x="11915" y="10791"/>
                        </a:cubicBezTo>
                        <a:cubicBezTo>
                          <a:pt x="12706" y="10305"/>
                          <a:pt x="13526" y="9879"/>
                          <a:pt x="14408" y="9575"/>
                        </a:cubicBezTo>
                        <a:cubicBezTo>
                          <a:pt x="15289" y="9241"/>
                          <a:pt x="16201" y="9119"/>
                          <a:pt x="17082" y="8846"/>
                        </a:cubicBezTo>
                        <a:cubicBezTo>
                          <a:pt x="17873" y="8633"/>
                          <a:pt x="18663" y="8420"/>
                          <a:pt x="19545" y="8177"/>
                        </a:cubicBezTo>
                        <a:cubicBezTo>
                          <a:pt x="23770" y="8846"/>
                          <a:pt x="27934" y="9606"/>
                          <a:pt x="32128" y="10518"/>
                        </a:cubicBezTo>
                        <a:cubicBezTo>
                          <a:pt x="32584" y="10639"/>
                          <a:pt x="33040" y="10700"/>
                          <a:pt x="33496" y="10822"/>
                        </a:cubicBezTo>
                        <a:cubicBezTo>
                          <a:pt x="32675" y="10943"/>
                          <a:pt x="31885" y="11125"/>
                          <a:pt x="31125" y="11399"/>
                        </a:cubicBezTo>
                        <a:cubicBezTo>
                          <a:pt x="29909" y="11764"/>
                          <a:pt x="28815" y="12432"/>
                          <a:pt x="27721" y="13040"/>
                        </a:cubicBezTo>
                        <a:cubicBezTo>
                          <a:pt x="26596" y="13648"/>
                          <a:pt x="25533" y="14317"/>
                          <a:pt x="24469" y="15047"/>
                        </a:cubicBezTo>
                        <a:cubicBezTo>
                          <a:pt x="23466" y="15776"/>
                          <a:pt x="22463" y="16566"/>
                          <a:pt x="21520" y="17387"/>
                        </a:cubicBezTo>
                        <a:lnTo>
                          <a:pt x="21581" y="17478"/>
                        </a:lnTo>
                        <a:cubicBezTo>
                          <a:pt x="22615" y="16779"/>
                          <a:pt x="23678" y="16110"/>
                          <a:pt x="24773" y="15502"/>
                        </a:cubicBezTo>
                        <a:cubicBezTo>
                          <a:pt x="25836" y="14895"/>
                          <a:pt x="26991" y="14317"/>
                          <a:pt x="28086" y="13831"/>
                        </a:cubicBezTo>
                        <a:cubicBezTo>
                          <a:pt x="29241" y="13344"/>
                          <a:pt x="30396" y="12949"/>
                          <a:pt x="31520" y="12463"/>
                        </a:cubicBezTo>
                        <a:cubicBezTo>
                          <a:pt x="32493" y="12007"/>
                          <a:pt x="33435" y="11581"/>
                          <a:pt x="34438" y="11065"/>
                        </a:cubicBezTo>
                        <a:cubicBezTo>
                          <a:pt x="38907" y="12129"/>
                          <a:pt x="43314" y="13405"/>
                          <a:pt x="47721" y="14651"/>
                        </a:cubicBezTo>
                        <a:cubicBezTo>
                          <a:pt x="47873" y="14712"/>
                          <a:pt x="48086" y="14773"/>
                          <a:pt x="48238" y="14803"/>
                        </a:cubicBezTo>
                        <a:cubicBezTo>
                          <a:pt x="47813" y="14895"/>
                          <a:pt x="47387" y="15016"/>
                          <a:pt x="46961" y="15168"/>
                        </a:cubicBezTo>
                        <a:cubicBezTo>
                          <a:pt x="45958" y="15472"/>
                          <a:pt x="45047" y="16019"/>
                          <a:pt x="44135" y="16536"/>
                        </a:cubicBezTo>
                        <a:cubicBezTo>
                          <a:pt x="43223" y="17022"/>
                          <a:pt x="42311" y="17600"/>
                          <a:pt x="41429" y="18208"/>
                        </a:cubicBezTo>
                        <a:cubicBezTo>
                          <a:pt x="40548" y="18816"/>
                          <a:pt x="39727" y="19423"/>
                          <a:pt x="38907" y="20092"/>
                        </a:cubicBezTo>
                        <a:lnTo>
                          <a:pt x="38998" y="20183"/>
                        </a:lnTo>
                        <a:cubicBezTo>
                          <a:pt x="39910" y="19636"/>
                          <a:pt x="40822" y="19120"/>
                          <a:pt x="41733" y="18664"/>
                        </a:cubicBezTo>
                        <a:cubicBezTo>
                          <a:pt x="42645" y="18208"/>
                          <a:pt x="43588" y="17752"/>
                          <a:pt x="44530" y="17326"/>
                        </a:cubicBezTo>
                        <a:cubicBezTo>
                          <a:pt x="45502" y="16901"/>
                          <a:pt x="46475" y="16627"/>
                          <a:pt x="47417" y="16171"/>
                        </a:cubicBezTo>
                        <a:cubicBezTo>
                          <a:pt x="48117" y="15837"/>
                          <a:pt x="48785" y="15533"/>
                          <a:pt x="49454" y="15168"/>
                        </a:cubicBezTo>
                        <a:cubicBezTo>
                          <a:pt x="54044" y="16597"/>
                          <a:pt x="58573" y="18238"/>
                          <a:pt x="63041" y="20031"/>
                        </a:cubicBezTo>
                        <a:lnTo>
                          <a:pt x="63071" y="19940"/>
                        </a:lnTo>
                        <a:cubicBezTo>
                          <a:pt x="60700" y="18724"/>
                          <a:pt x="58269" y="17448"/>
                          <a:pt x="55746" y="16445"/>
                        </a:cubicBezTo>
                        <a:cubicBezTo>
                          <a:pt x="55138" y="16171"/>
                          <a:pt x="54500" y="15928"/>
                          <a:pt x="53861" y="15654"/>
                        </a:cubicBezTo>
                        <a:lnTo>
                          <a:pt x="52889" y="15259"/>
                        </a:lnTo>
                        <a:lnTo>
                          <a:pt x="51946" y="14925"/>
                        </a:lnTo>
                        <a:lnTo>
                          <a:pt x="48117" y="13588"/>
                        </a:lnTo>
                        <a:cubicBezTo>
                          <a:pt x="47113" y="13284"/>
                          <a:pt x="46171" y="12980"/>
                          <a:pt x="45199" y="12736"/>
                        </a:cubicBezTo>
                        <a:cubicBezTo>
                          <a:pt x="44591" y="12159"/>
                          <a:pt x="43922" y="11612"/>
                          <a:pt x="43314" y="11095"/>
                        </a:cubicBezTo>
                        <a:cubicBezTo>
                          <a:pt x="42463" y="10335"/>
                          <a:pt x="41429" y="9697"/>
                          <a:pt x="40548" y="8937"/>
                        </a:cubicBezTo>
                        <a:cubicBezTo>
                          <a:pt x="39636" y="8177"/>
                          <a:pt x="38755" y="7356"/>
                          <a:pt x="37934" y="6536"/>
                        </a:cubicBezTo>
                        <a:cubicBezTo>
                          <a:pt x="37083" y="5685"/>
                          <a:pt x="36293" y="4834"/>
                          <a:pt x="35533" y="3861"/>
                        </a:cubicBezTo>
                        <a:lnTo>
                          <a:pt x="35472" y="3952"/>
                        </a:lnTo>
                        <a:cubicBezTo>
                          <a:pt x="36080" y="4986"/>
                          <a:pt x="36779" y="5958"/>
                          <a:pt x="37508" y="6900"/>
                        </a:cubicBezTo>
                        <a:cubicBezTo>
                          <a:pt x="38268" y="7873"/>
                          <a:pt x="39059" y="8724"/>
                          <a:pt x="39940" y="9606"/>
                        </a:cubicBezTo>
                        <a:cubicBezTo>
                          <a:pt x="40822" y="10457"/>
                          <a:pt x="41642" y="11369"/>
                          <a:pt x="42676" y="12007"/>
                        </a:cubicBezTo>
                        <a:cubicBezTo>
                          <a:pt x="39271" y="11095"/>
                          <a:pt x="35837" y="10335"/>
                          <a:pt x="32341" y="9636"/>
                        </a:cubicBezTo>
                        <a:cubicBezTo>
                          <a:pt x="31247" y="9423"/>
                          <a:pt x="30183" y="9241"/>
                          <a:pt x="29089" y="9028"/>
                        </a:cubicBezTo>
                        <a:cubicBezTo>
                          <a:pt x="28268" y="8390"/>
                          <a:pt x="27447" y="7782"/>
                          <a:pt x="26657" y="7174"/>
                        </a:cubicBezTo>
                        <a:cubicBezTo>
                          <a:pt x="25624" y="6414"/>
                          <a:pt x="24469" y="5776"/>
                          <a:pt x="23405" y="5016"/>
                        </a:cubicBezTo>
                        <a:cubicBezTo>
                          <a:pt x="22341" y="4256"/>
                          <a:pt x="21338" y="3466"/>
                          <a:pt x="20335" y="2615"/>
                        </a:cubicBezTo>
                        <a:cubicBezTo>
                          <a:pt x="19362" y="1794"/>
                          <a:pt x="18359" y="913"/>
                          <a:pt x="174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37" name="Google Shape;1737;p11"/>
                <p:cNvGrpSpPr/>
                <p:nvPr/>
              </p:nvGrpSpPr>
              <p:grpSpPr>
                <a:xfrm>
                  <a:off x="8719604" y="2638917"/>
                  <a:ext cx="411085" cy="2288937"/>
                  <a:chOff x="6611150" y="1880250"/>
                  <a:chExt cx="573900" cy="3195500"/>
                </a:xfrm>
              </p:grpSpPr>
              <p:sp>
                <p:nvSpPr>
                  <p:cNvPr id="1738" name="Google Shape;1738;p11"/>
                  <p:cNvSpPr/>
                  <p:nvPr/>
                </p:nvSpPr>
                <p:spPr>
                  <a:xfrm>
                    <a:off x="6730125" y="2278575"/>
                    <a:ext cx="240650" cy="279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6" h="111887" extrusionOk="0">
                        <a:moveTo>
                          <a:pt x="6213" y="1"/>
                        </a:moveTo>
                        <a:cubicBezTo>
                          <a:pt x="6132" y="1"/>
                          <a:pt x="6070" y="156"/>
                          <a:pt x="6070" y="481"/>
                        </a:cubicBezTo>
                        <a:cubicBezTo>
                          <a:pt x="6130" y="7412"/>
                          <a:pt x="6860" y="15679"/>
                          <a:pt x="7437" y="24068"/>
                        </a:cubicBezTo>
                        <a:cubicBezTo>
                          <a:pt x="8045" y="32518"/>
                          <a:pt x="8501" y="41090"/>
                          <a:pt x="8349" y="48506"/>
                        </a:cubicBezTo>
                        <a:cubicBezTo>
                          <a:pt x="8137" y="58841"/>
                          <a:pt x="7285" y="69267"/>
                          <a:pt x="5857" y="79540"/>
                        </a:cubicBezTo>
                        <a:cubicBezTo>
                          <a:pt x="4459" y="89844"/>
                          <a:pt x="2513" y="100118"/>
                          <a:pt x="234" y="110179"/>
                        </a:cubicBezTo>
                        <a:cubicBezTo>
                          <a:pt x="0" y="111203"/>
                          <a:pt x="74" y="111887"/>
                          <a:pt x="293" y="111887"/>
                        </a:cubicBezTo>
                        <a:cubicBezTo>
                          <a:pt x="445" y="111887"/>
                          <a:pt x="666" y="111558"/>
                          <a:pt x="902" y="110787"/>
                        </a:cubicBezTo>
                        <a:cubicBezTo>
                          <a:pt x="3729" y="101851"/>
                          <a:pt x="5492" y="92367"/>
                          <a:pt x="6830" y="82884"/>
                        </a:cubicBezTo>
                        <a:cubicBezTo>
                          <a:pt x="8258" y="72549"/>
                          <a:pt x="9170" y="62124"/>
                          <a:pt x="9444" y="51728"/>
                        </a:cubicBezTo>
                        <a:cubicBezTo>
                          <a:pt x="9626" y="43066"/>
                          <a:pt x="9352" y="34676"/>
                          <a:pt x="8836" y="26287"/>
                        </a:cubicBezTo>
                        <a:cubicBezTo>
                          <a:pt x="8289" y="17898"/>
                          <a:pt x="7498" y="9539"/>
                          <a:pt x="6556" y="907"/>
                        </a:cubicBezTo>
                        <a:cubicBezTo>
                          <a:pt x="6484" y="317"/>
                          <a:pt x="6329" y="1"/>
                          <a:pt x="621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9" name="Google Shape;1739;p11"/>
                  <p:cNvSpPr/>
                  <p:nvPr/>
                </p:nvSpPr>
                <p:spPr>
                  <a:xfrm>
                    <a:off x="6748975" y="2826575"/>
                    <a:ext cx="324400" cy="1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6" h="6151" extrusionOk="0">
                        <a:moveTo>
                          <a:pt x="8677" y="1"/>
                        </a:moveTo>
                        <a:cubicBezTo>
                          <a:pt x="8498" y="1"/>
                          <a:pt x="8309" y="26"/>
                          <a:pt x="8112" y="81"/>
                        </a:cubicBezTo>
                        <a:cubicBezTo>
                          <a:pt x="7170" y="325"/>
                          <a:pt x="6744" y="1085"/>
                          <a:pt x="6744" y="1844"/>
                        </a:cubicBezTo>
                        <a:cubicBezTo>
                          <a:pt x="6402" y="1502"/>
                          <a:pt x="5958" y="1280"/>
                          <a:pt x="5423" y="1280"/>
                        </a:cubicBezTo>
                        <a:cubicBezTo>
                          <a:pt x="5245" y="1280"/>
                          <a:pt x="5057" y="1305"/>
                          <a:pt x="4860" y="1358"/>
                        </a:cubicBezTo>
                        <a:cubicBezTo>
                          <a:pt x="4738" y="1388"/>
                          <a:pt x="4617" y="1449"/>
                          <a:pt x="4556" y="1480"/>
                        </a:cubicBezTo>
                        <a:cubicBezTo>
                          <a:pt x="4236" y="841"/>
                          <a:pt x="3659" y="361"/>
                          <a:pt x="2871" y="361"/>
                        </a:cubicBezTo>
                        <a:cubicBezTo>
                          <a:pt x="2684" y="361"/>
                          <a:pt x="2486" y="388"/>
                          <a:pt x="2276" y="446"/>
                        </a:cubicBezTo>
                        <a:cubicBezTo>
                          <a:pt x="0" y="1112"/>
                          <a:pt x="740" y="4338"/>
                          <a:pt x="2760" y="4338"/>
                        </a:cubicBezTo>
                        <a:cubicBezTo>
                          <a:pt x="2953" y="4338"/>
                          <a:pt x="3156" y="4309"/>
                          <a:pt x="3370" y="4246"/>
                        </a:cubicBezTo>
                        <a:cubicBezTo>
                          <a:pt x="3462" y="4215"/>
                          <a:pt x="3583" y="4185"/>
                          <a:pt x="3674" y="4124"/>
                        </a:cubicBezTo>
                        <a:cubicBezTo>
                          <a:pt x="3967" y="4783"/>
                          <a:pt x="4553" y="5246"/>
                          <a:pt x="5339" y="5246"/>
                        </a:cubicBezTo>
                        <a:cubicBezTo>
                          <a:pt x="5532" y="5246"/>
                          <a:pt x="5738" y="5218"/>
                          <a:pt x="5954" y="5158"/>
                        </a:cubicBezTo>
                        <a:cubicBezTo>
                          <a:pt x="6896" y="4884"/>
                          <a:pt x="7322" y="4124"/>
                          <a:pt x="7322" y="3364"/>
                        </a:cubicBezTo>
                        <a:cubicBezTo>
                          <a:pt x="7595" y="3668"/>
                          <a:pt x="7930" y="3881"/>
                          <a:pt x="8355" y="3942"/>
                        </a:cubicBezTo>
                        <a:cubicBezTo>
                          <a:pt x="8276" y="5000"/>
                          <a:pt x="9048" y="6150"/>
                          <a:pt x="10252" y="6150"/>
                        </a:cubicBezTo>
                        <a:cubicBezTo>
                          <a:pt x="10431" y="6150"/>
                          <a:pt x="10620" y="6125"/>
                          <a:pt x="10817" y="6069"/>
                        </a:cubicBezTo>
                        <a:cubicBezTo>
                          <a:pt x="12975" y="5461"/>
                          <a:pt x="12398" y="2452"/>
                          <a:pt x="10574" y="2209"/>
                        </a:cubicBezTo>
                        <a:cubicBezTo>
                          <a:pt x="10653" y="1151"/>
                          <a:pt x="9881" y="1"/>
                          <a:pt x="86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0" name="Google Shape;1740;p11"/>
                  <p:cNvSpPr/>
                  <p:nvPr/>
                </p:nvSpPr>
                <p:spPr>
                  <a:xfrm>
                    <a:off x="6990350" y="2757900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66" y="0"/>
                        </a:moveTo>
                        <a:cubicBezTo>
                          <a:pt x="2674" y="0"/>
                          <a:pt x="2470" y="30"/>
                          <a:pt x="2257" y="93"/>
                        </a:cubicBezTo>
                        <a:cubicBezTo>
                          <a:pt x="0" y="734"/>
                          <a:pt x="731" y="3978"/>
                          <a:pt x="2763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627" y="3226"/>
                          <a:pt x="4887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1" name="Google Shape;1741;p11"/>
                  <p:cNvSpPr/>
                  <p:nvPr/>
                </p:nvSpPr>
                <p:spPr>
                  <a:xfrm>
                    <a:off x="6732175" y="2235275"/>
                    <a:ext cx="388325" cy="59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3" h="23877" extrusionOk="0">
                        <a:moveTo>
                          <a:pt x="8328" y="16074"/>
                        </a:moveTo>
                        <a:cubicBezTo>
                          <a:pt x="8615" y="16258"/>
                          <a:pt x="8943" y="16373"/>
                          <a:pt x="9312" y="16373"/>
                        </a:cubicBezTo>
                        <a:cubicBezTo>
                          <a:pt x="9491" y="16373"/>
                          <a:pt x="9680" y="16346"/>
                          <a:pt x="9878" y="16287"/>
                        </a:cubicBezTo>
                        <a:cubicBezTo>
                          <a:pt x="10030" y="16226"/>
                          <a:pt x="10152" y="16165"/>
                          <a:pt x="10304" y="16135"/>
                        </a:cubicBezTo>
                        <a:cubicBezTo>
                          <a:pt x="10588" y="16315"/>
                          <a:pt x="10937" y="16452"/>
                          <a:pt x="11334" y="16452"/>
                        </a:cubicBezTo>
                        <a:cubicBezTo>
                          <a:pt x="11405" y="16452"/>
                          <a:pt x="11477" y="16448"/>
                          <a:pt x="11550" y="16439"/>
                        </a:cubicBezTo>
                        <a:lnTo>
                          <a:pt x="11550" y="16439"/>
                        </a:lnTo>
                        <a:cubicBezTo>
                          <a:pt x="10699" y="17046"/>
                          <a:pt x="10608" y="18201"/>
                          <a:pt x="11094" y="19053"/>
                        </a:cubicBezTo>
                        <a:cubicBezTo>
                          <a:pt x="10805" y="18741"/>
                          <a:pt x="10369" y="18544"/>
                          <a:pt x="9858" y="18544"/>
                        </a:cubicBezTo>
                        <a:cubicBezTo>
                          <a:pt x="9671" y="18544"/>
                          <a:pt x="9474" y="18570"/>
                          <a:pt x="9270" y="18627"/>
                        </a:cubicBezTo>
                        <a:cubicBezTo>
                          <a:pt x="9240" y="18627"/>
                          <a:pt x="9210" y="18657"/>
                          <a:pt x="9179" y="18657"/>
                        </a:cubicBezTo>
                        <a:cubicBezTo>
                          <a:pt x="8814" y="18201"/>
                          <a:pt x="8328" y="17867"/>
                          <a:pt x="7690" y="17867"/>
                        </a:cubicBezTo>
                        <a:cubicBezTo>
                          <a:pt x="7659" y="17442"/>
                          <a:pt x="7447" y="17077"/>
                          <a:pt x="7203" y="16742"/>
                        </a:cubicBezTo>
                        <a:cubicBezTo>
                          <a:pt x="7264" y="16742"/>
                          <a:pt x="7295" y="16682"/>
                          <a:pt x="7386" y="16682"/>
                        </a:cubicBezTo>
                        <a:cubicBezTo>
                          <a:pt x="7811" y="16591"/>
                          <a:pt x="8146" y="16347"/>
                          <a:pt x="8328" y="16074"/>
                        </a:cubicBezTo>
                        <a:close/>
                        <a:moveTo>
                          <a:pt x="4084" y="0"/>
                        </a:moveTo>
                        <a:cubicBezTo>
                          <a:pt x="3898" y="0"/>
                          <a:pt x="3701" y="27"/>
                          <a:pt x="3495" y="86"/>
                        </a:cubicBezTo>
                        <a:cubicBezTo>
                          <a:pt x="1287" y="737"/>
                          <a:pt x="1979" y="3971"/>
                          <a:pt x="4024" y="3971"/>
                        </a:cubicBezTo>
                        <a:cubicBezTo>
                          <a:pt x="4175" y="3971"/>
                          <a:pt x="4333" y="3953"/>
                          <a:pt x="4498" y="3916"/>
                        </a:cubicBezTo>
                        <a:lnTo>
                          <a:pt x="4498" y="4159"/>
                        </a:lnTo>
                        <a:cubicBezTo>
                          <a:pt x="4377" y="4159"/>
                          <a:pt x="4225" y="4189"/>
                          <a:pt x="4073" y="4220"/>
                        </a:cubicBezTo>
                        <a:cubicBezTo>
                          <a:pt x="2279" y="4767"/>
                          <a:pt x="2401" y="6925"/>
                          <a:pt x="3556" y="7776"/>
                        </a:cubicBezTo>
                        <a:cubicBezTo>
                          <a:pt x="3161" y="8293"/>
                          <a:pt x="3130" y="8992"/>
                          <a:pt x="3313" y="9539"/>
                        </a:cubicBezTo>
                        <a:cubicBezTo>
                          <a:pt x="2675" y="10572"/>
                          <a:pt x="3191" y="12183"/>
                          <a:pt x="4377" y="12548"/>
                        </a:cubicBezTo>
                        <a:cubicBezTo>
                          <a:pt x="4346" y="12700"/>
                          <a:pt x="4346" y="12882"/>
                          <a:pt x="4377" y="13034"/>
                        </a:cubicBezTo>
                        <a:lnTo>
                          <a:pt x="4346" y="13034"/>
                        </a:lnTo>
                        <a:cubicBezTo>
                          <a:pt x="3343" y="13308"/>
                          <a:pt x="2918" y="14098"/>
                          <a:pt x="2978" y="14919"/>
                        </a:cubicBezTo>
                        <a:cubicBezTo>
                          <a:pt x="2735" y="14919"/>
                          <a:pt x="2523" y="14919"/>
                          <a:pt x="2249" y="14980"/>
                        </a:cubicBezTo>
                        <a:cubicBezTo>
                          <a:pt x="1" y="15646"/>
                          <a:pt x="718" y="18872"/>
                          <a:pt x="2734" y="18872"/>
                        </a:cubicBezTo>
                        <a:cubicBezTo>
                          <a:pt x="2926" y="18872"/>
                          <a:pt x="3129" y="18842"/>
                          <a:pt x="3343" y="18779"/>
                        </a:cubicBezTo>
                        <a:cubicBezTo>
                          <a:pt x="3586" y="18718"/>
                          <a:pt x="3769" y="18627"/>
                          <a:pt x="3921" y="18505"/>
                        </a:cubicBezTo>
                        <a:cubicBezTo>
                          <a:pt x="3951" y="18718"/>
                          <a:pt x="4073" y="18901"/>
                          <a:pt x="4134" y="19053"/>
                        </a:cubicBezTo>
                        <a:cubicBezTo>
                          <a:pt x="2196" y="19855"/>
                          <a:pt x="2956" y="22852"/>
                          <a:pt x="4875" y="22852"/>
                        </a:cubicBezTo>
                        <a:cubicBezTo>
                          <a:pt x="5063" y="22852"/>
                          <a:pt x="5262" y="22823"/>
                          <a:pt x="5471" y="22761"/>
                        </a:cubicBezTo>
                        <a:lnTo>
                          <a:pt x="5532" y="22761"/>
                        </a:lnTo>
                        <a:cubicBezTo>
                          <a:pt x="5829" y="23379"/>
                          <a:pt x="6407" y="23877"/>
                          <a:pt x="7186" y="23877"/>
                        </a:cubicBezTo>
                        <a:cubicBezTo>
                          <a:pt x="7364" y="23877"/>
                          <a:pt x="7553" y="23851"/>
                          <a:pt x="7751" y="23794"/>
                        </a:cubicBezTo>
                        <a:cubicBezTo>
                          <a:pt x="8571" y="23581"/>
                          <a:pt x="8966" y="23004"/>
                          <a:pt x="9088" y="22366"/>
                        </a:cubicBezTo>
                        <a:cubicBezTo>
                          <a:pt x="9264" y="22446"/>
                          <a:pt x="9466" y="22484"/>
                          <a:pt x="9685" y="22484"/>
                        </a:cubicBezTo>
                        <a:cubicBezTo>
                          <a:pt x="9880" y="22484"/>
                          <a:pt x="10089" y="22453"/>
                          <a:pt x="10304" y="22396"/>
                        </a:cubicBezTo>
                        <a:cubicBezTo>
                          <a:pt x="11732" y="21971"/>
                          <a:pt x="11976" y="20481"/>
                          <a:pt x="11398" y="19478"/>
                        </a:cubicBezTo>
                        <a:lnTo>
                          <a:pt x="11398" y="19478"/>
                        </a:lnTo>
                        <a:cubicBezTo>
                          <a:pt x="11706" y="19764"/>
                          <a:pt x="12126" y="19970"/>
                          <a:pt x="12622" y="19970"/>
                        </a:cubicBezTo>
                        <a:cubicBezTo>
                          <a:pt x="12811" y="19970"/>
                          <a:pt x="13012" y="19940"/>
                          <a:pt x="13222" y="19873"/>
                        </a:cubicBezTo>
                        <a:cubicBezTo>
                          <a:pt x="15532" y="19259"/>
                          <a:pt x="14804" y="16028"/>
                          <a:pt x="12796" y="16028"/>
                        </a:cubicBezTo>
                        <a:cubicBezTo>
                          <a:pt x="12717" y="16028"/>
                          <a:pt x="12636" y="16033"/>
                          <a:pt x="12553" y="16043"/>
                        </a:cubicBezTo>
                        <a:cubicBezTo>
                          <a:pt x="13985" y="15025"/>
                          <a:pt x="13197" y="12460"/>
                          <a:pt x="11387" y="12460"/>
                        </a:cubicBezTo>
                        <a:cubicBezTo>
                          <a:pt x="11199" y="12460"/>
                          <a:pt x="10999" y="12488"/>
                          <a:pt x="10790" y="12548"/>
                        </a:cubicBezTo>
                        <a:cubicBezTo>
                          <a:pt x="10638" y="12578"/>
                          <a:pt x="10547" y="12669"/>
                          <a:pt x="10395" y="12700"/>
                        </a:cubicBezTo>
                        <a:cubicBezTo>
                          <a:pt x="10116" y="12501"/>
                          <a:pt x="9773" y="12380"/>
                          <a:pt x="9398" y="12380"/>
                        </a:cubicBezTo>
                        <a:cubicBezTo>
                          <a:pt x="9200" y="12380"/>
                          <a:pt x="8994" y="12414"/>
                          <a:pt x="8784" y="12487"/>
                        </a:cubicBezTo>
                        <a:cubicBezTo>
                          <a:pt x="8571" y="12548"/>
                          <a:pt x="8359" y="12639"/>
                          <a:pt x="8176" y="12730"/>
                        </a:cubicBezTo>
                        <a:cubicBezTo>
                          <a:pt x="8055" y="11970"/>
                          <a:pt x="7599" y="11271"/>
                          <a:pt x="6839" y="11028"/>
                        </a:cubicBezTo>
                        <a:cubicBezTo>
                          <a:pt x="6839" y="10907"/>
                          <a:pt x="6900" y="10755"/>
                          <a:pt x="6839" y="10663"/>
                        </a:cubicBezTo>
                        <a:lnTo>
                          <a:pt x="6839" y="10663"/>
                        </a:lnTo>
                        <a:cubicBezTo>
                          <a:pt x="7080" y="10775"/>
                          <a:pt x="7355" y="10841"/>
                          <a:pt x="7657" y="10841"/>
                        </a:cubicBezTo>
                        <a:cubicBezTo>
                          <a:pt x="7850" y="10841"/>
                          <a:pt x="8054" y="10814"/>
                          <a:pt x="8267" y="10755"/>
                        </a:cubicBezTo>
                        <a:cubicBezTo>
                          <a:pt x="10524" y="10114"/>
                          <a:pt x="9793" y="6870"/>
                          <a:pt x="7737" y="6870"/>
                        </a:cubicBezTo>
                        <a:cubicBezTo>
                          <a:pt x="7550" y="6870"/>
                          <a:pt x="7351" y="6897"/>
                          <a:pt x="7143" y="6955"/>
                        </a:cubicBezTo>
                        <a:cubicBezTo>
                          <a:pt x="6808" y="7077"/>
                          <a:pt x="6504" y="7229"/>
                          <a:pt x="6322" y="7472"/>
                        </a:cubicBezTo>
                        <a:cubicBezTo>
                          <a:pt x="6292" y="7411"/>
                          <a:pt x="6231" y="7381"/>
                          <a:pt x="6170" y="7350"/>
                        </a:cubicBezTo>
                        <a:cubicBezTo>
                          <a:pt x="6383" y="7046"/>
                          <a:pt x="6504" y="6651"/>
                          <a:pt x="6504" y="6286"/>
                        </a:cubicBezTo>
                        <a:cubicBezTo>
                          <a:pt x="6626" y="6286"/>
                          <a:pt x="6778" y="6256"/>
                          <a:pt x="6930" y="6195"/>
                        </a:cubicBezTo>
                        <a:cubicBezTo>
                          <a:pt x="9174" y="5570"/>
                          <a:pt x="8445" y="2316"/>
                          <a:pt x="6428" y="2316"/>
                        </a:cubicBezTo>
                        <a:cubicBezTo>
                          <a:pt x="6287" y="2316"/>
                          <a:pt x="6140" y="2332"/>
                          <a:pt x="5988" y="2365"/>
                        </a:cubicBezTo>
                        <a:cubicBezTo>
                          <a:pt x="6120" y="1252"/>
                          <a:pt x="5351" y="0"/>
                          <a:pt x="40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2" name="Google Shape;1742;p11"/>
                  <p:cNvSpPr/>
                  <p:nvPr/>
                </p:nvSpPr>
                <p:spPr>
                  <a:xfrm>
                    <a:off x="6732750" y="212717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6" y="94"/>
                        </a:cubicBezTo>
                        <a:cubicBezTo>
                          <a:pt x="0" y="734"/>
                          <a:pt x="730" y="3978"/>
                          <a:pt x="2786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3" name="Google Shape;1743;p11"/>
                  <p:cNvSpPr/>
                  <p:nvPr/>
                </p:nvSpPr>
                <p:spPr>
                  <a:xfrm>
                    <a:off x="6704600" y="1982675"/>
                    <a:ext cx="146950" cy="1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8" h="5204" extrusionOk="0">
                        <a:moveTo>
                          <a:pt x="3336" y="1"/>
                        </a:moveTo>
                        <a:cubicBezTo>
                          <a:pt x="3140" y="1"/>
                          <a:pt x="2932" y="32"/>
                          <a:pt x="2714" y="98"/>
                        </a:cubicBezTo>
                        <a:cubicBezTo>
                          <a:pt x="1863" y="342"/>
                          <a:pt x="1407" y="949"/>
                          <a:pt x="1346" y="1649"/>
                        </a:cubicBezTo>
                        <a:cubicBezTo>
                          <a:pt x="0" y="2719"/>
                          <a:pt x="813" y="5204"/>
                          <a:pt x="2573" y="5204"/>
                        </a:cubicBezTo>
                        <a:cubicBezTo>
                          <a:pt x="2762" y="5204"/>
                          <a:pt x="2961" y="5175"/>
                          <a:pt x="3170" y="5114"/>
                        </a:cubicBezTo>
                        <a:cubicBezTo>
                          <a:pt x="3990" y="4840"/>
                          <a:pt x="4446" y="4232"/>
                          <a:pt x="4537" y="3533"/>
                        </a:cubicBezTo>
                        <a:cubicBezTo>
                          <a:pt x="5878" y="2493"/>
                          <a:pt x="5101" y="1"/>
                          <a:pt x="33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>
                    <a:off x="6862125" y="205592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43" y="1"/>
                        </a:moveTo>
                        <a:cubicBezTo>
                          <a:pt x="2656" y="1"/>
                          <a:pt x="2457" y="28"/>
                          <a:pt x="2249" y="86"/>
                        </a:cubicBezTo>
                        <a:cubicBezTo>
                          <a:pt x="0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6"/>
                        </a:cubicBezTo>
                        <a:cubicBezTo>
                          <a:pt x="5629" y="3245"/>
                          <a:pt x="4899" y="1"/>
                          <a:pt x="284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>
                    <a:off x="6893350" y="2163250"/>
                    <a:ext cx="1401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2" extrusionOk="0">
                        <a:moveTo>
                          <a:pt x="2835" y="1"/>
                        </a:moveTo>
                        <a:cubicBezTo>
                          <a:pt x="2658" y="1"/>
                          <a:pt x="2472" y="25"/>
                          <a:pt x="2276" y="79"/>
                        </a:cubicBezTo>
                        <a:cubicBezTo>
                          <a:pt x="0" y="745"/>
                          <a:pt x="740" y="3971"/>
                          <a:pt x="2761" y="3971"/>
                        </a:cubicBezTo>
                        <a:cubicBezTo>
                          <a:pt x="2953" y="3971"/>
                          <a:pt x="3157" y="3942"/>
                          <a:pt x="3371" y="3879"/>
                        </a:cubicBezTo>
                        <a:cubicBezTo>
                          <a:pt x="5607" y="3264"/>
                          <a:pt x="4861" y="1"/>
                          <a:pt x="28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>
                    <a:off x="6930525" y="2293025"/>
                    <a:ext cx="1407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1" h="3978" extrusionOk="0">
                        <a:moveTo>
                          <a:pt x="2839" y="1"/>
                        </a:moveTo>
                        <a:cubicBezTo>
                          <a:pt x="2653" y="1"/>
                          <a:pt x="2455" y="28"/>
                          <a:pt x="2248" y="86"/>
                        </a:cubicBezTo>
                        <a:cubicBezTo>
                          <a:pt x="0" y="752"/>
                          <a:pt x="717" y="3978"/>
                          <a:pt x="2756" y="3978"/>
                        </a:cubicBezTo>
                        <a:cubicBezTo>
                          <a:pt x="2950" y="3978"/>
                          <a:pt x="3156" y="3949"/>
                          <a:pt x="3373" y="3885"/>
                        </a:cubicBezTo>
                        <a:cubicBezTo>
                          <a:pt x="5631" y="3272"/>
                          <a:pt x="4898" y="1"/>
                          <a:pt x="283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>
                    <a:off x="6974525" y="2439500"/>
                    <a:ext cx="138400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3986" extrusionOk="0">
                        <a:moveTo>
                          <a:pt x="2823" y="1"/>
                        </a:moveTo>
                        <a:cubicBezTo>
                          <a:pt x="2633" y="1"/>
                          <a:pt x="2432" y="30"/>
                          <a:pt x="2221" y="93"/>
                        </a:cubicBezTo>
                        <a:cubicBezTo>
                          <a:pt x="0" y="759"/>
                          <a:pt x="720" y="3985"/>
                          <a:pt x="2713" y="3985"/>
                        </a:cubicBezTo>
                        <a:cubicBezTo>
                          <a:pt x="2903" y="3985"/>
                          <a:pt x="3104" y="3956"/>
                          <a:pt x="3315" y="3893"/>
                        </a:cubicBezTo>
                        <a:cubicBezTo>
                          <a:pt x="5535" y="3226"/>
                          <a:pt x="4816" y="1"/>
                          <a:pt x="2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>
                    <a:off x="7000975" y="2564125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66" y="0"/>
                        </a:moveTo>
                        <a:cubicBezTo>
                          <a:pt x="2674" y="0"/>
                          <a:pt x="2471" y="30"/>
                          <a:pt x="2257" y="93"/>
                        </a:cubicBezTo>
                        <a:cubicBezTo>
                          <a:pt x="1" y="734"/>
                          <a:pt x="731" y="3978"/>
                          <a:pt x="2764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599" y="3226"/>
                          <a:pt x="4882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>
                    <a:off x="6919950" y="2428900"/>
                    <a:ext cx="140550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4" extrusionOk="0">
                        <a:moveTo>
                          <a:pt x="2878" y="0"/>
                        </a:moveTo>
                        <a:cubicBezTo>
                          <a:pt x="2688" y="0"/>
                          <a:pt x="2487" y="29"/>
                          <a:pt x="2276" y="92"/>
                        </a:cubicBezTo>
                        <a:cubicBezTo>
                          <a:pt x="0" y="758"/>
                          <a:pt x="740" y="3984"/>
                          <a:pt x="2761" y="3984"/>
                        </a:cubicBezTo>
                        <a:cubicBezTo>
                          <a:pt x="2953" y="3984"/>
                          <a:pt x="3156" y="3954"/>
                          <a:pt x="3370" y="3891"/>
                        </a:cubicBezTo>
                        <a:cubicBezTo>
                          <a:pt x="5621" y="3280"/>
                          <a:pt x="4900" y="0"/>
                          <a:pt x="2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>
                    <a:off x="6906950" y="238330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51" y="1"/>
                        </a:moveTo>
                        <a:cubicBezTo>
                          <a:pt x="2661" y="1"/>
                          <a:pt x="2460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>
                    <a:off x="6868200" y="2220250"/>
                    <a:ext cx="1402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1" extrusionOk="0">
                        <a:moveTo>
                          <a:pt x="2814" y="0"/>
                        </a:moveTo>
                        <a:cubicBezTo>
                          <a:pt x="2635" y="0"/>
                          <a:pt x="2447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>
                    <a:off x="6854525" y="217432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6" y="1"/>
                          <a:pt x="2462" y="30"/>
                          <a:pt x="2249" y="92"/>
                        </a:cubicBezTo>
                        <a:cubicBezTo>
                          <a:pt x="1" y="758"/>
                          <a:pt x="718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3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>
                    <a:off x="6818800" y="213555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>
                    <a:off x="6777775" y="2080275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33" y="0"/>
                        </a:moveTo>
                        <a:cubicBezTo>
                          <a:pt x="2648" y="0"/>
                          <a:pt x="2453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4"/>
                        </a:cubicBezTo>
                        <a:cubicBezTo>
                          <a:pt x="5628" y="3271"/>
                          <a:pt x="4873" y="0"/>
                          <a:pt x="28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>
                    <a:off x="6763950" y="20930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>
                    <a:off x="6744350" y="2023425"/>
                    <a:ext cx="14095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972" extrusionOk="0">
                        <a:moveTo>
                          <a:pt x="2821" y="1"/>
                        </a:moveTo>
                        <a:cubicBezTo>
                          <a:pt x="2640" y="1"/>
                          <a:pt x="2448" y="26"/>
                          <a:pt x="2248" y="79"/>
                        </a:cubicBezTo>
                        <a:cubicBezTo>
                          <a:pt x="0" y="745"/>
                          <a:pt x="717" y="3971"/>
                          <a:pt x="2756" y="3971"/>
                        </a:cubicBezTo>
                        <a:cubicBezTo>
                          <a:pt x="2950" y="3971"/>
                          <a:pt x="3156" y="3942"/>
                          <a:pt x="3373" y="3879"/>
                        </a:cubicBezTo>
                        <a:cubicBezTo>
                          <a:pt x="5637" y="3264"/>
                          <a:pt x="4894" y="1"/>
                          <a:pt x="282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>
                    <a:off x="6686600" y="1966275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36" y="0"/>
                        </a:moveTo>
                        <a:cubicBezTo>
                          <a:pt x="2651" y="0"/>
                          <a:pt x="2454" y="27"/>
                          <a:pt x="2248" y="86"/>
                        </a:cubicBezTo>
                        <a:cubicBezTo>
                          <a:pt x="0" y="752"/>
                          <a:pt x="717" y="3978"/>
                          <a:pt x="2733" y="3978"/>
                        </a:cubicBezTo>
                        <a:cubicBezTo>
                          <a:pt x="2925" y="3978"/>
                          <a:pt x="3129" y="3948"/>
                          <a:pt x="3342" y="3885"/>
                        </a:cubicBezTo>
                        <a:cubicBezTo>
                          <a:pt x="5627" y="3244"/>
                          <a:pt x="4873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>
                    <a:off x="6650175" y="1926600"/>
                    <a:ext cx="1405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1" h="3985" extrusionOk="0">
                        <a:moveTo>
                          <a:pt x="2882" y="0"/>
                        </a:moveTo>
                        <a:cubicBezTo>
                          <a:pt x="2691" y="0"/>
                          <a:pt x="2489" y="29"/>
                          <a:pt x="2277" y="92"/>
                        </a:cubicBezTo>
                        <a:cubicBezTo>
                          <a:pt x="1" y="758"/>
                          <a:pt x="741" y="3984"/>
                          <a:pt x="2761" y="3984"/>
                        </a:cubicBezTo>
                        <a:cubicBezTo>
                          <a:pt x="2953" y="3984"/>
                          <a:pt x="3157" y="3955"/>
                          <a:pt x="3371" y="3892"/>
                        </a:cubicBezTo>
                        <a:cubicBezTo>
                          <a:pt x="5621" y="3253"/>
                          <a:pt x="4901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>
                    <a:off x="6611150" y="1880250"/>
                    <a:ext cx="140800" cy="99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2" h="3977" extrusionOk="0">
                        <a:moveTo>
                          <a:pt x="2870" y="0"/>
                        </a:moveTo>
                        <a:cubicBezTo>
                          <a:pt x="2677" y="0"/>
                          <a:pt x="2472" y="29"/>
                          <a:pt x="2257" y="92"/>
                        </a:cubicBezTo>
                        <a:cubicBezTo>
                          <a:pt x="1" y="733"/>
                          <a:pt x="731" y="3977"/>
                          <a:pt x="2787" y="3977"/>
                        </a:cubicBezTo>
                        <a:cubicBezTo>
                          <a:pt x="2975" y="3977"/>
                          <a:pt x="3173" y="3950"/>
                          <a:pt x="3382" y="3891"/>
                        </a:cubicBezTo>
                        <a:cubicBezTo>
                          <a:pt x="5631" y="3253"/>
                          <a:pt x="4912" y="0"/>
                          <a:pt x="28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>
                    <a:off x="6716975" y="209835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45" y="0"/>
                        </a:moveTo>
                        <a:cubicBezTo>
                          <a:pt x="2656" y="0"/>
                          <a:pt x="2457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4"/>
                          <a:pt x="3343" y="3891"/>
                        </a:cubicBezTo>
                        <a:cubicBezTo>
                          <a:pt x="5622" y="3280"/>
                          <a:pt x="4852" y="0"/>
                          <a:pt x="28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>
                    <a:off x="6773975" y="2380425"/>
                    <a:ext cx="1393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3" h="3978" extrusionOk="0">
                        <a:moveTo>
                          <a:pt x="2826" y="0"/>
                        </a:moveTo>
                        <a:cubicBezTo>
                          <a:pt x="2643" y="0"/>
                          <a:pt x="2451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5"/>
                        </a:cubicBezTo>
                        <a:cubicBezTo>
                          <a:pt x="5573" y="3272"/>
                          <a:pt x="4838" y="0"/>
                          <a:pt x="2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>
                    <a:off x="6873525" y="2467800"/>
                    <a:ext cx="14075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8" extrusionOk="0">
                        <a:moveTo>
                          <a:pt x="2843" y="0"/>
                        </a:moveTo>
                        <a:cubicBezTo>
                          <a:pt x="2656" y="0"/>
                          <a:pt x="2457" y="27"/>
                          <a:pt x="2249" y="86"/>
                        </a:cubicBezTo>
                        <a:cubicBezTo>
                          <a:pt x="0" y="752"/>
                          <a:pt x="717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5"/>
                        </a:cubicBezTo>
                        <a:cubicBezTo>
                          <a:pt x="5629" y="3245"/>
                          <a:pt x="4899" y="0"/>
                          <a:pt x="284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>
                    <a:off x="6910750" y="2539975"/>
                    <a:ext cx="14070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9" extrusionOk="0">
                        <a:moveTo>
                          <a:pt x="2837" y="1"/>
                        </a:moveTo>
                        <a:cubicBezTo>
                          <a:pt x="2651" y="1"/>
                          <a:pt x="2455" y="28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6"/>
                        </a:cubicBezTo>
                        <a:cubicBezTo>
                          <a:pt x="5627" y="3245"/>
                          <a:pt x="4874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>
                    <a:off x="6911525" y="2656075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65" y="0"/>
                        </a:moveTo>
                        <a:cubicBezTo>
                          <a:pt x="2671" y="0"/>
                          <a:pt x="2465" y="29"/>
                          <a:pt x="2248" y="93"/>
                        </a:cubicBezTo>
                        <a:cubicBezTo>
                          <a:pt x="0" y="759"/>
                          <a:pt x="717" y="3985"/>
                          <a:pt x="2757" y="3985"/>
                        </a:cubicBezTo>
                        <a:cubicBezTo>
                          <a:pt x="2951" y="3985"/>
                          <a:pt x="3156" y="3956"/>
                          <a:pt x="3373" y="3892"/>
                        </a:cubicBezTo>
                        <a:cubicBezTo>
                          <a:pt x="5621" y="3226"/>
                          <a:pt x="4904" y="0"/>
                          <a:pt x="28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>
                    <a:off x="6748775" y="249575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82" y="0"/>
                        </a:moveTo>
                        <a:cubicBezTo>
                          <a:pt x="2694" y="0"/>
                          <a:pt x="2494" y="29"/>
                          <a:pt x="2284" y="92"/>
                        </a:cubicBezTo>
                        <a:cubicBezTo>
                          <a:pt x="0" y="733"/>
                          <a:pt x="753" y="3977"/>
                          <a:pt x="2790" y="3977"/>
                        </a:cubicBezTo>
                        <a:cubicBezTo>
                          <a:pt x="2976" y="3977"/>
                          <a:pt x="3172" y="3950"/>
                          <a:pt x="3378" y="3892"/>
                        </a:cubicBezTo>
                        <a:cubicBezTo>
                          <a:pt x="5600" y="3253"/>
                          <a:pt x="4878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>
                    <a:off x="6745175" y="2338625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1"/>
                        </a:moveTo>
                        <a:cubicBezTo>
                          <a:pt x="2671" y="1"/>
                          <a:pt x="2478" y="27"/>
                          <a:pt x="2276" y="86"/>
                        </a:cubicBezTo>
                        <a:cubicBezTo>
                          <a:pt x="0" y="752"/>
                          <a:pt x="740" y="3978"/>
                          <a:pt x="2760" y="3978"/>
                        </a:cubicBezTo>
                        <a:cubicBezTo>
                          <a:pt x="2953" y="3978"/>
                          <a:pt x="3156" y="3948"/>
                          <a:pt x="3370" y="3885"/>
                        </a:cubicBezTo>
                        <a:cubicBezTo>
                          <a:pt x="5600" y="3272"/>
                          <a:pt x="4865" y="1"/>
                          <a:pt x="28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7" name="Google Shape;1767;p11"/>
                  <p:cNvSpPr/>
                  <p:nvPr/>
                </p:nvSpPr>
                <p:spPr>
                  <a:xfrm>
                    <a:off x="6674425" y="21524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8"/>
                          <a:pt x="3343" y="3885"/>
                        </a:cubicBezTo>
                        <a:cubicBezTo>
                          <a:pt x="5599" y="3244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8" name="Google Shape;1768;p11"/>
                  <p:cNvSpPr/>
                  <p:nvPr/>
                </p:nvSpPr>
                <p:spPr>
                  <a:xfrm>
                    <a:off x="6710150" y="2249550"/>
                    <a:ext cx="14057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5" extrusionOk="0">
                        <a:moveTo>
                          <a:pt x="2861" y="0"/>
                        </a:moveTo>
                        <a:cubicBezTo>
                          <a:pt x="2668" y="0"/>
                          <a:pt x="2464" y="29"/>
                          <a:pt x="2248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3" y="3253"/>
                          <a:pt x="4903" y="0"/>
                          <a:pt x="28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>
                    <a:off x="6702550" y="250867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5" y="1"/>
                          <a:pt x="2462" y="30"/>
                          <a:pt x="2249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2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>
                    <a:off x="6694200" y="27358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58" y="1"/>
                        </a:moveTo>
                        <a:cubicBezTo>
                          <a:pt x="2666" y="1"/>
                          <a:pt x="2462" y="30"/>
                          <a:pt x="2248" y="93"/>
                        </a:cubicBezTo>
                        <a:cubicBezTo>
                          <a:pt x="0" y="760"/>
                          <a:pt x="717" y="3985"/>
                          <a:pt x="2733" y="3985"/>
                        </a:cubicBezTo>
                        <a:cubicBezTo>
                          <a:pt x="2925" y="3985"/>
                          <a:pt x="3129" y="3956"/>
                          <a:pt x="3342" y="3893"/>
                        </a:cubicBezTo>
                        <a:cubicBezTo>
                          <a:pt x="5618" y="3227"/>
                          <a:pt x="4878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>
                    <a:off x="6940400" y="26389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>
                    <a:off x="6913800" y="2862350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0" y="745"/>
                          <a:pt x="717" y="3971"/>
                          <a:pt x="2734" y="3971"/>
                        </a:cubicBezTo>
                        <a:cubicBezTo>
                          <a:pt x="2925" y="3971"/>
                          <a:pt x="3129" y="3942"/>
                          <a:pt x="3343" y="3879"/>
                        </a:cubicBezTo>
                        <a:cubicBezTo>
                          <a:pt x="5607" y="3264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>
                    <a:off x="6786750" y="27997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>
                    <a:off x="6832550" y="292755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>
                    <a:off x="6993575" y="288100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>
                    <a:off x="7039175" y="28097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5"/>
                        </a:cubicBezTo>
                        <a:cubicBezTo>
                          <a:pt x="5599" y="3245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>
                    <a:off x="7044300" y="2659100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7" y="93"/>
                        </a:cubicBezTo>
                        <a:cubicBezTo>
                          <a:pt x="0" y="734"/>
                          <a:pt x="731" y="3978"/>
                          <a:pt x="2787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>
                    <a:off x="7022525" y="25818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>
                    <a:off x="6960900" y="2367500"/>
                    <a:ext cx="1400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3" h="3978" extrusionOk="0">
                        <a:moveTo>
                          <a:pt x="2830" y="0"/>
                        </a:moveTo>
                        <a:cubicBezTo>
                          <a:pt x="2647" y="0"/>
                          <a:pt x="2452" y="27"/>
                          <a:pt x="2249" y="86"/>
                        </a:cubicBezTo>
                        <a:cubicBezTo>
                          <a:pt x="1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8"/>
                          <a:pt x="3374" y="3885"/>
                        </a:cubicBezTo>
                        <a:cubicBezTo>
                          <a:pt x="5602" y="3244"/>
                          <a:pt x="4844" y="0"/>
                          <a:pt x="28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>
                    <a:off x="6883400" y="2357025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>
                    <a:off x="6773025" y="2206975"/>
                    <a:ext cx="1399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9" h="3978" extrusionOk="0">
                        <a:moveTo>
                          <a:pt x="2866" y="1"/>
                        </a:moveTo>
                        <a:cubicBezTo>
                          <a:pt x="2674" y="1"/>
                          <a:pt x="2470" y="30"/>
                          <a:pt x="2256" y="93"/>
                        </a:cubicBezTo>
                        <a:cubicBezTo>
                          <a:pt x="0" y="734"/>
                          <a:pt x="730" y="3978"/>
                          <a:pt x="2763" y="3978"/>
                        </a:cubicBezTo>
                        <a:cubicBezTo>
                          <a:pt x="2948" y="3978"/>
                          <a:pt x="3145" y="3951"/>
                          <a:pt x="3351" y="3893"/>
                        </a:cubicBezTo>
                        <a:cubicBezTo>
                          <a:pt x="5599" y="3226"/>
                          <a:pt x="4882" y="1"/>
                          <a:pt x="28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>
                    <a:off x="6875800" y="2616150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08" y="0"/>
                        </a:moveTo>
                        <a:cubicBezTo>
                          <a:pt x="2631" y="0"/>
                          <a:pt x="2444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579" y="3263"/>
                          <a:pt x="4833" y="0"/>
                          <a:pt x="280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>
                    <a:off x="6915950" y="2845300"/>
                    <a:ext cx="1407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8" extrusionOk="0">
                        <a:moveTo>
                          <a:pt x="2889" y="0"/>
                        </a:moveTo>
                        <a:cubicBezTo>
                          <a:pt x="2699" y="0"/>
                          <a:pt x="2497" y="29"/>
                          <a:pt x="2284" y="92"/>
                        </a:cubicBezTo>
                        <a:cubicBezTo>
                          <a:pt x="0" y="733"/>
                          <a:pt x="754" y="3977"/>
                          <a:pt x="2790" y="3977"/>
                        </a:cubicBezTo>
                        <a:cubicBezTo>
                          <a:pt x="2976" y="3977"/>
                          <a:pt x="3173" y="3950"/>
                          <a:pt x="3378" y="3892"/>
                        </a:cubicBezTo>
                        <a:cubicBezTo>
                          <a:pt x="5628" y="3253"/>
                          <a:pt x="4909" y="0"/>
                          <a:pt x="288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>
                    <a:off x="6946550" y="27206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85" y="1"/>
                        </a:moveTo>
                        <a:cubicBezTo>
                          <a:pt x="2693" y="1"/>
                          <a:pt x="2490" y="30"/>
                          <a:pt x="2276" y="93"/>
                        </a:cubicBezTo>
                        <a:cubicBezTo>
                          <a:pt x="0" y="760"/>
                          <a:pt x="740" y="3985"/>
                          <a:pt x="2760" y="3985"/>
                        </a:cubicBezTo>
                        <a:cubicBezTo>
                          <a:pt x="2953" y="3985"/>
                          <a:pt x="3156" y="3956"/>
                          <a:pt x="3370" y="3893"/>
                        </a:cubicBezTo>
                        <a:cubicBezTo>
                          <a:pt x="5618" y="3227"/>
                          <a:pt x="4901" y="1"/>
                          <a:pt x="28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>
                    <a:off x="7005750" y="2694850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50" y="1"/>
                        </a:moveTo>
                        <a:cubicBezTo>
                          <a:pt x="2661" y="1"/>
                          <a:pt x="2459" y="30"/>
                          <a:pt x="2248" y="92"/>
                        </a:cubicBezTo>
                        <a:cubicBezTo>
                          <a:pt x="0" y="758"/>
                          <a:pt x="717" y="3984"/>
                          <a:pt x="2733" y="3984"/>
                        </a:cubicBezTo>
                        <a:cubicBezTo>
                          <a:pt x="2925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>
                    <a:off x="6834775" y="1989225"/>
                    <a:ext cx="1408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3972" extrusionOk="0">
                        <a:moveTo>
                          <a:pt x="2808" y="1"/>
                        </a:moveTo>
                        <a:cubicBezTo>
                          <a:pt x="2631" y="1"/>
                          <a:pt x="2444" y="26"/>
                          <a:pt x="2248" y="80"/>
                        </a:cubicBezTo>
                        <a:cubicBezTo>
                          <a:pt x="0" y="746"/>
                          <a:pt x="717" y="3972"/>
                          <a:pt x="2733" y="3972"/>
                        </a:cubicBezTo>
                        <a:cubicBezTo>
                          <a:pt x="2925" y="3972"/>
                          <a:pt x="3129" y="3942"/>
                          <a:pt x="3343" y="3879"/>
                        </a:cubicBezTo>
                        <a:cubicBezTo>
                          <a:pt x="5635" y="3264"/>
                          <a:pt x="4842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>
                    <a:off x="6674225" y="2036175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37" y="1"/>
                        </a:moveTo>
                        <a:cubicBezTo>
                          <a:pt x="2654" y="1"/>
                          <a:pt x="2460" y="28"/>
                          <a:pt x="2257" y="86"/>
                        </a:cubicBezTo>
                        <a:cubicBezTo>
                          <a:pt x="1" y="727"/>
                          <a:pt x="731" y="3971"/>
                          <a:pt x="2764" y="3971"/>
                        </a:cubicBezTo>
                        <a:cubicBezTo>
                          <a:pt x="2949" y="3971"/>
                          <a:pt x="3145" y="3944"/>
                          <a:pt x="3351" y="3886"/>
                        </a:cubicBezTo>
                        <a:cubicBezTo>
                          <a:pt x="5579" y="3245"/>
                          <a:pt x="4847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>
                    <a:off x="6691975" y="189790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0"/>
                        </a:moveTo>
                        <a:cubicBezTo>
                          <a:pt x="2671" y="0"/>
                          <a:pt x="2478" y="27"/>
                          <a:pt x="2276" y="85"/>
                        </a:cubicBezTo>
                        <a:cubicBezTo>
                          <a:pt x="0" y="751"/>
                          <a:pt x="740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00" y="3271"/>
                          <a:pt x="4865" y="0"/>
                          <a:pt x="28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>
                    <a:off x="6765625" y="19512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>
                    <a:off x="6739025" y="2431925"/>
                    <a:ext cx="1398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3985" extrusionOk="0">
                        <a:moveTo>
                          <a:pt x="2854" y="0"/>
                        </a:moveTo>
                        <a:cubicBezTo>
                          <a:pt x="2663" y="0"/>
                          <a:pt x="2461" y="29"/>
                          <a:pt x="2249" y="92"/>
                        </a:cubicBezTo>
                        <a:cubicBezTo>
                          <a:pt x="0" y="758"/>
                          <a:pt x="717" y="3984"/>
                          <a:pt x="2734" y="3984"/>
                        </a:cubicBezTo>
                        <a:cubicBezTo>
                          <a:pt x="2925" y="3984"/>
                          <a:pt x="3129" y="3955"/>
                          <a:pt x="3343" y="3892"/>
                        </a:cubicBezTo>
                        <a:cubicBezTo>
                          <a:pt x="5592" y="3253"/>
                          <a:pt x="4873" y="0"/>
                          <a:pt x="28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91" name="Google Shape;1791;p11"/>
                <p:cNvGrpSpPr/>
                <p:nvPr/>
              </p:nvGrpSpPr>
              <p:grpSpPr>
                <a:xfrm>
                  <a:off x="8256219" y="4327844"/>
                  <a:ext cx="967256" cy="993454"/>
                  <a:chOff x="582350" y="682150"/>
                  <a:chExt cx="1350350" cy="1386925"/>
                </a:xfrm>
              </p:grpSpPr>
              <p:sp>
                <p:nvSpPr>
                  <p:cNvPr id="1792" name="Google Shape;1792;p11"/>
                  <p:cNvSpPr/>
                  <p:nvPr/>
                </p:nvSpPr>
                <p:spPr>
                  <a:xfrm>
                    <a:off x="975200" y="682150"/>
                    <a:ext cx="409625" cy="65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85" h="26391" extrusionOk="0">
                        <a:moveTo>
                          <a:pt x="7173" y="1"/>
                        </a:moveTo>
                        <a:cubicBezTo>
                          <a:pt x="5104" y="1"/>
                          <a:pt x="3053" y="975"/>
                          <a:pt x="1916" y="2879"/>
                        </a:cubicBezTo>
                        <a:cubicBezTo>
                          <a:pt x="1" y="5979"/>
                          <a:pt x="1034" y="10265"/>
                          <a:pt x="2554" y="13669"/>
                        </a:cubicBezTo>
                        <a:cubicBezTo>
                          <a:pt x="3983" y="16891"/>
                          <a:pt x="5806" y="19930"/>
                          <a:pt x="7934" y="22636"/>
                        </a:cubicBezTo>
                        <a:cubicBezTo>
                          <a:pt x="8846" y="23760"/>
                          <a:pt x="9849" y="24855"/>
                          <a:pt x="11034" y="25584"/>
                        </a:cubicBezTo>
                        <a:cubicBezTo>
                          <a:pt x="11759" y="26094"/>
                          <a:pt x="12578" y="26390"/>
                          <a:pt x="13533" y="26390"/>
                        </a:cubicBezTo>
                        <a:cubicBezTo>
                          <a:pt x="13660" y="26390"/>
                          <a:pt x="13790" y="26385"/>
                          <a:pt x="13922" y="26374"/>
                        </a:cubicBezTo>
                        <a:cubicBezTo>
                          <a:pt x="14743" y="26344"/>
                          <a:pt x="15442" y="25584"/>
                          <a:pt x="15503" y="24672"/>
                        </a:cubicBezTo>
                        <a:cubicBezTo>
                          <a:pt x="15685" y="21967"/>
                          <a:pt x="16050" y="19292"/>
                          <a:pt x="16202" y="16587"/>
                        </a:cubicBezTo>
                        <a:cubicBezTo>
                          <a:pt x="16384" y="13395"/>
                          <a:pt x="16263" y="10173"/>
                          <a:pt x="15229" y="7164"/>
                        </a:cubicBezTo>
                        <a:cubicBezTo>
                          <a:pt x="14256" y="4186"/>
                          <a:pt x="12250" y="1511"/>
                          <a:pt x="9545" y="447"/>
                        </a:cubicBezTo>
                        <a:cubicBezTo>
                          <a:pt x="8787" y="149"/>
                          <a:pt x="7979" y="1"/>
                          <a:pt x="71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3" name="Google Shape;1793;p11"/>
                  <p:cNvSpPr/>
                  <p:nvPr/>
                </p:nvSpPr>
                <p:spPr>
                  <a:xfrm>
                    <a:off x="582350" y="1004750"/>
                    <a:ext cx="701400" cy="43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56" h="17365" extrusionOk="0">
                        <a:moveTo>
                          <a:pt x="6844" y="1"/>
                        </a:moveTo>
                        <a:cubicBezTo>
                          <a:pt x="5243" y="1"/>
                          <a:pt x="3691" y="403"/>
                          <a:pt x="2462" y="1525"/>
                        </a:cubicBezTo>
                        <a:cubicBezTo>
                          <a:pt x="517" y="3257"/>
                          <a:pt x="0" y="6479"/>
                          <a:pt x="821" y="9124"/>
                        </a:cubicBezTo>
                        <a:cubicBezTo>
                          <a:pt x="1611" y="11738"/>
                          <a:pt x="3587" y="13744"/>
                          <a:pt x="5836" y="14960"/>
                        </a:cubicBezTo>
                        <a:cubicBezTo>
                          <a:pt x="8086" y="16176"/>
                          <a:pt x="10548" y="16662"/>
                          <a:pt x="13010" y="16966"/>
                        </a:cubicBezTo>
                        <a:cubicBezTo>
                          <a:pt x="15211" y="17229"/>
                          <a:pt x="17400" y="17365"/>
                          <a:pt x="19593" y="17365"/>
                        </a:cubicBezTo>
                        <a:cubicBezTo>
                          <a:pt x="20942" y="17365"/>
                          <a:pt x="22293" y="17313"/>
                          <a:pt x="23648" y="17209"/>
                        </a:cubicBezTo>
                        <a:cubicBezTo>
                          <a:pt x="24712" y="17118"/>
                          <a:pt x="25867" y="16966"/>
                          <a:pt x="26657" y="16176"/>
                        </a:cubicBezTo>
                        <a:cubicBezTo>
                          <a:pt x="27448" y="15416"/>
                          <a:pt x="28055" y="13562"/>
                          <a:pt x="27083" y="12224"/>
                        </a:cubicBezTo>
                        <a:cubicBezTo>
                          <a:pt x="22827" y="6388"/>
                          <a:pt x="16779" y="2194"/>
                          <a:pt x="10213" y="491"/>
                        </a:cubicBezTo>
                        <a:cubicBezTo>
                          <a:pt x="9131" y="202"/>
                          <a:pt x="7975" y="1"/>
                          <a:pt x="68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4" name="Google Shape;1794;p11"/>
                  <p:cNvSpPr/>
                  <p:nvPr/>
                </p:nvSpPr>
                <p:spPr>
                  <a:xfrm>
                    <a:off x="755600" y="1406350"/>
                    <a:ext cx="546375" cy="46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5" h="18603" extrusionOk="0">
                        <a:moveTo>
                          <a:pt x="16298" y="0"/>
                        </a:moveTo>
                        <a:cubicBezTo>
                          <a:pt x="13719" y="0"/>
                          <a:pt x="11160" y="320"/>
                          <a:pt x="8754" y="1267"/>
                        </a:cubicBezTo>
                        <a:cubicBezTo>
                          <a:pt x="5016" y="2695"/>
                          <a:pt x="1611" y="5887"/>
                          <a:pt x="608" y="10172"/>
                        </a:cubicBezTo>
                        <a:cubicBezTo>
                          <a:pt x="0" y="12726"/>
                          <a:pt x="426" y="15735"/>
                          <a:pt x="2250" y="17346"/>
                        </a:cubicBezTo>
                        <a:cubicBezTo>
                          <a:pt x="3219" y="18225"/>
                          <a:pt x="4439" y="18603"/>
                          <a:pt x="5675" y="18603"/>
                        </a:cubicBezTo>
                        <a:cubicBezTo>
                          <a:pt x="6105" y="18603"/>
                          <a:pt x="6537" y="18557"/>
                          <a:pt x="6961" y="18470"/>
                        </a:cubicBezTo>
                        <a:cubicBezTo>
                          <a:pt x="8602" y="18106"/>
                          <a:pt x="10092" y="17194"/>
                          <a:pt x="11490" y="16221"/>
                        </a:cubicBezTo>
                        <a:cubicBezTo>
                          <a:pt x="14682" y="13972"/>
                          <a:pt x="17569" y="11115"/>
                          <a:pt x="20001" y="7893"/>
                        </a:cubicBezTo>
                        <a:cubicBezTo>
                          <a:pt x="20639" y="7011"/>
                          <a:pt x="21277" y="6069"/>
                          <a:pt x="21551" y="5005"/>
                        </a:cubicBezTo>
                        <a:cubicBezTo>
                          <a:pt x="21855" y="3911"/>
                          <a:pt x="21703" y="2634"/>
                          <a:pt x="20487" y="233"/>
                        </a:cubicBezTo>
                        <a:cubicBezTo>
                          <a:pt x="19099" y="94"/>
                          <a:pt x="17695" y="0"/>
                          <a:pt x="1629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5" name="Google Shape;1795;p11"/>
                  <p:cNvSpPr/>
                  <p:nvPr/>
                </p:nvSpPr>
                <p:spPr>
                  <a:xfrm>
                    <a:off x="1206975" y="1420700"/>
                    <a:ext cx="335150" cy="6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" h="25935" extrusionOk="0">
                        <a:moveTo>
                          <a:pt x="4837" y="0"/>
                        </a:moveTo>
                        <a:cubicBezTo>
                          <a:pt x="4050" y="0"/>
                          <a:pt x="3309" y="514"/>
                          <a:pt x="2979" y="1392"/>
                        </a:cubicBezTo>
                        <a:cubicBezTo>
                          <a:pt x="1186" y="6073"/>
                          <a:pt x="153" y="11149"/>
                          <a:pt x="31" y="16255"/>
                        </a:cubicBezTo>
                        <a:cubicBezTo>
                          <a:pt x="1" y="18535"/>
                          <a:pt x="153" y="20966"/>
                          <a:pt x="1247" y="22851"/>
                        </a:cubicBezTo>
                        <a:cubicBezTo>
                          <a:pt x="2389" y="24764"/>
                          <a:pt x="4415" y="25934"/>
                          <a:pt x="6450" y="25934"/>
                        </a:cubicBezTo>
                        <a:cubicBezTo>
                          <a:pt x="6742" y="25934"/>
                          <a:pt x="7035" y="25910"/>
                          <a:pt x="7326" y="25860"/>
                        </a:cubicBezTo>
                        <a:cubicBezTo>
                          <a:pt x="9666" y="25495"/>
                          <a:pt x="11672" y="23580"/>
                          <a:pt x="12554" y="21149"/>
                        </a:cubicBezTo>
                        <a:cubicBezTo>
                          <a:pt x="13405" y="18656"/>
                          <a:pt x="13071" y="15799"/>
                          <a:pt x="12432" y="13185"/>
                        </a:cubicBezTo>
                        <a:cubicBezTo>
                          <a:pt x="11672" y="9994"/>
                          <a:pt x="10517" y="6863"/>
                          <a:pt x="8998" y="3975"/>
                        </a:cubicBezTo>
                        <a:cubicBezTo>
                          <a:pt x="8238" y="2547"/>
                          <a:pt x="7174" y="1027"/>
                          <a:pt x="5745" y="237"/>
                        </a:cubicBezTo>
                        <a:cubicBezTo>
                          <a:pt x="5450" y="76"/>
                          <a:pt x="5140" y="0"/>
                          <a:pt x="48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6" name="Google Shape;1796;p11"/>
                  <p:cNvSpPr/>
                  <p:nvPr/>
                </p:nvSpPr>
                <p:spPr>
                  <a:xfrm>
                    <a:off x="1324000" y="791250"/>
                    <a:ext cx="503075" cy="54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" h="21998" extrusionOk="0">
                        <a:moveTo>
                          <a:pt x="15137" y="1"/>
                        </a:moveTo>
                        <a:cubicBezTo>
                          <a:pt x="13202" y="1"/>
                          <a:pt x="11195" y="1272"/>
                          <a:pt x="9666" y="2800"/>
                        </a:cubicBezTo>
                        <a:cubicBezTo>
                          <a:pt x="5077" y="7420"/>
                          <a:pt x="2614" y="14077"/>
                          <a:pt x="304" y="20460"/>
                        </a:cubicBezTo>
                        <a:cubicBezTo>
                          <a:pt x="0" y="21311"/>
                          <a:pt x="1186" y="21919"/>
                          <a:pt x="1976" y="21980"/>
                        </a:cubicBezTo>
                        <a:cubicBezTo>
                          <a:pt x="2086" y="21992"/>
                          <a:pt x="2196" y="21998"/>
                          <a:pt x="2306" y="21998"/>
                        </a:cubicBezTo>
                        <a:cubicBezTo>
                          <a:pt x="3016" y="21998"/>
                          <a:pt x="3723" y="21761"/>
                          <a:pt x="4408" y="21524"/>
                        </a:cubicBezTo>
                        <a:cubicBezTo>
                          <a:pt x="7995" y="20278"/>
                          <a:pt x="11733" y="18971"/>
                          <a:pt x="14773" y="16478"/>
                        </a:cubicBezTo>
                        <a:cubicBezTo>
                          <a:pt x="17812" y="13956"/>
                          <a:pt x="20122" y="9943"/>
                          <a:pt x="19818" y="5718"/>
                        </a:cubicBezTo>
                        <a:cubicBezTo>
                          <a:pt x="19666" y="3591"/>
                          <a:pt x="18724" y="1433"/>
                          <a:pt x="17022" y="460"/>
                        </a:cubicBezTo>
                        <a:cubicBezTo>
                          <a:pt x="16415" y="141"/>
                          <a:pt x="15780" y="1"/>
                          <a:pt x="151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7" name="Google Shape;1797;p11"/>
                  <p:cNvSpPr/>
                  <p:nvPr/>
                </p:nvSpPr>
                <p:spPr>
                  <a:xfrm>
                    <a:off x="1301950" y="1287625"/>
                    <a:ext cx="630750" cy="35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0" h="14331" extrusionOk="0">
                        <a:moveTo>
                          <a:pt x="14369" y="0"/>
                        </a:moveTo>
                        <a:cubicBezTo>
                          <a:pt x="8611" y="0"/>
                          <a:pt x="1063" y="868"/>
                          <a:pt x="609" y="1821"/>
                        </a:cubicBezTo>
                        <a:cubicBezTo>
                          <a:pt x="1" y="3128"/>
                          <a:pt x="335" y="4709"/>
                          <a:pt x="1156" y="5924"/>
                        </a:cubicBezTo>
                        <a:cubicBezTo>
                          <a:pt x="1946" y="7110"/>
                          <a:pt x="3071" y="8022"/>
                          <a:pt x="4256" y="8812"/>
                        </a:cubicBezTo>
                        <a:cubicBezTo>
                          <a:pt x="7539" y="11092"/>
                          <a:pt x="11065" y="13159"/>
                          <a:pt x="14925" y="14010"/>
                        </a:cubicBezTo>
                        <a:cubicBezTo>
                          <a:pt x="15784" y="14200"/>
                          <a:pt x="16686" y="14330"/>
                          <a:pt x="17573" y="14330"/>
                        </a:cubicBezTo>
                        <a:cubicBezTo>
                          <a:pt x="18663" y="14330"/>
                          <a:pt x="19731" y="14134"/>
                          <a:pt x="20670" y="13614"/>
                        </a:cubicBezTo>
                        <a:cubicBezTo>
                          <a:pt x="22433" y="12642"/>
                          <a:pt x="23497" y="10757"/>
                          <a:pt x="24166" y="8842"/>
                        </a:cubicBezTo>
                        <a:cubicBezTo>
                          <a:pt x="24895" y="6867"/>
                          <a:pt x="25229" y="4496"/>
                          <a:pt x="24044" y="2763"/>
                        </a:cubicBezTo>
                        <a:cubicBezTo>
                          <a:pt x="22980" y="1243"/>
                          <a:pt x="21096" y="696"/>
                          <a:pt x="19272" y="332"/>
                        </a:cubicBezTo>
                        <a:cubicBezTo>
                          <a:pt x="18077" y="100"/>
                          <a:pt x="16326" y="0"/>
                          <a:pt x="1436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8" name="Google Shape;1798;p11"/>
                  <p:cNvSpPr/>
                  <p:nvPr/>
                </p:nvSpPr>
                <p:spPr>
                  <a:xfrm>
                    <a:off x="1259250" y="1456575"/>
                    <a:ext cx="128600" cy="43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4" h="17533" extrusionOk="0">
                        <a:moveTo>
                          <a:pt x="1796" y="0"/>
                        </a:moveTo>
                        <a:cubicBezTo>
                          <a:pt x="916" y="0"/>
                          <a:pt x="1" y="832"/>
                          <a:pt x="463" y="1872"/>
                        </a:cubicBezTo>
                        <a:cubicBezTo>
                          <a:pt x="2560" y="6704"/>
                          <a:pt x="4080" y="11933"/>
                          <a:pt x="4445" y="17373"/>
                        </a:cubicBezTo>
                        <a:cubicBezTo>
                          <a:pt x="4460" y="17480"/>
                          <a:pt x="4543" y="17533"/>
                          <a:pt x="4623" y="17533"/>
                        </a:cubicBezTo>
                        <a:cubicBezTo>
                          <a:pt x="4703" y="17533"/>
                          <a:pt x="4779" y="17480"/>
                          <a:pt x="4779" y="17373"/>
                        </a:cubicBezTo>
                        <a:cubicBezTo>
                          <a:pt x="5144" y="11933"/>
                          <a:pt x="4627" y="6309"/>
                          <a:pt x="3016" y="960"/>
                        </a:cubicBezTo>
                        <a:cubicBezTo>
                          <a:pt x="2804" y="280"/>
                          <a:pt x="2306" y="0"/>
                          <a:pt x="1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9" name="Google Shape;1799;p11"/>
                  <p:cNvSpPr/>
                  <p:nvPr/>
                </p:nvSpPr>
                <p:spPr>
                  <a:xfrm>
                    <a:off x="1278425" y="1436350"/>
                    <a:ext cx="170225" cy="37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9" h="15003" extrusionOk="0">
                        <a:moveTo>
                          <a:pt x="2033" y="0"/>
                        </a:moveTo>
                        <a:cubicBezTo>
                          <a:pt x="1053" y="0"/>
                          <a:pt x="0" y="1189"/>
                          <a:pt x="729" y="2073"/>
                        </a:cubicBezTo>
                        <a:cubicBezTo>
                          <a:pt x="3495" y="5751"/>
                          <a:pt x="5623" y="10128"/>
                          <a:pt x="6444" y="14869"/>
                        </a:cubicBezTo>
                        <a:cubicBezTo>
                          <a:pt x="6473" y="14957"/>
                          <a:pt x="6558" y="15002"/>
                          <a:pt x="6639" y="15002"/>
                        </a:cubicBezTo>
                        <a:cubicBezTo>
                          <a:pt x="6726" y="15002"/>
                          <a:pt x="6808" y="14949"/>
                          <a:pt x="6808" y="14839"/>
                        </a:cubicBezTo>
                        <a:cubicBezTo>
                          <a:pt x="6687" y="9976"/>
                          <a:pt x="5501" y="4991"/>
                          <a:pt x="3009" y="583"/>
                        </a:cubicBezTo>
                        <a:cubicBezTo>
                          <a:pt x="2760" y="168"/>
                          <a:pt x="2402" y="0"/>
                          <a:pt x="20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0" name="Google Shape;1800;p11"/>
                  <p:cNvSpPr/>
                  <p:nvPr/>
                </p:nvSpPr>
                <p:spPr>
                  <a:xfrm>
                    <a:off x="1256375" y="1484350"/>
                    <a:ext cx="69925" cy="3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14910" extrusionOk="0">
                        <a:moveTo>
                          <a:pt x="1406" y="1"/>
                        </a:moveTo>
                        <a:cubicBezTo>
                          <a:pt x="707" y="1"/>
                          <a:pt x="0" y="396"/>
                          <a:pt x="31" y="1186"/>
                        </a:cubicBezTo>
                        <a:cubicBezTo>
                          <a:pt x="335" y="5685"/>
                          <a:pt x="882" y="10214"/>
                          <a:pt x="1216" y="14773"/>
                        </a:cubicBezTo>
                        <a:cubicBezTo>
                          <a:pt x="1216" y="14864"/>
                          <a:pt x="1300" y="14910"/>
                          <a:pt x="1383" y="14910"/>
                        </a:cubicBezTo>
                        <a:cubicBezTo>
                          <a:pt x="1467" y="14910"/>
                          <a:pt x="1550" y="14864"/>
                          <a:pt x="1550" y="14773"/>
                        </a:cubicBezTo>
                        <a:cubicBezTo>
                          <a:pt x="1915" y="10244"/>
                          <a:pt x="2432" y="5745"/>
                          <a:pt x="2736" y="1186"/>
                        </a:cubicBezTo>
                        <a:cubicBezTo>
                          <a:pt x="2797" y="396"/>
                          <a:pt x="2105" y="1"/>
                          <a:pt x="1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1" name="Google Shape;1801;p11"/>
                  <p:cNvSpPr/>
                  <p:nvPr/>
                </p:nvSpPr>
                <p:spPr>
                  <a:xfrm>
                    <a:off x="987250" y="1441975"/>
                    <a:ext cx="298650" cy="24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9692" extrusionOk="0">
                        <a:moveTo>
                          <a:pt x="10269" y="1"/>
                        </a:moveTo>
                        <a:cubicBezTo>
                          <a:pt x="10139" y="1"/>
                          <a:pt x="10000" y="27"/>
                          <a:pt x="9853" y="85"/>
                        </a:cubicBezTo>
                        <a:cubicBezTo>
                          <a:pt x="5446" y="1908"/>
                          <a:pt x="2011" y="5465"/>
                          <a:pt x="66" y="9447"/>
                        </a:cubicBezTo>
                        <a:cubicBezTo>
                          <a:pt x="1" y="9577"/>
                          <a:pt x="121" y="9691"/>
                          <a:pt x="240" y="9691"/>
                        </a:cubicBezTo>
                        <a:cubicBezTo>
                          <a:pt x="288" y="9691"/>
                          <a:pt x="335" y="9673"/>
                          <a:pt x="370" y="9629"/>
                        </a:cubicBezTo>
                        <a:cubicBezTo>
                          <a:pt x="2954" y="6042"/>
                          <a:pt x="6783" y="3702"/>
                          <a:pt x="10735" y="2668"/>
                        </a:cubicBezTo>
                        <a:cubicBezTo>
                          <a:pt x="11946" y="2393"/>
                          <a:pt x="11512" y="1"/>
                          <a:pt x="10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2" name="Google Shape;1802;p11"/>
                  <p:cNvSpPr/>
                  <p:nvPr/>
                </p:nvSpPr>
                <p:spPr>
                  <a:xfrm>
                    <a:off x="1125950" y="1425825"/>
                    <a:ext cx="212075" cy="2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3" h="9245" extrusionOk="0">
                        <a:moveTo>
                          <a:pt x="6267" y="0"/>
                        </a:moveTo>
                        <a:cubicBezTo>
                          <a:pt x="6042" y="0"/>
                          <a:pt x="5842" y="82"/>
                          <a:pt x="5704" y="275"/>
                        </a:cubicBezTo>
                        <a:cubicBezTo>
                          <a:pt x="3728" y="3132"/>
                          <a:pt x="1965" y="6111"/>
                          <a:pt x="50" y="8968"/>
                        </a:cubicBezTo>
                        <a:cubicBezTo>
                          <a:pt x="1" y="9066"/>
                          <a:pt x="131" y="9244"/>
                          <a:pt x="246" y="9244"/>
                        </a:cubicBezTo>
                        <a:cubicBezTo>
                          <a:pt x="274" y="9244"/>
                          <a:pt x="300" y="9234"/>
                          <a:pt x="324" y="9211"/>
                        </a:cubicBezTo>
                        <a:cubicBezTo>
                          <a:pt x="2786" y="6779"/>
                          <a:pt x="5369" y="4469"/>
                          <a:pt x="7801" y="2038"/>
                        </a:cubicBezTo>
                        <a:cubicBezTo>
                          <a:pt x="8483" y="1331"/>
                          <a:pt x="7174" y="0"/>
                          <a:pt x="626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3" name="Google Shape;1803;p11"/>
                  <p:cNvSpPr/>
                  <p:nvPr/>
                </p:nvSpPr>
                <p:spPr>
                  <a:xfrm>
                    <a:off x="872725" y="1410800"/>
                    <a:ext cx="414450" cy="21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8721" extrusionOk="0">
                        <a:moveTo>
                          <a:pt x="14739" y="0"/>
                        </a:moveTo>
                        <a:cubicBezTo>
                          <a:pt x="14588" y="0"/>
                          <a:pt x="14425" y="27"/>
                          <a:pt x="14252" y="86"/>
                        </a:cubicBezTo>
                        <a:cubicBezTo>
                          <a:pt x="9054" y="1940"/>
                          <a:pt x="4282" y="4918"/>
                          <a:pt x="148" y="8414"/>
                        </a:cubicBezTo>
                        <a:cubicBezTo>
                          <a:pt x="0" y="8537"/>
                          <a:pt x="92" y="8720"/>
                          <a:pt x="230" y="8720"/>
                        </a:cubicBezTo>
                        <a:cubicBezTo>
                          <a:pt x="262" y="8720"/>
                          <a:pt x="296" y="8710"/>
                          <a:pt x="331" y="8687"/>
                        </a:cubicBezTo>
                        <a:cubicBezTo>
                          <a:pt x="4890" y="5800"/>
                          <a:pt x="9905" y="3885"/>
                          <a:pt x="15012" y="2669"/>
                        </a:cubicBezTo>
                        <a:cubicBezTo>
                          <a:pt x="16577" y="2340"/>
                          <a:pt x="16158" y="0"/>
                          <a:pt x="14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4" name="Google Shape;1804;p11"/>
                  <p:cNvSpPr/>
                  <p:nvPr/>
                </p:nvSpPr>
                <p:spPr>
                  <a:xfrm>
                    <a:off x="980400" y="1404150"/>
                    <a:ext cx="28945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8" h="5373" extrusionOk="0">
                        <a:moveTo>
                          <a:pt x="9583" y="0"/>
                        </a:moveTo>
                        <a:cubicBezTo>
                          <a:pt x="7715" y="0"/>
                          <a:pt x="5896" y="527"/>
                          <a:pt x="4352" y="1355"/>
                        </a:cubicBezTo>
                        <a:cubicBezTo>
                          <a:pt x="2620" y="2266"/>
                          <a:pt x="1130" y="3543"/>
                          <a:pt x="97" y="5093"/>
                        </a:cubicBezTo>
                        <a:cubicBezTo>
                          <a:pt x="0" y="5214"/>
                          <a:pt x="152" y="5372"/>
                          <a:pt x="280" y="5372"/>
                        </a:cubicBezTo>
                        <a:cubicBezTo>
                          <a:pt x="313" y="5372"/>
                          <a:pt x="345" y="5362"/>
                          <a:pt x="370" y="5336"/>
                        </a:cubicBezTo>
                        <a:cubicBezTo>
                          <a:pt x="1647" y="4029"/>
                          <a:pt x="3258" y="3239"/>
                          <a:pt x="4930" y="2783"/>
                        </a:cubicBezTo>
                        <a:cubicBezTo>
                          <a:pt x="5849" y="2549"/>
                          <a:pt x="6778" y="2435"/>
                          <a:pt x="7681" y="2435"/>
                        </a:cubicBezTo>
                        <a:cubicBezTo>
                          <a:pt x="8419" y="2435"/>
                          <a:pt x="9140" y="2511"/>
                          <a:pt x="9823" y="2662"/>
                        </a:cubicBezTo>
                        <a:cubicBezTo>
                          <a:pt x="9872" y="2674"/>
                          <a:pt x="9919" y="2680"/>
                          <a:pt x="9966" y="2680"/>
                        </a:cubicBezTo>
                        <a:cubicBezTo>
                          <a:pt x="10926" y="2680"/>
                          <a:pt x="11578" y="133"/>
                          <a:pt x="10158" y="17"/>
                        </a:cubicBezTo>
                        <a:cubicBezTo>
                          <a:pt x="9966" y="6"/>
                          <a:pt x="9774" y="0"/>
                          <a:pt x="95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5" name="Google Shape;1805;p11"/>
                  <p:cNvSpPr/>
                  <p:nvPr/>
                </p:nvSpPr>
                <p:spPr>
                  <a:xfrm>
                    <a:off x="789025" y="1324225"/>
                    <a:ext cx="491750" cy="1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4872" extrusionOk="0">
                        <a:moveTo>
                          <a:pt x="4780" y="1"/>
                        </a:moveTo>
                        <a:cubicBezTo>
                          <a:pt x="3266" y="1"/>
                          <a:pt x="1760" y="81"/>
                          <a:pt x="274" y="235"/>
                        </a:cubicBezTo>
                        <a:cubicBezTo>
                          <a:pt x="1" y="296"/>
                          <a:pt x="31" y="600"/>
                          <a:pt x="274" y="600"/>
                        </a:cubicBezTo>
                        <a:cubicBezTo>
                          <a:pt x="6110" y="691"/>
                          <a:pt x="11825" y="2272"/>
                          <a:pt x="16962" y="4704"/>
                        </a:cubicBezTo>
                        <a:cubicBezTo>
                          <a:pt x="17195" y="4820"/>
                          <a:pt x="17421" y="4872"/>
                          <a:pt x="17631" y="4872"/>
                        </a:cubicBezTo>
                        <a:cubicBezTo>
                          <a:pt x="18953" y="4872"/>
                          <a:pt x="19669" y="2836"/>
                          <a:pt x="17965" y="2181"/>
                        </a:cubicBezTo>
                        <a:cubicBezTo>
                          <a:pt x="13705" y="685"/>
                          <a:pt x="9210" y="1"/>
                          <a:pt x="478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>
                    <a:off x="981525" y="1249500"/>
                    <a:ext cx="328025" cy="18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21" h="7259" extrusionOk="0">
                        <a:moveTo>
                          <a:pt x="263" y="0"/>
                        </a:moveTo>
                        <a:cubicBezTo>
                          <a:pt x="73" y="0"/>
                          <a:pt x="1" y="250"/>
                          <a:pt x="173" y="337"/>
                        </a:cubicBezTo>
                        <a:cubicBezTo>
                          <a:pt x="3942" y="2161"/>
                          <a:pt x="7347" y="4531"/>
                          <a:pt x="10538" y="7085"/>
                        </a:cubicBezTo>
                        <a:cubicBezTo>
                          <a:pt x="10691" y="7206"/>
                          <a:pt x="10858" y="7258"/>
                          <a:pt x="11029" y="7258"/>
                        </a:cubicBezTo>
                        <a:cubicBezTo>
                          <a:pt x="12018" y="7258"/>
                          <a:pt x="13121" y="5483"/>
                          <a:pt x="12058" y="4835"/>
                        </a:cubicBezTo>
                        <a:cubicBezTo>
                          <a:pt x="8350" y="2677"/>
                          <a:pt x="4307" y="1157"/>
                          <a:pt x="295" y="2"/>
                        </a:cubicBezTo>
                        <a:cubicBezTo>
                          <a:pt x="284" y="1"/>
                          <a:pt x="273" y="0"/>
                          <a:pt x="2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>
                    <a:off x="973500" y="1174075"/>
                    <a:ext cx="356800" cy="2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2" h="9592" extrusionOk="0">
                        <a:moveTo>
                          <a:pt x="284" y="1"/>
                        </a:moveTo>
                        <a:cubicBezTo>
                          <a:pt x="125" y="1"/>
                          <a:pt x="1" y="206"/>
                          <a:pt x="190" y="314"/>
                        </a:cubicBezTo>
                        <a:cubicBezTo>
                          <a:pt x="4263" y="2959"/>
                          <a:pt x="7972" y="6059"/>
                          <a:pt x="11437" y="9281"/>
                        </a:cubicBezTo>
                        <a:cubicBezTo>
                          <a:pt x="11667" y="9499"/>
                          <a:pt x="11924" y="9591"/>
                          <a:pt x="12180" y="9591"/>
                        </a:cubicBezTo>
                        <a:cubicBezTo>
                          <a:pt x="13242" y="9591"/>
                          <a:pt x="14272" y="7998"/>
                          <a:pt x="13169" y="7214"/>
                        </a:cubicBezTo>
                        <a:cubicBezTo>
                          <a:pt x="9157" y="4326"/>
                          <a:pt x="4780" y="1986"/>
                          <a:pt x="342" y="10"/>
                        </a:cubicBezTo>
                        <a:cubicBezTo>
                          <a:pt x="323" y="4"/>
                          <a:pt x="303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>
                    <a:off x="1137400" y="950450"/>
                    <a:ext cx="180600" cy="46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4" h="18448" extrusionOk="0">
                        <a:moveTo>
                          <a:pt x="181" y="1"/>
                        </a:moveTo>
                        <a:cubicBezTo>
                          <a:pt x="89" y="1"/>
                          <a:pt x="0" y="78"/>
                          <a:pt x="18" y="232"/>
                        </a:cubicBezTo>
                        <a:cubicBezTo>
                          <a:pt x="990" y="6007"/>
                          <a:pt x="2267" y="11812"/>
                          <a:pt x="4151" y="17436"/>
                        </a:cubicBezTo>
                        <a:cubicBezTo>
                          <a:pt x="4409" y="18152"/>
                          <a:pt x="4934" y="18448"/>
                          <a:pt x="5454" y="18448"/>
                        </a:cubicBezTo>
                        <a:cubicBezTo>
                          <a:pt x="6346" y="18448"/>
                          <a:pt x="7223" y="17577"/>
                          <a:pt x="6705" y="16463"/>
                        </a:cubicBezTo>
                        <a:cubicBezTo>
                          <a:pt x="4273" y="11174"/>
                          <a:pt x="2024" y="5764"/>
                          <a:pt x="352" y="141"/>
                        </a:cubicBezTo>
                        <a:cubicBezTo>
                          <a:pt x="325" y="48"/>
                          <a:pt x="25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>
                    <a:off x="1214125" y="977300"/>
                    <a:ext cx="139375" cy="45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8034" extrusionOk="0">
                        <a:moveTo>
                          <a:pt x="191" y="0"/>
                        </a:moveTo>
                        <a:cubicBezTo>
                          <a:pt x="96" y="0"/>
                          <a:pt x="1" y="80"/>
                          <a:pt x="18" y="222"/>
                        </a:cubicBezTo>
                        <a:cubicBezTo>
                          <a:pt x="930" y="5754"/>
                          <a:pt x="1660" y="11346"/>
                          <a:pt x="2633" y="16848"/>
                        </a:cubicBezTo>
                        <a:cubicBezTo>
                          <a:pt x="2761" y="17673"/>
                          <a:pt x="3349" y="18033"/>
                          <a:pt x="3945" y="18033"/>
                        </a:cubicBezTo>
                        <a:cubicBezTo>
                          <a:pt x="4753" y="18033"/>
                          <a:pt x="5575" y="17369"/>
                          <a:pt x="5277" y="16301"/>
                        </a:cubicBezTo>
                        <a:cubicBezTo>
                          <a:pt x="3696" y="10890"/>
                          <a:pt x="1964" y="5541"/>
                          <a:pt x="353" y="130"/>
                        </a:cubicBezTo>
                        <a:cubicBezTo>
                          <a:pt x="327" y="41"/>
                          <a:pt x="26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>
                    <a:off x="1288100" y="1008875"/>
                    <a:ext cx="84550" cy="41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" h="16459" extrusionOk="0">
                        <a:moveTo>
                          <a:pt x="210" y="1"/>
                        </a:moveTo>
                        <a:cubicBezTo>
                          <a:pt x="104" y="1"/>
                          <a:pt x="0" y="91"/>
                          <a:pt x="38" y="205"/>
                        </a:cubicBezTo>
                        <a:cubicBezTo>
                          <a:pt x="1011" y="5129"/>
                          <a:pt x="1102" y="10205"/>
                          <a:pt x="677" y="15099"/>
                        </a:cubicBezTo>
                        <a:cubicBezTo>
                          <a:pt x="581" y="15974"/>
                          <a:pt x="1328" y="16458"/>
                          <a:pt x="2061" y="16458"/>
                        </a:cubicBezTo>
                        <a:cubicBezTo>
                          <a:pt x="2727" y="16458"/>
                          <a:pt x="3382" y="16058"/>
                          <a:pt x="3382" y="15190"/>
                        </a:cubicBezTo>
                        <a:cubicBezTo>
                          <a:pt x="3230" y="9962"/>
                          <a:pt x="2044" y="4886"/>
                          <a:pt x="373" y="114"/>
                        </a:cubicBezTo>
                        <a:cubicBezTo>
                          <a:pt x="338" y="34"/>
                          <a:pt x="274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>
                    <a:off x="1308525" y="1001450"/>
                    <a:ext cx="276000" cy="3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0" h="15198" extrusionOk="0">
                        <a:moveTo>
                          <a:pt x="10802" y="1"/>
                        </a:moveTo>
                        <a:cubicBezTo>
                          <a:pt x="10749" y="1"/>
                          <a:pt x="10695" y="23"/>
                          <a:pt x="10650" y="76"/>
                        </a:cubicBezTo>
                        <a:cubicBezTo>
                          <a:pt x="7367" y="4423"/>
                          <a:pt x="3963" y="8678"/>
                          <a:pt x="771" y="12994"/>
                        </a:cubicBezTo>
                        <a:cubicBezTo>
                          <a:pt x="0" y="14066"/>
                          <a:pt x="981" y="15197"/>
                          <a:pt x="1956" y="15197"/>
                        </a:cubicBezTo>
                        <a:cubicBezTo>
                          <a:pt x="2365" y="15197"/>
                          <a:pt x="2773" y="14999"/>
                          <a:pt x="3051" y="14514"/>
                        </a:cubicBezTo>
                        <a:cubicBezTo>
                          <a:pt x="5787" y="9864"/>
                          <a:pt x="8279" y="5031"/>
                          <a:pt x="10954" y="259"/>
                        </a:cubicBezTo>
                        <a:cubicBezTo>
                          <a:pt x="11040" y="130"/>
                          <a:pt x="10928" y="1"/>
                          <a:pt x="108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>
                    <a:off x="1296875" y="1110600"/>
                    <a:ext cx="319475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9" h="13014" extrusionOk="0">
                        <a:moveTo>
                          <a:pt x="12553" y="0"/>
                        </a:moveTo>
                        <a:cubicBezTo>
                          <a:pt x="12504" y="0"/>
                          <a:pt x="12448" y="17"/>
                          <a:pt x="12393" y="57"/>
                        </a:cubicBezTo>
                        <a:cubicBezTo>
                          <a:pt x="8654" y="3613"/>
                          <a:pt x="4733" y="7109"/>
                          <a:pt x="994" y="10726"/>
                        </a:cubicBezTo>
                        <a:cubicBezTo>
                          <a:pt x="1" y="11650"/>
                          <a:pt x="1009" y="13013"/>
                          <a:pt x="2044" y="13013"/>
                        </a:cubicBezTo>
                        <a:cubicBezTo>
                          <a:pt x="2371" y="13013"/>
                          <a:pt x="2700" y="12878"/>
                          <a:pt x="2970" y="12549"/>
                        </a:cubicBezTo>
                        <a:cubicBezTo>
                          <a:pt x="6283" y="8537"/>
                          <a:pt x="9383" y="4343"/>
                          <a:pt x="12666" y="270"/>
                        </a:cubicBezTo>
                        <a:cubicBezTo>
                          <a:pt x="12778" y="135"/>
                          <a:pt x="12692" y="0"/>
                          <a:pt x="1255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>
                    <a:off x="1281425" y="1174950"/>
                    <a:ext cx="353375" cy="2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10458" extrusionOk="0">
                        <a:moveTo>
                          <a:pt x="13896" y="0"/>
                        </a:moveTo>
                        <a:cubicBezTo>
                          <a:pt x="13857" y="0"/>
                          <a:pt x="13815" y="11"/>
                          <a:pt x="13771" y="36"/>
                        </a:cubicBezTo>
                        <a:cubicBezTo>
                          <a:pt x="9758" y="2954"/>
                          <a:pt x="5442" y="5507"/>
                          <a:pt x="1217" y="7939"/>
                        </a:cubicBezTo>
                        <a:cubicBezTo>
                          <a:pt x="1" y="8649"/>
                          <a:pt x="876" y="10457"/>
                          <a:pt x="2029" y="10457"/>
                        </a:cubicBezTo>
                        <a:cubicBezTo>
                          <a:pt x="2259" y="10457"/>
                          <a:pt x="2500" y="10385"/>
                          <a:pt x="2737" y="10219"/>
                        </a:cubicBezTo>
                        <a:cubicBezTo>
                          <a:pt x="6749" y="7209"/>
                          <a:pt x="10427" y="3775"/>
                          <a:pt x="14014" y="279"/>
                        </a:cubicBezTo>
                        <a:cubicBezTo>
                          <a:pt x="14134" y="159"/>
                          <a:pt x="14045" y="0"/>
                          <a:pt x="138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>
                    <a:off x="1290625" y="1350725"/>
                    <a:ext cx="465300" cy="8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12" h="3518" extrusionOk="0">
                        <a:moveTo>
                          <a:pt x="9241" y="0"/>
                        </a:moveTo>
                        <a:cubicBezTo>
                          <a:pt x="6729" y="0"/>
                          <a:pt x="4200" y="260"/>
                          <a:pt x="1700" y="817"/>
                        </a:cubicBezTo>
                        <a:cubicBezTo>
                          <a:pt x="1" y="1228"/>
                          <a:pt x="600" y="3518"/>
                          <a:pt x="1960" y="3518"/>
                        </a:cubicBezTo>
                        <a:cubicBezTo>
                          <a:pt x="2108" y="3518"/>
                          <a:pt x="2266" y="3490"/>
                          <a:pt x="2430" y="3431"/>
                        </a:cubicBezTo>
                        <a:cubicBezTo>
                          <a:pt x="6379" y="2082"/>
                          <a:pt x="10615" y="1287"/>
                          <a:pt x="14926" y="1287"/>
                        </a:cubicBezTo>
                        <a:cubicBezTo>
                          <a:pt x="16056" y="1287"/>
                          <a:pt x="17190" y="1341"/>
                          <a:pt x="18327" y="1455"/>
                        </a:cubicBezTo>
                        <a:cubicBezTo>
                          <a:pt x="18343" y="1460"/>
                          <a:pt x="18359" y="1462"/>
                          <a:pt x="18373" y="1462"/>
                        </a:cubicBezTo>
                        <a:cubicBezTo>
                          <a:pt x="18551" y="1462"/>
                          <a:pt x="18612" y="1149"/>
                          <a:pt x="18387" y="1121"/>
                        </a:cubicBezTo>
                        <a:cubicBezTo>
                          <a:pt x="15429" y="398"/>
                          <a:pt x="12349" y="0"/>
                          <a:pt x="924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>
                    <a:off x="1303125" y="1429000"/>
                    <a:ext cx="401400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6" h="2750" extrusionOk="0">
                        <a:moveTo>
                          <a:pt x="2982" y="1"/>
                        </a:moveTo>
                        <a:cubicBezTo>
                          <a:pt x="2530" y="1"/>
                          <a:pt x="2078" y="9"/>
                          <a:pt x="1626" y="26"/>
                        </a:cubicBezTo>
                        <a:cubicBezTo>
                          <a:pt x="1" y="113"/>
                          <a:pt x="343" y="2750"/>
                          <a:pt x="1700" y="2750"/>
                        </a:cubicBezTo>
                        <a:cubicBezTo>
                          <a:pt x="1764" y="2750"/>
                          <a:pt x="1831" y="2744"/>
                          <a:pt x="1899" y="2731"/>
                        </a:cubicBezTo>
                        <a:cubicBezTo>
                          <a:pt x="4643" y="2271"/>
                          <a:pt x="7453" y="2000"/>
                          <a:pt x="10277" y="2000"/>
                        </a:cubicBezTo>
                        <a:cubicBezTo>
                          <a:pt x="12114" y="2000"/>
                          <a:pt x="13957" y="2115"/>
                          <a:pt x="15790" y="2367"/>
                        </a:cubicBezTo>
                        <a:cubicBezTo>
                          <a:pt x="15799" y="2368"/>
                          <a:pt x="15807" y="2369"/>
                          <a:pt x="15815" y="2369"/>
                        </a:cubicBezTo>
                        <a:cubicBezTo>
                          <a:pt x="15981" y="2369"/>
                          <a:pt x="16055" y="2089"/>
                          <a:pt x="15881" y="2002"/>
                        </a:cubicBezTo>
                        <a:cubicBezTo>
                          <a:pt x="11774" y="789"/>
                          <a:pt x="7391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>
                    <a:off x="1295700" y="1386875"/>
                    <a:ext cx="344450" cy="7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8" h="2990" extrusionOk="0">
                        <a:moveTo>
                          <a:pt x="5512" y="0"/>
                        </a:moveTo>
                        <a:cubicBezTo>
                          <a:pt x="4114" y="0"/>
                          <a:pt x="2711" y="88"/>
                          <a:pt x="1315" y="283"/>
                        </a:cubicBezTo>
                        <a:cubicBezTo>
                          <a:pt x="0" y="454"/>
                          <a:pt x="566" y="2990"/>
                          <a:pt x="1674" y="2990"/>
                        </a:cubicBezTo>
                        <a:cubicBezTo>
                          <a:pt x="1745" y="2990"/>
                          <a:pt x="1818" y="2979"/>
                          <a:pt x="1892" y="2957"/>
                        </a:cubicBezTo>
                        <a:cubicBezTo>
                          <a:pt x="5462" y="1933"/>
                          <a:pt x="9256" y="1191"/>
                          <a:pt x="13113" y="1191"/>
                        </a:cubicBezTo>
                        <a:cubicBezTo>
                          <a:pt x="13264" y="1191"/>
                          <a:pt x="13414" y="1192"/>
                          <a:pt x="13564" y="1194"/>
                        </a:cubicBezTo>
                        <a:cubicBezTo>
                          <a:pt x="13747" y="1194"/>
                          <a:pt x="13777" y="891"/>
                          <a:pt x="13595" y="860"/>
                        </a:cubicBezTo>
                        <a:cubicBezTo>
                          <a:pt x="10978" y="337"/>
                          <a:pt x="8254" y="0"/>
                          <a:pt x="55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>
                    <a:off x="1275475" y="1444025"/>
                    <a:ext cx="345175" cy="1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7" h="4275" extrusionOk="0">
                        <a:moveTo>
                          <a:pt x="1388" y="1"/>
                        </a:moveTo>
                        <a:cubicBezTo>
                          <a:pt x="0" y="1"/>
                          <a:pt x="132" y="2712"/>
                          <a:pt x="1375" y="2712"/>
                        </a:cubicBezTo>
                        <a:cubicBezTo>
                          <a:pt x="1401" y="2712"/>
                          <a:pt x="1428" y="2710"/>
                          <a:pt x="1455" y="2708"/>
                        </a:cubicBezTo>
                        <a:cubicBezTo>
                          <a:pt x="2229" y="2655"/>
                          <a:pt x="3009" y="2627"/>
                          <a:pt x="3793" y="2627"/>
                        </a:cubicBezTo>
                        <a:cubicBezTo>
                          <a:pt x="7046" y="2627"/>
                          <a:pt x="10363" y="3107"/>
                          <a:pt x="13522" y="4258"/>
                        </a:cubicBezTo>
                        <a:cubicBezTo>
                          <a:pt x="13546" y="4270"/>
                          <a:pt x="13568" y="4275"/>
                          <a:pt x="13589" y="4275"/>
                        </a:cubicBezTo>
                        <a:cubicBezTo>
                          <a:pt x="13731" y="4275"/>
                          <a:pt x="13807" y="4034"/>
                          <a:pt x="13674" y="3954"/>
                        </a:cubicBezTo>
                        <a:cubicBezTo>
                          <a:pt x="10027" y="1826"/>
                          <a:pt x="5863" y="307"/>
                          <a:pt x="1455" y="3"/>
                        </a:cubicBezTo>
                        <a:cubicBezTo>
                          <a:pt x="1432" y="1"/>
                          <a:pt x="1410" y="1"/>
                          <a:pt x="138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>
                    <a:off x="1137825" y="1157600"/>
                    <a:ext cx="342175" cy="38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7" h="15488" extrusionOk="0">
                        <a:moveTo>
                          <a:pt x="5745" y="1"/>
                        </a:moveTo>
                        <a:cubicBezTo>
                          <a:pt x="5350" y="1"/>
                          <a:pt x="5168" y="487"/>
                          <a:pt x="5137" y="912"/>
                        </a:cubicBezTo>
                        <a:cubicBezTo>
                          <a:pt x="4961" y="2049"/>
                          <a:pt x="5036" y="3207"/>
                          <a:pt x="5363" y="4281"/>
                        </a:cubicBezTo>
                        <a:lnTo>
                          <a:pt x="5363" y="4281"/>
                        </a:lnTo>
                        <a:cubicBezTo>
                          <a:pt x="4935" y="3111"/>
                          <a:pt x="4601" y="2360"/>
                          <a:pt x="4134" y="1764"/>
                        </a:cubicBezTo>
                        <a:cubicBezTo>
                          <a:pt x="3967" y="1456"/>
                          <a:pt x="3722" y="1148"/>
                          <a:pt x="3423" y="1148"/>
                        </a:cubicBezTo>
                        <a:cubicBezTo>
                          <a:pt x="3397" y="1148"/>
                          <a:pt x="3371" y="1151"/>
                          <a:pt x="3344" y="1156"/>
                        </a:cubicBezTo>
                        <a:cubicBezTo>
                          <a:pt x="3070" y="1247"/>
                          <a:pt x="2919" y="1551"/>
                          <a:pt x="2919" y="1855"/>
                        </a:cubicBezTo>
                        <a:cubicBezTo>
                          <a:pt x="2919" y="2159"/>
                          <a:pt x="3040" y="2432"/>
                          <a:pt x="3162" y="2675"/>
                        </a:cubicBezTo>
                        <a:cubicBezTo>
                          <a:pt x="3461" y="3333"/>
                          <a:pt x="3773" y="3965"/>
                          <a:pt x="4124" y="4571"/>
                        </a:cubicBezTo>
                        <a:lnTo>
                          <a:pt x="4124" y="4571"/>
                        </a:lnTo>
                        <a:cubicBezTo>
                          <a:pt x="3603" y="3801"/>
                          <a:pt x="3117" y="3284"/>
                          <a:pt x="2402" y="2949"/>
                        </a:cubicBezTo>
                        <a:cubicBezTo>
                          <a:pt x="2253" y="2888"/>
                          <a:pt x="2091" y="2857"/>
                          <a:pt x="1931" y="2857"/>
                        </a:cubicBezTo>
                        <a:cubicBezTo>
                          <a:pt x="1535" y="2857"/>
                          <a:pt x="1146" y="3046"/>
                          <a:pt x="973" y="3435"/>
                        </a:cubicBezTo>
                        <a:cubicBezTo>
                          <a:pt x="791" y="3952"/>
                          <a:pt x="1034" y="4499"/>
                          <a:pt x="1277" y="4925"/>
                        </a:cubicBezTo>
                        <a:cubicBezTo>
                          <a:pt x="1885" y="5806"/>
                          <a:pt x="2797" y="6384"/>
                          <a:pt x="3678" y="6931"/>
                        </a:cubicBezTo>
                        <a:cubicBezTo>
                          <a:pt x="3206" y="6817"/>
                          <a:pt x="2726" y="6755"/>
                          <a:pt x="2255" y="6755"/>
                        </a:cubicBezTo>
                        <a:cubicBezTo>
                          <a:pt x="1846" y="6755"/>
                          <a:pt x="1446" y="6802"/>
                          <a:pt x="1064" y="6900"/>
                        </a:cubicBezTo>
                        <a:cubicBezTo>
                          <a:pt x="730" y="6992"/>
                          <a:pt x="365" y="7144"/>
                          <a:pt x="213" y="7448"/>
                        </a:cubicBezTo>
                        <a:cubicBezTo>
                          <a:pt x="1" y="7934"/>
                          <a:pt x="274" y="8572"/>
                          <a:pt x="730" y="8815"/>
                        </a:cubicBezTo>
                        <a:cubicBezTo>
                          <a:pt x="1124" y="9030"/>
                          <a:pt x="1740" y="9150"/>
                          <a:pt x="2366" y="9150"/>
                        </a:cubicBezTo>
                        <a:cubicBezTo>
                          <a:pt x="2771" y="9150"/>
                          <a:pt x="3179" y="9100"/>
                          <a:pt x="3535" y="8993"/>
                        </a:cubicBezTo>
                        <a:lnTo>
                          <a:pt x="3535" y="8993"/>
                        </a:lnTo>
                        <a:cubicBezTo>
                          <a:pt x="2566" y="9313"/>
                          <a:pt x="1720" y="10059"/>
                          <a:pt x="1247" y="11065"/>
                        </a:cubicBezTo>
                        <a:cubicBezTo>
                          <a:pt x="1095" y="11399"/>
                          <a:pt x="973" y="11764"/>
                          <a:pt x="1095" y="12098"/>
                        </a:cubicBezTo>
                        <a:cubicBezTo>
                          <a:pt x="1216" y="12487"/>
                          <a:pt x="1610" y="12682"/>
                          <a:pt x="1981" y="12682"/>
                        </a:cubicBezTo>
                        <a:cubicBezTo>
                          <a:pt x="2074" y="12682"/>
                          <a:pt x="2165" y="12669"/>
                          <a:pt x="2250" y="12645"/>
                        </a:cubicBezTo>
                        <a:cubicBezTo>
                          <a:pt x="2645" y="12493"/>
                          <a:pt x="3830" y="11642"/>
                          <a:pt x="4438" y="10973"/>
                        </a:cubicBezTo>
                        <a:lnTo>
                          <a:pt x="4438" y="10973"/>
                        </a:lnTo>
                        <a:cubicBezTo>
                          <a:pt x="4104" y="11824"/>
                          <a:pt x="3800" y="12676"/>
                          <a:pt x="3952" y="13587"/>
                        </a:cubicBezTo>
                        <a:cubicBezTo>
                          <a:pt x="4078" y="14318"/>
                          <a:pt x="4705" y="14986"/>
                          <a:pt x="5348" y="14986"/>
                        </a:cubicBezTo>
                        <a:cubicBezTo>
                          <a:pt x="5481" y="14986"/>
                          <a:pt x="5615" y="14957"/>
                          <a:pt x="5745" y="14894"/>
                        </a:cubicBezTo>
                        <a:cubicBezTo>
                          <a:pt x="6292" y="14590"/>
                          <a:pt x="6505" y="13800"/>
                          <a:pt x="6505" y="13101"/>
                        </a:cubicBezTo>
                        <a:cubicBezTo>
                          <a:pt x="6505" y="12432"/>
                          <a:pt x="6353" y="11703"/>
                          <a:pt x="6505" y="11004"/>
                        </a:cubicBezTo>
                        <a:cubicBezTo>
                          <a:pt x="6505" y="12311"/>
                          <a:pt x="6870" y="13557"/>
                          <a:pt x="7569" y="14590"/>
                        </a:cubicBezTo>
                        <a:cubicBezTo>
                          <a:pt x="7782" y="14925"/>
                          <a:pt x="8055" y="15259"/>
                          <a:pt x="8420" y="15411"/>
                        </a:cubicBezTo>
                        <a:cubicBezTo>
                          <a:pt x="8549" y="15461"/>
                          <a:pt x="8685" y="15488"/>
                          <a:pt x="8816" y="15488"/>
                        </a:cubicBezTo>
                        <a:cubicBezTo>
                          <a:pt x="9087" y="15488"/>
                          <a:pt x="9341" y="15373"/>
                          <a:pt x="9484" y="15107"/>
                        </a:cubicBezTo>
                        <a:cubicBezTo>
                          <a:pt x="9727" y="14742"/>
                          <a:pt x="9606" y="14195"/>
                          <a:pt x="9484" y="13800"/>
                        </a:cubicBezTo>
                        <a:cubicBezTo>
                          <a:pt x="9237" y="12861"/>
                          <a:pt x="8950" y="11963"/>
                          <a:pt x="8590" y="11088"/>
                        </a:cubicBezTo>
                        <a:lnTo>
                          <a:pt x="8590" y="11088"/>
                        </a:lnTo>
                        <a:cubicBezTo>
                          <a:pt x="9010" y="11879"/>
                          <a:pt x="9674" y="12522"/>
                          <a:pt x="10457" y="12888"/>
                        </a:cubicBezTo>
                        <a:cubicBezTo>
                          <a:pt x="10684" y="12982"/>
                          <a:pt x="10952" y="13052"/>
                          <a:pt x="11205" y="13052"/>
                        </a:cubicBezTo>
                        <a:cubicBezTo>
                          <a:pt x="11527" y="13052"/>
                          <a:pt x="11823" y="12938"/>
                          <a:pt x="11976" y="12615"/>
                        </a:cubicBezTo>
                        <a:cubicBezTo>
                          <a:pt x="12159" y="12220"/>
                          <a:pt x="12007" y="11764"/>
                          <a:pt x="11855" y="11399"/>
                        </a:cubicBezTo>
                        <a:cubicBezTo>
                          <a:pt x="11369" y="10335"/>
                          <a:pt x="10669" y="9332"/>
                          <a:pt x="9788" y="8633"/>
                        </a:cubicBezTo>
                        <a:lnTo>
                          <a:pt x="9788" y="8633"/>
                        </a:lnTo>
                        <a:cubicBezTo>
                          <a:pt x="10530" y="8816"/>
                          <a:pt x="11182" y="8902"/>
                          <a:pt x="11720" y="8902"/>
                        </a:cubicBezTo>
                        <a:cubicBezTo>
                          <a:pt x="13054" y="8902"/>
                          <a:pt x="13686" y="8375"/>
                          <a:pt x="13253" y="7508"/>
                        </a:cubicBezTo>
                        <a:cubicBezTo>
                          <a:pt x="13131" y="7265"/>
                          <a:pt x="12828" y="7083"/>
                          <a:pt x="12584" y="6992"/>
                        </a:cubicBezTo>
                        <a:cubicBezTo>
                          <a:pt x="11828" y="6652"/>
                          <a:pt x="10981" y="6492"/>
                          <a:pt x="10160" y="6492"/>
                        </a:cubicBezTo>
                        <a:cubicBezTo>
                          <a:pt x="10025" y="6492"/>
                          <a:pt x="9891" y="6497"/>
                          <a:pt x="9758" y="6505"/>
                        </a:cubicBezTo>
                        <a:cubicBezTo>
                          <a:pt x="10700" y="6262"/>
                          <a:pt x="11612" y="5685"/>
                          <a:pt x="12220" y="4803"/>
                        </a:cubicBezTo>
                        <a:cubicBezTo>
                          <a:pt x="12493" y="4408"/>
                          <a:pt x="12706" y="3800"/>
                          <a:pt x="12372" y="3435"/>
                        </a:cubicBezTo>
                        <a:cubicBezTo>
                          <a:pt x="12265" y="3314"/>
                          <a:pt x="12106" y="3268"/>
                          <a:pt x="11935" y="3268"/>
                        </a:cubicBezTo>
                        <a:cubicBezTo>
                          <a:pt x="11764" y="3268"/>
                          <a:pt x="11581" y="3314"/>
                          <a:pt x="11429" y="3375"/>
                        </a:cubicBezTo>
                        <a:cubicBezTo>
                          <a:pt x="10487" y="3739"/>
                          <a:pt x="9575" y="4408"/>
                          <a:pt x="8876" y="5229"/>
                        </a:cubicBezTo>
                        <a:cubicBezTo>
                          <a:pt x="9393" y="4226"/>
                          <a:pt x="9727" y="3101"/>
                          <a:pt x="9849" y="1916"/>
                        </a:cubicBezTo>
                        <a:cubicBezTo>
                          <a:pt x="9879" y="1520"/>
                          <a:pt x="9849" y="1004"/>
                          <a:pt x="9545" y="791"/>
                        </a:cubicBezTo>
                        <a:cubicBezTo>
                          <a:pt x="9446" y="717"/>
                          <a:pt x="9340" y="685"/>
                          <a:pt x="9232" y="685"/>
                        </a:cubicBezTo>
                        <a:cubicBezTo>
                          <a:pt x="8943" y="685"/>
                          <a:pt x="8641" y="912"/>
                          <a:pt x="8420" y="1156"/>
                        </a:cubicBezTo>
                        <a:cubicBezTo>
                          <a:pt x="7630" y="2098"/>
                          <a:pt x="7144" y="3344"/>
                          <a:pt x="7022" y="4590"/>
                        </a:cubicBezTo>
                        <a:cubicBezTo>
                          <a:pt x="6900" y="3344"/>
                          <a:pt x="6718" y="2098"/>
                          <a:pt x="6414" y="852"/>
                        </a:cubicBezTo>
                        <a:cubicBezTo>
                          <a:pt x="6292" y="457"/>
                          <a:pt x="6110" y="1"/>
                          <a:pt x="57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>
                    <a:off x="1239650" y="1283750"/>
                    <a:ext cx="136800" cy="13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5597" extrusionOk="0">
                        <a:moveTo>
                          <a:pt x="2249" y="0"/>
                        </a:moveTo>
                        <a:cubicBezTo>
                          <a:pt x="2111" y="0"/>
                          <a:pt x="1974" y="32"/>
                          <a:pt x="1855" y="91"/>
                        </a:cubicBezTo>
                        <a:cubicBezTo>
                          <a:pt x="1520" y="243"/>
                          <a:pt x="1277" y="608"/>
                          <a:pt x="1277" y="1034"/>
                        </a:cubicBezTo>
                        <a:cubicBezTo>
                          <a:pt x="791" y="1095"/>
                          <a:pt x="304" y="1520"/>
                          <a:pt x="153" y="2067"/>
                        </a:cubicBezTo>
                        <a:cubicBezTo>
                          <a:pt x="1" y="2584"/>
                          <a:pt x="92" y="3222"/>
                          <a:pt x="487" y="3648"/>
                        </a:cubicBezTo>
                        <a:cubicBezTo>
                          <a:pt x="304" y="4225"/>
                          <a:pt x="487" y="4894"/>
                          <a:pt x="943" y="5259"/>
                        </a:cubicBezTo>
                        <a:cubicBezTo>
                          <a:pt x="1161" y="5419"/>
                          <a:pt x="1422" y="5502"/>
                          <a:pt x="1680" y="5502"/>
                        </a:cubicBezTo>
                        <a:cubicBezTo>
                          <a:pt x="1962" y="5502"/>
                          <a:pt x="2241" y="5404"/>
                          <a:pt x="2463" y="5198"/>
                        </a:cubicBezTo>
                        <a:cubicBezTo>
                          <a:pt x="2700" y="5455"/>
                          <a:pt x="3028" y="5597"/>
                          <a:pt x="3354" y="5597"/>
                        </a:cubicBezTo>
                        <a:cubicBezTo>
                          <a:pt x="3528" y="5597"/>
                          <a:pt x="3702" y="5556"/>
                          <a:pt x="3861" y="5471"/>
                        </a:cubicBezTo>
                        <a:cubicBezTo>
                          <a:pt x="4317" y="5259"/>
                          <a:pt x="4621" y="4681"/>
                          <a:pt x="4590" y="4104"/>
                        </a:cubicBezTo>
                        <a:cubicBezTo>
                          <a:pt x="5046" y="3830"/>
                          <a:pt x="5381" y="3313"/>
                          <a:pt x="5411" y="2705"/>
                        </a:cubicBezTo>
                        <a:cubicBezTo>
                          <a:pt x="5472" y="2128"/>
                          <a:pt x="5168" y="1520"/>
                          <a:pt x="4712" y="1246"/>
                        </a:cubicBezTo>
                        <a:cubicBezTo>
                          <a:pt x="4712" y="882"/>
                          <a:pt x="4469" y="487"/>
                          <a:pt x="4165" y="335"/>
                        </a:cubicBezTo>
                        <a:cubicBezTo>
                          <a:pt x="3993" y="231"/>
                          <a:pt x="3782" y="196"/>
                          <a:pt x="3521" y="196"/>
                        </a:cubicBezTo>
                        <a:cubicBezTo>
                          <a:pt x="3321" y="196"/>
                          <a:pt x="3091" y="217"/>
                          <a:pt x="2827" y="243"/>
                        </a:cubicBezTo>
                        <a:cubicBezTo>
                          <a:pt x="2679" y="77"/>
                          <a:pt x="2464" y="0"/>
                          <a:pt x="224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20" name="Google Shape;1820;p11"/>
            <p:cNvGrpSpPr/>
            <p:nvPr/>
          </p:nvGrpSpPr>
          <p:grpSpPr>
            <a:xfrm>
              <a:off x="-221260" y="3488395"/>
              <a:ext cx="3215691" cy="2139871"/>
              <a:chOff x="5057765" y="3452157"/>
              <a:chExt cx="3215691" cy="2139871"/>
            </a:xfrm>
          </p:grpSpPr>
          <p:grpSp>
            <p:nvGrpSpPr>
              <p:cNvPr id="1821" name="Google Shape;1821;p11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1822" name="Google Shape;182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9" name="Google Shape;182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0" name="Google Shape;183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1" name="Google Shape;183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2" name="Google Shape;183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3" name="Google Shape;183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4" name="Google Shape;183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5" name="Google Shape;183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6" name="Google Shape;183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7" name="Google Shape;183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38" name="Google Shape;1838;p11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1839" name="Google Shape;1839;p11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11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11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11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11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11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11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11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11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48" name="Google Shape;1848;p11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1849" name="Google Shape;1849;p11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11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1" name="Google Shape;1851;p11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11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11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11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11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1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1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1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1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1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1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1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1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1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1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1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1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1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1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1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1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1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1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1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1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76" name="Google Shape;1876;p11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1877" name="Google Shape;1877;p11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1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11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11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11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11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11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11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11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11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7" name="Google Shape;1887;p11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8" name="Google Shape;1888;p11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9" name="Google Shape;1889;p11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0" name="Google Shape;1890;p11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00" name="Google Shape;1900;p11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1901" name="Google Shape;1901;p11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6" name="Google Shape;1926;p11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7" name="Google Shape;1927;p11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929" name="Google Shape;1929;p11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22133"/>
            <a:ext cx="8768000" cy="20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712000" y="3998181"/>
            <a:ext cx="87680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1645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6296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547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223357" y="275339"/>
            <a:ext cx="12859160" cy="6921327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45368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45368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45368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81152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81152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81152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45368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45368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45368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81152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81152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81152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960000" y="1126400"/>
            <a:ext cx="3015600" cy="21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32968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userDrawn="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509503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261733" y="329534"/>
            <a:ext cx="12489348" cy="6580335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1232967" y="336826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1232967" y="1349700"/>
            <a:ext cx="7408000" cy="1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05087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87266" y="345700"/>
            <a:ext cx="12314881" cy="7110339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73322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968567" y="1610433"/>
            <a:ext cx="4759200" cy="12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968567" y="2885324"/>
            <a:ext cx="368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49445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5376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19"/>
          <p:cNvGrpSpPr/>
          <p:nvPr/>
        </p:nvGrpSpPr>
        <p:grpSpPr>
          <a:xfrm>
            <a:off x="-418633" y="363182"/>
            <a:ext cx="12841377" cy="7153049"/>
            <a:chOff x="-313975" y="272386"/>
            <a:chExt cx="9631033" cy="5364787"/>
          </a:xfrm>
        </p:grpSpPr>
        <p:sp>
          <p:nvSpPr>
            <p:cNvPr id="3044" name="Google Shape;3044;p19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46" name="Google Shape;3046;p19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047" name="Google Shape;3047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49" name="Google Shape;3049;p19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143525" y="2723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7685375" y="38908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54" name="Google Shape;3054;p19"/>
            <p:cNvGrpSpPr/>
            <p:nvPr/>
          </p:nvGrpSpPr>
          <p:grpSpPr>
            <a:xfrm rot="-5400000">
              <a:off x="7707500" y="4027616"/>
              <a:ext cx="1958306" cy="1260808"/>
              <a:chOff x="845275" y="4194775"/>
              <a:chExt cx="1238650" cy="797475"/>
            </a:xfrm>
          </p:grpSpPr>
          <p:sp>
            <p:nvSpPr>
              <p:cNvPr id="3055" name="Google Shape;3055;p19"/>
              <p:cNvSpPr/>
              <p:nvPr/>
            </p:nvSpPr>
            <p:spPr>
              <a:xfrm>
                <a:off x="1684950" y="4600450"/>
                <a:ext cx="398975" cy="349800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3992" extrusionOk="0">
                    <a:moveTo>
                      <a:pt x="8834" y="0"/>
                    </a:moveTo>
                    <a:cubicBezTo>
                      <a:pt x="7828" y="0"/>
                      <a:pt x="6848" y="426"/>
                      <a:pt x="6535" y="1286"/>
                    </a:cubicBezTo>
                    <a:cubicBezTo>
                      <a:pt x="5928" y="2927"/>
                      <a:pt x="6961" y="6392"/>
                      <a:pt x="6961" y="6392"/>
                    </a:cubicBezTo>
                    <a:cubicBezTo>
                      <a:pt x="6961" y="6392"/>
                      <a:pt x="5520" y="2601"/>
                      <a:pt x="3285" y="2601"/>
                    </a:cubicBezTo>
                    <a:cubicBezTo>
                      <a:pt x="3068" y="2601"/>
                      <a:pt x="2845" y="2636"/>
                      <a:pt x="2614" y="2714"/>
                    </a:cubicBezTo>
                    <a:cubicBezTo>
                      <a:pt x="0" y="3596"/>
                      <a:pt x="608" y="5966"/>
                      <a:pt x="1824" y="7152"/>
                    </a:cubicBezTo>
                    <a:cubicBezTo>
                      <a:pt x="2979" y="8368"/>
                      <a:pt x="4742" y="8520"/>
                      <a:pt x="4742" y="8520"/>
                    </a:cubicBezTo>
                    <a:cubicBezTo>
                      <a:pt x="4742" y="8520"/>
                      <a:pt x="1064" y="9067"/>
                      <a:pt x="1642" y="11529"/>
                    </a:cubicBezTo>
                    <a:cubicBezTo>
                      <a:pt x="1989" y="13184"/>
                      <a:pt x="3340" y="13850"/>
                      <a:pt x="4539" y="13850"/>
                    </a:cubicBezTo>
                    <a:cubicBezTo>
                      <a:pt x="5123" y="13850"/>
                      <a:pt x="5671" y="13692"/>
                      <a:pt x="6049" y="13413"/>
                    </a:cubicBezTo>
                    <a:cubicBezTo>
                      <a:pt x="7174" y="12593"/>
                      <a:pt x="7782" y="11286"/>
                      <a:pt x="7782" y="11286"/>
                    </a:cubicBezTo>
                    <a:cubicBezTo>
                      <a:pt x="7782" y="11286"/>
                      <a:pt x="7903" y="13961"/>
                      <a:pt x="10274" y="13991"/>
                    </a:cubicBezTo>
                    <a:cubicBezTo>
                      <a:pt x="10298" y="13991"/>
                      <a:pt x="10321" y="13991"/>
                      <a:pt x="10345" y="13991"/>
                    </a:cubicBezTo>
                    <a:cubicBezTo>
                      <a:pt x="12708" y="13991"/>
                      <a:pt x="14342" y="12488"/>
                      <a:pt x="13861" y="11103"/>
                    </a:cubicBezTo>
                    <a:cubicBezTo>
                      <a:pt x="13375" y="9705"/>
                      <a:pt x="11034" y="9158"/>
                      <a:pt x="11034" y="9158"/>
                    </a:cubicBezTo>
                    <a:cubicBezTo>
                      <a:pt x="11034" y="9158"/>
                      <a:pt x="14347" y="8672"/>
                      <a:pt x="15168" y="7213"/>
                    </a:cubicBezTo>
                    <a:cubicBezTo>
                      <a:pt x="15958" y="5754"/>
                      <a:pt x="15229" y="3565"/>
                      <a:pt x="13861" y="3352"/>
                    </a:cubicBezTo>
                    <a:cubicBezTo>
                      <a:pt x="13791" y="3339"/>
                      <a:pt x="13719" y="3332"/>
                      <a:pt x="13643" y="3332"/>
                    </a:cubicBezTo>
                    <a:cubicBezTo>
                      <a:pt x="12200" y="3332"/>
                      <a:pt x="9757" y="5693"/>
                      <a:pt x="9757" y="5693"/>
                    </a:cubicBezTo>
                    <a:cubicBezTo>
                      <a:pt x="9757" y="5693"/>
                      <a:pt x="12068" y="2714"/>
                      <a:pt x="11216" y="1134"/>
                    </a:cubicBezTo>
                    <a:cubicBezTo>
                      <a:pt x="10759" y="380"/>
                      <a:pt x="9784" y="0"/>
                      <a:pt x="8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1749575" y="4666375"/>
                <a:ext cx="2933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10334" extrusionOk="0">
                    <a:moveTo>
                      <a:pt x="5985" y="0"/>
                    </a:moveTo>
                    <a:cubicBezTo>
                      <a:pt x="5956" y="0"/>
                      <a:pt x="5926" y="24"/>
                      <a:pt x="5896" y="77"/>
                    </a:cubicBezTo>
                    <a:cubicBezTo>
                      <a:pt x="5643" y="470"/>
                      <a:pt x="5650" y="1590"/>
                      <a:pt x="5556" y="1590"/>
                    </a:cubicBezTo>
                    <a:cubicBezTo>
                      <a:pt x="5549" y="1590"/>
                      <a:pt x="5540" y="1583"/>
                      <a:pt x="5531" y="1567"/>
                    </a:cubicBezTo>
                    <a:cubicBezTo>
                      <a:pt x="5464" y="1387"/>
                      <a:pt x="5166" y="762"/>
                      <a:pt x="4952" y="762"/>
                    </a:cubicBezTo>
                    <a:cubicBezTo>
                      <a:pt x="4876" y="762"/>
                      <a:pt x="4811" y="842"/>
                      <a:pt x="4771" y="1050"/>
                    </a:cubicBezTo>
                    <a:cubicBezTo>
                      <a:pt x="4619" y="1901"/>
                      <a:pt x="5531" y="4606"/>
                      <a:pt x="5349" y="4940"/>
                    </a:cubicBezTo>
                    <a:cubicBezTo>
                      <a:pt x="5136" y="5244"/>
                      <a:pt x="4680" y="5275"/>
                      <a:pt x="4680" y="5275"/>
                    </a:cubicBezTo>
                    <a:cubicBezTo>
                      <a:pt x="4680" y="5275"/>
                      <a:pt x="2716" y="1432"/>
                      <a:pt x="1763" y="1432"/>
                    </a:cubicBezTo>
                    <a:cubicBezTo>
                      <a:pt x="1731" y="1432"/>
                      <a:pt x="1700" y="1436"/>
                      <a:pt x="1671" y="1445"/>
                    </a:cubicBezTo>
                    <a:cubicBezTo>
                      <a:pt x="759" y="1719"/>
                      <a:pt x="1792" y="2691"/>
                      <a:pt x="1428" y="2843"/>
                    </a:cubicBezTo>
                    <a:cubicBezTo>
                      <a:pt x="1355" y="2870"/>
                      <a:pt x="1245" y="2877"/>
                      <a:pt x="1118" y="2877"/>
                    </a:cubicBezTo>
                    <a:cubicBezTo>
                      <a:pt x="938" y="2877"/>
                      <a:pt x="724" y="2862"/>
                      <a:pt x="533" y="2862"/>
                    </a:cubicBezTo>
                    <a:cubicBezTo>
                      <a:pt x="239" y="2862"/>
                      <a:pt x="1" y="2899"/>
                      <a:pt x="29" y="3086"/>
                    </a:cubicBezTo>
                    <a:cubicBezTo>
                      <a:pt x="121" y="3451"/>
                      <a:pt x="972" y="3877"/>
                      <a:pt x="972" y="3998"/>
                    </a:cubicBezTo>
                    <a:cubicBezTo>
                      <a:pt x="972" y="4089"/>
                      <a:pt x="455" y="4363"/>
                      <a:pt x="911" y="4636"/>
                    </a:cubicBezTo>
                    <a:cubicBezTo>
                      <a:pt x="1367" y="4940"/>
                      <a:pt x="4558" y="5700"/>
                      <a:pt x="4285" y="5822"/>
                    </a:cubicBezTo>
                    <a:cubicBezTo>
                      <a:pt x="4011" y="5913"/>
                      <a:pt x="637" y="6825"/>
                      <a:pt x="972" y="7129"/>
                    </a:cubicBezTo>
                    <a:cubicBezTo>
                      <a:pt x="1105" y="7289"/>
                      <a:pt x="1339" y="7320"/>
                      <a:pt x="1554" y="7320"/>
                    </a:cubicBezTo>
                    <a:cubicBezTo>
                      <a:pt x="1689" y="7320"/>
                      <a:pt x="1818" y="7308"/>
                      <a:pt x="1908" y="7308"/>
                    </a:cubicBezTo>
                    <a:cubicBezTo>
                      <a:pt x="2000" y="7308"/>
                      <a:pt x="2053" y="7321"/>
                      <a:pt x="2036" y="7372"/>
                    </a:cubicBezTo>
                    <a:cubicBezTo>
                      <a:pt x="2005" y="7524"/>
                      <a:pt x="881" y="9074"/>
                      <a:pt x="1397" y="9074"/>
                    </a:cubicBezTo>
                    <a:cubicBezTo>
                      <a:pt x="1808" y="9074"/>
                      <a:pt x="2201" y="8869"/>
                      <a:pt x="2423" y="8869"/>
                    </a:cubicBezTo>
                    <a:cubicBezTo>
                      <a:pt x="2497" y="8869"/>
                      <a:pt x="2552" y="8892"/>
                      <a:pt x="2583" y="8953"/>
                    </a:cubicBezTo>
                    <a:cubicBezTo>
                      <a:pt x="2679" y="9170"/>
                      <a:pt x="2241" y="9960"/>
                      <a:pt x="2539" y="9960"/>
                    </a:cubicBezTo>
                    <a:cubicBezTo>
                      <a:pt x="2617" y="9960"/>
                      <a:pt x="2746" y="9906"/>
                      <a:pt x="2947" y="9773"/>
                    </a:cubicBezTo>
                    <a:cubicBezTo>
                      <a:pt x="3930" y="9118"/>
                      <a:pt x="5380" y="6974"/>
                      <a:pt x="5495" y="6974"/>
                    </a:cubicBezTo>
                    <a:cubicBezTo>
                      <a:pt x="5498" y="6974"/>
                      <a:pt x="5499" y="6975"/>
                      <a:pt x="5501" y="6977"/>
                    </a:cubicBezTo>
                    <a:cubicBezTo>
                      <a:pt x="5590" y="7095"/>
                      <a:pt x="5621" y="9810"/>
                      <a:pt x="6156" y="9810"/>
                    </a:cubicBezTo>
                    <a:cubicBezTo>
                      <a:pt x="6170" y="9810"/>
                      <a:pt x="6185" y="9808"/>
                      <a:pt x="6200" y="9804"/>
                    </a:cubicBezTo>
                    <a:cubicBezTo>
                      <a:pt x="6651" y="9653"/>
                      <a:pt x="6937" y="9151"/>
                      <a:pt x="7109" y="9151"/>
                    </a:cubicBezTo>
                    <a:cubicBezTo>
                      <a:pt x="7145" y="9151"/>
                      <a:pt x="7176" y="9173"/>
                      <a:pt x="7203" y="9226"/>
                    </a:cubicBezTo>
                    <a:cubicBezTo>
                      <a:pt x="7326" y="9472"/>
                      <a:pt x="8144" y="10333"/>
                      <a:pt x="8501" y="10333"/>
                    </a:cubicBezTo>
                    <a:cubicBezTo>
                      <a:pt x="8586" y="10333"/>
                      <a:pt x="8644" y="10285"/>
                      <a:pt x="8662" y="10168"/>
                    </a:cubicBezTo>
                    <a:cubicBezTo>
                      <a:pt x="8723" y="9530"/>
                      <a:pt x="8510" y="8801"/>
                      <a:pt x="8783" y="8740"/>
                    </a:cubicBezTo>
                    <a:cubicBezTo>
                      <a:pt x="8797" y="8735"/>
                      <a:pt x="8813" y="8733"/>
                      <a:pt x="8833" y="8733"/>
                    </a:cubicBezTo>
                    <a:cubicBezTo>
                      <a:pt x="9047" y="8733"/>
                      <a:pt x="9617" y="8992"/>
                      <a:pt x="9844" y="8992"/>
                    </a:cubicBezTo>
                    <a:cubicBezTo>
                      <a:pt x="9987" y="8992"/>
                      <a:pt x="9995" y="8890"/>
                      <a:pt x="9695" y="8558"/>
                    </a:cubicBezTo>
                    <a:cubicBezTo>
                      <a:pt x="8875" y="7646"/>
                      <a:pt x="6808" y="6126"/>
                      <a:pt x="6808" y="6126"/>
                    </a:cubicBezTo>
                    <a:cubicBezTo>
                      <a:pt x="6808" y="6126"/>
                      <a:pt x="10486" y="5609"/>
                      <a:pt x="10303" y="5123"/>
                    </a:cubicBezTo>
                    <a:cubicBezTo>
                      <a:pt x="10090" y="4636"/>
                      <a:pt x="9422" y="4819"/>
                      <a:pt x="9543" y="4606"/>
                    </a:cubicBezTo>
                    <a:cubicBezTo>
                      <a:pt x="9634" y="4363"/>
                      <a:pt x="11732" y="2843"/>
                      <a:pt x="11063" y="2843"/>
                    </a:cubicBezTo>
                    <a:cubicBezTo>
                      <a:pt x="10481" y="2843"/>
                      <a:pt x="9602" y="3476"/>
                      <a:pt x="9379" y="3476"/>
                    </a:cubicBezTo>
                    <a:cubicBezTo>
                      <a:pt x="9334" y="3476"/>
                      <a:pt x="9315" y="3451"/>
                      <a:pt x="9331" y="3390"/>
                    </a:cubicBezTo>
                    <a:cubicBezTo>
                      <a:pt x="9424" y="3088"/>
                      <a:pt x="9908" y="2501"/>
                      <a:pt x="9681" y="2501"/>
                    </a:cubicBezTo>
                    <a:cubicBezTo>
                      <a:pt x="9611" y="2501"/>
                      <a:pt x="9475" y="2556"/>
                      <a:pt x="9239" y="2691"/>
                    </a:cubicBezTo>
                    <a:cubicBezTo>
                      <a:pt x="8294" y="3219"/>
                      <a:pt x="6612" y="4739"/>
                      <a:pt x="6494" y="4739"/>
                    </a:cubicBezTo>
                    <a:cubicBezTo>
                      <a:pt x="6483" y="4739"/>
                      <a:pt x="6486" y="4726"/>
                      <a:pt x="6504" y="4697"/>
                    </a:cubicBezTo>
                    <a:cubicBezTo>
                      <a:pt x="6686" y="4363"/>
                      <a:pt x="7659" y="959"/>
                      <a:pt x="7324" y="959"/>
                    </a:cubicBezTo>
                    <a:cubicBezTo>
                      <a:pt x="7024" y="959"/>
                      <a:pt x="6600" y="1680"/>
                      <a:pt x="6443" y="1680"/>
                    </a:cubicBezTo>
                    <a:cubicBezTo>
                      <a:pt x="6409" y="1680"/>
                      <a:pt x="6388" y="1647"/>
                      <a:pt x="6382" y="1567"/>
                    </a:cubicBezTo>
                    <a:cubicBezTo>
                      <a:pt x="6356" y="1168"/>
                      <a:pt x="6189" y="0"/>
                      <a:pt x="59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1847650" y="4775525"/>
                <a:ext cx="98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01" extrusionOk="0">
                    <a:moveTo>
                      <a:pt x="2137" y="1"/>
                    </a:moveTo>
                    <a:cubicBezTo>
                      <a:pt x="1707" y="1"/>
                      <a:pt x="1365" y="149"/>
                      <a:pt x="1365" y="149"/>
                    </a:cubicBezTo>
                    <a:cubicBezTo>
                      <a:pt x="1365" y="149"/>
                      <a:pt x="58" y="270"/>
                      <a:pt x="27" y="1395"/>
                    </a:cubicBezTo>
                    <a:cubicBezTo>
                      <a:pt x="1" y="2409"/>
                      <a:pt x="841" y="3400"/>
                      <a:pt x="1911" y="3400"/>
                    </a:cubicBezTo>
                    <a:cubicBezTo>
                      <a:pt x="2060" y="3400"/>
                      <a:pt x="2212" y="3381"/>
                      <a:pt x="2368" y="3340"/>
                    </a:cubicBezTo>
                    <a:cubicBezTo>
                      <a:pt x="3675" y="2976"/>
                      <a:pt x="3949" y="1243"/>
                      <a:pt x="3219" y="453"/>
                    </a:cubicBezTo>
                    <a:cubicBezTo>
                      <a:pt x="2892" y="99"/>
                      <a:pt x="2486" y="1"/>
                      <a:pt x="2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45275" y="4194775"/>
                <a:ext cx="882250" cy="797475"/>
              </a:xfrm>
              <a:custGeom>
                <a:avLst/>
                <a:gdLst/>
                <a:ahLst/>
                <a:cxnLst/>
                <a:rect l="l" t="t" r="r" b="b"/>
                <a:pathLst>
                  <a:path w="35290" h="31899" extrusionOk="0">
                    <a:moveTo>
                      <a:pt x="17843" y="1"/>
                    </a:moveTo>
                    <a:cubicBezTo>
                      <a:pt x="14954" y="1"/>
                      <a:pt x="11775" y="1852"/>
                      <a:pt x="11733" y="4503"/>
                    </a:cubicBezTo>
                    <a:cubicBezTo>
                      <a:pt x="11733" y="8333"/>
                      <a:pt x="16079" y="14686"/>
                      <a:pt x="16079" y="14686"/>
                    </a:cubicBezTo>
                    <a:cubicBezTo>
                      <a:pt x="16079" y="14686"/>
                      <a:pt x="11685" y="9142"/>
                      <a:pt x="7454" y="9142"/>
                    </a:cubicBezTo>
                    <a:cubicBezTo>
                      <a:pt x="6537" y="9142"/>
                      <a:pt x="5628" y="9402"/>
                      <a:pt x="4772" y="10035"/>
                    </a:cubicBezTo>
                    <a:cubicBezTo>
                      <a:pt x="0" y="13622"/>
                      <a:pt x="2857" y="18029"/>
                      <a:pt x="6079" y="19701"/>
                    </a:cubicBezTo>
                    <a:cubicBezTo>
                      <a:pt x="7662" y="20537"/>
                      <a:pt x="9347" y="20750"/>
                      <a:pt x="10653" y="20750"/>
                    </a:cubicBezTo>
                    <a:cubicBezTo>
                      <a:pt x="12005" y="20750"/>
                      <a:pt x="12949" y="20522"/>
                      <a:pt x="12949" y="20522"/>
                    </a:cubicBezTo>
                    <a:lnTo>
                      <a:pt x="12949" y="20522"/>
                    </a:lnTo>
                    <a:cubicBezTo>
                      <a:pt x="12949" y="20522"/>
                      <a:pt x="5806" y="24017"/>
                      <a:pt x="8541" y="28729"/>
                    </a:cubicBezTo>
                    <a:cubicBezTo>
                      <a:pt x="9886" y="31029"/>
                      <a:pt x="11957" y="31898"/>
                      <a:pt x="13929" y="31898"/>
                    </a:cubicBezTo>
                    <a:cubicBezTo>
                      <a:pt x="15970" y="31898"/>
                      <a:pt x="17903" y="30968"/>
                      <a:pt x="18815" y="29732"/>
                    </a:cubicBezTo>
                    <a:cubicBezTo>
                      <a:pt x="20578" y="27300"/>
                      <a:pt x="20973" y="24230"/>
                      <a:pt x="20973" y="24230"/>
                    </a:cubicBezTo>
                    <a:cubicBezTo>
                      <a:pt x="20973" y="24230"/>
                      <a:pt x="22506" y="28340"/>
                      <a:pt x="26200" y="28340"/>
                    </a:cubicBezTo>
                    <a:cubicBezTo>
                      <a:pt x="26733" y="28340"/>
                      <a:pt x="27310" y="28255"/>
                      <a:pt x="27934" y="28060"/>
                    </a:cubicBezTo>
                    <a:cubicBezTo>
                      <a:pt x="32858" y="26510"/>
                      <a:pt x="35290" y="22345"/>
                      <a:pt x="33314" y="19762"/>
                    </a:cubicBezTo>
                    <a:cubicBezTo>
                      <a:pt x="31876" y="17852"/>
                      <a:pt x="28711" y="17603"/>
                      <a:pt x="27158" y="17603"/>
                    </a:cubicBezTo>
                    <a:cubicBezTo>
                      <a:pt x="26610" y="17603"/>
                      <a:pt x="26262" y="17634"/>
                      <a:pt x="26262" y="17634"/>
                    </a:cubicBezTo>
                    <a:cubicBezTo>
                      <a:pt x="26262" y="17634"/>
                      <a:pt x="32676" y="14503"/>
                      <a:pt x="33344" y="10947"/>
                    </a:cubicBezTo>
                    <a:cubicBezTo>
                      <a:pt x="34011" y="7586"/>
                      <a:pt x="31362" y="3838"/>
                      <a:pt x="28533" y="3838"/>
                    </a:cubicBezTo>
                    <a:cubicBezTo>
                      <a:pt x="28394" y="3838"/>
                      <a:pt x="28255" y="3847"/>
                      <a:pt x="28116" y="3865"/>
                    </a:cubicBezTo>
                    <a:cubicBezTo>
                      <a:pt x="25107" y="4260"/>
                      <a:pt x="21277" y="11373"/>
                      <a:pt x="21277" y="11373"/>
                    </a:cubicBezTo>
                    <a:cubicBezTo>
                      <a:pt x="21277" y="11373"/>
                      <a:pt x="24043" y="3713"/>
                      <a:pt x="21156" y="1129"/>
                    </a:cubicBezTo>
                    <a:cubicBezTo>
                      <a:pt x="20292" y="348"/>
                      <a:pt x="19095" y="1"/>
                      <a:pt x="17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1002575" y="4339400"/>
                <a:ext cx="647450" cy="57017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22807" extrusionOk="0">
                    <a:moveTo>
                      <a:pt x="10382" y="0"/>
                    </a:moveTo>
                    <a:cubicBezTo>
                      <a:pt x="10295" y="0"/>
                      <a:pt x="10225" y="72"/>
                      <a:pt x="10183" y="238"/>
                    </a:cubicBezTo>
                    <a:cubicBezTo>
                      <a:pt x="9958" y="1195"/>
                      <a:pt x="10748" y="3506"/>
                      <a:pt x="10553" y="3506"/>
                    </a:cubicBezTo>
                    <a:cubicBezTo>
                      <a:pt x="10538" y="3506"/>
                      <a:pt x="10516" y="3492"/>
                      <a:pt x="10487" y="3460"/>
                    </a:cubicBezTo>
                    <a:cubicBezTo>
                      <a:pt x="10237" y="3168"/>
                      <a:pt x="9359" y="2206"/>
                      <a:pt x="8909" y="2206"/>
                    </a:cubicBezTo>
                    <a:cubicBezTo>
                      <a:pt x="8703" y="2206"/>
                      <a:pt x="8586" y="2409"/>
                      <a:pt x="8663" y="2974"/>
                    </a:cubicBezTo>
                    <a:cubicBezTo>
                      <a:pt x="8936" y="4767"/>
                      <a:pt x="12554" y="9691"/>
                      <a:pt x="12402" y="10573"/>
                    </a:cubicBezTo>
                    <a:cubicBezTo>
                      <a:pt x="12371" y="11484"/>
                      <a:pt x="11398" y="11788"/>
                      <a:pt x="11398" y="11788"/>
                    </a:cubicBezTo>
                    <a:cubicBezTo>
                      <a:pt x="11398" y="11788"/>
                      <a:pt x="5406" y="5770"/>
                      <a:pt x="3166" y="5770"/>
                    </a:cubicBezTo>
                    <a:cubicBezTo>
                      <a:pt x="2987" y="5770"/>
                      <a:pt x="2832" y="5808"/>
                      <a:pt x="2705" y="5892"/>
                    </a:cubicBezTo>
                    <a:cubicBezTo>
                      <a:pt x="1003" y="7077"/>
                      <a:pt x="3769" y="8414"/>
                      <a:pt x="3161" y="8901"/>
                    </a:cubicBezTo>
                    <a:cubicBezTo>
                      <a:pt x="2553" y="9387"/>
                      <a:pt x="0" y="9569"/>
                      <a:pt x="395" y="10299"/>
                    </a:cubicBezTo>
                    <a:cubicBezTo>
                      <a:pt x="760" y="11028"/>
                      <a:pt x="2857" y="11332"/>
                      <a:pt x="2979" y="11545"/>
                    </a:cubicBezTo>
                    <a:cubicBezTo>
                      <a:pt x="3100" y="11758"/>
                      <a:pt x="2189" y="12609"/>
                      <a:pt x="3252" y="12974"/>
                    </a:cubicBezTo>
                    <a:cubicBezTo>
                      <a:pt x="3504" y="13044"/>
                      <a:pt x="4070" y="13067"/>
                      <a:pt x="4787" y="13067"/>
                    </a:cubicBezTo>
                    <a:cubicBezTo>
                      <a:pt x="6226" y="13067"/>
                      <a:pt x="8274" y="12973"/>
                      <a:pt x="9611" y="12973"/>
                    </a:cubicBezTo>
                    <a:cubicBezTo>
                      <a:pt x="10507" y="12973"/>
                      <a:pt x="11083" y="13015"/>
                      <a:pt x="10943" y="13156"/>
                    </a:cubicBezTo>
                    <a:cubicBezTo>
                      <a:pt x="10487" y="13612"/>
                      <a:pt x="4195" y="17624"/>
                      <a:pt x="5015" y="18080"/>
                    </a:cubicBezTo>
                    <a:cubicBezTo>
                      <a:pt x="5170" y="18163"/>
                      <a:pt x="5344" y="18196"/>
                      <a:pt x="5523" y="18196"/>
                    </a:cubicBezTo>
                    <a:cubicBezTo>
                      <a:pt x="6181" y="18196"/>
                      <a:pt x="6927" y="17759"/>
                      <a:pt x="7194" y="17759"/>
                    </a:cubicBezTo>
                    <a:cubicBezTo>
                      <a:pt x="7255" y="17759"/>
                      <a:pt x="7290" y="17782"/>
                      <a:pt x="7295" y="17837"/>
                    </a:cubicBezTo>
                    <a:cubicBezTo>
                      <a:pt x="7353" y="18157"/>
                      <a:pt x="6162" y="21752"/>
                      <a:pt x="6958" y="21752"/>
                    </a:cubicBezTo>
                    <a:cubicBezTo>
                      <a:pt x="6995" y="21752"/>
                      <a:pt x="7036" y="21744"/>
                      <a:pt x="7082" y="21728"/>
                    </a:cubicBezTo>
                    <a:cubicBezTo>
                      <a:pt x="7967" y="21450"/>
                      <a:pt x="8684" y="20646"/>
                      <a:pt x="9162" y="20646"/>
                    </a:cubicBezTo>
                    <a:cubicBezTo>
                      <a:pt x="9259" y="20646"/>
                      <a:pt x="9346" y="20678"/>
                      <a:pt x="9423" y="20755"/>
                    </a:cubicBezTo>
                    <a:cubicBezTo>
                      <a:pt x="9765" y="21097"/>
                      <a:pt x="9423" y="22807"/>
                      <a:pt x="9923" y="22807"/>
                    </a:cubicBezTo>
                    <a:cubicBezTo>
                      <a:pt x="10090" y="22807"/>
                      <a:pt x="10350" y="22617"/>
                      <a:pt x="10760" y="22123"/>
                    </a:cubicBezTo>
                    <a:cubicBezTo>
                      <a:pt x="12375" y="20179"/>
                      <a:pt x="13873" y="14732"/>
                      <a:pt x="14094" y="14732"/>
                    </a:cubicBezTo>
                    <a:cubicBezTo>
                      <a:pt x="14098" y="14732"/>
                      <a:pt x="14101" y="14734"/>
                      <a:pt x="14104" y="14737"/>
                    </a:cubicBezTo>
                    <a:cubicBezTo>
                      <a:pt x="14275" y="14937"/>
                      <a:pt x="16089" y="20089"/>
                      <a:pt x="17138" y="20089"/>
                    </a:cubicBezTo>
                    <a:cubicBezTo>
                      <a:pt x="17204" y="20089"/>
                      <a:pt x="17266" y="20069"/>
                      <a:pt x="17326" y="20026"/>
                    </a:cubicBezTo>
                    <a:cubicBezTo>
                      <a:pt x="18254" y="19389"/>
                      <a:pt x="18534" y="18082"/>
                      <a:pt x="18893" y="18082"/>
                    </a:cubicBezTo>
                    <a:cubicBezTo>
                      <a:pt x="18946" y="18082"/>
                      <a:pt x="19000" y="18109"/>
                      <a:pt x="19058" y="18171"/>
                    </a:cubicBezTo>
                    <a:cubicBezTo>
                      <a:pt x="19416" y="18530"/>
                      <a:pt x="21307" y="19613"/>
                      <a:pt x="22182" y="19613"/>
                    </a:cubicBezTo>
                    <a:cubicBezTo>
                      <a:pt x="22496" y="19613"/>
                      <a:pt x="22679" y="19474"/>
                      <a:pt x="22614" y="19114"/>
                    </a:cubicBezTo>
                    <a:cubicBezTo>
                      <a:pt x="22402" y="17776"/>
                      <a:pt x="21399" y="16469"/>
                      <a:pt x="21855" y="16105"/>
                    </a:cubicBezTo>
                    <a:cubicBezTo>
                      <a:pt x="22311" y="15770"/>
                      <a:pt x="25897" y="16408"/>
                      <a:pt x="23618" y="15101"/>
                    </a:cubicBezTo>
                    <a:cubicBezTo>
                      <a:pt x="21338" y="13764"/>
                      <a:pt x="16110" y="12001"/>
                      <a:pt x="16110" y="12001"/>
                    </a:cubicBezTo>
                    <a:cubicBezTo>
                      <a:pt x="16110" y="12001"/>
                      <a:pt x="23344" y="8566"/>
                      <a:pt x="22614" y="7685"/>
                    </a:cubicBezTo>
                    <a:cubicBezTo>
                      <a:pt x="22318" y="7326"/>
                      <a:pt x="21935" y="7254"/>
                      <a:pt x="21592" y="7254"/>
                    </a:cubicBezTo>
                    <a:cubicBezTo>
                      <a:pt x="21363" y="7254"/>
                      <a:pt x="21151" y="7287"/>
                      <a:pt x="20994" y="7287"/>
                    </a:cubicBezTo>
                    <a:cubicBezTo>
                      <a:pt x="20809" y="7287"/>
                      <a:pt x="20701" y="7242"/>
                      <a:pt x="20730" y="7047"/>
                    </a:cubicBezTo>
                    <a:cubicBezTo>
                      <a:pt x="20817" y="6469"/>
                      <a:pt x="23790" y="2454"/>
                      <a:pt x="22878" y="2454"/>
                    </a:cubicBezTo>
                    <a:cubicBezTo>
                      <a:pt x="22831" y="2454"/>
                      <a:pt x="22774" y="2465"/>
                      <a:pt x="22706" y="2487"/>
                    </a:cubicBezTo>
                    <a:cubicBezTo>
                      <a:pt x="21477" y="2880"/>
                      <a:pt x="20023" y="4847"/>
                      <a:pt x="19621" y="4847"/>
                    </a:cubicBezTo>
                    <a:cubicBezTo>
                      <a:pt x="19556" y="4847"/>
                      <a:pt x="19518" y="4795"/>
                      <a:pt x="19514" y="4676"/>
                    </a:cubicBezTo>
                    <a:cubicBezTo>
                      <a:pt x="19470" y="4080"/>
                      <a:pt x="20051" y="2684"/>
                      <a:pt x="19698" y="2684"/>
                    </a:cubicBezTo>
                    <a:cubicBezTo>
                      <a:pt x="19565" y="2684"/>
                      <a:pt x="19298" y="2883"/>
                      <a:pt x="18815" y="3399"/>
                    </a:cubicBezTo>
                    <a:cubicBezTo>
                      <a:pt x="17251" y="5102"/>
                      <a:pt x="14816" y="9371"/>
                      <a:pt x="14547" y="9371"/>
                    </a:cubicBezTo>
                    <a:cubicBezTo>
                      <a:pt x="14524" y="9371"/>
                      <a:pt x="14517" y="9337"/>
                      <a:pt x="14529" y="9266"/>
                    </a:cubicBezTo>
                    <a:cubicBezTo>
                      <a:pt x="14679" y="8456"/>
                      <a:pt x="14504" y="1024"/>
                      <a:pt x="13770" y="1024"/>
                    </a:cubicBezTo>
                    <a:cubicBezTo>
                      <a:pt x="13760" y="1024"/>
                      <a:pt x="13749" y="1025"/>
                      <a:pt x="13739" y="1028"/>
                    </a:cubicBezTo>
                    <a:cubicBezTo>
                      <a:pt x="13095" y="1235"/>
                      <a:pt x="12712" y="3080"/>
                      <a:pt x="12389" y="3080"/>
                    </a:cubicBezTo>
                    <a:cubicBezTo>
                      <a:pt x="12331" y="3080"/>
                      <a:pt x="12275" y="3021"/>
                      <a:pt x="12219" y="2882"/>
                    </a:cubicBezTo>
                    <a:cubicBezTo>
                      <a:pt x="11886" y="2113"/>
                      <a:pt x="10859" y="0"/>
                      <a:pt x="10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1241925" y="4559800"/>
                <a:ext cx="2280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7483" extrusionOk="0">
                    <a:moveTo>
                      <a:pt x="5142" y="1"/>
                    </a:moveTo>
                    <a:cubicBezTo>
                      <a:pt x="3702" y="1"/>
                      <a:pt x="2554" y="1027"/>
                      <a:pt x="2554" y="1027"/>
                    </a:cubicBezTo>
                    <a:cubicBezTo>
                      <a:pt x="2554" y="1027"/>
                      <a:pt x="1" y="2091"/>
                      <a:pt x="700" y="4462"/>
                    </a:cubicBezTo>
                    <a:cubicBezTo>
                      <a:pt x="1181" y="6169"/>
                      <a:pt x="2861" y="7482"/>
                      <a:pt x="4660" y="7482"/>
                    </a:cubicBezTo>
                    <a:cubicBezTo>
                      <a:pt x="5359" y="7482"/>
                      <a:pt x="6076" y="7284"/>
                      <a:pt x="6749" y="6833"/>
                    </a:cubicBezTo>
                    <a:cubicBezTo>
                      <a:pt x="9119" y="5252"/>
                      <a:pt x="8572" y="1513"/>
                      <a:pt x="6597" y="389"/>
                    </a:cubicBezTo>
                    <a:cubicBezTo>
                      <a:pt x="6101" y="107"/>
                      <a:pt x="5606" y="1"/>
                      <a:pt x="5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19"/>
            <p:cNvGrpSpPr/>
            <p:nvPr/>
          </p:nvGrpSpPr>
          <p:grpSpPr>
            <a:xfrm>
              <a:off x="243200" y="1487213"/>
              <a:ext cx="373900" cy="344925"/>
              <a:chOff x="2493475" y="2126450"/>
              <a:chExt cx="373900" cy="344925"/>
            </a:xfrm>
          </p:grpSpPr>
          <p:sp>
            <p:nvSpPr>
              <p:cNvPr id="3062" name="Google Shape;3062;p19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0" name="Google Shape;3070;p19"/>
            <p:cNvGrpSpPr/>
            <p:nvPr/>
          </p:nvGrpSpPr>
          <p:grpSpPr>
            <a:xfrm rot="-1164110" flipH="1">
              <a:off x="-77269" y="2966643"/>
              <a:ext cx="864923" cy="1572976"/>
              <a:chOff x="5641475" y="2674000"/>
              <a:chExt cx="1142425" cy="2077650"/>
            </a:xfrm>
          </p:grpSpPr>
          <p:sp>
            <p:nvSpPr>
              <p:cNvPr id="3071" name="Google Shape;3071;p19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4" name="Google Shape;3124;p19"/>
            <p:cNvGrpSpPr/>
            <p:nvPr/>
          </p:nvGrpSpPr>
          <p:grpSpPr>
            <a:xfrm>
              <a:off x="-249768" y="3854775"/>
              <a:ext cx="798551" cy="783845"/>
              <a:chOff x="5672100" y="3575250"/>
              <a:chExt cx="1054750" cy="1035325"/>
            </a:xfrm>
          </p:grpSpPr>
          <p:sp>
            <p:nvSpPr>
              <p:cNvPr id="3125" name="Google Shape;3125;p19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3" name="Google Shape;3133;p19"/>
            <p:cNvGrpSpPr/>
            <p:nvPr/>
          </p:nvGrpSpPr>
          <p:grpSpPr>
            <a:xfrm rot="-1202750" flipH="1">
              <a:off x="378679" y="4335148"/>
              <a:ext cx="1260473" cy="645757"/>
              <a:chOff x="4976050" y="4611525"/>
              <a:chExt cx="1664950" cy="852975"/>
            </a:xfrm>
          </p:grpSpPr>
          <p:sp>
            <p:nvSpPr>
              <p:cNvPr id="3134" name="Google Shape;3134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6" name="Google Shape;3136;p19"/>
            <p:cNvGrpSpPr/>
            <p:nvPr/>
          </p:nvGrpSpPr>
          <p:grpSpPr>
            <a:xfrm flipH="1">
              <a:off x="-283119" y="4364203"/>
              <a:ext cx="1122458" cy="906968"/>
              <a:chOff x="6257975" y="4377525"/>
              <a:chExt cx="1482575" cy="1197950"/>
            </a:xfrm>
          </p:grpSpPr>
          <p:sp>
            <p:nvSpPr>
              <p:cNvPr id="3137" name="Google Shape;3137;p19"/>
              <p:cNvSpPr/>
              <p:nvPr/>
            </p:nvSpPr>
            <p:spPr>
              <a:xfrm>
                <a:off x="6257975" y="4377525"/>
                <a:ext cx="1251575" cy="943600"/>
              </a:xfrm>
              <a:custGeom>
                <a:avLst/>
                <a:gdLst/>
                <a:ahLst/>
                <a:cxnLst/>
                <a:rect l="l" t="t" r="r" b="b"/>
                <a:pathLst>
                  <a:path w="50063" h="37744" extrusionOk="0">
                    <a:moveTo>
                      <a:pt x="33552" y="1"/>
                    </a:moveTo>
                    <a:cubicBezTo>
                      <a:pt x="32402" y="1"/>
                      <a:pt x="31177" y="44"/>
                      <a:pt x="29880" y="111"/>
                    </a:cubicBezTo>
                    <a:cubicBezTo>
                      <a:pt x="21369" y="598"/>
                      <a:pt x="13041" y="3759"/>
                      <a:pt x="6414" y="9078"/>
                    </a:cubicBezTo>
                    <a:cubicBezTo>
                      <a:pt x="3770" y="11175"/>
                      <a:pt x="1308" y="13789"/>
                      <a:pt x="669" y="17102"/>
                    </a:cubicBezTo>
                    <a:cubicBezTo>
                      <a:pt x="1" y="20415"/>
                      <a:pt x="1916" y="24367"/>
                      <a:pt x="5259" y="24853"/>
                    </a:cubicBezTo>
                    <a:cubicBezTo>
                      <a:pt x="3375" y="25127"/>
                      <a:pt x="2372" y="27558"/>
                      <a:pt x="2980" y="29382"/>
                    </a:cubicBezTo>
                    <a:cubicBezTo>
                      <a:pt x="3587" y="31206"/>
                      <a:pt x="5229" y="32483"/>
                      <a:pt x="6901" y="33486"/>
                    </a:cubicBezTo>
                    <a:cubicBezTo>
                      <a:pt x="11550" y="36271"/>
                      <a:pt x="17008" y="37743"/>
                      <a:pt x="22458" y="37743"/>
                    </a:cubicBezTo>
                    <a:cubicBezTo>
                      <a:pt x="24918" y="37743"/>
                      <a:pt x="27376" y="37443"/>
                      <a:pt x="29758" y="36829"/>
                    </a:cubicBezTo>
                    <a:cubicBezTo>
                      <a:pt x="37448" y="34853"/>
                      <a:pt x="44257" y="29747"/>
                      <a:pt x="48239" y="22908"/>
                    </a:cubicBezTo>
                    <a:cubicBezTo>
                      <a:pt x="49211" y="21236"/>
                      <a:pt x="50062" y="19352"/>
                      <a:pt x="49667" y="17437"/>
                    </a:cubicBezTo>
                    <a:cubicBezTo>
                      <a:pt x="49365" y="15875"/>
                      <a:pt x="47873" y="14481"/>
                      <a:pt x="46385" y="14481"/>
                    </a:cubicBezTo>
                    <a:cubicBezTo>
                      <a:pt x="46078" y="14481"/>
                      <a:pt x="45770" y="14540"/>
                      <a:pt x="45473" y="14671"/>
                    </a:cubicBezTo>
                    <a:cubicBezTo>
                      <a:pt x="47236" y="10932"/>
                      <a:pt x="46567" y="6160"/>
                      <a:pt x="43740" y="3090"/>
                    </a:cubicBezTo>
                    <a:cubicBezTo>
                      <a:pt x="41485" y="665"/>
                      <a:pt x="38089" y="1"/>
                      <a:pt x="33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6951775" y="4423875"/>
                <a:ext cx="3571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8683" extrusionOk="0">
                    <a:moveTo>
                      <a:pt x="7268" y="0"/>
                    </a:moveTo>
                    <a:cubicBezTo>
                      <a:pt x="7064" y="0"/>
                      <a:pt x="6859" y="7"/>
                      <a:pt x="6657" y="20"/>
                    </a:cubicBezTo>
                    <a:cubicBezTo>
                      <a:pt x="4377" y="203"/>
                      <a:pt x="2128" y="1388"/>
                      <a:pt x="0" y="2330"/>
                    </a:cubicBezTo>
                    <a:cubicBezTo>
                      <a:pt x="1520" y="2077"/>
                      <a:pt x="3040" y="1845"/>
                      <a:pt x="4577" y="1845"/>
                    </a:cubicBezTo>
                    <a:cubicBezTo>
                      <a:pt x="4884" y="1845"/>
                      <a:pt x="5193" y="1854"/>
                      <a:pt x="5502" y="1874"/>
                    </a:cubicBezTo>
                    <a:cubicBezTo>
                      <a:pt x="7325" y="1996"/>
                      <a:pt x="9240" y="2513"/>
                      <a:pt x="10608" y="3728"/>
                    </a:cubicBezTo>
                    <a:cubicBezTo>
                      <a:pt x="12006" y="4944"/>
                      <a:pt x="12797" y="6890"/>
                      <a:pt x="12341" y="8683"/>
                    </a:cubicBezTo>
                    <a:cubicBezTo>
                      <a:pt x="14286" y="7406"/>
                      <a:pt x="14286" y="4306"/>
                      <a:pt x="12888" y="2452"/>
                    </a:cubicBezTo>
                    <a:cubicBezTo>
                      <a:pt x="11585" y="733"/>
                      <a:pt x="9396" y="0"/>
                      <a:pt x="7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6590050" y="4531150"/>
                <a:ext cx="604150" cy="29655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11862" extrusionOk="0">
                    <a:moveTo>
                      <a:pt x="16975" y="1"/>
                    </a:moveTo>
                    <a:cubicBezTo>
                      <a:pt x="11903" y="1"/>
                      <a:pt x="6815" y="1787"/>
                      <a:pt x="2949" y="5091"/>
                    </a:cubicBezTo>
                    <a:cubicBezTo>
                      <a:pt x="1429" y="6398"/>
                      <a:pt x="1" y="8526"/>
                      <a:pt x="973" y="10258"/>
                    </a:cubicBezTo>
                    <a:cubicBezTo>
                      <a:pt x="1670" y="11512"/>
                      <a:pt x="3165" y="11862"/>
                      <a:pt x="4659" y="11862"/>
                    </a:cubicBezTo>
                    <a:cubicBezTo>
                      <a:pt x="5121" y="11862"/>
                      <a:pt x="5582" y="11828"/>
                      <a:pt x="6019" y="11778"/>
                    </a:cubicBezTo>
                    <a:cubicBezTo>
                      <a:pt x="11429" y="11261"/>
                      <a:pt x="17053" y="10349"/>
                      <a:pt x="21460" y="7188"/>
                    </a:cubicBezTo>
                    <a:cubicBezTo>
                      <a:pt x="22706" y="6307"/>
                      <a:pt x="23892" y="5091"/>
                      <a:pt x="24044" y="3632"/>
                    </a:cubicBezTo>
                    <a:cubicBezTo>
                      <a:pt x="24165" y="2112"/>
                      <a:pt x="22554" y="684"/>
                      <a:pt x="20639" y="319"/>
                    </a:cubicBezTo>
                    <a:cubicBezTo>
                      <a:pt x="19431" y="106"/>
                      <a:pt x="18204" y="1"/>
                      <a:pt x="16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6476825" y="4548950"/>
                <a:ext cx="2660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9000" extrusionOk="0">
                    <a:moveTo>
                      <a:pt x="8579" y="0"/>
                    </a:moveTo>
                    <a:cubicBezTo>
                      <a:pt x="6566" y="0"/>
                      <a:pt x="4339" y="675"/>
                      <a:pt x="2980" y="1856"/>
                    </a:cubicBezTo>
                    <a:cubicBezTo>
                      <a:pt x="1095" y="3406"/>
                      <a:pt x="1" y="6568"/>
                      <a:pt x="335" y="8999"/>
                    </a:cubicBezTo>
                    <a:cubicBezTo>
                      <a:pt x="1703" y="4440"/>
                      <a:pt x="5928" y="884"/>
                      <a:pt x="10639" y="276"/>
                    </a:cubicBezTo>
                    <a:cubicBezTo>
                      <a:pt x="10015" y="89"/>
                      <a:pt x="9311" y="0"/>
                      <a:pt x="8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6435800" y="4736675"/>
                <a:ext cx="824500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12394" extrusionOk="0">
                    <a:moveTo>
                      <a:pt x="32980" y="1"/>
                    </a:moveTo>
                    <a:lnTo>
                      <a:pt x="32980" y="1"/>
                    </a:lnTo>
                    <a:cubicBezTo>
                      <a:pt x="27502" y="5237"/>
                      <a:pt x="19879" y="8175"/>
                      <a:pt x="12270" y="8175"/>
                    </a:cubicBezTo>
                    <a:cubicBezTo>
                      <a:pt x="10294" y="8175"/>
                      <a:pt x="8319" y="7977"/>
                      <a:pt x="6383" y="7569"/>
                    </a:cubicBezTo>
                    <a:cubicBezTo>
                      <a:pt x="5350" y="7326"/>
                      <a:pt x="4317" y="7053"/>
                      <a:pt x="3465" y="6384"/>
                    </a:cubicBezTo>
                    <a:cubicBezTo>
                      <a:pt x="2614" y="5746"/>
                      <a:pt x="2067" y="4621"/>
                      <a:pt x="2280" y="3618"/>
                    </a:cubicBezTo>
                    <a:lnTo>
                      <a:pt x="2280" y="3618"/>
                    </a:lnTo>
                    <a:cubicBezTo>
                      <a:pt x="274" y="4226"/>
                      <a:pt x="0" y="7508"/>
                      <a:pt x="1247" y="9241"/>
                    </a:cubicBezTo>
                    <a:cubicBezTo>
                      <a:pt x="2523" y="10943"/>
                      <a:pt x="4712" y="11581"/>
                      <a:pt x="6809" y="11977"/>
                    </a:cubicBezTo>
                    <a:cubicBezTo>
                      <a:pt x="8470" y="12252"/>
                      <a:pt x="10154" y="12394"/>
                      <a:pt x="11832" y="12394"/>
                    </a:cubicBezTo>
                    <a:cubicBezTo>
                      <a:pt x="15345" y="12394"/>
                      <a:pt x="18839" y="11773"/>
                      <a:pt x="22068" y="10457"/>
                    </a:cubicBezTo>
                    <a:cubicBezTo>
                      <a:pt x="26901" y="8420"/>
                      <a:pt x="30639" y="4621"/>
                      <a:pt x="32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6742025" y="4823300"/>
                <a:ext cx="593500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14508" extrusionOk="0">
                    <a:moveTo>
                      <a:pt x="23740" y="1"/>
                    </a:moveTo>
                    <a:cubicBezTo>
                      <a:pt x="21643" y="4317"/>
                      <a:pt x="18147" y="7934"/>
                      <a:pt x="13952" y="10214"/>
                    </a:cubicBezTo>
                    <a:cubicBezTo>
                      <a:pt x="10581" y="12033"/>
                      <a:pt x="6726" y="12981"/>
                      <a:pt x="2896" y="12981"/>
                    </a:cubicBezTo>
                    <a:cubicBezTo>
                      <a:pt x="1927" y="12981"/>
                      <a:pt x="959" y="12920"/>
                      <a:pt x="1" y="12797"/>
                    </a:cubicBezTo>
                    <a:lnTo>
                      <a:pt x="1" y="12797"/>
                    </a:lnTo>
                    <a:cubicBezTo>
                      <a:pt x="2465" y="13922"/>
                      <a:pt x="5171" y="14507"/>
                      <a:pt x="7870" y="14507"/>
                    </a:cubicBezTo>
                    <a:cubicBezTo>
                      <a:pt x="10497" y="14507"/>
                      <a:pt x="13118" y="13952"/>
                      <a:pt x="15503" y="12797"/>
                    </a:cubicBezTo>
                    <a:cubicBezTo>
                      <a:pt x="20336" y="10427"/>
                      <a:pt x="22524" y="5229"/>
                      <a:pt x="237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6286850" y="4966825"/>
                <a:ext cx="1453700" cy="608650"/>
              </a:xfrm>
              <a:custGeom>
                <a:avLst/>
                <a:gdLst/>
                <a:ahLst/>
                <a:cxnLst/>
                <a:rect l="l" t="t" r="r" b="b"/>
                <a:pathLst>
                  <a:path w="58148" h="24346" extrusionOk="0">
                    <a:moveTo>
                      <a:pt x="43426" y="0"/>
                    </a:moveTo>
                    <a:cubicBezTo>
                      <a:pt x="34285" y="0"/>
                      <a:pt x="24586" y="1200"/>
                      <a:pt x="15655" y="6752"/>
                    </a:cubicBezTo>
                    <a:cubicBezTo>
                      <a:pt x="12463" y="8728"/>
                      <a:pt x="8542" y="9640"/>
                      <a:pt x="5411" y="11646"/>
                    </a:cubicBezTo>
                    <a:cubicBezTo>
                      <a:pt x="2250" y="13652"/>
                      <a:pt x="1" y="17543"/>
                      <a:pt x="2098" y="20491"/>
                    </a:cubicBezTo>
                    <a:cubicBezTo>
                      <a:pt x="3320" y="22240"/>
                      <a:pt x="5612" y="22988"/>
                      <a:pt x="7996" y="22988"/>
                    </a:cubicBezTo>
                    <a:cubicBezTo>
                      <a:pt x="9466" y="22988"/>
                      <a:pt x="10971" y="22704"/>
                      <a:pt x="12281" y="22193"/>
                    </a:cubicBezTo>
                    <a:cubicBezTo>
                      <a:pt x="15685" y="20886"/>
                      <a:pt x="18299" y="18394"/>
                      <a:pt x="21460" y="16692"/>
                    </a:cubicBezTo>
                    <a:cubicBezTo>
                      <a:pt x="22199" y="20999"/>
                      <a:pt x="27192" y="24345"/>
                      <a:pt x="32083" y="24345"/>
                    </a:cubicBezTo>
                    <a:cubicBezTo>
                      <a:pt x="33024" y="24345"/>
                      <a:pt x="33962" y="24221"/>
                      <a:pt x="34865" y="23956"/>
                    </a:cubicBezTo>
                    <a:cubicBezTo>
                      <a:pt x="40488" y="22315"/>
                      <a:pt x="43284" y="15780"/>
                      <a:pt x="40275" y="11281"/>
                    </a:cubicBezTo>
                    <a:lnTo>
                      <a:pt x="40275" y="11281"/>
                    </a:lnTo>
                    <a:cubicBezTo>
                      <a:pt x="41604" y="11581"/>
                      <a:pt x="42969" y="11728"/>
                      <a:pt x="44332" y="11728"/>
                    </a:cubicBezTo>
                    <a:cubicBezTo>
                      <a:pt x="48081" y="11728"/>
                      <a:pt x="51807" y="10619"/>
                      <a:pt x="54683" y="8546"/>
                    </a:cubicBezTo>
                    <a:cubicBezTo>
                      <a:pt x="56537" y="7208"/>
                      <a:pt x="58148" y="5050"/>
                      <a:pt x="57236" y="3014"/>
                    </a:cubicBezTo>
                    <a:cubicBezTo>
                      <a:pt x="56233" y="856"/>
                      <a:pt x="53041" y="278"/>
                      <a:pt x="50397" y="187"/>
                    </a:cubicBezTo>
                    <a:cubicBezTo>
                      <a:pt x="48126" y="81"/>
                      <a:pt x="45795" y="0"/>
                      <a:pt x="4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44" name="Google Shape;3144;p19"/>
          <p:cNvSpPr txBox="1">
            <a:spLocks noGrp="1"/>
          </p:cNvSpPr>
          <p:nvPr>
            <p:ph type="title"/>
          </p:nvPr>
        </p:nvSpPr>
        <p:spPr>
          <a:xfrm>
            <a:off x="6613967" y="2200011"/>
            <a:ext cx="43824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19"/>
          <p:cNvSpPr txBox="1">
            <a:spLocks noGrp="1"/>
          </p:cNvSpPr>
          <p:nvPr>
            <p:ph type="subTitle" idx="1"/>
          </p:nvPr>
        </p:nvSpPr>
        <p:spPr>
          <a:xfrm>
            <a:off x="6613967" y="3257477"/>
            <a:ext cx="39028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57071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20"/>
          <p:cNvGrpSpPr/>
          <p:nvPr/>
        </p:nvGrpSpPr>
        <p:grpSpPr>
          <a:xfrm>
            <a:off x="-600267" y="151203"/>
            <a:ext cx="13138484" cy="7042335"/>
            <a:chOff x="-450201" y="113402"/>
            <a:chExt cx="9853863" cy="5281751"/>
          </a:xfrm>
        </p:grpSpPr>
        <p:grpSp>
          <p:nvGrpSpPr>
            <p:cNvPr id="3148" name="Google Shape;3148;p20"/>
            <p:cNvGrpSpPr/>
            <p:nvPr/>
          </p:nvGrpSpPr>
          <p:grpSpPr>
            <a:xfrm>
              <a:off x="-450201" y="117555"/>
              <a:ext cx="9853863" cy="5277599"/>
              <a:chOff x="-450201" y="117555"/>
              <a:chExt cx="9853863" cy="5277599"/>
            </a:xfrm>
          </p:grpSpPr>
          <p:grpSp>
            <p:nvGrpSpPr>
              <p:cNvPr id="3149" name="Google Shape;3149;p20"/>
              <p:cNvGrpSpPr/>
              <p:nvPr/>
            </p:nvGrpSpPr>
            <p:grpSpPr>
              <a:xfrm rot="-1164110" flipH="1">
                <a:off x="101306" y="2907693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150" name="Google Shape;3150;p20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1" name="Google Shape;3151;p20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2" name="Google Shape;3152;p20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3" name="Google Shape;3153;p20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4" name="Google Shape;3154;p20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5" name="Google Shape;3155;p20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6" name="Google Shape;3156;p20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7" name="Google Shape;3157;p20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8" name="Google Shape;3158;p20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9" name="Google Shape;3159;p20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0" name="Google Shape;3160;p20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1" name="Google Shape;3161;p20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2" name="Google Shape;3162;p20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3" name="Google Shape;3163;p20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4" name="Google Shape;3164;p20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5" name="Google Shape;3165;p20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6" name="Google Shape;3166;p20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7" name="Google Shape;3167;p20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8" name="Google Shape;3168;p20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9" name="Google Shape;3169;p20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0" name="Google Shape;3170;p20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1" name="Google Shape;3171;p20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2" name="Google Shape;3172;p20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3" name="Google Shape;3173;p20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4" name="Google Shape;3174;p20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5" name="Google Shape;3175;p20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6" name="Google Shape;3176;p20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7" name="Google Shape;3177;p20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8" name="Google Shape;3178;p20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9" name="Google Shape;3179;p20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0" name="Google Shape;3180;p20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1" name="Google Shape;3181;p20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2" name="Google Shape;3182;p20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3" name="Google Shape;3183;p20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4" name="Google Shape;3184;p20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5" name="Google Shape;3185;p20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6" name="Google Shape;3186;p20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7" name="Google Shape;3187;p20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8" name="Google Shape;3188;p20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9" name="Google Shape;3189;p20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0" name="Google Shape;3190;p20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1" name="Google Shape;3191;p20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2" name="Google Shape;3192;p20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3" name="Google Shape;3193;p20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4" name="Google Shape;3194;p20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5" name="Google Shape;3195;p20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6" name="Google Shape;3196;p20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7" name="Google Shape;3197;p20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8" name="Google Shape;3198;p20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9" name="Google Shape;3199;p20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0" name="Google Shape;3200;p20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1" name="Google Shape;3201;p20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2" name="Google Shape;3202;p20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3" name="Google Shape;3203;p20"/>
              <p:cNvGrpSpPr/>
              <p:nvPr/>
            </p:nvGrpSpPr>
            <p:grpSpPr>
              <a:xfrm>
                <a:off x="-65450" y="4354895"/>
                <a:ext cx="9236161" cy="827616"/>
                <a:chOff x="-65450" y="4354895"/>
                <a:chExt cx="9236161" cy="827616"/>
              </a:xfrm>
            </p:grpSpPr>
            <p:sp>
              <p:nvSpPr>
                <p:cNvPr id="3204" name="Google Shape;3204;p20"/>
                <p:cNvSpPr/>
                <p:nvPr/>
              </p:nvSpPr>
              <p:spPr>
                <a:xfrm flipH="1">
                  <a:off x="-65450" y="4354895"/>
                  <a:ext cx="9209436" cy="82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5" name="Google Shape;3205;p20"/>
                <p:cNvSpPr/>
                <p:nvPr/>
              </p:nvSpPr>
              <p:spPr>
                <a:xfrm flipH="1">
                  <a:off x="-38772" y="4568398"/>
                  <a:ext cx="9209483" cy="6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6" name="Google Shape;3206;p20"/>
              <p:cNvGrpSpPr/>
              <p:nvPr/>
            </p:nvGrpSpPr>
            <p:grpSpPr>
              <a:xfrm>
                <a:off x="8319791" y="3108357"/>
                <a:ext cx="1083850" cy="1919243"/>
                <a:chOff x="207725" y="2276150"/>
                <a:chExt cx="1299425" cy="2300975"/>
              </a:xfrm>
            </p:grpSpPr>
            <p:sp>
              <p:nvSpPr>
                <p:cNvPr id="3207" name="Google Shape;3207;p20"/>
                <p:cNvSpPr/>
                <p:nvPr/>
              </p:nvSpPr>
              <p:spPr>
                <a:xfrm>
                  <a:off x="892375" y="3285175"/>
                  <a:ext cx="523600" cy="3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3208" name="Google Shape;3208;p20"/>
                <p:cNvGrpSpPr/>
                <p:nvPr/>
              </p:nvGrpSpPr>
              <p:grpSpPr>
                <a:xfrm>
                  <a:off x="207725" y="2276150"/>
                  <a:ext cx="1299425" cy="2300975"/>
                  <a:chOff x="207725" y="2276150"/>
                  <a:chExt cx="1299425" cy="2300975"/>
                </a:xfrm>
              </p:grpSpPr>
              <p:sp>
                <p:nvSpPr>
                  <p:cNvPr id="3209" name="Google Shape;3209;p20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0" name="Google Shape;3210;p20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1" name="Google Shape;3211;p20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2" name="Google Shape;3212;p20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3" name="Google Shape;3213;p20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4" name="Google Shape;3214;p20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5" name="Google Shape;3215;p20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6" name="Google Shape;3216;p20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7" name="Google Shape;3217;p20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8" name="Google Shape;3218;p20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9" name="Google Shape;3219;p20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0" name="Google Shape;3220;p20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1" name="Google Shape;3221;p20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3222" name="Google Shape;3222;p20"/>
              <p:cNvGrpSpPr/>
              <p:nvPr/>
            </p:nvGrpSpPr>
            <p:grpSpPr>
              <a:xfrm rot="-1719346" flipH="1">
                <a:off x="7526270" y="3744829"/>
                <a:ext cx="889403" cy="1363591"/>
                <a:chOff x="2235100" y="548200"/>
                <a:chExt cx="759725" cy="1164775"/>
              </a:xfrm>
            </p:grpSpPr>
            <p:sp>
              <p:nvSpPr>
                <p:cNvPr id="3223" name="Google Shape;3223;p20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4" name="Google Shape;3224;p20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5" name="Google Shape;3225;p20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6" name="Google Shape;3226;p20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7" name="Google Shape;3227;p20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8" name="Google Shape;3228;p20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9" name="Google Shape;3229;p20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0" name="Google Shape;3230;p20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1" name="Google Shape;3231;p20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32" name="Google Shape;3232;p20"/>
              <p:cNvGrpSpPr/>
              <p:nvPr/>
            </p:nvGrpSpPr>
            <p:grpSpPr>
              <a:xfrm rot="1031996">
                <a:off x="8305135" y="4373982"/>
                <a:ext cx="988287" cy="895065"/>
                <a:chOff x="4048900" y="1919750"/>
                <a:chExt cx="1060775" cy="960715"/>
              </a:xfrm>
            </p:grpSpPr>
            <p:sp>
              <p:nvSpPr>
                <p:cNvPr id="3233" name="Google Shape;3233;p20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4" name="Google Shape;3234;p20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5" name="Google Shape;3235;p20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6" name="Google Shape;3236;p20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7" name="Google Shape;3237;p20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8" name="Google Shape;3238;p20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9" name="Google Shape;3239;p20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0" name="Google Shape;3240;p20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1" name="Google Shape;3241;p20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2" name="Google Shape;3242;p20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3" name="Google Shape;3243;p20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4" name="Google Shape;3244;p20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5" name="Google Shape;3245;p20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6" name="Google Shape;3246;p20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7" name="Google Shape;3247;p20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8" name="Google Shape;3248;p20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9" name="Google Shape;3249;p20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0" name="Google Shape;3250;p20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1" name="Google Shape;3251;p20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2" name="Google Shape;3252;p20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3" name="Google Shape;3253;p20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4" name="Google Shape;3254;p20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5" name="Google Shape;3255;p20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56" name="Google Shape;3256;p20"/>
              <p:cNvGrpSpPr/>
              <p:nvPr/>
            </p:nvGrpSpPr>
            <p:grpSpPr>
              <a:xfrm>
                <a:off x="7301543" y="4488178"/>
                <a:ext cx="1122458" cy="906968"/>
                <a:chOff x="6257975" y="4377525"/>
                <a:chExt cx="1482575" cy="1197950"/>
              </a:xfrm>
            </p:grpSpPr>
            <p:sp>
              <p:nvSpPr>
                <p:cNvPr id="3257" name="Google Shape;3257;p20"/>
                <p:cNvSpPr/>
                <p:nvPr/>
              </p:nvSpPr>
              <p:spPr>
                <a:xfrm>
                  <a:off x="6286850" y="4966825"/>
                  <a:ext cx="1453700" cy="6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8" h="24346" extrusionOk="0">
                      <a:moveTo>
                        <a:pt x="43426" y="0"/>
                      </a:moveTo>
                      <a:cubicBezTo>
                        <a:pt x="34285" y="0"/>
                        <a:pt x="24586" y="1200"/>
                        <a:pt x="15655" y="6752"/>
                      </a:cubicBezTo>
                      <a:cubicBezTo>
                        <a:pt x="12463" y="8728"/>
                        <a:pt x="8542" y="9640"/>
                        <a:pt x="5411" y="11646"/>
                      </a:cubicBezTo>
                      <a:cubicBezTo>
                        <a:pt x="2250" y="13652"/>
                        <a:pt x="1" y="17543"/>
                        <a:pt x="2098" y="20491"/>
                      </a:cubicBezTo>
                      <a:cubicBezTo>
                        <a:pt x="3320" y="22240"/>
                        <a:pt x="5612" y="22988"/>
                        <a:pt x="7996" y="22988"/>
                      </a:cubicBezTo>
                      <a:cubicBezTo>
                        <a:pt x="9466" y="22988"/>
                        <a:pt x="10971" y="22704"/>
                        <a:pt x="12281" y="22193"/>
                      </a:cubicBezTo>
                      <a:cubicBezTo>
                        <a:pt x="15685" y="20886"/>
                        <a:pt x="18299" y="18394"/>
                        <a:pt x="21460" y="16692"/>
                      </a:cubicBezTo>
                      <a:cubicBezTo>
                        <a:pt x="22199" y="20999"/>
                        <a:pt x="27192" y="24345"/>
                        <a:pt x="32083" y="24345"/>
                      </a:cubicBezTo>
                      <a:cubicBezTo>
                        <a:pt x="33024" y="24345"/>
                        <a:pt x="33962" y="24221"/>
                        <a:pt x="34865" y="23956"/>
                      </a:cubicBezTo>
                      <a:cubicBezTo>
                        <a:pt x="40488" y="22315"/>
                        <a:pt x="43284" y="15780"/>
                        <a:pt x="40275" y="11281"/>
                      </a:cubicBezTo>
                      <a:lnTo>
                        <a:pt x="40275" y="11281"/>
                      </a:lnTo>
                      <a:cubicBezTo>
                        <a:pt x="41604" y="11581"/>
                        <a:pt x="42969" y="11728"/>
                        <a:pt x="44332" y="11728"/>
                      </a:cubicBezTo>
                      <a:cubicBezTo>
                        <a:pt x="48081" y="11728"/>
                        <a:pt x="51807" y="10619"/>
                        <a:pt x="54683" y="8546"/>
                      </a:cubicBezTo>
                      <a:cubicBezTo>
                        <a:pt x="56537" y="7208"/>
                        <a:pt x="58148" y="5050"/>
                        <a:pt x="57236" y="3014"/>
                      </a:cubicBezTo>
                      <a:cubicBezTo>
                        <a:pt x="56233" y="856"/>
                        <a:pt x="53041" y="278"/>
                        <a:pt x="50397" y="187"/>
                      </a:cubicBezTo>
                      <a:cubicBezTo>
                        <a:pt x="48126" y="81"/>
                        <a:pt x="45795" y="0"/>
                        <a:pt x="43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8" name="Google Shape;3258;p20"/>
                <p:cNvSpPr/>
                <p:nvPr/>
              </p:nvSpPr>
              <p:spPr>
                <a:xfrm>
                  <a:off x="6257975" y="4377525"/>
                  <a:ext cx="1251575" cy="94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3" h="37744" extrusionOk="0">
                      <a:moveTo>
                        <a:pt x="33552" y="1"/>
                      </a:moveTo>
                      <a:cubicBezTo>
                        <a:pt x="32402" y="1"/>
                        <a:pt x="31177" y="44"/>
                        <a:pt x="29880" y="111"/>
                      </a:cubicBezTo>
                      <a:cubicBezTo>
                        <a:pt x="21369" y="598"/>
                        <a:pt x="13041" y="3759"/>
                        <a:pt x="6414" y="9078"/>
                      </a:cubicBezTo>
                      <a:cubicBezTo>
                        <a:pt x="3770" y="11175"/>
                        <a:pt x="1308" y="13789"/>
                        <a:pt x="669" y="17102"/>
                      </a:cubicBezTo>
                      <a:cubicBezTo>
                        <a:pt x="1" y="20415"/>
                        <a:pt x="1916" y="24367"/>
                        <a:pt x="5259" y="24853"/>
                      </a:cubicBezTo>
                      <a:cubicBezTo>
                        <a:pt x="3375" y="25127"/>
                        <a:pt x="2372" y="27558"/>
                        <a:pt x="2980" y="29382"/>
                      </a:cubicBezTo>
                      <a:cubicBezTo>
                        <a:pt x="3587" y="31206"/>
                        <a:pt x="5229" y="32483"/>
                        <a:pt x="6901" y="33486"/>
                      </a:cubicBezTo>
                      <a:cubicBezTo>
                        <a:pt x="11550" y="36271"/>
                        <a:pt x="17008" y="37743"/>
                        <a:pt x="22458" y="37743"/>
                      </a:cubicBezTo>
                      <a:cubicBezTo>
                        <a:pt x="24918" y="37743"/>
                        <a:pt x="27376" y="37443"/>
                        <a:pt x="29758" y="36829"/>
                      </a:cubicBezTo>
                      <a:cubicBezTo>
                        <a:pt x="37448" y="34853"/>
                        <a:pt x="44257" y="29747"/>
                        <a:pt x="48239" y="22908"/>
                      </a:cubicBezTo>
                      <a:cubicBezTo>
                        <a:pt x="49211" y="21236"/>
                        <a:pt x="50062" y="19352"/>
                        <a:pt x="49667" y="17437"/>
                      </a:cubicBezTo>
                      <a:cubicBezTo>
                        <a:pt x="49365" y="15875"/>
                        <a:pt x="47873" y="14481"/>
                        <a:pt x="46385" y="14481"/>
                      </a:cubicBezTo>
                      <a:cubicBezTo>
                        <a:pt x="46078" y="14481"/>
                        <a:pt x="45770" y="14540"/>
                        <a:pt x="45473" y="14671"/>
                      </a:cubicBezTo>
                      <a:cubicBezTo>
                        <a:pt x="47236" y="10932"/>
                        <a:pt x="46567" y="6160"/>
                        <a:pt x="43740" y="3090"/>
                      </a:cubicBezTo>
                      <a:cubicBezTo>
                        <a:pt x="41485" y="665"/>
                        <a:pt x="38089" y="1"/>
                        <a:pt x="335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9" name="Google Shape;3259;p20"/>
                <p:cNvSpPr/>
                <p:nvPr/>
              </p:nvSpPr>
              <p:spPr>
                <a:xfrm>
                  <a:off x="6590050" y="4531150"/>
                  <a:ext cx="604150" cy="2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6" h="11862" extrusionOk="0">
                      <a:moveTo>
                        <a:pt x="16975" y="1"/>
                      </a:moveTo>
                      <a:cubicBezTo>
                        <a:pt x="11903" y="1"/>
                        <a:pt x="6815" y="1787"/>
                        <a:pt x="2949" y="5091"/>
                      </a:cubicBezTo>
                      <a:cubicBezTo>
                        <a:pt x="1429" y="6398"/>
                        <a:pt x="1" y="8526"/>
                        <a:pt x="973" y="10258"/>
                      </a:cubicBezTo>
                      <a:cubicBezTo>
                        <a:pt x="1670" y="11512"/>
                        <a:pt x="3165" y="11862"/>
                        <a:pt x="4659" y="11862"/>
                      </a:cubicBezTo>
                      <a:cubicBezTo>
                        <a:pt x="5121" y="11862"/>
                        <a:pt x="5582" y="11828"/>
                        <a:pt x="6019" y="11778"/>
                      </a:cubicBezTo>
                      <a:cubicBezTo>
                        <a:pt x="11429" y="11261"/>
                        <a:pt x="17053" y="10349"/>
                        <a:pt x="21460" y="7188"/>
                      </a:cubicBezTo>
                      <a:cubicBezTo>
                        <a:pt x="22706" y="6307"/>
                        <a:pt x="23892" y="5091"/>
                        <a:pt x="24044" y="3632"/>
                      </a:cubicBezTo>
                      <a:cubicBezTo>
                        <a:pt x="24165" y="2112"/>
                        <a:pt x="22554" y="684"/>
                        <a:pt x="20639" y="319"/>
                      </a:cubicBezTo>
                      <a:cubicBezTo>
                        <a:pt x="19431" y="106"/>
                        <a:pt x="18204" y="1"/>
                        <a:pt x="16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050" cap="flat" cmpd="sng">
                  <a:solidFill>
                    <a:srgbClr val="FFFFFF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0" name="Google Shape;3260;p20"/>
                <p:cNvSpPr/>
                <p:nvPr/>
              </p:nvSpPr>
              <p:spPr>
                <a:xfrm>
                  <a:off x="6435800" y="4736675"/>
                  <a:ext cx="824500" cy="3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12394" extrusionOk="0">
                      <a:moveTo>
                        <a:pt x="32980" y="1"/>
                      </a:moveTo>
                      <a:lnTo>
                        <a:pt x="32980" y="1"/>
                      </a:lnTo>
                      <a:cubicBezTo>
                        <a:pt x="27502" y="5237"/>
                        <a:pt x="19879" y="8175"/>
                        <a:pt x="12270" y="8175"/>
                      </a:cubicBezTo>
                      <a:cubicBezTo>
                        <a:pt x="10294" y="8175"/>
                        <a:pt x="8319" y="7977"/>
                        <a:pt x="6383" y="7569"/>
                      </a:cubicBezTo>
                      <a:cubicBezTo>
                        <a:pt x="5350" y="7326"/>
                        <a:pt x="4317" y="7053"/>
                        <a:pt x="3465" y="6384"/>
                      </a:cubicBezTo>
                      <a:cubicBezTo>
                        <a:pt x="2614" y="5746"/>
                        <a:pt x="2067" y="4621"/>
                        <a:pt x="2280" y="3618"/>
                      </a:cubicBezTo>
                      <a:lnTo>
                        <a:pt x="2280" y="3618"/>
                      </a:lnTo>
                      <a:cubicBezTo>
                        <a:pt x="274" y="4226"/>
                        <a:pt x="0" y="7508"/>
                        <a:pt x="1247" y="9241"/>
                      </a:cubicBezTo>
                      <a:cubicBezTo>
                        <a:pt x="2523" y="10943"/>
                        <a:pt x="4712" y="11581"/>
                        <a:pt x="6809" y="11977"/>
                      </a:cubicBezTo>
                      <a:cubicBezTo>
                        <a:pt x="8470" y="12252"/>
                        <a:pt x="10154" y="12394"/>
                        <a:pt x="11832" y="12394"/>
                      </a:cubicBezTo>
                      <a:cubicBezTo>
                        <a:pt x="15345" y="12394"/>
                        <a:pt x="18839" y="11773"/>
                        <a:pt x="22068" y="10457"/>
                      </a:cubicBezTo>
                      <a:cubicBezTo>
                        <a:pt x="26901" y="8420"/>
                        <a:pt x="30639" y="4621"/>
                        <a:pt x="329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1" name="Google Shape;3261;p20"/>
                <p:cNvSpPr/>
                <p:nvPr/>
              </p:nvSpPr>
              <p:spPr>
                <a:xfrm>
                  <a:off x="6476825" y="4548950"/>
                  <a:ext cx="266000" cy="2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000" extrusionOk="0">
                      <a:moveTo>
                        <a:pt x="8579" y="0"/>
                      </a:moveTo>
                      <a:cubicBezTo>
                        <a:pt x="6566" y="0"/>
                        <a:pt x="4339" y="675"/>
                        <a:pt x="2980" y="1856"/>
                      </a:cubicBezTo>
                      <a:cubicBezTo>
                        <a:pt x="1095" y="3406"/>
                        <a:pt x="1" y="6568"/>
                        <a:pt x="335" y="8999"/>
                      </a:cubicBezTo>
                      <a:cubicBezTo>
                        <a:pt x="1703" y="4440"/>
                        <a:pt x="5928" y="884"/>
                        <a:pt x="10639" y="276"/>
                      </a:cubicBezTo>
                      <a:cubicBezTo>
                        <a:pt x="10015" y="89"/>
                        <a:pt x="9311" y="0"/>
                        <a:pt x="85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2" name="Google Shape;3262;p20"/>
                <p:cNvSpPr/>
                <p:nvPr/>
              </p:nvSpPr>
              <p:spPr>
                <a:xfrm>
                  <a:off x="6951775" y="4423875"/>
                  <a:ext cx="357150" cy="2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6" h="8683" extrusionOk="0">
                      <a:moveTo>
                        <a:pt x="7268" y="0"/>
                      </a:moveTo>
                      <a:cubicBezTo>
                        <a:pt x="7064" y="0"/>
                        <a:pt x="6859" y="7"/>
                        <a:pt x="6657" y="20"/>
                      </a:cubicBezTo>
                      <a:cubicBezTo>
                        <a:pt x="4377" y="203"/>
                        <a:pt x="2128" y="1388"/>
                        <a:pt x="0" y="2330"/>
                      </a:cubicBezTo>
                      <a:cubicBezTo>
                        <a:pt x="1520" y="2077"/>
                        <a:pt x="3040" y="1845"/>
                        <a:pt x="4577" y="1845"/>
                      </a:cubicBezTo>
                      <a:cubicBezTo>
                        <a:pt x="4884" y="1845"/>
                        <a:pt x="5193" y="1854"/>
                        <a:pt x="5502" y="1874"/>
                      </a:cubicBezTo>
                      <a:cubicBezTo>
                        <a:pt x="7325" y="1996"/>
                        <a:pt x="9240" y="2513"/>
                        <a:pt x="10608" y="3728"/>
                      </a:cubicBezTo>
                      <a:cubicBezTo>
                        <a:pt x="12006" y="4944"/>
                        <a:pt x="12797" y="6890"/>
                        <a:pt x="12341" y="8683"/>
                      </a:cubicBezTo>
                      <a:cubicBezTo>
                        <a:pt x="14286" y="7406"/>
                        <a:pt x="14286" y="4306"/>
                        <a:pt x="12888" y="2452"/>
                      </a:cubicBezTo>
                      <a:cubicBezTo>
                        <a:pt x="11585" y="733"/>
                        <a:pt x="9396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3" name="Google Shape;3263;p20"/>
                <p:cNvSpPr/>
                <p:nvPr/>
              </p:nvSpPr>
              <p:spPr>
                <a:xfrm>
                  <a:off x="6742025" y="4823300"/>
                  <a:ext cx="59350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0" h="14508" extrusionOk="0">
                      <a:moveTo>
                        <a:pt x="23740" y="1"/>
                      </a:moveTo>
                      <a:cubicBezTo>
                        <a:pt x="21643" y="4317"/>
                        <a:pt x="18147" y="7934"/>
                        <a:pt x="13952" y="10214"/>
                      </a:cubicBezTo>
                      <a:cubicBezTo>
                        <a:pt x="10581" y="12033"/>
                        <a:pt x="6726" y="12981"/>
                        <a:pt x="2896" y="12981"/>
                      </a:cubicBezTo>
                      <a:cubicBezTo>
                        <a:pt x="1927" y="12981"/>
                        <a:pt x="959" y="12920"/>
                        <a:pt x="1" y="12797"/>
                      </a:cubicBezTo>
                      <a:lnTo>
                        <a:pt x="1" y="12797"/>
                      </a:lnTo>
                      <a:cubicBezTo>
                        <a:pt x="2465" y="13922"/>
                        <a:pt x="5171" y="14507"/>
                        <a:pt x="7870" y="14507"/>
                      </a:cubicBezTo>
                      <a:cubicBezTo>
                        <a:pt x="10497" y="14507"/>
                        <a:pt x="13118" y="13952"/>
                        <a:pt x="15503" y="12797"/>
                      </a:cubicBezTo>
                      <a:cubicBezTo>
                        <a:pt x="20336" y="10427"/>
                        <a:pt x="22524" y="5229"/>
                        <a:pt x="237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4" name="Google Shape;3264;p20"/>
              <p:cNvGrpSpPr/>
              <p:nvPr/>
            </p:nvGrpSpPr>
            <p:grpSpPr>
              <a:xfrm rot="-1734738" flipH="1">
                <a:off x="200009" y="3387317"/>
                <a:ext cx="1428294" cy="1064074"/>
                <a:chOff x="5065700" y="3436875"/>
                <a:chExt cx="1984875" cy="1478725"/>
              </a:xfrm>
            </p:grpSpPr>
            <p:sp>
              <p:nvSpPr>
                <p:cNvPr id="3265" name="Google Shape;3265;p20"/>
                <p:cNvSpPr/>
                <p:nvPr/>
              </p:nvSpPr>
              <p:spPr>
                <a:xfrm>
                  <a:off x="5662250" y="3955275"/>
                  <a:ext cx="1388325" cy="9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3" h="38413" extrusionOk="0">
                      <a:moveTo>
                        <a:pt x="61" y="1"/>
                      </a:moveTo>
                      <a:cubicBezTo>
                        <a:pt x="0" y="1"/>
                        <a:pt x="63" y="230"/>
                        <a:pt x="303" y="679"/>
                      </a:cubicBezTo>
                      <a:cubicBezTo>
                        <a:pt x="942" y="1834"/>
                        <a:pt x="1550" y="3019"/>
                        <a:pt x="2218" y="4174"/>
                      </a:cubicBezTo>
                      <a:lnTo>
                        <a:pt x="4346" y="7548"/>
                      </a:lnTo>
                      <a:lnTo>
                        <a:pt x="6717" y="10770"/>
                      </a:lnTo>
                      <a:cubicBezTo>
                        <a:pt x="6899" y="11044"/>
                        <a:pt x="7082" y="11317"/>
                        <a:pt x="7325" y="11560"/>
                      </a:cubicBezTo>
                      <a:lnTo>
                        <a:pt x="7963" y="12320"/>
                      </a:lnTo>
                      <a:lnTo>
                        <a:pt x="9209" y="13901"/>
                      </a:lnTo>
                      <a:cubicBezTo>
                        <a:pt x="12675" y="17944"/>
                        <a:pt x="16626" y="21591"/>
                        <a:pt x="20881" y="24843"/>
                      </a:cubicBezTo>
                      <a:cubicBezTo>
                        <a:pt x="29423" y="31257"/>
                        <a:pt x="39392" y="35938"/>
                        <a:pt x="49940" y="38005"/>
                      </a:cubicBezTo>
                      <a:cubicBezTo>
                        <a:pt x="50396" y="38096"/>
                        <a:pt x="50821" y="38217"/>
                        <a:pt x="51216" y="38248"/>
                      </a:cubicBezTo>
                      <a:cubicBezTo>
                        <a:pt x="51611" y="38278"/>
                        <a:pt x="51976" y="38309"/>
                        <a:pt x="52311" y="38369"/>
                      </a:cubicBezTo>
                      <a:cubicBezTo>
                        <a:pt x="52783" y="38391"/>
                        <a:pt x="53211" y="38412"/>
                        <a:pt x="53592" y="38412"/>
                      </a:cubicBezTo>
                      <a:cubicBezTo>
                        <a:pt x="53750" y="38412"/>
                        <a:pt x="53901" y="38409"/>
                        <a:pt x="54043" y="38400"/>
                      </a:cubicBezTo>
                      <a:cubicBezTo>
                        <a:pt x="55016" y="38369"/>
                        <a:pt x="55472" y="38217"/>
                        <a:pt x="55502" y="37974"/>
                      </a:cubicBezTo>
                      <a:cubicBezTo>
                        <a:pt x="55532" y="37761"/>
                        <a:pt x="55077" y="37488"/>
                        <a:pt x="54256" y="37184"/>
                      </a:cubicBezTo>
                      <a:cubicBezTo>
                        <a:pt x="53830" y="37032"/>
                        <a:pt x="53253" y="36880"/>
                        <a:pt x="52615" y="36758"/>
                      </a:cubicBezTo>
                      <a:cubicBezTo>
                        <a:pt x="52280" y="36698"/>
                        <a:pt x="51915" y="36606"/>
                        <a:pt x="51551" y="36576"/>
                      </a:cubicBezTo>
                      <a:cubicBezTo>
                        <a:pt x="51156" y="36454"/>
                        <a:pt x="50760" y="36333"/>
                        <a:pt x="50304" y="36272"/>
                      </a:cubicBezTo>
                      <a:cubicBezTo>
                        <a:pt x="39970" y="34448"/>
                        <a:pt x="30061" y="30102"/>
                        <a:pt x="21489" y="23992"/>
                      </a:cubicBezTo>
                      <a:cubicBezTo>
                        <a:pt x="17204" y="20922"/>
                        <a:pt x="13222" y="17396"/>
                        <a:pt x="9665" y="13475"/>
                      </a:cubicBezTo>
                      <a:lnTo>
                        <a:pt x="8389" y="11956"/>
                      </a:lnTo>
                      <a:lnTo>
                        <a:pt x="7750" y="11196"/>
                      </a:lnTo>
                      <a:cubicBezTo>
                        <a:pt x="7507" y="10922"/>
                        <a:pt x="7325" y="10709"/>
                        <a:pt x="7082" y="10436"/>
                      </a:cubicBezTo>
                      <a:lnTo>
                        <a:pt x="4711" y="7275"/>
                      </a:lnTo>
                      <a:lnTo>
                        <a:pt x="2492" y="3962"/>
                      </a:lnTo>
                      <a:cubicBezTo>
                        <a:pt x="1823" y="2837"/>
                        <a:pt x="1155" y="1682"/>
                        <a:pt x="486" y="557"/>
                      </a:cubicBezTo>
                      <a:cubicBezTo>
                        <a:pt x="271" y="184"/>
                        <a:pt x="116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6" name="Google Shape;3266;p20"/>
                <p:cNvSpPr/>
                <p:nvPr/>
              </p:nvSpPr>
              <p:spPr>
                <a:xfrm>
                  <a:off x="5065700" y="3937625"/>
                  <a:ext cx="706725" cy="28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1416" extrusionOk="0">
                      <a:moveTo>
                        <a:pt x="6271" y="1"/>
                      </a:moveTo>
                      <a:cubicBezTo>
                        <a:pt x="5418" y="1"/>
                        <a:pt x="4570" y="114"/>
                        <a:pt x="3740" y="382"/>
                      </a:cubicBezTo>
                      <a:cubicBezTo>
                        <a:pt x="1764" y="1020"/>
                        <a:pt x="1" y="2965"/>
                        <a:pt x="457" y="4971"/>
                      </a:cubicBezTo>
                      <a:cubicBezTo>
                        <a:pt x="761" y="6279"/>
                        <a:pt x="1855" y="7190"/>
                        <a:pt x="2980" y="7920"/>
                      </a:cubicBezTo>
                      <a:cubicBezTo>
                        <a:pt x="6749" y="10291"/>
                        <a:pt x="11247" y="11324"/>
                        <a:pt x="15685" y="11415"/>
                      </a:cubicBezTo>
                      <a:cubicBezTo>
                        <a:pt x="20153" y="11415"/>
                        <a:pt x="24561" y="10503"/>
                        <a:pt x="28269" y="8467"/>
                      </a:cubicBezTo>
                      <a:cubicBezTo>
                        <a:pt x="23193" y="5823"/>
                        <a:pt x="17995" y="3513"/>
                        <a:pt x="12646" y="1476"/>
                      </a:cubicBezTo>
                      <a:cubicBezTo>
                        <a:pt x="10601" y="715"/>
                        <a:pt x="8417" y="1"/>
                        <a:pt x="62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7" name="Google Shape;3267;p20"/>
                <p:cNvSpPr/>
                <p:nvPr/>
              </p:nvSpPr>
              <p:spPr>
                <a:xfrm>
                  <a:off x="5654625" y="3444100"/>
                  <a:ext cx="268275" cy="7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28208" extrusionOk="0">
                      <a:moveTo>
                        <a:pt x="5423" y="0"/>
                      </a:moveTo>
                      <a:cubicBezTo>
                        <a:pt x="3865" y="0"/>
                        <a:pt x="2258" y="1163"/>
                        <a:pt x="1460" y="2615"/>
                      </a:cubicBezTo>
                      <a:cubicBezTo>
                        <a:pt x="1" y="5259"/>
                        <a:pt x="365" y="8542"/>
                        <a:pt x="852" y="11551"/>
                      </a:cubicBezTo>
                      <a:cubicBezTo>
                        <a:pt x="1764" y="17174"/>
                        <a:pt x="3071" y="22737"/>
                        <a:pt x="4712" y="28208"/>
                      </a:cubicBezTo>
                      <a:cubicBezTo>
                        <a:pt x="7387" y="24956"/>
                        <a:pt x="9150" y="20822"/>
                        <a:pt x="9940" y="16415"/>
                      </a:cubicBezTo>
                      <a:cubicBezTo>
                        <a:pt x="10730" y="12038"/>
                        <a:pt x="10548" y="7448"/>
                        <a:pt x="8967" y="3284"/>
                      </a:cubicBezTo>
                      <a:cubicBezTo>
                        <a:pt x="8511" y="2068"/>
                        <a:pt x="7812" y="791"/>
                        <a:pt x="6596" y="244"/>
                      </a:cubicBezTo>
                      <a:cubicBezTo>
                        <a:pt x="6218" y="77"/>
                        <a:pt x="5822" y="0"/>
                        <a:pt x="54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8" name="Google Shape;3268;p20"/>
                <p:cNvSpPr/>
                <p:nvPr/>
              </p:nvSpPr>
              <p:spPr>
                <a:xfrm>
                  <a:off x="5226800" y="3436875"/>
                  <a:ext cx="545625" cy="7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" h="28497" extrusionOk="0">
                      <a:moveTo>
                        <a:pt x="4380" y="0"/>
                      </a:moveTo>
                      <a:cubicBezTo>
                        <a:pt x="3674" y="0"/>
                        <a:pt x="2981" y="154"/>
                        <a:pt x="2372" y="503"/>
                      </a:cubicBezTo>
                      <a:cubicBezTo>
                        <a:pt x="973" y="1263"/>
                        <a:pt x="214" y="2813"/>
                        <a:pt x="122" y="4393"/>
                      </a:cubicBezTo>
                      <a:cubicBezTo>
                        <a:pt x="1" y="5943"/>
                        <a:pt x="457" y="7463"/>
                        <a:pt x="1034" y="8892"/>
                      </a:cubicBezTo>
                      <a:cubicBezTo>
                        <a:pt x="2888" y="13451"/>
                        <a:pt x="6110" y="17372"/>
                        <a:pt x="9819" y="20655"/>
                      </a:cubicBezTo>
                      <a:cubicBezTo>
                        <a:pt x="13527" y="23907"/>
                        <a:pt x="17661" y="25853"/>
                        <a:pt x="21825" y="28497"/>
                      </a:cubicBezTo>
                      <a:cubicBezTo>
                        <a:pt x="20366" y="17859"/>
                        <a:pt x="16566" y="9743"/>
                        <a:pt x="10183" y="3208"/>
                      </a:cubicBezTo>
                      <a:cubicBezTo>
                        <a:pt x="9120" y="2144"/>
                        <a:pt x="8025" y="1111"/>
                        <a:pt x="6657" y="503"/>
                      </a:cubicBezTo>
                      <a:cubicBezTo>
                        <a:pt x="5943" y="185"/>
                        <a:pt x="5153" y="0"/>
                        <a:pt x="43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9" name="Google Shape;3269;p20"/>
                <p:cNvSpPr/>
                <p:nvPr/>
              </p:nvSpPr>
              <p:spPr>
                <a:xfrm>
                  <a:off x="5321875" y="4092000"/>
                  <a:ext cx="395100" cy="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3052" extrusionOk="0">
                      <a:moveTo>
                        <a:pt x="200" y="0"/>
                      </a:moveTo>
                      <a:cubicBezTo>
                        <a:pt x="17" y="0"/>
                        <a:pt x="0" y="146"/>
                        <a:pt x="210" y="225"/>
                      </a:cubicBezTo>
                      <a:cubicBezTo>
                        <a:pt x="2399" y="1046"/>
                        <a:pt x="4648" y="1775"/>
                        <a:pt x="6958" y="2262"/>
                      </a:cubicBezTo>
                      <a:cubicBezTo>
                        <a:pt x="9268" y="2809"/>
                        <a:pt x="11669" y="3052"/>
                        <a:pt x="14010" y="3052"/>
                      </a:cubicBezTo>
                      <a:cubicBezTo>
                        <a:pt x="15742" y="3021"/>
                        <a:pt x="15803" y="1836"/>
                        <a:pt x="14374" y="1654"/>
                      </a:cubicBezTo>
                      <a:cubicBezTo>
                        <a:pt x="12247" y="1350"/>
                        <a:pt x="9845" y="1289"/>
                        <a:pt x="7383" y="1076"/>
                      </a:cubicBezTo>
                      <a:cubicBezTo>
                        <a:pt x="4952" y="894"/>
                        <a:pt x="2459" y="620"/>
                        <a:pt x="301" y="12"/>
                      </a:cubicBezTo>
                      <a:cubicBezTo>
                        <a:pt x="263" y="4"/>
                        <a:pt x="230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0" name="Google Shape;3270;p20"/>
                <p:cNvSpPr/>
                <p:nvPr/>
              </p:nvSpPr>
              <p:spPr>
                <a:xfrm>
                  <a:off x="5391250" y="3766950"/>
                  <a:ext cx="353425" cy="3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7" h="14036" extrusionOk="0">
                      <a:moveTo>
                        <a:pt x="83" y="1"/>
                      </a:moveTo>
                      <a:cubicBezTo>
                        <a:pt x="11" y="1"/>
                        <a:pt x="1" y="103"/>
                        <a:pt x="110" y="248"/>
                      </a:cubicBezTo>
                      <a:cubicBezTo>
                        <a:pt x="1721" y="2741"/>
                        <a:pt x="3453" y="5111"/>
                        <a:pt x="5459" y="7361"/>
                      </a:cubicBezTo>
                      <a:cubicBezTo>
                        <a:pt x="7435" y="9610"/>
                        <a:pt x="9654" y="11707"/>
                        <a:pt x="12025" y="13440"/>
                      </a:cubicBezTo>
                      <a:cubicBezTo>
                        <a:pt x="12620" y="13861"/>
                        <a:pt x="13105" y="14035"/>
                        <a:pt x="13435" y="14035"/>
                      </a:cubicBezTo>
                      <a:cubicBezTo>
                        <a:pt x="14083" y="14035"/>
                        <a:pt x="14137" y="13364"/>
                        <a:pt x="13271" y="12558"/>
                      </a:cubicBezTo>
                      <a:cubicBezTo>
                        <a:pt x="11235" y="10674"/>
                        <a:pt x="8833" y="8759"/>
                        <a:pt x="6554" y="6692"/>
                      </a:cubicBezTo>
                      <a:cubicBezTo>
                        <a:pt x="4244" y="4595"/>
                        <a:pt x="1994" y="2376"/>
                        <a:pt x="292" y="157"/>
                      </a:cubicBezTo>
                      <a:cubicBezTo>
                        <a:pt x="207" y="47"/>
                        <a:pt x="131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1" name="Google Shape;3271;p20"/>
                <p:cNvSpPr/>
                <p:nvPr/>
              </p:nvSpPr>
              <p:spPr>
                <a:xfrm>
                  <a:off x="5581650" y="3830675"/>
                  <a:ext cx="158800" cy="2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9402" extrusionOk="0">
                      <a:moveTo>
                        <a:pt x="126" y="0"/>
                      </a:moveTo>
                      <a:cubicBezTo>
                        <a:pt x="50" y="0"/>
                        <a:pt x="1" y="89"/>
                        <a:pt x="62" y="192"/>
                      </a:cubicBezTo>
                      <a:cubicBezTo>
                        <a:pt x="1643" y="3018"/>
                        <a:pt x="3072" y="6119"/>
                        <a:pt x="4774" y="8885"/>
                      </a:cubicBezTo>
                      <a:cubicBezTo>
                        <a:pt x="5022" y="9246"/>
                        <a:pt x="5321" y="9402"/>
                        <a:pt x="5581" y="9402"/>
                      </a:cubicBezTo>
                      <a:cubicBezTo>
                        <a:pt x="6022" y="9402"/>
                        <a:pt x="6352" y="8957"/>
                        <a:pt x="6142" y="8307"/>
                      </a:cubicBezTo>
                      <a:cubicBezTo>
                        <a:pt x="5108" y="5268"/>
                        <a:pt x="2190" y="2532"/>
                        <a:pt x="245" y="70"/>
                      </a:cubicBezTo>
                      <a:cubicBezTo>
                        <a:pt x="205" y="21"/>
                        <a:pt x="163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2" name="Google Shape;3272;p20"/>
                <p:cNvSpPr/>
                <p:nvPr/>
              </p:nvSpPr>
              <p:spPr>
                <a:xfrm>
                  <a:off x="5743325" y="3634375"/>
                  <a:ext cx="127050" cy="5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21172" extrusionOk="0">
                      <a:moveTo>
                        <a:pt x="1285" y="0"/>
                      </a:moveTo>
                      <a:cubicBezTo>
                        <a:pt x="1242" y="0"/>
                        <a:pt x="1194" y="76"/>
                        <a:pt x="1194" y="232"/>
                      </a:cubicBezTo>
                      <a:cubicBezTo>
                        <a:pt x="1103" y="5521"/>
                        <a:pt x="769" y="11022"/>
                        <a:pt x="860" y="16281"/>
                      </a:cubicBezTo>
                      <a:cubicBezTo>
                        <a:pt x="884" y="17304"/>
                        <a:pt x="1202" y="17800"/>
                        <a:pt x="1546" y="17800"/>
                      </a:cubicBezTo>
                      <a:cubicBezTo>
                        <a:pt x="1631" y="17800"/>
                        <a:pt x="1718" y="17770"/>
                        <a:pt x="1802" y="17709"/>
                      </a:cubicBezTo>
                      <a:lnTo>
                        <a:pt x="1802" y="17709"/>
                      </a:lnTo>
                      <a:cubicBezTo>
                        <a:pt x="1316" y="18469"/>
                        <a:pt x="799" y="19290"/>
                        <a:pt x="343" y="20080"/>
                      </a:cubicBezTo>
                      <a:cubicBezTo>
                        <a:pt x="0" y="20702"/>
                        <a:pt x="413" y="21172"/>
                        <a:pt x="899" y="21172"/>
                      </a:cubicBezTo>
                      <a:cubicBezTo>
                        <a:pt x="1102" y="21172"/>
                        <a:pt x="1319" y="21089"/>
                        <a:pt x="1498" y="20901"/>
                      </a:cubicBezTo>
                      <a:cubicBezTo>
                        <a:pt x="3383" y="18956"/>
                        <a:pt x="4082" y="15643"/>
                        <a:pt x="5024" y="13150"/>
                      </a:cubicBezTo>
                      <a:cubicBezTo>
                        <a:pt x="5082" y="13054"/>
                        <a:pt x="5018" y="12994"/>
                        <a:pt x="4948" y="12994"/>
                      </a:cubicBezTo>
                      <a:cubicBezTo>
                        <a:pt x="4907" y="12994"/>
                        <a:pt x="4864" y="13014"/>
                        <a:pt x="4842" y="13059"/>
                      </a:cubicBezTo>
                      <a:cubicBezTo>
                        <a:pt x="3960" y="14427"/>
                        <a:pt x="3018" y="15794"/>
                        <a:pt x="2106" y="17193"/>
                      </a:cubicBezTo>
                      <a:cubicBezTo>
                        <a:pt x="2137" y="17041"/>
                        <a:pt x="2228" y="16858"/>
                        <a:pt x="2228" y="16646"/>
                      </a:cubicBezTo>
                      <a:cubicBezTo>
                        <a:pt x="2866" y="11600"/>
                        <a:pt x="1741" y="5308"/>
                        <a:pt x="1346" y="202"/>
                      </a:cubicBezTo>
                      <a:cubicBezTo>
                        <a:pt x="1361" y="68"/>
                        <a:pt x="1325" y="0"/>
                        <a:pt x="12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3" name="Google Shape;3273;p20"/>
                <p:cNvSpPr/>
                <p:nvPr/>
              </p:nvSpPr>
              <p:spPr>
                <a:xfrm>
                  <a:off x="5606000" y="4010000"/>
                  <a:ext cx="286500" cy="2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0" h="8858" extrusionOk="0">
                      <a:moveTo>
                        <a:pt x="4265" y="1"/>
                      </a:moveTo>
                      <a:cubicBezTo>
                        <a:pt x="4171" y="1"/>
                        <a:pt x="4077" y="13"/>
                        <a:pt x="3982" y="40"/>
                      </a:cubicBezTo>
                      <a:cubicBezTo>
                        <a:pt x="3526" y="192"/>
                        <a:pt x="3313" y="648"/>
                        <a:pt x="3161" y="1104"/>
                      </a:cubicBezTo>
                      <a:cubicBezTo>
                        <a:pt x="2645" y="2684"/>
                        <a:pt x="3101" y="4569"/>
                        <a:pt x="4286" y="5724"/>
                      </a:cubicBezTo>
                      <a:cubicBezTo>
                        <a:pt x="3465" y="5998"/>
                        <a:pt x="2584" y="5815"/>
                        <a:pt x="1733" y="5967"/>
                      </a:cubicBezTo>
                      <a:cubicBezTo>
                        <a:pt x="912" y="6119"/>
                        <a:pt x="0" y="6788"/>
                        <a:pt x="152" y="7639"/>
                      </a:cubicBezTo>
                      <a:cubicBezTo>
                        <a:pt x="304" y="8551"/>
                        <a:pt x="1398" y="8794"/>
                        <a:pt x="2310" y="8855"/>
                      </a:cubicBezTo>
                      <a:cubicBezTo>
                        <a:pt x="2356" y="8856"/>
                        <a:pt x="2402" y="8857"/>
                        <a:pt x="2449" y="8857"/>
                      </a:cubicBezTo>
                      <a:cubicBezTo>
                        <a:pt x="4223" y="8857"/>
                        <a:pt x="6488" y="7750"/>
                        <a:pt x="8177" y="7335"/>
                      </a:cubicBezTo>
                      <a:cubicBezTo>
                        <a:pt x="9727" y="5815"/>
                        <a:pt x="10183" y="5116"/>
                        <a:pt x="10943" y="3292"/>
                      </a:cubicBezTo>
                      <a:cubicBezTo>
                        <a:pt x="11277" y="2472"/>
                        <a:pt x="11459" y="1347"/>
                        <a:pt x="10791" y="830"/>
                      </a:cubicBezTo>
                      <a:cubicBezTo>
                        <a:pt x="10584" y="670"/>
                        <a:pt x="10339" y="600"/>
                        <a:pt x="10087" y="600"/>
                      </a:cubicBezTo>
                      <a:cubicBezTo>
                        <a:pt x="9672" y="600"/>
                        <a:pt x="9239" y="790"/>
                        <a:pt x="8937" y="1073"/>
                      </a:cubicBezTo>
                      <a:cubicBezTo>
                        <a:pt x="8420" y="1529"/>
                        <a:pt x="8177" y="2198"/>
                        <a:pt x="8025" y="2836"/>
                      </a:cubicBezTo>
                      <a:cubicBezTo>
                        <a:pt x="7295" y="1773"/>
                        <a:pt x="6292" y="952"/>
                        <a:pt x="5198" y="314"/>
                      </a:cubicBezTo>
                      <a:cubicBezTo>
                        <a:pt x="4914" y="148"/>
                        <a:pt x="4594" y="1"/>
                        <a:pt x="4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74" name="Google Shape;3274;p20"/>
              <p:cNvGrpSpPr/>
              <p:nvPr/>
            </p:nvGrpSpPr>
            <p:grpSpPr>
              <a:xfrm>
                <a:off x="-71193" y="3795825"/>
                <a:ext cx="798551" cy="783845"/>
                <a:chOff x="5672100" y="3575250"/>
                <a:chExt cx="1054750" cy="1035325"/>
              </a:xfrm>
            </p:grpSpPr>
            <p:sp>
              <p:nvSpPr>
                <p:cNvPr id="3275" name="Google Shape;3275;p20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6" name="Google Shape;3276;p20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7" name="Google Shape;3277;p20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8" name="Google Shape;3278;p20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9" name="Google Shape;3279;p20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0" name="Google Shape;3280;p20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1" name="Google Shape;3281;p20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2" name="Google Shape;3282;p20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3" name="Google Shape;3283;p20"/>
              <p:cNvGrpSpPr/>
              <p:nvPr/>
            </p:nvGrpSpPr>
            <p:grpSpPr>
              <a:xfrm rot="2164417">
                <a:off x="-384355" y="4330532"/>
                <a:ext cx="1198047" cy="613775"/>
                <a:chOff x="4976050" y="4611525"/>
                <a:chExt cx="1664950" cy="852975"/>
              </a:xfrm>
            </p:grpSpPr>
            <p:sp>
              <p:nvSpPr>
                <p:cNvPr id="3284" name="Google Shape;3284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5" name="Google Shape;3285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rgbClr val="3645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6" name="Google Shape;3286;p20"/>
              <p:cNvGrpSpPr/>
              <p:nvPr/>
            </p:nvGrpSpPr>
            <p:grpSpPr>
              <a:xfrm rot="-1202750" flipH="1">
                <a:off x="557254" y="427619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287" name="Google Shape;3287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8" name="Google Shape;3288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9" name="Google Shape;3289;p20"/>
              <p:cNvGrpSpPr/>
              <p:nvPr/>
            </p:nvGrpSpPr>
            <p:grpSpPr>
              <a:xfrm>
                <a:off x="248771" y="4347484"/>
                <a:ext cx="954154" cy="975956"/>
                <a:chOff x="1356975" y="1865675"/>
                <a:chExt cx="1024100" cy="1047500"/>
              </a:xfrm>
            </p:grpSpPr>
            <p:sp>
              <p:nvSpPr>
                <p:cNvPr id="3290" name="Google Shape;3290;p20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1" name="Google Shape;3291;p20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2" name="Google Shape;3292;p20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3" name="Google Shape;3293;p20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4" name="Google Shape;3294;p20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5" name="Google Shape;3295;p20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6" name="Google Shape;3296;p20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7" name="Google Shape;3297;p20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8" name="Google Shape;3298;p20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9" name="Google Shape;3299;p20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0" name="Google Shape;3300;p20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1" name="Google Shape;3301;p20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2" name="Google Shape;3302;p20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3" name="Google Shape;3303;p20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4" name="Google Shape;3304;p20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5" name="Google Shape;3305;p20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6" name="Google Shape;3306;p20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7" name="Google Shape;3307;p20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8" name="Google Shape;3308;p20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9" name="Google Shape;3309;p20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0" name="Google Shape;3310;p20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1" name="Google Shape;3311;p20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2" name="Google Shape;3312;p20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3" name="Google Shape;3313;p20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4" name="Google Shape;3314;p20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5" name="Google Shape;3315;p20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6" name="Google Shape;3316;p20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7" name="Google Shape;3317;p20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18" name="Google Shape;3318;p20"/>
              <p:cNvGrpSpPr/>
              <p:nvPr/>
            </p:nvGrpSpPr>
            <p:grpSpPr>
              <a:xfrm>
                <a:off x="238100" y="1672375"/>
                <a:ext cx="1089225" cy="1358863"/>
                <a:chOff x="780200" y="3796825"/>
                <a:chExt cx="1089225" cy="1358863"/>
              </a:xfrm>
            </p:grpSpPr>
            <p:sp>
              <p:nvSpPr>
                <p:cNvPr id="3319" name="Google Shape;3319;p20"/>
                <p:cNvSpPr/>
                <p:nvPr/>
              </p:nvSpPr>
              <p:spPr>
                <a:xfrm>
                  <a:off x="780200" y="3796825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0" name="Google Shape;3320;p20"/>
                <p:cNvSpPr/>
                <p:nvPr/>
              </p:nvSpPr>
              <p:spPr>
                <a:xfrm>
                  <a:off x="1593725" y="4907863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321" name="Google Shape;3321;p20"/>
              <p:cNvSpPr/>
              <p:nvPr/>
            </p:nvSpPr>
            <p:spPr>
              <a:xfrm>
                <a:off x="7983079" y="889942"/>
                <a:ext cx="1324153" cy="65320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7487975" y="24111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23" name="Google Shape;3323;p20"/>
              <p:cNvGrpSpPr/>
              <p:nvPr/>
            </p:nvGrpSpPr>
            <p:grpSpPr>
              <a:xfrm rot="9161430" flipH="1">
                <a:off x="7647605" y="515229"/>
                <a:ext cx="180968" cy="237722"/>
                <a:chOff x="4906125" y="1207000"/>
                <a:chExt cx="520550" cy="683800"/>
              </a:xfrm>
            </p:grpSpPr>
            <p:sp>
              <p:nvSpPr>
                <p:cNvPr id="3324" name="Google Shape;3324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5" name="Google Shape;3325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6" name="Google Shape;3326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7" name="Google Shape;3327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8" name="Google Shape;3328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9" name="Google Shape;3329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0" name="Google Shape;3330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1" name="Google Shape;3331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2" name="Google Shape;3332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3" name="Google Shape;3333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4" name="Google Shape;3334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5" name="Google Shape;3335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6" name="Google Shape;3336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7" name="Google Shape;3337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8" name="Google Shape;3338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9" name="Google Shape;3339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0" name="Google Shape;3340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1" name="Google Shape;3341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2" name="Google Shape;3342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3" name="Google Shape;3343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4" name="Google Shape;3344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5" name="Google Shape;3345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6" name="Google Shape;3346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7" name="Google Shape;3347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8" name="Google Shape;3348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9" name="Google Shape;3349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0" name="Google Shape;3350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1" name="Google Shape;3351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2" name="Google Shape;3352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3" name="Google Shape;3353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4" name="Google Shape;3354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5" name="Google Shape;3355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6" name="Google Shape;3356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7" name="Google Shape;3357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8" name="Google Shape;3358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9" name="Google Shape;3359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0" name="Google Shape;3360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1" name="Google Shape;3361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2" name="Google Shape;3362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3" name="Google Shape;3363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4" name="Google Shape;3364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5" name="Google Shape;3365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6" name="Google Shape;3366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7" name="Google Shape;3367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8" name="Google Shape;3368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69" name="Google Shape;3369;p20"/>
              <p:cNvGrpSpPr/>
              <p:nvPr/>
            </p:nvGrpSpPr>
            <p:grpSpPr>
              <a:xfrm rot="10229289" flipH="1">
                <a:off x="7275911" y="139417"/>
                <a:ext cx="297050" cy="390207"/>
                <a:chOff x="4906125" y="1207000"/>
                <a:chExt cx="520550" cy="683800"/>
              </a:xfrm>
            </p:grpSpPr>
            <p:sp>
              <p:nvSpPr>
                <p:cNvPr id="3370" name="Google Shape;3370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1" name="Google Shape;3371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2" name="Google Shape;3372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3" name="Google Shape;3373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4" name="Google Shape;3374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5" name="Google Shape;3375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6" name="Google Shape;3376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7" name="Google Shape;3377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8" name="Google Shape;3378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9" name="Google Shape;3379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0" name="Google Shape;3380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1" name="Google Shape;3381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2" name="Google Shape;3382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3" name="Google Shape;3383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4" name="Google Shape;3384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5" name="Google Shape;3385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6" name="Google Shape;3386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7" name="Google Shape;3387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8" name="Google Shape;3388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9" name="Google Shape;3389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0" name="Google Shape;3390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1" name="Google Shape;3391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2" name="Google Shape;3392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3" name="Google Shape;3393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4" name="Google Shape;3394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5" name="Google Shape;3395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6" name="Google Shape;3396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7" name="Google Shape;3397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8" name="Google Shape;3398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9" name="Google Shape;3399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0" name="Google Shape;3400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1" name="Google Shape;3401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2" name="Google Shape;3402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3" name="Google Shape;3403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4" name="Google Shape;3404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5" name="Google Shape;3405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6" name="Google Shape;3406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7" name="Google Shape;3407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8" name="Google Shape;3408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9" name="Google Shape;3409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0" name="Google Shape;3410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1" name="Google Shape;3411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2" name="Google Shape;3412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3" name="Google Shape;3413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4" name="Google Shape;3414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15" name="Google Shape;3415;p20"/>
              <p:cNvGrpSpPr/>
              <p:nvPr/>
            </p:nvGrpSpPr>
            <p:grpSpPr>
              <a:xfrm>
                <a:off x="7792975" y="3207875"/>
                <a:ext cx="555650" cy="488825"/>
                <a:chOff x="4897100" y="6562875"/>
                <a:chExt cx="555650" cy="488825"/>
              </a:xfrm>
            </p:grpSpPr>
            <p:sp>
              <p:nvSpPr>
                <p:cNvPr id="3416" name="Google Shape;3416;p20"/>
                <p:cNvSpPr/>
                <p:nvPr/>
              </p:nvSpPr>
              <p:spPr>
                <a:xfrm>
                  <a:off x="5192425" y="6671725"/>
                  <a:ext cx="18205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2" h="6098" extrusionOk="0">
                      <a:moveTo>
                        <a:pt x="2294" y="1"/>
                      </a:moveTo>
                      <a:cubicBezTo>
                        <a:pt x="834" y="1"/>
                        <a:pt x="20" y="1102"/>
                        <a:pt x="1" y="2270"/>
                      </a:cubicBezTo>
                      <a:cubicBezTo>
                        <a:pt x="1" y="3903"/>
                        <a:pt x="1419" y="6098"/>
                        <a:pt x="1419" y="6098"/>
                      </a:cubicBezTo>
                      <a:lnTo>
                        <a:pt x="3828" y="5884"/>
                      </a:lnTo>
                      <a:cubicBezTo>
                        <a:pt x="3828" y="5884"/>
                        <a:pt x="7281" y="2243"/>
                        <a:pt x="4471" y="664"/>
                      </a:cubicBezTo>
                      <a:cubicBezTo>
                        <a:pt x="3638" y="196"/>
                        <a:pt x="2909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7" name="Google Shape;3417;p20"/>
                <p:cNvSpPr/>
                <p:nvPr/>
              </p:nvSpPr>
              <p:spPr>
                <a:xfrm>
                  <a:off x="5276750" y="6696475"/>
                  <a:ext cx="176000" cy="15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6152" extrusionOk="0">
                      <a:moveTo>
                        <a:pt x="2767" y="0"/>
                      </a:moveTo>
                      <a:cubicBezTo>
                        <a:pt x="2000" y="0"/>
                        <a:pt x="1313" y="417"/>
                        <a:pt x="910" y="1039"/>
                      </a:cubicBezTo>
                      <a:cubicBezTo>
                        <a:pt x="0" y="2404"/>
                        <a:pt x="0" y="5054"/>
                        <a:pt x="0" y="5054"/>
                      </a:cubicBezTo>
                      <a:lnTo>
                        <a:pt x="2142" y="6152"/>
                      </a:lnTo>
                      <a:cubicBezTo>
                        <a:pt x="2142" y="6152"/>
                        <a:pt x="7040" y="5001"/>
                        <a:pt x="5514" y="2137"/>
                      </a:cubicBezTo>
                      <a:cubicBezTo>
                        <a:pt x="4713" y="593"/>
                        <a:pt x="3683" y="0"/>
                        <a:pt x="2767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8" name="Google Shape;3418;p20"/>
                <p:cNvSpPr/>
                <p:nvPr/>
              </p:nvSpPr>
              <p:spPr>
                <a:xfrm>
                  <a:off x="5054625" y="6775925"/>
                  <a:ext cx="371850" cy="2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11031" extrusionOk="0">
                      <a:moveTo>
                        <a:pt x="5540" y="0"/>
                      </a:moveTo>
                      <a:cubicBezTo>
                        <a:pt x="2653" y="0"/>
                        <a:pt x="1" y="4222"/>
                        <a:pt x="5914" y="8808"/>
                      </a:cubicBezTo>
                      <a:cubicBezTo>
                        <a:pt x="7982" y="10416"/>
                        <a:pt x="9634" y="11031"/>
                        <a:pt x="10921" y="11031"/>
                      </a:cubicBezTo>
                      <a:cubicBezTo>
                        <a:pt x="13833" y="11031"/>
                        <a:pt x="14873" y="7883"/>
                        <a:pt x="14613" y="5971"/>
                      </a:cubicBezTo>
                      <a:cubicBezTo>
                        <a:pt x="14105" y="2251"/>
                        <a:pt x="6824" y="297"/>
                        <a:pt x="6824" y="297"/>
                      </a:cubicBezTo>
                      <a:cubicBezTo>
                        <a:pt x="6410" y="95"/>
                        <a:pt x="5972" y="0"/>
                        <a:pt x="5540" y="0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9" name="Google Shape;3419;p20"/>
                <p:cNvSpPr/>
                <p:nvPr/>
              </p:nvSpPr>
              <p:spPr>
                <a:xfrm>
                  <a:off x="5142250" y="6790025"/>
                  <a:ext cx="204100" cy="2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9021" extrusionOk="0">
                      <a:moveTo>
                        <a:pt x="8058" y="2883"/>
                      </a:moveTo>
                      <a:cubicBezTo>
                        <a:pt x="8058" y="2886"/>
                        <a:pt x="8057" y="2889"/>
                        <a:pt x="8057" y="2891"/>
                      </a:cubicBezTo>
                      <a:cubicBezTo>
                        <a:pt x="8058" y="2888"/>
                        <a:pt x="8058" y="2885"/>
                        <a:pt x="8058" y="2883"/>
                      </a:cubicBezTo>
                      <a:close/>
                      <a:moveTo>
                        <a:pt x="4256" y="1"/>
                      </a:moveTo>
                      <a:cubicBezTo>
                        <a:pt x="3373" y="2142"/>
                        <a:pt x="1580" y="4123"/>
                        <a:pt x="0" y="5755"/>
                      </a:cubicBezTo>
                      <a:cubicBezTo>
                        <a:pt x="562" y="6558"/>
                        <a:pt x="1365" y="7415"/>
                        <a:pt x="2436" y="8244"/>
                      </a:cubicBezTo>
                      <a:cubicBezTo>
                        <a:pt x="2784" y="8539"/>
                        <a:pt x="3132" y="8780"/>
                        <a:pt x="3480" y="9021"/>
                      </a:cubicBezTo>
                      <a:cubicBezTo>
                        <a:pt x="4443" y="8137"/>
                        <a:pt x="5354" y="7227"/>
                        <a:pt x="6156" y="6237"/>
                      </a:cubicBezTo>
                      <a:cubicBezTo>
                        <a:pt x="6745" y="5461"/>
                        <a:pt x="7388" y="4604"/>
                        <a:pt x="7789" y="3694"/>
                      </a:cubicBezTo>
                      <a:cubicBezTo>
                        <a:pt x="7789" y="3644"/>
                        <a:pt x="8044" y="2877"/>
                        <a:pt x="8058" y="2877"/>
                      </a:cubicBezTo>
                      <a:lnTo>
                        <a:pt x="8058" y="2877"/>
                      </a:lnTo>
                      <a:cubicBezTo>
                        <a:pt x="8059" y="2877"/>
                        <a:pt x="8059" y="2879"/>
                        <a:pt x="8058" y="2883"/>
                      </a:cubicBezTo>
                      <a:lnTo>
                        <a:pt x="8058" y="2883"/>
                      </a:lnTo>
                      <a:cubicBezTo>
                        <a:pt x="8164" y="2276"/>
                        <a:pt x="8136" y="2273"/>
                        <a:pt x="7950" y="1714"/>
                      </a:cubicBezTo>
                      <a:cubicBezTo>
                        <a:pt x="7923" y="1687"/>
                        <a:pt x="7923" y="1687"/>
                        <a:pt x="7923" y="1633"/>
                      </a:cubicBezTo>
                      <a:cubicBezTo>
                        <a:pt x="6585" y="884"/>
                        <a:pt x="5139" y="295"/>
                        <a:pt x="4256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0" name="Google Shape;3420;p20"/>
                <p:cNvSpPr/>
                <p:nvPr/>
              </p:nvSpPr>
              <p:spPr>
                <a:xfrm>
                  <a:off x="5338975" y="6938750"/>
                  <a:ext cx="36825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294" extrusionOk="0">
                      <a:moveTo>
                        <a:pt x="735" y="0"/>
                      </a:moveTo>
                      <a:cubicBezTo>
                        <a:pt x="633" y="0"/>
                        <a:pt x="528" y="24"/>
                        <a:pt x="429" y="74"/>
                      </a:cubicBezTo>
                      <a:cubicBezTo>
                        <a:pt x="134" y="261"/>
                        <a:pt x="1" y="609"/>
                        <a:pt x="161" y="957"/>
                      </a:cubicBezTo>
                      <a:cubicBezTo>
                        <a:pt x="275" y="1166"/>
                        <a:pt x="496" y="1293"/>
                        <a:pt x="729" y="1293"/>
                      </a:cubicBezTo>
                      <a:cubicBezTo>
                        <a:pt x="825" y="1293"/>
                        <a:pt x="924" y="1272"/>
                        <a:pt x="1018" y="1225"/>
                      </a:cubicBezTo>
                      <a:cubicBezTo>
                        <a:pt x="1339" y="1037"/>
                        <a:pt x="1473" y="689"/>
                        <a:pt x="1285" y="342"/>
                      </a:cubicBezTo>
                      <a:cubicBezTo>
                        <a:pt x="1174" y="120"/>
                        <a:pt x="961" y="0"/>
                        <a:pt x="7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1" name="Google Shape;3421;p20"/>
                <p:cNvSpPr/>
                <p:nvPr/>
              </p:nvSpPr>
              <p:spPr>
                <a:xfrm>
                  <a:off x="4987675" y="6562875"/>
                  <a:ext cx="119125" cy="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5" h="3841" extrusionOk="0">
                      <a:moveTo>
                        <a:pt x="1535" y="0"/>
                      </a:moveTo>
                      <a:cubicBezTo>
                        <a:pt x="709" y="0"/>
                        <a:pt x="187" y="598"/>
                        <a:pt x="134" y="1298"/>
                      </a:cubicBezTo>
                      <a:cubicBezTo>
                        <a:pt x="1" y="2342"/>
                        <a:pt x="804" y="3841"/>
                        <a:pt x="804" y="3841"/>
                      </a:cubicBezTo>
                      <a:lnTo>
                        <a:pt x="2329" y="3841"/>
                      </a:lnTo>
                      <a:cubicBezTo>
                        <a:pt x="2329" y="3841"/>
                        <a:pt x="4765" y="1726"/>
                        <a:pt x="3079" y="575"/>
                      </a:cubicBezTo>
                      <a:cubicBezTo>
                        <a:pt x="2495" y="168"/>
                        <a:pt x="1973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2" name="Google Shape;3422;p20"/>
                <p:cNvSpPr/>
                <p:nvPr/>
              </p:nvSpPr>
              <p:spPr>
                <a:xfrm>
                  <a:off x="5039200" y="6584050"/>
                  <a:ext cx="111100" cy="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904" extrusionOk="0">
                      <a:moveTo>
                        <a:pt x="1956" y="0"/>
                      </a:moveTo>
                      <a:cubicBezTo>
                        <a:pt x="1516" y="0"/>
                        <a:pt x="1107" y="215"/>
                        <a:pt x="830" y="558"/>
                      </a:cubicBezTo>
                      <a:cubicBezTo>
                        <a:pt x="161" y="1361"/>
                        <a:pt x="0" y="3074"/>
                        <a:pt x="0" y="3074"/>
                      </a:cubicBezTo>
                      <a:lnTo>
                        <a:pt x="1258" y="3904"/>
                      </a:lnTo>
                      <a:cubicBezTo>
                        <a:pt x="1258" y="3904"/>
                        <a:pt x="4444" y="3475"/>
                        <a:pt x="3721" y="1548"/>
                      </a:cubicBezTo>
                      <a:cubicBezTo>
                        <a:pt x="3265" y="433"/>
                        <a:pt x="2580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3" name="Google Shape;3423;p20"/>
                <p:cNvSpPr/>
                <p:nvPr/>
              </p:nvSpPr>
              <p:spPr>
                <a:xfrm>
                  <a:off x="4897100" y="6625000"/>
                  <a:ext cx="227100" cy="1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4" h="7389" extrusionOk="0">
                      <a:moveTo>
                        <a:pt x="3454" y="1"/>
                      </a:moveTo>
                      <a:cubicBezTo>
                        <a:pt x="1675" y="1"/>
                        <a:pt x="0" y="2471"/>
                        <a:pt x="3302" y="5638"/>
                      </a:cubicBezTo>
                      <a:cubicBezTo>
                        <a:pt x="4643" y="6915"/>
                        <a:pt x="5741" y="7389"/>
                        <a:pt x="6604" y="7389"/>
                      </a:cubicBezTo>
                      <a:cubicBezTo>
                        <a:pt x="8293" y="7389"/>
                        <a:pt x="9083" y="5576"/>
                        <a:pt x="9030" y="4407"/>
                      </a:cubicBezTo>
                      <a:cubicBezTo>
                        <a:pt x="8950" y="1998"/>
                        <a:pt x="4453" y="285"/>
                        <a:pt x="4453" y="285"/>
                      </a:cubicBezTo>
                      <a:cubicBezTo>
                        <a:pt x="4139" y="91"/>
                        <a:pt x="3795" y="1"/>
                        <a:pt x="3454" y="1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4" name="Google Shape;3424;p20"/>
                <p:cNvSpPr/>
                <p:nvPr/>
              </p:nvSpPr>
              <p:spPr>
                <a:xfrm>
                  <a:off x="4944850" y="6638125"/>
                  <a:ext cx="136525" cy="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" h="5649" extrusionOk="0">
                      <a:moveTo>
                        <a:pt x="5355" y="2056"/>
                      </a:moveTo>
                      <a:lnTo>
                        <a:pt x="5355" y="2056"/>
                      </a:lnTo>
                      <a:cubicBezTo>
                        <a:pt x="5355" y="2058"/>
                        <a:pt x="5354" y="2060"/>
                        <a:pt x="5354" y="2062"/>
                      </a:cubicBezTo>
                      <a:cubicBezTo>
                        <a:pt x="5354" y="2059"/>
                        <a:pt x="5355" y="2057"/>
                        <a:pt x="5355" y="2056"/>
                      </a:cubicBezTo>
                      <a:close/>
                      <a:moveTo>
                        <a:pt x="3105" y="1"/>
                      </a:moveTo>
                      <a:cubicBezTo>
                        <a:pt x="2409" y="1312"/>
                        <a:pt x="1098" y="2436"/>
                        <a:pt x="1" y="3373"/>
                      </a:cubicBezTo>
                      <a:cubicBezTo>
                        <a:pt x="295" y="3909"/>
                        <a:pt x="777" y="4524"/>
                        <a:pt x="1392" y="5113"/>
                      </a:cubicBezTo>
                      <a:cubicBezTo>
                        <a:pt x="1633" y="5327"/>
                        <a:pt x="1821" y="5488"/>
                        <a:pt x="2035" y="5648"/>
                      </a:cubicBezTo>
                      <a:cubicBezTo>
                        <a:pt x="2677" y="5193"/>
                        <a:pt x="3346" y="4658"/>
                        <a:pt x="3908" y="4069"/>
                      </a:cubicBezTo>
                      <a:cubicBezTo>
                        <a:pt x="4337" y="3641"/>
                        <a:pt x="4818" y="3132"/>
                        <a:pt x="5113" y="2570"/>
                      </a:cubicBezTo>
                      <a:cubicBezTo>
                        <a:pt x="5138" y="2545"/>
                        <a:pt x="5349" y="2054"/>
                        <a:pt x="5356" y="2054"/>
                      </a:cubicBezTo>
                      <a:lnTo>
                        <a:pt x="5356" y="2054"/>
                      </a:lnTo>
                      <a:cubicBezTo>
                        <a:pt x="5356" y="2054"/>
                        <a:pt x="5356" y="2055"/>
                        <a:pt x="5355" y="2056"/>
                      </a:cubicBezTo>
                      <a:lnTo>
                        <a:pt x="5355" y="2056"/>
                      </a:lnTo>
                      <a:cubicBezTo>
                        <a:pt x="5460" y="1714"/>
                        <a:pt x="5407" y="1712"/>
                        <a:pt x="5354" y="1339"/>
                      </a:cubicBezTo>
                      <a:lnTo>
                        <a:pt x="5354" y="1312"/>
                      </a:lnTo>
                      <a:cubicBezTo>
                        <a:pt x="4551" y="697"/>
                        <a:pt x="3641" y="268"/>
                        <a:pt x="3105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5" name="Google Shape;3425;p20"/>
                <p:cNvSpPr/>
                <p:nvPr/>
              </p:nvSpPr>
              <p:spPr>
                <a:xfrm>
                  <a:off x="5069300" y="6740125"/>
                  <a:ext cx="227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820" extrusionOk="0">
                      <a:moveTo>
                        <a:pt x="485" y="1"/>
                      </a:moveTo>
                      <a:cubicBezTo>
                        <a:pt x="424" y="1"/>
                        <a:pt x="360" y="14"/>
                        <a:pt x="295" y="43"/>
                      </a:cubicBezTo>
                      <a:cubicBezTo>
                        <a:pt x="108" y="123"/>
                        <a:pt x="1" y="364"/>
                        <a:pt x="54" y="578"/>
                      </a:cubicBezTo>
                      <a:cubicBezTo>
                        <a:pt x="137" y="722"/>
                        <a:pt x="299" y="819"/>
                        <a:pt x="467" y="819"/>
                      </a:cubicBezTo>
                      <a:cubicBezTo>
                        <a:pt x="517" y="819"/>
                        <a:pt x="567" y="811"/>
                        <a:pt x="617" y="792"/>
                      </a:cubicBezTo>
                      <a:cubicBezTo>
                        <a:pt x="804" y="712"/>
                        <a:pt x="911" y="471"/>
                        <a:pt x="831" y="257"/>
                      </a:cubicBezTo>
                      <a:cubicBezTo>
                        <a:pt x="791" y="100"/>
                        <a:pt x="652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426" name="Google Shape;3426;p20"/>
            <p:cNvSpPr/>
            <p:nvPr/>
          </p:nvSpPr>
          <p:spPr>
            <a:xfrm>
              <a:off x="543401" y="1134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7" name="Google Shape;3427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8" name="Google Shape;3428;p20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304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9" name="Google Shape;3429;p20"/>
          <p:cNvSpPr txBox="1">
            <a:spLocks noGrp="1"/>
          </p:cNvSpPr>
          <p:nvPr>
            <p:ph type="subTitle" idx="1"/>
          </p:nvPr>
        </p:nvSpPr>
        <p:spPr>
          <a:xfrm>
            <a:off x="2658800" y="4339900"/>
            <a:ext cx="6874400" cy="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21713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1"/>
          <p:cNvGrpSpPr/>
          <p:nvPr/>
        </p:nvGrpSpPr>
        <p:grpSpPr>
          <a:xfrm>
            <a:off x="-418633" y="144023"/>
            <a:ext cx="12937184" cy="7126749"/>
            <a:chOff x="-313975" y="108017"/>
            <a:chExt cx="9702888" cy="5345062"/>
          </a:xfrm>
        </p:grpSpPr>
        <p:sp>
          <p:nvSpPr>
            <p:cNvPr id="3432" name="Google Shape;3432;p2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34" name="Google Shape;3434;p21"/>
            <p:cNvGrpSpPr/>
            <p:nvPr/>
          </p:nvGrpSpPr>
          <p:grpSpPr>
            <a:xfrm>
              <a:off x="-313975" y="3014909"/>
              <a:ext cx="2025620" cy="2293491"/>
              <a:chOff x="-313975" y="3014909"/>
              <a:chExt cx="2025620" cy="2293491"/>
            </a:xfrm>
          </p:grpSpPr>
          <p:grpSp>
            <p:nvGrpSpPr>
              <p:cNvPr id="3435" name="Google Shape;3435;p21"/>
              <p:cNvGrpSpPr/>
              <p:nvPr/>
            </p:nvGrpSpPr>
            <p:grpSpPr>
              <a:xfrm rot="-1164110" flipH="1">
                <a:off x="-77269" y="3113905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436" name="Google Shape;3436;p21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7" name="Google Shape;3437;p21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8" name="Google Shape;3438;p21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9" name="Google Shape;3439;p21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0" name="Google Shape;3440;p21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1" name="Google Shape;3441;p21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2" name="Google Shape;3442;p21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3" name="Google Shape;3443;p21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4" name="Google Shape;3444;p21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5" name="Google Shape;3445;p21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6" name="Google Shape;3446;p21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7" name="Google Shape;3447;p21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8" name="Google Shape;3448;p21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9" name="Google Shape;3449;p21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0" name="Google Shape;3450;p21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1" name="Google Shape;3451;p21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2" name="Google Shape;3452;p21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3" name="Google Shape;3453;p21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4" name="Google Shape;3454;p21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5" name="Google Shape;3455;p21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6" name="Google Shape;3456;p21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7" name="Google Shape;3457;p21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8" name="Google Shape;3458;p21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9" name="Google Shape;3459;p21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0" name="Google Shape;3460;p21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1" name="Google Shape;3461;p21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2" name="Google Shape;3462;p21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3" name="Google Shape;3463;p21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4" name="Google Shape;3464;p21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5" name="Google Shape;3465;p21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6" name="Google Shape;3466;p21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7" name="Google Shape;3467;p21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8" name="Google Shape;3468;p21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9" name="Google Shape;3469;p21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0" name="Google Shape;3470;p21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1" name="Google Shape;3471;p21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2" name="Google Shape;3472;p21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3" name="Google Shape;3473;p21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4" name="Google Shape;3474;p21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5" name="Google Shape;3475;p21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6" name="Google Shape;3476;p21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7" name="Google Shape;3477;p21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8" name="Google Shape;3478;p21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9" name="Google Shape;3479;p21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0" name="Google Shape;3480;p21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1" name="Google Shape;3481;p21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2" name="Google Shape;3482;p21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3" name="Google Shape;3483;p21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4" name="Google Shape;3484;p21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5" name="Google Shape;3485;p21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6" name="Google Shape;3486;p21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7" name="Google Shape;3487;p21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8" name="Google Shape;3488;p21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89" name="Google Shape;3489;p21"/>
              <p:cNvGrpSpPr/>
              <p:nvPr/>
            </p:nvGrpSpPr>
            <p:grpSpPr>
              <a:xfrm rot="-1202750" flipH="1">
                <a:off x="378679" y="433514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490" name="Google Shape;3490;p21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1" name="Google Shape;3491;p21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92" name="Google Shape;3492;p21"/>
              <p:cNvGrpSpPr/>
              <p:nvPr/>
            </p:nvGrpSpPr>
            <p:grpSpPr>
              <a:xfrm>
                <a:off x="-144100" y="4296675"/>
                <a:ext cx="1024075" cy="1011725"/>
                <a:chOff x="2649575" y="3055425"/>
                <a:chExt cx="1024075" cy="1011725"/>
              </a:xfrm>
            </p:grpSpPr>
            <p:sp>
              <p:nvSpPr>
                <p:cNvPr id="3493" name="Google Shape;3493;p21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4" name="Google Shape;3494;p21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5" name="Google Shape;3495;p21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6" name="Google Shape;3496;p21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7" name="Google Shape;3497;p21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8" name="Google Shape;3498;p21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9" name="Google Shape;3499;p21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0" name="Google Shape;3500;p21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1" name="Google Shape;3501;p21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2" name="Google Shape;3502;p21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3" name="Google Shape;3503;p21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4" name="Google Shape;3504;p21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5" name="Google Shape;3505;p21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6" name="Google Shape;3506;p21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7" name="Google Shape;3507;p21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8" name="Google Shape;3508;p21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9" name="Google Shape;3509;p21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0" name="Google Shape;3510;p21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1" name="Google Shape;3511;p21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2" name="Google Shape;3512;p21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3" name="Google Shape;3513;p21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4" name="Google Shape;3514;p21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5" name="Google Shape;3515;p21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6" name="Google Shape;3516;p21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7" name="Google Shape;3517;p21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8" name="Google Shape;3518;p21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19" name="Google Shape;3519;p21"/>
              <p:cNvGrpSpPr/>
              <p:nvPr/>
            </p:nvGrpSpPr>
            <p:grpSpPr>
              <a:xfrm>
                <a:off x="275119" y="3862077"/>
                <a:ext cx="397219" cy="390007"/>
                <a:chOff x="5672100" y="3575250"/>
                <a:chExt cx="1054750" cy="1035325"/>
              </a:xfrm>
            </p:grpSpPr>
            <p:sp>
              <p:nvSpPr>
                <p:cNvPr id="3520" name="Google Shape;3520;p21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1" name="Google Shape;3521;p21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2" name="Google Shape;3522;p21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3" name="Google Shape;3523;p21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4" name="Google Shape;3524;p21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5" name="Google Shape;3525;p21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6" name="Google Shape;3526;p21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7" name="Google Shape;3527;p21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8" name="Google Shape;3528;p21"/>
            <p:cNvGrpSpPr/>
            <p:nvPr/>
          </p:nvGrpSpPr>
          <p:grpSpPr>
            <a:xfrm rot="1067620">
              <a:off x="8313264" y="1726754"/>
              <a:ext cx="180904" cy="237637"/>
              <a:chOff x="4906125" y="1207000"/>
              <a:chExt cx="520550" cy="683800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7" name="Google Shape;3557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8" name="Google Shape;3558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0" name="Google Shape;3560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1" name="Google Shape;3561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2" name="Google Shape;3562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5" name="Google Shape;3565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6" name="Google Shape;3566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9" name="Google Shape;3569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0" name="Google Shape;3570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3" name="Google Shape;3573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4" name="Google Shape;3574;p21"/>
            <p:cNvGrpSpPr/>
            <p:nvPr/>
          </p:nvGrpSpPr>
          <p:grpSpPr>
            <a:xfrm>
              <a:off x="8388584" y="1200146"/>
              <a:ext cx="297026" cy="390176"/>
              <a:chOff x="4906125" y="1207000"/>
              <a:chExt cx="520550" cy="683800"/>
            </a:xfrm>
          </p:grpSpPr>
          <p:sp>
            <p:nvSpPr>
              <p:cNvPr id="3575" name="Google Shape;3575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0" name="Google Shape;3620;p21"/>
            <p:cNvGrpSpPr/>
            <p:nvPr/>
          </p:nvGrpSpPr>
          <p:grpSpPr>
            <a:xfrm rot="-1031996" flipH="1">
              <a:off x="8290386" y="4431907"/>
              <a:ext cx="988287" cy="895065"/>
              <a:chOff x="4048900" y="1919750"/>
              <a:chExt cx="1060775" cy="960715"/>
            </a:xfrm>
          </p:grpSpPr>
          <p:sp>
            <p:nvSpPr>
              <p:cNvPr id="3621" name="Google Shape;3621;p21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2" name="Google Shape;3622;p21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3" name="Google Shape;3623;p21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4" name="Google Shape;3624;p21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1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1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1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1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1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0" name="Google Shape;3630;p21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1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1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1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1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1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1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7" name="Google Shape;3637;p21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1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1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0" name="Google Shape;3640;p21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1" name="Google Shape;3641;p21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2" name="Google Shape;3642;p21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1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4" name="Google Shape;3644;p21"/>
            <p:cNvGrpSpPr/>
            <p:nvPr/>
          </p:nvGrpSpPr>
          <p:grpSpPr>
            <a:xfrm flipH="1">
              <a:off x="7833533" y="2906400"/>
              <a:ext cx="959275" cy="2148325"/>
              <a:chOff x="6907275" y="5188300"/>
              <a:chExt cx="959275" cy="2148325"/>
            </a:xfrm>
          </p:grpSpPr>
          <p:sp>
            <p:nvSpPr>
              <p:cNvPr id="3645" name="Google Shape;3645;p21"/>
              <p:cNvSpPr/>
              <p:nvPr/>
            </p:nvSpPr>
            <p:spPr>
              <a:xfrm>
                <a:off x="6907275" y="5188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6" name="Google Shape;3646;p21"/>
              <p:cNvSpPr/>
              <p:nvPr/>
            </p:nvSpPr>
            <p:spPr>
              <a:xfrm>
                <a:off x="7590850" y="708880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7" name="Google Shape;3647;p21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-218825" y="238943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0" name="Google Shape;3650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22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52" name="Google Shape;3652;p21"/>
          <p:cNvGrpSpPr/>
          <p:nvPr/>
        </p:nvGrpSpPr>
        <p:grpSpPr>
          <a:xfrm rot="-1342695">
            <a:off x="10859790" y="5002883"/>
            <a:ext cx="1275309" cy="1833253"/>
            <a:chOff x="-281361" y="3012568"/>
            <a:chExt cx="1154935" cy="1660217"/>
          </a:xfrm>
        </p:grpSpPr>
        <p:sp>
          <p:nvSpPr>
            <p:cNvPr id="3653" name="Google Shape;3653;p21"/>
            <p:cNvSpPr/>
            <p:nvPr/>
          </p:nvSpPr>
          <p:spPr>
            <a:xfrm rot="-549552">
              <a:off x="328027" y="3679692"/>
              <a:ext cx="393741" cy="284703"/>
            </a:xfrm>
            <a:custGeom>
              <a:avLst/>
              <a:gdLst/>
              <a:ahLst/>
              <a:cxnLst/>
              <a:rect l="l" t="t" r="r" b="b"/>
              <a:pathLst>
                <a:path w="20944" h="15146" extrusionOk="0">
                  <a:moveTo>
                    <a:pt x="19757" y="1"/>
                  </a:moveTo>
                  <a:cubicBezTo>
                    <a:pt x="15529" y="1"/>
                    <a:pt x="11320" y="1328"/>
                    <a:pt x="7873" y="3774"/>
                  </a:cubicBezTo>
                  <a:cubicBezTo>
                    <a:pt x="4104" y="6419"/>
                    <a:pt x="1308" y="10370"/>
                    <a:pt x="1" y="14808"/>
                  </a:cubicBezTo>
                  <a:cubicBezTo>
                    <a:pt x="1299" y="15033"/>
                    <a:pt x="2586" y="15145"/>
                    <a:pt x="3847" y="15145"/>
                  </a:cubicBezTo>
                  <a:cubicBezTo>
                    <a:pt x="7693" y="15145"/>
                    <a:pt x="11296" y="14102"/>
                    <a:pt x="14226" y="12042"/>
                  </a:cubicBezTo>
                  <a:cubicBezTo>
                    <a:pt x="18056" y="9276"/>
                    <a:pt x="20609" y="4747"/>
                    <a:pt x="20943" y="36"/>
                  </a:cubicBezTo>
                  <a:cubicBezTo>
                    <a:pt x="20548" y="12"/>
                    <a:pt x="20153" y="1"/>
                    <a:pt x="19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4" name="Google Shape;3654;p21"/>
            <p:cNvGrpSpPr/>
            <p:nvPr/>
          </p:nvGrpSpPr>
          <p:grpSpPr>
            <a:xfrm rot="-730137">
              <a:off x="-131395" y="3085674"/>
              <a:ext cx="855002" cy="1514006"/>
              <a:chOff x="207725" y="2276150"/>
              <a:chExt cx="1299425" cy="2300975"/>
            </a:xfrm>
          </p:grpSpPr>
          <p:sp>
            <p:nvSpPr>
              <p:cNvPr id="3655" name="Google Shape;3655;p21"/>
              <p:cNvSpPr/>
              <p:nvPr/>
            </p:nvSpPr>
            <p:spPr>
              <a:xfrm>
                <a:off x="916700" y="2276150"/>
                <a:ext cx="289550" cy="6611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26446" extrusionOk="0">
                    <a:moveTo>
                      <a:pt x="7812" y="1"/>
                    </a:moveTo>
                    <a:cubicBezTo>
                      <a:pt x="5107" y="4044"/>
                      <a:pt x="2341" y="8147"/>
                      <a:pt x="1155" y="12858"/>
                    </a:cubicBezTo>
                    <a:cubicBezTo>
                      <a:pt x="0" y="17570"/>
                      <a:pt x="669" y="23041"/>
                      <a:pt x="4104" y="26445"/>
                    </a:cubicBezTo>
                    <a:cubicBezTo>
                      <a:pt x="8511" y="22190"/>
                      <a:pt x="10639" y="17782"/>
                      <a:pt x="11125" y="13193"/>
                    </a:cubicBezTo>
                    <a:cubicBezTo>
                      <a:pt x="11581" y="8603"/>
                      <a:pt x="10396" y="3831"/>
                      <a:pt x="7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249500" y="3548225"/>
                <a:ext cx="383775" cy="487100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9484" extrusionOk="0">
                    <a:moveTo>
                      <a:pt x="1673" y="0"/>
                    </a:moveTo>
                    <a:cubicBezTo>
                      <a:pt x="1" y="4286"/>
                      <a:pt x="1490" y="8906"/>
                      <a:pt x="4256" y="12280"/>
                    </a:cubicBezTo>
                    <a:cubicBezTo>
                      <a:pt x="7022" y="15654"/>
                      <a:pt x="10943" y="17933"/>
                      <a:pt x="15016" y="19484"/>
                    </a:cubicBezTo>
                    <a:cubicBezTo>
                      <a:pt x="15351" y="15228"/>
                      <a:pt x="14196" y="10912"/>
                      <a:pt x="11825" y="7386"/>
                    </a:cubicBezTo>
                    <a:cubicBezTo>
                      <a:pt x="9424" y="3830"/>
                      <a:pt x="5776" y="1216"/>
                      <a:pt x="1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765475" y="3687275"/>
                <a:ext cx="476475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9059" h="15467" extrusionOk="0">
                    <a:moveTo>
                      <a:pt x="19059" y="0"/>
                    </a:moveTo>
                    <a:cubicBezTo>
                      <a:pt x="14682" y="92"/>
                      <a:pt x="10366" y="1703"/>
                      <a:pt x="6961" y="4469"/>
                    </a:cubicBezTo>
                    <a:cubicBezTo>
                      <a:pt x="3527" y="7204"/>
                      <a:pt x="1064" y="11125"/>
                      <a:pt x="1" y="15381"/>
                    </a:cubicBezTo>
                    <a:cubicBezTo>
                      <a:pt x="650" y="15438"/>
                      <a:pt x="1292" y="15467"/>
                      <a:pt x="1923" y="15467"/>
                    </a:cubicBezTo>
                    <a:cubicBezTo>
                      <a:pt x="6288" y="15467"/>
                      <a:pt x="10196" y="14107"/>
                      <a:pt x="13223" y="11612"/>
                    </a:cubicBezTo>
                    <a:cubicBezTo>
                      <a:pt x="16627" y="8754"/>
                      <a:pt x="18846" y="4438"/>
                      <a:pt x="19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371100" y="3007175"/>
                <a:ext cx="448350" cy="604125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24165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0" y="5198"/>
                      <a:pt x="730" y="11004"/>
                      <a:pt x="3435" y="15715"/>
                    </a:cubicBezTo>
                    <a:cubicBezTo>
                      <a:pt x="6079" y="20426"/>
                      <a:pt x="10760" y="23952"/>
                      <a:pt x="16414" y="24165"/>
                    </a:cubicBezTo>
                    <a:cubicBezTo>
                      <a:pt x="17934" y="19028"/>
                      <a:pt x="17174" y="13253"/>
                      <a:pt x="14377" y="8724"/>
                    </a:cubicBezTo>
                    <a:cubicBezTo>
                      <a:pt x="11551" y="4165"/>
                      <a:pt x="6718" y="882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469875" y="2689550"/>
                <a:ext cx="405800" cy="39685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5874" extrusionOk="0">
                    <a:moveTo>
                      <a:pt x="396" y="0"/>
                    </a:moveTo>
                    <a:lnTo>
                      <a:pt x="396" y="0"/>
                    </a:lnTo>
                    <a:cubicBezTo>
                      <a:pt x="1" y="4255"/>
                      <a:pt x="1612" y="8632"/>
                      <a:pt x="4590" y="11642"/>
                    </a:cubicBezTo>
                    <a:cubicBezTo>
                      <a:pt x="7280" y="14304"/>
                      <a:pt x="11061" y="15873"/>
                      <a:pt x="14872" y="15873"/>
                    </a:cubicBezTo>
                    <a:cubicBezTo>
                      <a:pt x="15326" y="15873"/>
                      <a:pt x="15780" y="15851"/>
                      <a:pt x="16232" y="15806"/>
                    </a:cubicBezTo>
                    <a:cubicBezTo>
                      <a:pt x="15776" y="11763"/>
                      <a:pt x="13892" y="7903"/>
                      <a:pt x="11095" y="4985"/>
                    </a:cubicBezTo>
                    <a:cubicBezTo>
                      <a:pt x="8238" y="2097"/>
                      <a:pt x="4408" y="152"/>
                      <a:pt x="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035250" y="2811925"/>
                <a:ext cx="471900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3314" extrusionOk="0">
                    <a:moveTo>
                      <a:pt x="16871" y="0"/>
                    </a:moveTo>
                    <a:cubicBezTo>
                      <a:pt x="13274" y="0"/>
                      <a:pt x="9635" y="602"/>
                      <a:pt x="6535" y="2370"/>
                    </a:cubicBezTo>
                    <a:cubicBezTo>
                      <a:pt x="2796" y="4467"/>
                      <a:pt x="0" y="8418"/>
                      <a:pt x="152" y="12674"/>
                    </a:cubicBezTo>
                    <a:cubicBezTo>
                      <a:pt x="1420" y="13111"/>
                      <a:pt x="2712" y="13314"/>
                      <a:pt x="3989" y="13314"/>
                    </a:cubicBezTo>
                    <a:cubicBezTo>
                      <a:pt x="6970" y="13314"/>
                      <a:pt x="9870" y="12212"/>
                      <a:pt x="12189" y="10424"/>
                    </a:cubicBezTo>
                    <a:cubicBezTo>
                      <a:pt x="15502" y="7871"/>
                      <a:pt x="17690" y="4072"/>
                      <a:pt x="18876" y="60"/>
                    </a:cubicBezTo>
                    <a:cubicBezTo>
                      <a:pt x="18211" y="21"/>
                      <a:pt x="17542" y="0"/>
                      <a:pt x="1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511675" y="2502600"/>
                <a:ext cx="588950" cy="20745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82981" extrusionOk="0">
                    <a:moveTo>
                      <a:pt x="23436" y="1"/>
                    </a:moveTo>
                    <a:cubicBezTo>
                      <a:pt x="23405" y="1"/>
                      <a:pt x="23375" y="31"/>
                      <a:pt x="23375" y="62"/>
                    </a:cubicBezTo>
                    <a:cubicBezTo>
                      <a:pt x="22007" y="7144"/>
                      <a:pt x="20518" y="14135"/>
                      <a:pt x="18815" y="21126"/>
                    </a:cubicBezTo>
                    <a:cubicBezTo>
                      <a:pt x="17144" y="28117"/>
                      <a:pt x="15289" y="35077"/>
                      <a:pt x="13253" y="41947"/>
                    </a:cubicBezTo>
                    <a:cubicBezTo>
                      <a:pt x="11247" y="48816"/>
                      <a:pt x="8967" y="55625"/>
                      <a:pt x="6748" y="62464"/>
                    </a:cubicBezTo>
                    <a:cubicBezTo>
                      <a:pt x="5715" y="65868"/>
                      <a:pt x="4560" y="69272"/>
                      <a:pt x="3405" y="72677"/>
                    </a:cubicBezTo>
                    <a:lnTo>
                      <a:pt x="0" y="82890"/>
                    </a:lnTo>
                    <a:cubicBezTo>
                      <a:pt x="0" y="82950"/>
                      <a:pt x="0" y="82981"/>
                      <a:pt x="31" y="82981"/>
                    </a:cubicBezTo>
                    <a:cubicBezTo>
                      <a:pt x="92" y="82981"/>
                      <a:pt x="152" y="82981"/>
                      <a:pt x="152" y="82950"/>
                    </a:cubicBezTo>
                    <a:cubicBezTo>
                      <a:pt x="912" y="81309"/>
                      <a:pt x="1642" y="79637"/>
                      <a:pt x="2371" y="77996"/>
                    </a:cubicBezTo>
                    <a:cubicBezTo>
                      <a:pt x="3040" y="76354"/>
                      <a:pt x="3739" y="74683"/>
                      <a:pt x="4408" y="73011"/>
                    </a:cubicBezTo>
                    <a:cubicBezTo>
                      <a:pt x="5776" y="69667"/>
                      <a:pt x="6991" y="66294"/>
                      <a:pt x="8207" y="62920"/>
                    </a:cubicBezTo>
                    <a:cubicBezTo>
                      <a:pt x="10609" y="56111"/>
                      <a:pt x="12584" y="49211"/>
                      <a:pt x="14438" y="42251"/>
                    </a:cubicBezTo>
                    <a:cubicBezTo>
                      <a:pt x="16353" y="35290"/>
                      <a:pt x="18056" y="28299"/>
                      <a:pt x="19575" y="21278"/>
                    </a:cubicBezTo>
                    <a:cubicBezTo>
                      <a:pt x="21095" y="14226"/>
                      <a:pt x="22432" y="7174"/>
                      <a:pt x="23557" y="62"/>
                    </a:cubicBezTo>
                    <a:cubicBezTo>
                      <a:pt x="23557" y="31"/>
                      <a:pt x="23527" y="1"/>
                      <a:pt x="2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564875" y="2794400"/>
                <a:ext cx="880725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6151" extrusionOk="0">
                    <a:moveTo>
                      <a:pt x="0" y="1"/>
                    </a:moveTo>
                    <a:lnTo>
                      <a:pt x="0" y="31"/>
                    </a:lnTo>
                    <a:cubicBezTo>
                      <a:pt x="1520" y="1125"/>
                      <a:pt x="2949" y="2280"/>
                      <a:pt x="4377" y="3496"/>
                    </a:cubicBezTo>
                    <a:cubicBezTo>
                      <a:pt x="5775" y="4712"/>
                      <a:pt x="7143" y="5989"/>
                      <a:pt x="8389" y="7326"/>
                    </a:cubicBezTo>
                    <a:cubicBezTo>
                      <a:pt x="10973" y="9970"/>
                      <a:pt x="13253" y="12888"/>
                      <a:pt x="15259" y="16019"/>
                    </a:cubicBezTo>
                    <a:lnTo>
                      <a:pt x="15259" y="16050"/>
                    </a:lnTo>
                    <a:cubicBezTo>
                      <a:pt x="15294" y="16121"/>
                      <a:pt x="15361" y="16150"/>
                      <a:pt x="15423" y="16150"/>
                    </a:cubicBezTo>
                    <a:cubicBezTo>
                      <a:pt x="15466" y="16150"/>
                      <a:pt x="15507" y="16136"/>
                      <a:pt x="15532" y="16110"/>
                    </a:cubicBezTo>
                    <a:cubicBezTo>
                      <a:pt x="21611" y="10852"/>
                      <a:pt x="28238" y="6232"/>
                      <a:pt x="35229" y="2311"/>
                    </a:cubicBezTo>
                    <a:lnTo>
                      <a:pt x="35229" y="2220"/>
                    </a:lnTo>
                    <a:cubicBezTo>
                      <a:pt x="31703" y="4134"/>
                      <a:pt x="28268" y="6232"/>
                      <a:pt x="24925" y="8451"/>
                    </a:cubicBezTo>
                    <a:cubicBezTo>
                      <a:pt x="21645" y="10687"/>
                      <a:pt x="18512" y="13069"/>
                      <a:pt x="15496" y="15598"/>
                    </a:cubicBezTo>
                    <a:lnTo>
                      <a:pt x="15496" y="15598"/>
                    </a:lnTo>
                    <a:cubicBezTo>
                      <a:pt x="13577" y="12485"/>
                      <a:pt x="11310" y="9578"/>
                      <a:pt x="8724" y="6992"/>
                    </a:cubicBezTo>
                    <a:cubicBezTo>
                      <a:pt x="7417" y="5654"/>
                      <a:pt x="6049" y="4408"/>
                      <a:pt x="4590" y="3223"/>
                    </a:cubicBezTo>
                    <a:cubicBezTo>
                      <a:pt x="3161" y="2037"/>
                      <a:pt x="1581" y="973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504825" y="3130275"/>
                <a:ext cx="867825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23851" extrusionOk="0">
                    <a:moveTo>
                      <a:pt x="92" y="1"/>
                    </a:moveTo>
                    <a:cubicBezTo>
                      <a:pt x="1" y="1"/>
                      <a:pt x="1" y="31"/>
                      <a:pt x="1" y="31"/>
                    </a:cubicBezTo>
                    <a:cubicBezTo>
                      <a:pt x="1217" y="1885"/>
                      <a:pt x="2341" y="3830"/>
                      <a:pt x="3405" y="5776"/>
                    </a:cubicBezTo>
                    <a:cubicBezTo>
                      <a:pt x="4469" y="7721"/>
                      <a:pt x="5472" y="9697"/>
                      <a:pt x="6475" y="11672"/>
                    </a:cubicBezTo>
                    <a:cubicBezTo>
                      <a:pt x="7509" y="13648"/>
                      <a:pt x="8451" y="15654"/>
                      <a:pt x="9393" y="17660"/>
                    </a:cubicBezTo>
                    <a:cubicBezTo>
                      <a:pt x="10335" y="19666"/>
                      <a:pt x="11247" y="21703"/>
                      <a:pt x="12098" y="23739"/>
                    </a:cubicBezTo>
                    <a:lnTo>
                      <a:pt x="12098" y="23800"/>
                    </a:lnTo>
                    <a:cubicBezTo>
                      <a:pt x="12116" y="23836"/>
                      <a:pt x="12165" y="23851"/>
                      <a:pt x="12215" y="23851"/>
                    </a:cubicBezTo>
                    <a:cubicBezTo>
                      <a:pt x="12250" y="23851"/>
                      <a:pt x="12286" y="23843"/>
                      <a:pt x="12311" y="23831"/>
                    </a:cubicBezTo>
                    <a:lnTo>
                      <a:pt x="17995" y="19910"/>
                    </a:lnTo>
                    <a:cubicBezTo>
                      <a:pt x="19849" y="18572"/>
                      <a:pt x="21734" y="17296"/>
                      <a:pt x="23618" y="15958"/>
                    </a:cubicBezTo>
                    <a:cubicBezTo>
                      <a:pt x="25472" y="14682"/>
                      <a:pt x="27327" y="13314"/>
                      <a:pt x="29181" y="11976"/>
                    </a:cubicBezTo>
                    <a:cubicBezTo>
                      <a:pt x="31005" y="10609"/>
                      <a:pt x="32889" y="9241"/>
                      <a:pt x="34713" y="7873"/>
                    </a:cubicBezTo>
                    <a:lnTo>
                      <a:pt x="34713" y="7812"/>
                    </a:lnTo>
                    <a:lnTo>
                      <a:pt x="34652" y="7812"/>
                    </a:lnTo>
                    <a:cubicBezTo>
                      <a:pt x="32767" y="9089"/>
                      <a:pt x="30853" y="10365"/>
                      <a:pt x="28968" y="11672"/>
                    </a:cubicBezTo>
                    <a:cubicBezTo>
                      <a:pt x="27053" y="12949"/>
                      <a:pt x="25169" y="14256"/>
                      <a:pt x="23314" y="15593"/>
                    </a:cubicBezTo>
                    <a:lnTo>
                      <a:pt x="17722" y="19575"/>
                    </a:lnTo>
                    <a:lnTo>
                      <a:pt x="12311" y="23427"/>
                    </a:lnTo>
                    <a:lnTo>
                      <a:pt x="12311" y="23427"/>
                    </a:lnTo>
                    <a:cubicBezTo>
                      <a:pt x="11484" y="21438"/>
                      <a:pt x="10575" y="19504"/>
                      <a:pt x="9667" y="17569"/>
                    </a:cubicBezTo>
                    <a:cubicBezTo>
                      <a:pt x="8724" y="15533"/>
                      <a:pt x="7721" y="13557"/>
                      <a:pt x="6688" y="11581"/>
                    </a:cubicBezTo>
                    <a:cubicBezTo>
                      <a:pt x="5685" y="9606"/>
                      <a:pt x="4651" y="7630"/>
                      <a:pt x="3557" y="5715"/>
                    </a:cubicBezTo>
                    <a:cubicBezTo>
                      <a:pt x="2433" y="3770"/>
                      <a:pt x="1338" y="1824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281425" y="3558850"/>
                <a:ext cx="94912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37965" h="22482" extrusionOk="0">
                    <a:moveTo>
                      <a:pt x="92" y="1"/>
                    </a:moveTo>
                    <a:cubicBezTo>
                      <a:pt x="61" y="1"/>
                      <a:pt x="61" y="31"/>
                      <a:pt x="1" y="31"/>
                    </a:cubicBezTo>
                    <a:cubicBezTo>
                      <a:pt x="5259" y="7660"/>
                      <a:pt x="10852" y="15016"/>
                      <a:pt x="16353" y="22402"/>
                    </a:cubicBezTo>
                    <a:cubicBezTo>
                      <a:pt x="16392" y="22460"/>
                      <a:pt x="16455" y="22481"/>
                      <a:pt x="16519" y="22481"/>
                    </a:cubicBezTo>
                    <a:cubicBezTo>
                      <a:pt x="16556" y="22481"/>
                      <a:pt x="16594" y="22474"/>
                      <a:pt x="16627" y="22463"/>
                    </a:cubicBezTo>
                    <a:cubicBezTo>
                      <a:pt x="18542" y="21278"/>
                      <a:pt x="20487" y="20031"/>
                      <a:pt x="22341" y="18724"/>
                    </a:cubicBezTo>
                    <a:cubicBezTo>
                      <a:pt x="24226" y="17387"/>
                      <a:pt x="26080" y="16019"/>
                      <a:pt x="27873" y="14621"/>
                    </a:cubicBezTo>
                    <a:cubicBezTo>
                      <a:pt x="29667" y="13192"/>
                      <a:pt x="31399" y="11733"/>
                      <a:pt x="33071" y="10183"/>
                    </a:cubicBezTo>
                    <a:cubicBezTo>
                      <a:pt x="34743" y="8633"/>
                      <a:pt x="36384" y="7022"/>
                      <a:pt x="37965" y="5381"/>
                    </a:cubicBezTo>
                    <a:lnTo>
                      <a:pt x="37965" y="5350"/>
                    </a:lnTo>
                    <a:lnTo>
                      <a:pt x="37934" y="5350"/>
                    </a:lnTo>
                    <a:cubicBezTo>
                      <a:pt x="36263" y="6900"/>
                      <a:pt x="34560" y="8420"/>
                      <a:pt x="32858" y="9910"/>
                    </a:cubicBezTo>
                    <a:cubicBezTo>
                      <a:pt x="31126" y="11399"/>
                      <a:pt x="29363" y="12828"/>
                      <a:pt x="27569" y="14256"/>
                    </a:cubicBezTo>
                    <a:cubicBezTo>
                      <a:pt x="25776" y="15654"/>
                      <a:pt x="23952" y="17022"/>
                      <a:pt x="22098" y="18299"/>
                    </a:cubicBezTo>
                    <a:cubicBezTo>
                      <a:pt x="20317" y="19605"/>
                      <a:pt x="18448" y="20825"/>
                      <a:pt x="16577" y="22014"/>
                    </a:cubicBezTo>
                    <a:lnTo>
                      <a:pt x="16577" y="22014"/>
                    </a:lnTo>
                    <a:cubicBezTo>
                      <a:pt x="11021" y="14707"/>
                      <a:pt x="5406" y="7459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207725" y="3847600"/>
                <a:ext cx="3275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3101" h="21582" extrusionOk="0">
                    <a:moveTo>
                      <a:pt x="2432" y="1"/>
                    </a:moveTo>
                    <a:cubicBezTo>
                      <a:pt x="0" y="3922"/>
                      <a:pt x="578" y="8694"/>
                      <a:pt x="2705" y="12524"/>
                    </a:cubicBezTo>
                    <a:cubicBezTo>
                      <a:pt x="4833" y="16384"/>
                      <a:pt x="8237" y="19302"/>
                      <a:pt x="11976" y="21582"/>
                    </a:cubicBezTo>
                    <a:cubicBezTo>
                      <a:pt x="13101" y="17478"/>
                      <a:pt x="12766" y="12980"/>
                      <a:pt x="11064" y="9089"/>
                    </a:cubicBezTo>
                    <a:cubicBezTo>
                      <a:pt x="9362" y="5199"/>
                      <a:pt x="6231" y="194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639325" y="4151400"/>
                <a:ext cx="53955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2667" extrusionOk="0">
                    <a:moveTo>
                      <a:pt x="18555" y="1"/>
                    </a:moveTo>
                    <a:cubicBezTo>
                      <a:pt x="15162" y="1"/>
                      <a:pt x="11790" y="823"/>
                      <a:pt x="8816" y="2439"/>
                    </a:cubicBezTo>
                    <a:cubicBezTo>
                      <a:pt x="4955" y="4536"/>
                      <a:pt x="1825" y="7910"/>
                      <a:pt x="1" y="11892"/>
                    </a:cubicBezTo>
                    <a:cubicBezTo>
                      <a:pt x="1877" y="12410"/>
                      <a:pt x="3735" y="12666"/>
                      <a:pt x="5533" y="12666"/>
                    </a:cubicBezTo>
                    <a:cubicBezTo>
                      <a:pt x="8484" y="12666"/>
                      <a:pt x="11273" y="11975"/>
                      <a:pt x="13709" y="10615"/>
                    </a:cubicBezTo>
                    <a:cubicBezTo>
                      <a:pt x="17570" y="8427"/>
                      <a:pt x="20518" y="4567"/>
                      <a:pt x="21582" y="220"/>
                    </a:cubicBezTo>
                    <a:cubicBezTo>
                      <a:pt x="20578" y="74"/>
                      <a:pt x="19566" y="1"/>
                      <a:pt x="18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257875" y="3856725"/>
                <a:ext cx="911125" cy="62757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103" extrusionOk="0">
                    <a:moveTo>
                      <a:pt x="91" y="1"/>
                    </a:moveTo>
                    <a:cubicBezTo>
                      <a:pt x="61" y="1"/>
                      <a:pt x="0" y="1"/>
                      <a:pt x="61" y="61"/>
                    </a:cubicBezTo>
                    <a:cubicBezTo>
                      <a:pt x="3769" y="8481"/>
                      <a:pt x="7964" y="16718"/>
                      <a:pt x="12098" y="25016"/>
                    </a:cubicBezTo>
                    <a:cubicBezTo>
                      <a:pt x="12119" y="25059"/>
                      <a:pt x="12186" y="25102"/>
                      <a:pt x="12245" y="25102"/>
                    </a:cubicBezTo>
                    <a:cubicBezTo>
                      <a:pt x="12270" y="25102"/>
                      <a:pt x="12293" y="25095"/>
                      <a:pt x="12311" y="25077"/>
                    </a:cubicBezTo>
                    <a:cubicBezTo>
                      <a:pt x="14469" y="24287"/>
                      <a:pt x="16566" y="23405"/>
                      <a:pt x="18663" y="22463"/>
                    </a:cubicBezTo>
                    <a:cubicBezTo>
                      <a:pt x="20761" y="21521"/>
                      <a:pt x="22797" y="20518"/>
                      <a:pt x="24803" y="19454"/>
                    </a:cubicBezTo>
                    <a:cubicBezTo>
                      <a:pt x="26840" y="18390"/>
                      <a:pt x="28815" y="17265"/>
                      <a:pt x="30730" y="16050"/>
                    </a:cubicBezTo>
                    <a:cubicBezTo>
                      <a:pt x="32676" y="14864"/>
                      <a:pt x="34591" y="13588"/>
                      <a:pt x="36445" y="12250"/>
                    </a:cubicBezTo>
                    <a:lnTo>
                      <a:pt x="36445" y="12220"/>
                    </a:lnTo>
                    <a:lnTo>
                      <a:pt x="36414" y="12220"/>
                    </a:lnTo>
                    <a:cubicBezTo>
                      <a:pt x="34469" y="13466"/>
                      <a:pt x="32524" y="14651"/>
                      <a:pt x="30548" y="15776"/>
                    </a:cubicBezTo>
                    <a:cubicBezTo>
                      <a:pt x="28572" y="16931"/>
                      <a:pt x="26566" y="18025"/>
                      <a:pt x="24560" y="19059"/>
                    </a:cubicBezTo>
                    <a:cubicBezTo>
                      <a:pt x="22524" y="20123"/>
                      <a:pt x="20517" y="21095"/>
                      <a:pt x="18420" y="22037"/>
                    </a:cubicBezTo>
                    <a:cubicBezTo>
                      <a:pt x="16436" y="22985"/>
                      <a:pt x="14394" y="23875"/>
                      <a:pt x="12323" y="24679"/>
                    </a:cubicBezTo>
                    <a:lnTo>
                      <a:pt x="12323" y="24679"/>
                    </a:lnTo>
                    <a:cubicBezTo>
                      <a:pt x="8154" y="16464"/>
                      <a:pt x="3928" y="8307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68" name="Google Shape;3668;p21"/>
          <p:cNvGrpSpPr/>
          <p:nvPr/>
        </p:nvGrpSpPr>
        <p:grpSpPr>
          <a:xfrm>
            <a:off x="11723733" y="4512217"/>
            <a:ext cx="770600" cy="2434267"/>
            <a:chOff x="5612500" y="3325575"/>
            <a:chExt cx="577950" cy="1825700"/>
          </a:xfrm>
        </p:grpSpPr>
        <p:sp>
          <p:nvSpPr>
            <p:cNvPr id="3669" name="Google Shape;3669;p21"/>
            <p:cNvSpPr/>
            <p:nvPr/>
          </p:nvSpPr>
          <p:spPr>
            <a:xfrm>
              <a:off x="5659200" y="3452725"/>
              <a:ext cx="289400" cy="1698550"/>
            </a:xfrm>
            <a:custGeom>
              <a:avLst/>
              <a:gdLst/>
              <a:ahLst/>
              <a:cxnLst/>
              <a:rect l="l" t="t" r="r" b="b"/>
              <a:pathLst>
                <a:path w="11576" h="67942" extrusionOk="0">
                  <a:moveTo>
                    <a:pt x="5479" y="1"/>
                  </a:moveTo>
                  <a:cubicBezTo>
                    <a:pt x="5431" y="1"/>
                    <a:pt x="5400" y="79"/>
                    <a:pt x="5472" y="175"/>
                  </a:cubicBezTo>
                  <a:cubicBezTo>
                    <a:pt x="10408" y="10649"/>
                    <a:pt x="11376" y="22891"/>
                    <a:pt x="8207" y="34066"/>
                  </a:cubicBezTo>
                  <a:cubicBezTo>
                    <a:pt x="6539" y="40137"/>
                    <a:pt x="3370" y="45641"/>
                    <a:pt x="1502" y="51745"/>
                  </a:cubicBezTo>
                  <a:cubicBezTo>
                    <a:pt x="535" y="54981"/>
                    <a:pt x="1" y="58316"/>
                    <a:pt x="201" y="61719"/>
                  </a:cubicBezTo>
                  <a:cubicBezTo>
                    <a:pt x="234" y="62253"/>
                    <a:pt x="301" y="62753"/>
                    <a:pt x="368" y="63253"/>
                  </a:cubicBezTo>
                  <a:cubicBezTo>
                    <a:pt x="468" y="63754"/>
                    <a:pt x="535" y="64321"/>
                    <a:pt x="701" y="64754"/>
                  </a:cubicBezTo>
                  <a:cubicBezTo>
                    <a:pt x="968" y="65755"/>
                    <a:pt x="1369" y="66689"/>
                    <a:pt x="1969" y="67423"/>
                  </a:cubicBezTo>
                  <a:cubicBezTo>
                    <a:pt x="2231" y="67786"/>
                    <a:pt x="2494" y="67942"/>
                    <a:pt x="2697" y="67942"/>
                  </a:cubicBezTo>
                  <a:cubicBezTo>
                    <a:pt x="2830" y="67942"/>
                    <a:pt x="2937" y="67875"/>
                    <a:pt x="3003" y="67757"/>
                  </a:cubicBezTo>
                  <a:cubicBezTo>
                    <a:pt x="3070" y="67590"/>
                    <a:pt x="3137" y="67390"/>
                    <a:pt x="3137" y="67089"/>
                  </a:cubicBezTo>
                  <a:cubicBezTo>
                    <a:pt x="3036" y="66923"/>
                    <a:pt x="2970" y="66656"/>
                    <a:pt x="2836" y="66255"/>
                  </a:cubicBezTo>
                  <a:cubicBezTo>
                    <a:pt x="1736" y="63554"/>
                    <a:pt x="1535" y="60551"/>
                    <a:pt x="1836" y="57649"/>
                  </a:cubicBezTo>
                  <a:cubicBezTo>
                    <a:pt x="2136" y="54681"/>
                    <a:pt x="2903" y="51812"/>
                    <a:pt x="3970" y="48976"/>
                  </a:cubicBezTo>
                  <a:cubicBezTo>
                    <a:pt x="5005" y="46141"/>
                    <a:pt x="6205" y="43372"/>
                    <a:pt x="7340" y="40504"/>
                  </a:cubicBezTo>
                  <a:cubicBezTo>
                    <a:pt x="8474" y="37668"/>
                    <a:pt x="9408" y="34666"/>
                    <a:pt x="10042" y="31664"/>
                  </a:cubicBezTo>
                  <a:cubicBezTo>
                    <a:pt x="11176" y="26460"/>
                    <a:pt x="11576" y="20690"/>
                    <a:pt x="10909" y="15119"/>
                  </a:cubicBezTo>
                  <a:cubicBezTo>
                    <a:pt x="10242" y="9515"/>
                    <a:pt x="8340" y="4144"/>
                    <a:pt x="5538" y="41"/>
                  </a:cubicBezTo>
                  <a:cubicBezTo>
                    <a:pt x="5519" y="13"/>
                    <a:pt x="5498" y="1"/>
                    <a:pt x="5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1"/>
            <p:cNvSpPr/>
            <p:nvPr/>
          </p:nvSpPr>
          <p:spPr>
            <a:xfrm>
              <a:off x="5714250" y="3325575"/>
              <a:ext cx="120950" cy="196575"/>
            </a:xfrm>
            <a:custGeom>
              <a:avLst/>
              <a:gdLst/>
              <a:ahLst/>
              <a:cxnLst/>
              <a:rect l="l" t="t" r="r" b="b"/>
              <a:pathLst>
                <a:path w="4838" h="7863" extrusionOk="0">
                  <a:moveTo>
                    <a:pt x="2295" y="1"/>
                  </a:moveTo>
                  <a:cubicBezTo>
                    <a:pt x="1488" y="1"/>
                    <a:pt x="694" y="568"/>
                    <a:pt x="367" y="1358"/>
                  </a:cubicBezTo>
                  <a:cubicBezTo>
                    <a:pt x="1" y="2292"/>
                    <a:pt x="301" y="3426"/>
                    <a:pt x="968" y="4227"/>
                  </a:cubicBezTo>
                  <a:cubicBezTo>
                    <a:pt x="1502" y="4927"/>
                    <a:pt x="2302" y="5394"/>
                    <a:pt x="3036" y="5895"/>
                  </a:cubicBezTo>
                  <a:cubicBezTo>
                    <a:pt x="3803" y="6395"/>
                    <a:pt x="4504" y="7029"/>
                    <a:pt x="4837" y="7863"/>
                  </a:cubicBezTo>
                  <a:cubicBezTo>
                    <a:pt x="4537" y="5895"/>
                    <a:pt x="4504" y="4527"/>
                    <a:pt x="4437" y="3093"/>
                  </a:cubicBezTo>
                  <a:cubicBezTo>
                    <a:pt x="4337" y="2526"/>
                    <a:pt x="4304" y="1892"/>
                    <a:pt x="4037" y="1358"/>
                  </a:cubicBezTo>
                  <a:cubicBezTo>
                    <a:pt x="3803" y="791"/>
                    <a:pt x="3370" y="291"/>
                    <a:pt x="2836" y="90"/>
                  </a:cubicBezTo>
                  <a:cubicBezTo>
                    <a:pt x="2658" y="29"/>
                    <a:pt x="2477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1"/>
            <p:cNvSpPr/>
            <p:nvPr/>
          </p:nvSpPr>
          <p:spPr>
            <a:xfrm>
              <a:off x="5896875" y="3533175"/>
              <a:ext cx="140675" cy="291700"/>
            </a:xfrm>
            <a:custGeom>
              <a:avLst/>
              <a:gdLst/>
              <a:ahLst/>
              <a:cxnLst/>
              <a:rect l="l" t="t" r="r" b="b"/>
              <a:pathLst>
                <a:path w="5627" h="11668" extrusionOk="0">
                  <a:moveTo>
                    <a:pt x="5597" y="1"/>
                  </a:moveTo>
                  <a:cubicBezTo>
                    <a:pt x="5578" y="1"/>
                    <a:pt x="5544" y="20"/>
                    <a:pt x="5505" y="59"/>
                  </a:cubicBezTo>
                  <a:cubicBezTo>
                    <a:pt x="3837" y="1227"/>
                    <a:pt x="2436" y="2794"/>
                    <a:pt x="1502" y="4629"/>
                  </a:cubicBezTo>
                  <a:cubicBezTo>
                    <a:pt x="535" y="6464"/>
                    <a:pt x="1" y="8565"/>
                    <a:pt x="34" y="10633"/>
                  </a:cubicBezTo>
                  <a:cubicBezTo>
                    <a:pt x="34" y="11334"/>
                    <a:pt x="268" y="11667"/>
                    <a:pt x="434" y="11667"/>
                  </a:cubicBezTo>
                  <a:cubicBezTo>
                    <a:pt x="635" y="11634"/>
                    <a:pt x="735" y="11300"/>
                    <a:pt x="701" y="10633"/>
                  </a:cubicBezTo>
                  <a:cubicBezTo>
                    <a:pt x="568" y="8665"/>
                    <a:pt x="1002" y="6630"/>
                    <a:pt x="1835" y="4829"/>
                  </a:cubicBezTo>
                  <a:cubicBezTo>
                    <a:pt x="2669" y="2994"/>
                    <a:pt x="3904" y="1327"/>
                    <a:pt x="5538" y="126"/>
                  </a:cubicBezTo>
                  <a:cubicBezTo>
                    <a:pt x="5619" y="45"/>
                    <a:pt x="5626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5985275" y="3457050"/>
              <a:ext cx="115950" cy="120975"/>
            </a:xfrm>
            <a:custGeom>
              <a:avLst/>
              <a:gdLst/>
              <a:ahLst/>
              <a:cxnLst/>
              <a:rect l="l" t="t" r="r" b="b"/>
              <a:pathLst>
                <a:path w="4638" h="4839" extrusionOk="0">
                  <a:moveTo>
                    <a:pt x="3430" y="1"/>
                  </a:moveTo>
                  <a:cubicBezTo>
                    <a:pt x="2946" y="1"/>
                    <a:pt x="2479" y="402"/>
                    <a:pt x="2136" y="802"/>
                  </a:cubicBezTo>
                  <a:cubicBezTo>
                    <a:pt x="1268" y="1803"/>
                    <a:pt x="668" y="3671"/>
                    <a:pt x="1" y="4839"/>
                  </a:cubicBezTo>
                  <a:cubicBezTo>
                    <a:pt x="1135" y="4839"/>
                    <a:pt x="2469" y="3971"/>
                    <a:pt x="3370" y="3438"/>
                  </a:cubicBezTo>
                  <a:cubicBezTo>
                    <a:pt x="4270" y="2937"/>
                    <a:pt x="4637" y="2003"/>
                    <a:pt x="4437" y="1003"/>
                  </a:cubicBezTo>
                  <a:cubicBezTo>
                    <a:pt x="4337" y="602"/>
                    <a:pt x="4104" y="169"/>
                    <a:pt x="3670" y="35"/>
                  </a:cubicBezTo>
                  <a:cubicBezTo>
                    <a:pt x="3590" y="12"/>
                    <a:pt x="3509" y="1"/>
                    <a:pt x="3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5754925" y="3677025"/>
              <a:ext cx="169250" cy="219250"/>
            </a:xfrm>
            <a:custGeom>
              <a:avLst/>
              <a:gdLst/>
              <a:ahLst/>
              <a:cxnLst/>
              <a:rect l="l" t="t" r="r" b="b"/>
              <a:pathLst>
                <a:path w="6770" h="8770" extrusionOk="0">
                  <a:moveTo>
                    <a:pt x="49" y="0"/>
                  </a:moveTo>
                  <a:cubicBezTo>
                    <a:pt x="0" y="0"/>
                    <a:pt x="5" y="63"/>
                    <a:pt x="75" y="109"/>
                  </a:cubicBezTo>
                  <a:cubicBezTo>
                    <a:pt x="1509" y="1010"/>
                    <a:pt x="2677" y="2277"/>
                    <a:pt x="3577" y="3612"/>
                  </a:cubicBezTo>
                  <a:cubicBezTo>
                    <a:pt x="4511" y="5013"/>
                    <a:pt x="5312" y="6514"/>
                    <a:pt x="5846" y="8048"/>
                  </a:cubicBezTo>
                  <a:cubicBezTo>
                    <a:pt x="6026" y="8544"/>
                    <a:pt x="6274" y="8769"/>
                    <a:pt x="6449" y="8769"/>
                  </a:cubicBezTo>
                  <a:cubicBezTo>
                    <a:pt x="6663" y="8769"/>
                    <a:pt x="6769" y="8435"/>
                    <a:pt x="6513" y="7848"/>
                  </a:cubicBezTo>
                  <a:cubicBezTo>
                    <a:pt x="5846" y="6247"/>
                    <a:pt x="5012" y="4746"/>
                    <a:pt x="3911" y="3412"/>
                  </a:cubicBezTo>
                  <a:cubicBezTo>
                    <a:pt x="2877" y="2077"/>
                    <a:pt x="1643" y="876"/>
                    <a:pt x="141" y="43"/>
                  </a:cubicBezTo>
                  <a:cubicBezTo>
                    <a:pt x="101" y="12"/>
                    <a:pt x="70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5693400" y="3603800"/>
              <a:ext cx="121775" cy="119325"/>
            </a:xfrm>
            <a:custGeom>
              <a:avLst/>
              <a:gdLst/>
              <a:ahLst/>
              <a:cxnLst/>
              <a:rect l="l" t="t" r="r" b="b"/>
              <a:pathLst>
                <a:path w="4871" h="4773" extrusionOk="0">
                  <a:moveTo>
                    <a:pt x="1540" y="1"/>
                  </a:moveTo>
                  <a:cubicBezTo>
                    <a:pt x="1516" y="1"/>
                    <a:pt x="1492" y="1"/>
                    <a:pt x="1468" y="3"/>
                  </a:cubicBezTo>
                  <a:cubicBezTo>
                    <a:pt x="634" y="69"/>
                    <a:pt x="1" y="1003"/>
                    <a:pt x="167" y="1837"/>
                  </a:cubicBezTo>
                  <a:cubicBezTo>
                    <a:pt x="334" y="2671"/>
                    <a:pt x="1035" y="3338"/>
                    <a:pt x="1835" y="3639"/>
                  </a:cubicBezTo>
                  <a:cubicBezTo>
                    <a:pt x="2636" y="3972"/>
                    <a:pt x="4037" y="4773"/>
                    <a:pt x="4871" y="4773"/>
                  </a:cubicBezTo>
                  <a:cubicBezTo>
                    <a:pt x="4504" y="4339"/>
                    <a:pt x="3770" y="3005"/>
                    <a:pt x="3603" y="2471"/>
                  </a:cubicBezTo>
                  <a:cubicBezTo>
                    <a:pt x="3436" y="1937"/>
                    <a:pt x="3236" y="1337"/>
                    <a:pt x="2903" y="837"/>
                  </a:cubicBezTo>
                  <a:cubicBezTo>
                    <a:pt x="2583" y="357"/>
                    <a:pt x="2080" y="1"/>
                    <a:pt x="1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5906450" y="3881700"/>
              <a:ext cx="178225" cy="202375"/>
            </a:xfrm>
            <a:custGeom>
              <a:avLst/>
              <a:gdLst/>
              <a:ahLst/>
              <a:cxnLst/>
              <a:rect l="l" t="t" r="r" b="b"/>
              <a:pathLst>
                <a:path w="7129" h="8095" extrusionOk="0">
                  <a:moveTo>
                    <a:pt x="7080" y="0"/>
                  </a:moveTo>
                  <a:cubicBezTo>
                    <a:pt x="7059" y="0"/>
                    <a:pt x="7029" y="8"/>
                    <a:pt x="6990" y="28"/>
                  </a:cubicBezTo>
                  <a:cubicBezTo>
                    <a:pt x="4154" y="1696"/>
                    <a:pt x="1786" y="4164"/>
                    <a:pt x="285" y="7166"/>
                  </a:cubicBezTo>
                  <a:cubicBezTo>
                    <a:pt x="0" y="7754"/>
                    <a:pt x="93" y="8094"/>
                    <a:pt x="312" y="8094"/>
                  </a:cubicBezTo>
                  <a:cubicBezTo>
                    <a:pt x="478" y="8094"/>
                    <a:pt x="717" y="7898"/>
                    <a:pt x="919" y="7467"/>
                  </a:cubicBezTo>
                  <a:cubicBezTo>
                    <a:pt x="2186" y="4531"/>
                    <a:pt x="4321" y="1963"/>
                    <a:pt x="7023" y="95"/>
                  </a:cubicBezTo>
                  <a:cubicBezTo>
                    <a:pt x="7117" y="48"/>
                    <a:pt x="7128" y="0"/>
                    <a:pt x="7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5796800" y="3928475"/>
              <a:ext cx="101775" cy="298350"/>
            </a:xfrm>
            <a:custGeom>
              <a:avLst/>
              <a:gdLst/>
              <a:ahLst/>
              <a:cxnLst/>
              <a:rect l="l" t="t" r="r" b="b"/>
              <a:pathLst>
                <a:path w="4071" h="11934" extrusionOk="0">
                  <a:moveTo>
                    <a:pt x="118" y="0"/>
                  </a:moveTo>
                  <a:cubicBezTo>
                    <a:pt x="93" y="0"/>
                    <a:pt x="68" y="42"/>
                    <a:pt x="68" y="125"/>
                  </a:cubicBezTo>
                  <a:cubicBezTo>
                    <a:pt x="1" y="1092"/>
                    <a:pt x="168" y="2026"/>
                    <a:pt x="401" y="2994"/>
                  </a:cubicBezTo>
                  <a:cubicBezTo>
                    <a:pt x="701" y="3928"/>
                    <a:pt x="1068" y="4795"/>
                    <a:pt x="1502" y="5662"/>
                  </a:cubicBezTo>
                  <a:cubicBezTo>
                    <a:pt x="2303" y="7397"/>
                    <a:pt x="3170" y="9132"/>
                    <a:pt x="3303" y="10966"/>
                  </a:cubicBezTo>
                  <a:cubicBezTo>
                    <a:pt x="3337" y="11567"/>
                    <a:pt x="3470" y="11867"/>
                    <a:pt x="3670" y="11934"/>
                  </a:cubicBezTo>
                  <a:cubicBezTo>
                    <a:pt x="3737" y="11934"/>
                    <a:pt x="3837" y="11833"/>
                    <a:pt x="3904" y="11667"/>
                  </a:cubicBezTo>
                  <a:cubicBezTo>
                    <a:pt x="4004" y="11500"/>
                    <a:pt x="4071" y="11266"/>
                    <a:pt x="4004" y="10933"/>
                  </a:cubicBezTo>
                  <a:cubicBezTo>
                    <a:pt x="3870" y="9932"/>
                    <a:pt x="3570" y="8965"/>
                    <a:pt x="3170" y="8097"/>
                  </a:cubicBezTo>
                  <a:cubicBezTo>
                    <a:pt x="2803" y="7197"/>
                    <a:pt x="2336" y="6330"/>
                    <a:pt x="1869" y="5496"/>
                  </a:cubicBezTo>
                  <a:cubicBezTo>
                    <a:pt x="1402" y="4662"/>
                    <a:pt x="1002" y="3794"/>
                    <a:pt x="668" y="2927"/>
                  </a:cubicBezTo>
                  <a:cubicBezTo>
                    <a:pt x="334" y="2026"/>
                    <a:pt x="134" y="1092"/>
                    <a:pt x="168" y="125"/>
                  </a:cubicBezTo>
                  <a:cubicBezTo>
                    <a:pt x="168" y="42"/>
                    <a:pt x="143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5819325" y="4099175"/>
              <a:ext cx="331575" cy="331150"/>
            </a:xfrm>
            <a:custGeom>
              <a:avLst/>
              <a:gdLst/>
              <a:ahLst/>
              <a:cxnLst/>
              <a:rect l="l" t="t" r="r" b="b"/>
              <a:pathLst>
                <a:path w="13263" h="13246" extrusionOk="0">
                  <a:moveTo>
                    <a:pt x="13239" y="1"/>
                  </a:moveTo>
                  <a:cubicBezTo>
                    <a:pt x="13218" y="1"/>
                    <a:pt x="13171" y="44"/>
                    <a:pt x="13110" y="135"/>
                  </a:cubicBezTo>
                  <a:cubicBezTo>
                    <a:pt x="10308" y="5139"/>
                    <a:pt x="6172" y="9442"/>
                    <a:pt x="1235" y="12177"/>
                  </a:cubicBezTo>
                  <a:cubicBezTo>
                    <a:pt x="401" y="12644"/>
                    <a:pt x="1" y="13011"/>
                    <a:pt x="101" y="13178"/>
                  </a:cubicBezTo>
                  <a:cubicBezTo>
                    <a:pt x="142" y="13220"/>
                    <a:pt x="223" y="13245"/>
                    <a:pt x="340" y="13245"/>
                  </a:cubicBezTo>
                  <a:cubicBezTo>
                    <a:pt x="597" y="13245"/>
                    <a:pt x="1028" y="13122"/>
                    <a:pt x="1602" y="12778"/>
                  </a:cubicBezTo>
                  <a:cubicBezTo>
                    <a:pt x="4104" y="11277"/>
                    <a:pt x="6338" y="9375"/>
                    <a:pt x="8273" y="7274"/>
                  </a:cubicBezTo>
                  <a:cubicBezTo>
                    <a:pt x="10175" y="5139"/>
                    <a:pt x="11842" y="2704"/>
                    <a:pt x="13177" y="169"/>
                  </a:cubicBezTo>
                  <a:cubicBezTo>
                    <a:pt x="13249" y="60"/>
                    <a:pt x="13262" y="1"/>
                    <a:pt x="13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5692575" y="4168225"/>
              <a:ext cx="110100" cy="363875"/>
            </a:xfrm>
            <a:custGeom>
              <a:avLst/>
              <a:gdLst/>
              <a:ahLst/>
              <a:cxnLst/>
              <a:rect l="l" t="t" r="r" b="b"/>
              <a:pathLst>
                <a:path w="4404" h="14555" extrusionOk="0">
                  <a:moveTo>
                    <a:pt x="442" y="0"/>
                  </a:moveTo>
                  <a:cubicBezTo>
                    <a:pt x="417" y="0"/>
                    <a:pt x="384" y="59"/>
                    <a:pt x="367" y="175"/>
                  </a:cubicBezTo>
                  <a:cubicBezTo>
                    <a:pt x="0" y="2444"/>
                    <a:pt x="401" y="4845"/>
                    <a:pt x="1134" y="7047"/>
                  </a:cubicBezTo>
                  <a:cubicBezTo>
                    <a:pt x="1835" y="9248"/>
                    <a:pt x="2736" y="11383"/>
                    <a:pt x="3503" y="13552"/>
                  </a:cubicBezTo>
                  <a:cubicBezTo>
                    <a:pt x="3725" y="14249"/>
                    <a:pt x="4007" y="14555"/>
                    <a:pt x="4177" y="14555"/>
                  </a:cubicBezTo>
                  <a:cubicBezTo>
                    <a:pt x="4186" y="14555"/>
                    <a:pt x="4195" y="14554"/>
                    <a:pt x="4203" y="14552"/>
                  </a:cubicBezTo>
                  <a:cubicBezTo>
                    <a:pt x="4370" y="14452"/>
                    <a:pt x="4403" y="14019"/>
                    <a:pt x="4137" y="13251"/>
                  </a:cubicBezTo>
                  <a:cubicBezTo>
                    <a:pt x="3303" y="11083"/>
                    <a:pt x="2302" y="9015"/>
                    <a:pt x="1501" y="6880"/>
                  </a:cubicBezTo>
                  <a:cubicBezTo>
                    <a:pt x="734" y="4745"/>
                    <a:pt x="200" y="2444"/>
                    <a:pt x="467" y="175"/>
                  </a:cubicBezTo>
                  <a:cubicBezTo>
                    <a:pt x="484" y="59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5680900" y="4615725"/>
              <a:ext cx="271925" cy="264550"/>
            </a:xfrm>
            <a:custGeom>
              <a:avLst/>
              <a:gdLst/>
              <a:ahLst/>
              <a:cxnLst/>
              <a:rect l="l" t="t" r="r" b="b"/>
              <a:pathLst>
                <a:path w="10877" h="10582" extrusionOk="0">
                  <a:moveTo>
                    <a:pt x="10856" y="0"/>
                  </a:moveTo>
                  <a:cubicBezTo>
                    <a:pt x="10838" y="0"/>
                    <a:pt x="10806" y="42"/>
                    <a:pt x="10775" y="121"/>
                  </a:cubicBezTo>
                  <a:cubicBezTo>
                    <a:pt x="10274" y="1156"/>
                    <a:pt x="9507" y="2023"/>
                    <a:pt x="8673" y="2823"/>
                  </a:cubicBezTo>
                  <a:cubicBezTo>
                    <a:pt x="7806" y="3557"/>
                    <a:pt x="6838" y="4224"/>
                    <a:pt x="5871" y="4825"/>
                  </a:cubicBezTo>
                  <a:cubicBezTo>
                    <a:pt x="4937" y="5459"/>
                    <a:pt x="3936" y="6026"/>
                    <a:pt x="2969" y="6793"/>
                  </a:cubicBezTo>
                  <a:cubicBezTo>
                    <a:pt x="2035" y="7493"/>
                    <a:pt x="1168" y="8327"/>
                    <a:pt x="467" y="9328"/>
                  </a:cubicBezTo>
                  <a:cubicBezTo>
                    <a:pt x="0" y="10029"/>
                    <a:pt x="34" y="10496"/>
                    <a:pt x="200" y="10562"/>
                  </a:cubicBezTo>
                  <a:cubicBezTo>
                    <a:pt x="230" y="10575"/>
                    <a:pt x="260" y="10581"/>
                    <a:pt x="290" y="10581"/>
                  </a:cubicBezTo>
                  <a:cubicBezTo>
                    <a:pt x="503" y="10581"/>
                    <a:pt x="751" y="10278"/>
                    <a:pt x="1101" y="9695"/>
                  </a:cubicBezTo>
                  <a:cubicBezTo>
                    <a:pt x="1668" y="8728"/>
                    <a:pt x="2469" y="7960"/>
                    <a:pt x="3336" y="7193"/>
                  </a:cubicBezTo>
                  <a:cubicBezTo>
                    <a:pt x="4203" y="6493"/>
                    <a:pt x="5171" y="5826"/>
                    <a:pt x="6138" y="5158"/>
                  </a:cubicBezTo>
                  <a:cubicBezTo>
                    <a:pt x="7072" y="4491"/>
                    <a:pt x="8006" y="3791"/>
                    <a:pt x="8840" y="2990"/>
                  </a:cubicBezTo>
                  <a:cubicBezTo>
                    <a:pt x="9674" y="2190"/>
                    <a:pt x="10408" y="1222"/>
                    <a:pt x="10841" y="155"/>
                  </a:cubicBezTo>
                  <a:cubicBezTo>
                    <a:pt x="10876" y="50"/>
                    <a:pt x="10875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5642525" y="4488425"/>
              <a:ext cx="67575" cy="311300"/>
            </a:xfrm>
            <a:custGeom>
              <a:avLst/>
              <a:gdLst/>
              <a:ahLst/>
              <a:cxnLst/>
              <a:rect l="l" t="t" r="r" b="b"/>
              <a:pathLst>
                <a:path w="2703" h="12452" extrusionOk="0">
                  <a:moveTo>
                    <a:pt x="521" y="0"/>
                  </a:moveTo>
                  <a:cubicBezTo>
                    <a:pt x="505" y="0"/>
                    <a:pt x="483" y="35"/>
                    <a:pt x="468" y="110"/>
                  </a:cubicBezTo>
                  <a:cubicBezTo>
                    <a:pt x="68" y="1044"/>
                    <a:pt x="1" y="2045"/>
                    <a:pt x="34" y="2979"/>
                  </a:cubicBezTo>
                  <a:cubicBezTo>
                    <a:pt x="68" y="3979"/>
                    <a:pt x="234" y="4947"/>
                    <a:pt x="501" y="5914"/>
                  </a:cubicBezTo>
                  <a:cubicBezTo>
                    <a:pt x="1002" y="7782"/>
                    <a:pt x="1702" y="9617"/>
                    <a:pt x="1902" y="11485"/>
                  </a:cubicBezTo>
                  <a:cubicBezTo>
                    <a:pt x="2002" y="12118"/>
                    <a:pt x="2169" y="12452"/>
                    <a:pt x="2336" y="12452"/>
                  </a:cubicBezTo>
                  <a:cubicBezTo>
                    <a:pt x="2503" y="12452"/>
                    <a:pt x="2703" y="12085"/>
                    <a:pt x="2569" y="11418"/>
                  </a:cubicBezTo>
                  <a:cubicBezTo>
                    <a:pt x="2236" y="9416"/>
                    <a:pt x="1469" y="7615"/>
                    <a:pt x="868" y="5781"/>
                  </a:cubicBezTo>
                  <a:cubicBezTo>
                    <a:pt x="568" y="4880"/>
                    <a:pt x="368" y="3946"/>
                    <a:pt x="234" y="2979"/>
                  </a:cubicBezTo>
                  <a:cubicBezTo>
                    <a:pt x="168" y="2045"/>
                    <a:pt x="201" y="1077"/>
                    <a:pt x="535" y="143"/>
                  </a:cubicBezTo>
                  <a:cubicBezTo>
                    <a:pt x="553" y="51"/>
                    <a:pt x="541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5612500" y="4389600"/>
              <a:ext cx="83425" cy="141600"/>
            </a:xfrm>
            <a:custGeom>
              <a:avLst/>
              <a:gdLst/>
              <a:ahLst/>
              <a:cxnLst/>
              <a:rect l="l" t="t" r="r" b="b"/>
              <a:pathLst>
                <a:path w="3337" h="5664" extrusionOk="0">
                  <a:moveTo>
                    <a:pt x="2138" y="0"/>
                  </a:moveTo>
                  <a:cubicBezTo>
                    <a:pt x="1864" y="0"/>
                    <a:pt x="1600" y="98"/>
                    <a:pt x="1369" y="260"/>
                  </a:cubicBezTo>
                  <a:cubicBezTo>
                    <a:pt x="1035" y="527"/>
                    <a:pt x="835" y="860"/>
                    <a:pt x="668" y="1227"/>
                  </a:cubicBezTo>
                  <a:cubicBezTo>
                    <a:pt x="1" y="2695"/>
                    <a:pt x="335" y="4496"/>
                    <a:pt x="1402" y="5664"/>
                  </a:cubicBezTo>
                  <a:cubicBezTo>
                    <a:pt x="1869" y="4830"/>
                    <a:pt x="2336" y="4230"/>
                    <a:pt x="2703" y="3596"/>
                  </a:cubicBezTo>
                  <a:cubicBezTo>
                    <a:pt x="3070" y="2995"/>
                    <a:pt x="3337" y="2228"/>
                    <a:pt x="3270" y="1461"/>
                  </a:cubicBezTo>
                  <a:cubicBezTo>
                    <a:pt x="3270" y="894"/>
                    <a:pt x="3036" y="260"/>
                    <a:pt x="2503" y="60"/>
                  </a:cubicBezTo>
                  <a:cubicBezTo>
                    <a:pt x="2380" y="19"/>
                    <a:pt x="2258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1"/>
            <p:cNvSpPr/>
            <p:nvPr/>
          </p:nvSpPr>
          <p:spPr>
            <a:xfrm>
              <a:off x="5665050" y="4108275"/>
              <a:ext cx="85075" cy="131050"/>
            </a:xfrm>
            <a:custGeom>
              <a:avLst/>
              <a:gdLst/>
              <a:ahLst/>
              <a:cxnLst/>
              <a:rect l="l" t="t" r="r" b="b"/>
              <a:pathLst>
                <a:path w="3403" h="5242" extrusionOk="0">
                  <a:moveTo>
                    <a:pt x="1960" y="1"/>
                  </a:moveTo>
                  <a:cubicBezTo>
                    <a:pt x="1573" y="1"/>
                    <a:pt x="1243" y="164"/>
                    <a:pt x="968" y="438"/>
                  </a:cubicBezTo>
                  <a:cubicBezTo>
                    <a:pt x="668" y="739"/>
                    <a:pt x="501" y="1106"/>
                    <a:pt x="401" y="1473"/>
                  </a:cubicBezTo>
                  <a:cubicBezTo>
                    <a:pt x="0" y="2807"/>
                    <a:pt x="467" y="4341"/>
                    <a:pt x="1502" y="5242"/>
                  </a:cubicBezTo>
                  <a:cubicBezTo>
                    <a:pt x="2135" y="4441"/>
                    <a:pt x="2536" y="3908"/>
                    <a:pt x="2836" y="3307"/>
                  </a:cubicBezTo>
                  <a:cubicBezTo>
                    <a:pt x="3136" y="2740"/>
                    <a:pt x="3403" y="2073"/>
                    <a:pt x="3303" y="1406"/>
                  </a:cubicBezTo>
                  <a:cubicBezTo>
                    <a:pt x="3236" y="739"/>
                    <a:pt x="2736" y="72"/>
                    <a:pt x="2069" y="5"/>
                  </a:cubicBezTo>
                  <a:cubicBezTo>
                    <a:pt x="2032" y="2"/>
                    <a:pt x="1996" y="1"/>
                    <a:pt x="1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1"/>
            <p:cNvSpPr/>
            <p:nvPr/>
          </p:nvSpPr>
          <p:spPr>
            <a:xfrm>
              <a:off x="6093700" y="4082350"/>
              <a:ext cx="96750" cy="116125"/>
            </a:xfrm>
            <a:custGeom>
              <a:avLst/>
              <a:gdLst/>
              <a:ahLst/>
              <a:cxnLst/>
              <a:rect l="l" t="t" r="r" b="b"/>
              <a:pathLst>
                <a:path w="3870" h="4645" extrusionOk="0">
                  <a:moveTo>
                    <a:pt x="2389" y="1"/>
                  </a:moveTo>
                  <a:cubicBezTo>
                    <a:pt x="1772" y="1"/>
                    <a:pt x="1172" y="385"/>
                    <a:pt x="801" y="942"/>
                  </a:cubicBezTo>
                  <a:cubicBezTo>
                    <a:pt x="33" y="1976"/>
                    <a:pt x="0" y="3343"/>
                    <a:pt x="0" y="4644"/>
                  </a:cubicBezTo>
                  <a:cubicBezTo>
                    <a:pt x="1268" y="4478"/>
                    <a:pt x="2035" y="4211"/>
                    <a:pt x="2635" y="3710"/>
                  </a:cubicBezTo>
                  <a:cubicBezTo>
                    <a:pt x="3302" y="3277"/>
                    <a:pt x="3803" y="2543"/>
                    <a:pt x="3836" y="1776"/>
                  </a:cubicBezTo>
                  <a:cubicBezTo>
                    <a:pt x="3870" y="975"/>
                    <a:pt x="3336" y="141"/>
                    <a:pt x="2535" y="8"/>
                  </a:cubicBezTo>
                  <a:cubicBezTo>
                    <a:pt x="2487" y="3"/>
                    <a:pt x="2438" y="1"/>
                    <a:pt x="2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5892725" y="4552825"/>
              <a:ext cx="113425" cy="141825"/>
            </a:xfrm>
            <a:custGeom>
              <a:avLst/>
              <a:gdLst/>
              <a:ahLst/>
              <a:cxnLst/>
              <a:rect l="l" t="t" r="r" b="b"/>
              <a:pathLst>
                <a:path w="4537" h="5673" extrusionOk="0">
                  <a:moveTo>
                    <a:pt x="2665" y="1"/>
                  </a:moveTo>
                  <a:cubicBezTo>
                    <a:pt x="2202" y="1"/>
                    <a:pt x="1751" y="235"/>
                    <a:pt x="1368" y="536"/>
                  </a:cubicBezTo>
                  <a:cubicBezTo>
                    <a:pt x="667" y="1136"/>
                    <a:pt x="300" y="2004"/>
                    <a:pt x="133" y="2904"/>
                  </a:cubicBezTo>
                  <a:cubicBezTo>
                    <a:pt x="0" y="3838"/>
                    <a:pt x="33" y="4739"/>
                    <a:pt x="67" y="5673"/>
                  </a:cubicBezTo>
                  <a:cubicBezTo>
                    <a:pt x="1701" y="5406"/>
                    <a:pt x="2702" y="5006"/>
                    <a:pt x="3402" y="4239"/>
                  </a:cubicBezTo>
                  <a:cubicBezTo>
                    <a:pt x="4170" y="3505"/>
                    <a:pt x="4537" y="2404"/>
                    <a:pt x="4303" y="1403"/>
                  </a:cubicBezTo>
                  <a:cubicBezTo>
                    <a:pt x="4136" y="803"/>
                    <a:pt x="3636" y="169"/>
                    <a:pt x="2969" y="36"/>
                  </a:cubicBezTo>
                  <a:cubicBezTo>
                    <a:pt x="2867" y="12"/>
                    <a:pt x="2766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5744275" y="3868300"/>
              <a:ext cx="87575" cy="143375"/>
            </a:xfrm>
            <a:custGeom>
              <a:avLst/>
              <a:gdLst/>
              <a:ahLst/>
              <a:cxnLst/>
              <a:rect l="l" t="t" r="r" b="b"/>
              <a:pathLst>
                <a:path w="3503" h="5735" extrusionOk="0">
                  <a:moveTo>
                    <a:pt x="2204" y="1"/>
                  </a:moveTo>
                  <a:cubicBezTo>
                    <a:pt x="1810" y="1"/>
                    <a:pt x="1401" y="157"/>
                    <a:pt x="1101" y="397"/>
                  </a:cubicBezTo>
                  <a:cubicBezTo>
                    <a:pt x="267" y="1064"/>
                    <a:pt x="0" y="2265"/>
                    <a:pt x="334" y="3333"/>
                  </a:cubicBezTo>
                  <a:cubicBezTo>
                    <a:pt x="634" y="4333"/>
                    <a:pt x="1468" y="5101"/>
                    <a:pt x="2769" y="5734"/>
                  </a:cubicBezTo>
                  <a:cubicBezTo>
                    <a:pt x="2969" y="4667"/>
                    <a:pt x="3136" y="3600"/>
                    <a:pt x="3336" y="2532"/>
                  </a:cubicBezTo>
                  <a:cubicBezTo>
                    <a:pt x="3436" y="2098"/>
                    <a:pt x="3503" y="1698"/>
                    <a:pt x="3470" y="1331"/>
                  </a:cubicBezTo>
                  <a:cubicBezTo>
                    <a:pt x="3436" y="898"/>
                    <a:pt x="3269" y="497"/>
                    <a:pt x="2936" y="230"/>
                  </a:cubicBezTo>
                  <a:cubicBezTo>
                    <a:pt x="2722" y="70"/>
                    <a:pt x="2466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6004450" y="3842450"/>
              <a:ext cx="148475" cy="104500"/>
            </a:xfrm>
            <a:custGeom>
              <a:avLst/>
              <a:gdLst/>
              <a:ahLst/>
              <a:cxnLst/>
              <a:rect l="l" t="t" r="r" b="b"/>
              <a:pathLst>
                <a:path w="5939" h="4180" extrusionOk="0">
                  <a:moveTo>
                    <a:pt x="3665" y="1"/>
                  </a:moveTo>
                  <a:cubicBezTo>
                    <a:pt x="3263" y="1"/>
                    <a:pt x="2861" y="93"/>
                    <a:pt x="2503" y="264"/>
                  </a:cubicBezTo>
                  <a:cubicBezTo>
                    <a:pt x="1769" y="597"/>
                    <a:pt x="1235" y="1231"/>
                    <a:pt x="835" y="1898"/>
                  </a:cubicBezTo>
                  <a:cubicBezTo>
                    <a:pt x="435" y="2565"/>
                    <a:pt x="201" y="3366"/>
                    <a:pt x="1" y="4100"/>
                  </a:cubicBezTo>
                  <a:cubicBezTo>
                    <a:pt x="478" y="4155"/>
                    <a:pt x="905" y="4180"/>
                    <a:pt x="1309" y="4180"/>
                  </a:cubicBezTo>
                  <a:cubicBezTo>
                    <a:pt x="1639" y="4180"/>
                    <a:pt x="1954" y="4163"/>
                    <a:pt x="2269" y="4133"/>
                  </a:cubicBezTo>
                  <a:cubicBezTo>
                    <a:pt x="3003" y="4100"/>
                    <a:pt x="3704" y="4033"/>
                    <a:pt x="4371" y="3766"/>
                  </a:cubicBezTo>
                  <a:cubicBezTo>
                    <a:pt x="5038" y="3533"/>
                    <a:pt x="5605" y="2966"/>
                    <a:pt x="5772" y="2265"/>
                  </a:cubicBezTo>
                  <a:cubicBezTo>
                    <a:pt x="5938" y="1465"/>
                    <a:pt x="5505" y="631"/>
                    <a:pt x="4771" y="264"/>
                  </a:cubicBezTo>
                  <a:cubicBezTo>
                    <a:pt x="4429" y="85"/>
                    <a:pt x="4047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750059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2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" name="Google Shape;3688;p22"/>
          <p:cNvGrpSpPr/>
          <p:nvPr/>
        </p:nvGrpSpPr>
        <p:grpSpPr>
          <a:xfrm>
            <a:off x="-350900" y="194230"/>
            <a:ext cx="12578515" cy="6715785"/>
            <a:chOff x="-263175" y="145672"/>
            <a:chExt cx="9433886" cy="5036839"/>
          </a:xfrm>
        </p:grpSpPr>
        <p:sp>
          <p:nvSpPr>
            <p:cNvPr id="3689" name="Google Shape;3689;p22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263175" y="9758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4" name="Google Shape;3694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5" name="Google Shape;3695;p22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097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25624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" name="Google Shape;3697;p23"/>
          <p:cNvGrpSpPr/>
          <p:nvPr/>
        </p:nvGrpSpPr>
        <p:grpSpPr>
          <a:xfrm>
            <a:off x="-87266" y="5806527"/>
            <a:ext cx="12314881" cy="1103488"/>
            <a:chOff x="-65450" y="4354895"/>
            <a:chExt cx="9236161" cy="827616"/>
          </a:xfrm>
        </p:grpSpPr>
        <p:sp>
          <p:nvSpPr>
            <p:cNvPr id="3698" name="Google Shape;3698;p2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0" name="Google Shape;3700;p23"/>
          <p:cNvGrpSpPr/>
          <p:nvPr/>
        </p:nvGrpSpPr>
        <p:grpSpPr>
          <a:xfrm>
            <a:off x="-270387" y="144023"/>
            <a:ext cx="12920123" cy="7059111"/>
            <a:chOff x="-202790" y="108017"/>
            <a:chExt cx="9690092" cy="5294333"/>
          </a:xfrm>
        </p:grpSpPr>
        <p:grpSp>
          <p:nvGrpSpPr>
            <p:cNvPr id="3701" name="Google Shape;3701;p23"/>
            <p:cNvGrpSpPr/>
            <p:nvPr/>
          </p:nvGrpSpPr>
          <p:grpSpPr>
            <a:xfrm rot="-284619">
              <a:off x="8566373" y="2688813"/>
              <a:ext cx="468712" cy="2019851"/>
              <a:chOff x="4856975" y="3196900"/>
              <a:chExt cx="468700" cy="2019800"/>
            </a:xfrm>
          </p:grpSpPr>
          <p:sp>
            <p:nvSpPr>
              <p:cNvPr id="3702" name="Google Shape;3702;p23"/>
              <p:cNvSpPr/>
              <p:nvPr/>
            </p:nvSpPr>
            <p:spPr>
              <a:xfrm>
                <a:off x="5010425" y="3748125"/>
                <a:ext cx="153450" cy="1468575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58743" extrusionOk="0">
                    <a:moveTo>
                      <a:pt x="5804" y="1"/>
                    </a:moveTo>
                    <a:cubicBezTo>
                      <a:pt x="5771" y="1"/>
                      <a:pt x="5738" y="34"/>
                      <a:pt x="5738" y="67"/>
                    </a:cubicBezTo>
                    <a:cubicBezTo>
                      <a:pt x="5771" y="5004"/>
                      <a:pt x="5637" y="9908"/>
                      <a:pt x="5304" y="14811"/>
                    </a:cubicBezTo>
                    <a:cubicBezTo>
                      <a:pt x="5004" y="19681"/>
                      <a:pt x="4570" y="24551"/>
                      <a:pt x="3936" y="29422"/>
                    </a:cubicBezTo>
                    <a:cubicBezTo>
                      <a:pt x="3302" y="34258"/>
                      <a:pt x="2469" y="39095"/>
                      <a:pt x="1801" y="43999"/>
                    </a:cubicBezTo>
                    <a:cubicBezTo>
                      <a:pt x="1134" y="48835"/>
                      <a:pt x="434" y="53706"/>
                      <a:pt x="0" y="58609"/>
                    </a:cubicBezTo>
                    <a:cubicBezTo>
                      <a:pt x="0" y="58676"/>
                      <a:pt x="0" y="58676"/>
                      <a:pt x="134" y="58743"/>
                    </a:cubicBezTo>
                    <a:cubicBezTo>
                      <a:pt x="167" y="58743"/>
                      <a:pt x="234" y="58743"/>
                      <a:pt x="234" y="58709"/>
                    </a:cubicBezTo>
                    <a:cubicBezTo>
                      <a:pt x="1401" y="53906"/>
                      <a:pt x="2335" y="49069"/>
                      <a:pt x="3169" y="44232"/>
                    </a:cubicBezTo>
                    <a:cubicBezTo>
                      <a:pt x="4070" y="39395"/>
                      <a:pt x="4570" y="34525"/>
                      <a:pt x="5070" y="29588"/>
                    </a:cubicBezTo>
                    <a:cubicBezTo>
                      <a:pt x="5504" y="24685"/>
                      <a:pt x="5838" y="19748"/>
                      <a:pt x="6004" y="14844"/>
                    </a:cubicBezTo>
                    <a:cubicBezTo>
                      <a:pt x="6138" y="9908"/>
                      <a:pt x="6104" y="5004"/>
                      <a:pt x="5904" y="67"/>
                    </a:cubicBezTo>
                    <a:cubicBezTo>
                      <a:pt x="5904" y="34"/>
                      <a:pt x="5838" y="1"/>
                      <a:pt x="5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3"/>
              <p:cNvSpPr/>
              <p:nvPr/>
            </p:nvSpPr>
            <p:spPr>
              <a:xfrm>
                <a:off x="4946200" y="3756125"/>
                <a:ext cx="76750" cy="14592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58369" extrusionOk="0">
                    <a:moveTo>
                      <a:pt x="31" y="0"/>
                    </a:moveTo>
                    <a:cubicBezTo>
                      <a:pt x="21" y="0"/>
                      <a:pt x="27" y="12"/>
                      <a:pt x="31" y="27"/>
                    </a:cubicBezTo>
                    <a:lnTo>
                      <a:pt x="31" y="27"/>
                    </a:lnTo>
                    <a:cubicBezTo>
                      <a:pt x="42" y="19"/>
                      <a:pt x="55" y="14"/>
                      <a:pt x="67" y="14"/>
                    </a:cubicBezTo>
                    <a:cubicBezTo>
                      <a:pt x="48" y="4"/>
                      <a:pt x="37" y="0"/>
                      <a:pt x="31" y="0"/>
                    </a:cubicBezTo>
                    <a:close/>
                    <a:moveTo>
                      <a:pt x="31" y="27"/>
                    </a:moveTo>
                    <a:cubicBezTo>
                      <a:pt x="13" y="40"/>
                      <a:pt x="1" y="60"/>
                      <a:pt x="1" y="81"/>
                    </a:cubicBezTo>
                    <a:cubicBezTo>
                      <a:pt x="301" y="4918"/>
                      <a:pt x="568" y="9821"/>
                      <a:pt x="801" y="14658"/>
                    </a:cubicBezTo>
                    <a:cubicBezTo>
                      <a:pt x="1001" y="19495"/>
                      <a:pt x="1201" y="24365"/>
                      <a:pt x="1368" y="29202"/>
                    </a:cubicBezTo>
                    <a:cubicBezTo>
                      <a:pt x="1502" y="34038"/>
                      <a:pt x="1535" y="38909"/>
                      <a:pt x="1735" y="43745"/>
                    </a:cubicBezTo>
                    <a:cubicBezTo>
                      <a:pt x="1935" y="48582"/>
                      <a:pt x="2169" y="53419"/>
                      <a:pt x="2569" y="58289"/>
                    </a:cubicBezTo>
                    <a:cubicBezTo>
                      <a:pt x="2569" y="58289"/>
                      <a:pt x="2569" y="58356"/>
                      <a:pt x="2636" y="58356"/>
                    </a:cubicBezTo>
                    <a:cubicBezTo>
                      <a:pt x="2645" y="58365"/>
                      <a:pt x="2654" y="58369"/>
                      <a:pt x="2662" y="58369"/>
                    </a:cubicBezTo>
                    <a:cubicBezTo>
                      <a:pt x="2685" y="58369"/>
                      <a:pt x="2703" y="58338"/>
                      <a:pt x="2703" y="58289"/>
                    </a:cubicBezTo>
                    <a:cubicBezTo>
                      <a:pt x="3036" y="53419"/>
                      <a:pt x="3069" y="48582"/>
                      <a:pt x="3036" y="43712"/>
                    </a:cubicBezTo>
                    <a:cubicBezTo>
                      <a:pt x="3003" y="38842"/>
                      <a:pt x="2669" y="33938"/>
                      <a:pt x="2369" y="29102"/>
                    </a:cubicBezTo>
                    <a:cubicBezTo>
                      <a:pt x="2069" y="24265"/>
                      <a:pt x="1735" y="19395"/>
                      <a:pt x="1368" y="14558"/>
                    </a:cubicBezTo>
                    <a:cubicBezTo>
                      <a:pt x="968" y="9721"/>
                      <a:pt x="534" y="4884"/>
                      <a:pt x="34" y="47"/>
                    </a:cubicBezTo>
                    <a:cubicBezTo>
                      <a:pt x="34" y="40"/>
                      <a:pt x="33" y="33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3"/>
              <p:cNvSpPr/>
              <p:nvPr/>
            </p:nvSpPr>
            <p:spPr>
              <a:xfrm>
                <a:off x="4856975" y="3311450"/>
                <a:ext cx="196825" cy="5319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1277" extrusionOk="0">
                    <a:moveTo>
                      <a:pt x="3597" y="1"/>
                    </a:moveTo>
                    <a:cubicBezTo>
                      <a:pt x="2665" y="1"/>
                      <a:pt x="1733" y="482"/>
                      <a:pt x="1268" y="1489"/>
                    </a:cubicBezTo>
                    <a:cubicBezTo>
                      <a:pt x="401" y="3357"/>
                      <a:pt x="100" y="5659"/>
                      <a:pt x="67" y="7761"/>
                    </a:cubicBezTo>
                    <a:cubicBezTo>
                      <a:pt x="0" y="11163"/>
                      <a:pt x="401" y="14599"/>
                      <a:pt x="1235" y="17935"/>
                    </a:cubicBezTo>
                    <a:cubicBezTo>
                      <a:pt x="1435" y="18702"/>
                      <a:pt x="1635" y="19502"/>
                      <a:pt x="2135" y="20169"/>
                    </a:cubicBezTo>
                    <a:cubicBezTo>
                      <a:pt x="2574" y="20796"/>
                      <a:pt x="3308" y="21276"/>
                      <a:pt x="4087" y="21276"/>
                    </a:cubicBezTo>
                    <a:cubicBezTo>
                      <a:pt x="4137" y="21276"/>
                      <a:pt x="4187" y="21274"/>
                      <a:pt x="4237" y="21270"/>
                    </a:cubicBezTo>
                    <a:cubicBezTo>
                      <a:pt x="5704" y="21137"/>
                      <a:pt x="6438" y="19436"/>
                      <a:pt x="6739" y="17968"/>
                    </a:cubicBezTo>
                    <a:cubicBezTo>
                      <a:pt x="7873" y="12664"/>
                      <a:pt x="7639" y="7093"/>
                      <a:pt x="6138" y="1856"/>
                    </a:cubicBezTo>
                    <a:cubicBezTo>
                      <a:pt x="6127" y="1867"/>
                      <a:pt x="6120" y="1871"/>
                      <a:pt x="6115" y="1871"/>
                    </a:cubicBezTo>
                    <a:cubicBezTo>
                      <a:pt x="6105" y="1871"/>
                      <a:pt x="6105" y="1856"/>
                      <a:pt x="6105" y="1856"/>
                    </a:cubicBezTo>
                    <a:cubicBezTo>
                      <a:pt x="5747" y="641"/>
                      <a:pt x="4672" y="1"/>
                      <a:pt x="3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5" name="Google Shape;3705;p23"/>
              <p:cNvSpPr/>
              <p:nvPr/>
            </p:nvSpPr>
            <p:spPr>
              <a:xfrm>
                <a:off x="4891175" y="3462925"/>
                <a:ext cx="49975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4550" extrusionOk="0">
                    <a:moveTo>
                      <a:pt x="446" y="0"/>
                    </a:moveTo>
                    <a:cubicBezTo>
                      <a:pt x="417" y="0"/>
                      <a:pt x="384" y="67"/>
                      <a:pt x="367" y="200"/>
                    </a:cubicBezTo>
                    <a:cubicBezTo>
                      <a:pt x="0" y="4537"/>
                      <a:pt x="167" y="9107"/>
                      <a:pt x="1134" y="13377"/>
                    </a:cubicBezTo>
                    <a:cubicBezTo>
                      <a:pt x="1340" y="14166"/>
                      <a:pt x="1590" y="14549"/>
                      <a:pt x="1757" y="14549"/>
                    </a:cubicBezTo>
                    <a:cubicBezTo>
                      <a:pt x="1915" y="14549"/>
                      <a:pt x="1999" y="14208"/>
                      <a:pt x="1901" y="13543"/>
                    </a:cubicBezTo>
                    <a:cubicBezTo>
                      <a:pt x="1601" y="11542"/>
                      <a:pt x="1201" y="9240"/>
                      <a:pt x="901" y="6939"/>
                    </a:cubicBezTo>
                    <a:cubicBezTo>
                      <a:pt x="600" y="4637"/>
                      <a:pt x="434" y="2269"/>
                      <a:pt x="500" y="200"/>
                    </a:cubicBezTo>
                    <a:cubicBezTo>
                      <a:pt x="500" y="67"/>
                      <a:pt x="475" y="0"/>
                      <a:pt x="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6" name="Google Shape;3706;p23"/>
              <p:cNvSpPr/>
              <p:nvPr/>
            </p:nvSpPr>
            <p:spPr>
              <a:xfrm>
                <a:off x="4931200" y="3483550"/>
                <a:ext cx="53400" cy="3482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3928" extrusionOk="0">
                    <a:moveTo>
                      <a:pt x="934" y="1"/>
                    </a:moveTo>
                    <a:cubicBezTo>
                      <a:pt x="918" y="1"/>
                      <a:pt x="901" y="59"/>
                      <a:pt x="901" y="176"/>
                    </a:cubicBezTo>
                    <a:cubicBezTo>
                      <a:pt x="300" y="4279"/>
                      <a:pt x="0" y="8615"/>
                      <a:pt x="400" y="12752"/>
                    </a:cubicBezTo>
                    <a:cubicBezTo>
                      <a:pt x="472" y="13560"/>
                      <a:pt x="662" y="13928"/>
                      <a:pt x="825" y="13928"/>
                    </a:cubicBezTo>
                    <a:cubicBezTo>
                      <a:pt x="891" y="13928"/>
                      <a:pt x="953" y="13868"/>
                      <a:pt x="1001" y="13752"/>
                    </a:cubicBezTo>
                    <a:cubicBezTo>
                      <a:pt x="1045" y="13815"/>
                      <a:pt x="1097" y="13846"/>
                      <a:pt x="1151" y="13846"/>
                    </a:cubicBezTo>
                    <a:cubicBezTo>
                      <a:pt x="1300" y="13846"/>
                      <a:pt x="1470" y="13608"/>
                      <a:pt x="1568" y="13119"/>
                    </a:cubicBezTo>
                    <a:cubicBezTo>
                      <a:pt x="2135" y="9783"/>
                      <a:pt x="1935" y="5513"/>
                      <a:pt x="2002" y="2144"/>
                    </a:cubicBezTo>
                    <a:cubicBezTo>
                      <a:pt x="2002" y="2023"/>
                      <a:pt x="1975" y="1965"/>
                      <a:pt x="1949" y="1965"/>
                    </a:cubicBezTo>
                    <a:cubicBezTo>
                      <a:pt x="1925" y="1965"/>
                      <a:pt x="1902" y="2015"/>
                      <a:pt x="1902" y="2111"/>
                    </a:cubicBezTo>
                    <a:cubicBezTo>
                      <a:pt x="1635" y="4979"/>
                      <a:pt x="1268" y="7948"/>
                      <a:pt x="1001" y="10817"/>
                    </a:cubicBezTo>
                    <a:cubicBezTo>
                      <a:pt x="968" y="9449"/>
                      <a:pt x="867" y="8048"/>
                      <a:pt x="834" y="6614"/>
                    </a:cubicBezTo>
                    <a:cubicBezTo>
                      <a:pt x="767" y="4412"/>
                      <a:pt x="767" y="2144"/>
                      <a:pt x="968" y="176"/>
                    </a:cubicBezTo>
                    <a:cubicBezTo>
                      <a:pt x="968" y="59"/>
                      <a:pt x="95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3"/>
              <p:cNvSpPr/>
              <p:nvPr/>
            </p:nvSpPr>
            <p:spPr>
              <a:xfrm>
                <a:off x="4971975" y="3634675"/>
                <a:ext cx="31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8470" extrusionOk="0">
                    <a:moveTo>
                      <a:pt x="1070" y="0"/>
                    </a:moveTo>
                    <a:cubicBezTo>
                      <a:pt x="1047" y="0"/>
                      <a:pt x="1019" y="29"/>
                      <a:pt x="1004" y="102"/>
                    </a:cubicBezTo>
                    <a:cubicBezTo>
                      <a:pt x="704" y="2604"/>
                      <a:pt x="271" y="5206"/>
                      <a:pt x="37" y="7707"/>
                    </a:cubicBezTo>
                    <a:cubicBezTo>
                      <a:pt x="0" y="8206"/>
                      <a:pt x="157" y="8470"/>
                      <a:pt x="334" y="8470"/>
                    </a:cubicBezTo>
                    <a:cubicBezTo>
                      <a:pt x="476" y="8470"/>
                      <a:pt x="630" y="8298"/>
                      <a:pt x="704" y="7941"/>
                    </a:cubicBezTo>
                    <a:cubicBezTo>
                      <a:pt x="1271" y="5606"/>
                      <a:pt x="1038" y="2537"/>
                      <a:pt x="1104" y="102"/>
                    </a:cubicBezTo>
                    <a:cubicBezTo>
                      <a:pt x="1123" y="46"/>
                      <a:pt x="1100" y="0"/>
                      <a:pt x="1070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8" name="Google Shape;3708;p23"/>
              <p:cNvSpPr/>
              <p:nvPr/>
            </p:nvSpPr>
            <p:spPr>
              <a:xfrm>
                <a:off x="4858650" y="3692300"/>
                <a:ext cx="1926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7271" extrusionOk="0">
                    <a:moveTo>
                      <a:pt x="3861" y="1"/>
                    </a:moveTo>
                    <a:cubicBezTo>
                      <a:pt x="3471" y="1"/>
                      <a:pt x="3148" y="459"/>
                      <a:pt x="3002" y="866"/>
                    </a:cubicBezTo>
                    <a:cubicBezTo>
                      <a:pt x="2669" y="1900"/>
                      <a:pt x="2702" y="3067"/>
                      <a:pt x="3169" y="4068"/>
                    </a:cubicBezTo>
                    <a:cubicBezTo>
                      <a:pt x="2669" y="3301"/>
                      <a:pt x="2068" y="2701"/>
                      <a:pt x="1368" y="2133"/>
                    </a:cubicBezTo>
                    <a:cubicBezTo>
                      <a:pt x="1187" y="1978"/>
                      <a:pt x="946" y="1823"/>
                      <a:pt x="692" y="1823"/>
                    </a:cubicBezTo>
                    <a:cubicBezTo>
                      <a:pt x="618" y="1823"/>
                      <a:pt x="542" y="1837"/>
                      <a:pt x="467" y="1867"/>
                    </a:cubicBezTo>
                    <a:cubicBezTo>
                      <a:pt x="167" y="1933"/>
                      <a:pt x="0" y="2267"/>
                      <a:pt x="0" y="2567"/>
                    </a:cubicBezTo>
                    <a:cubicBezTo>
                      <a:pt x="0" y="2901"/>
                      <a:pt x="167" y="3201"/>
                      <a:pt x="300" y="3434"/>
                    </a:cubicBezTo>
                    <a:cubicBezTo>
                      <a:pt x="1134" y="4969"/>
                      <a:pt x="2335" y="6303"/>
                      <a:pt x="3836" y="7270"/>
                    </a:cubicBezTo>
                    <a:cubicBezTo>
                      <a:pt x="6138" y="6470"/>
                      <a:pt x="7672" y="4235"/>
                      <a:pt x="7706" y="1867"/>
                    </a:cubicBezTo>
                    <a:cubicBezTo>
                      <a:pt x="7706" y="1466"/>
                      <a:pt x="7572" y="933"/>
                      <a:pt x="7172" y="899"/>
                    </a:cubicBezTo>
                    <a:cubicBezTo>
                      <a:pt x="7150" y="897"/>
                      <a:pt x="7128" y="896"/>
                      <a:pt x="7106" y="896"/>
                    </a:cubicBezTo>
                    <a:cubicBezTo>
                      <a:pt x="6837" y="896"/>
                      <a:pt x="6626" y="1081"/>
                      <a:pt x="6471" y="1266"/>
                    </a:cubicBezTo>
                    <a:cubicBezTo>
                      <a:pt x="5738" y="2067"/>
                      <a:pt x="5237" y="3067"/>
                      <a:pt x="5004" y="4102"/>
                    </a:cubicBezTo>
                    <a:cubicBezTo>
                      <a:pt x="5037" y="2967"/>
                      <a:pt x="4870" y="1867"/>
                      <a:pt x="4570" y="766"/>
                    </a:cubicBezTo>
                    <a:cubicBezTo>
                      <a:pt x="4470" y="466"/>
                      <a:pt x="4337" y="132"/>
                      <a:pt x="4036" y="32"/>
                    </a:cubicBezTo>
                    <a:cubicBezTo>
                      <a:pt x="3977" y="11"/>
                      <a:pt x="3918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9" name="Google Shape;3709;p23"/>
              <p:cNvSpPr/>
              <p:nvPr/>
            </p:nvSpPr>
            <p:spPr>
              <a:xfrm>
                <a:off x="4906175" y="3233950"/>
                <a:ext cx="4652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955" extrusionOk="0">
                    <a:moveTo>
                      <a:pt x="528" y="1"/>
                    </a:moveTo>
                    <a:cubicBezTo>
                      <a:pt x="288" y="1"/>
                      <a:pt x="67" y="134"/>
                      <a:pt x="67" y="420"/>
                    </a:cubicBezTo>
                    <a:cubicBezTo>
                      <a:pt x="0" y="920"/>
                      <a:pt x="167" y="1420"/>
                      <a:pt x="301" y="1921"/>
                    </a:cubicBezTo>
                    <a:cubicBezTo>
                      <a:pt x="401" y="2421"/>
                      <a:pt x="501" y="2922"/>
                      <a:pt x="601" y="3455"/>
                    </a:cubicBezTo>
                    <a:cubicBezTo>
                      <a:pt x="660" y="3798"/>
                      <a:pt x="933" y="3954"/>
                      <a:pt x="1201" y="3954"/>
                    </a:cubicBezTo>
                    <a:cubicBezTo>
                      <a:pt x="1534" y="3954"/>
                      <a:pt x="1861" y="3713"/>
                      <a:pt x="1768" y="3288"/>
                    </a:cubicBezTo>
                    <a:cubicBezTo>
                      <a:pt x="1635" y="2788"/>
                      <a:pt x="1568" y="2288"/>
                      <a:pt x="1435" y="1787"/>
                    </a:cubicBezTo>
                    <a:cubicBezTo>
                      <a:pt x="1301" y="1287"/>
                      <a:pt x="1268" y="753"/>
                      <a:pt x="1068" y="286"/>
                    </a:cubicBezTo>
                    <a:cubicBezTo>
                      <a:pt x="960" y="101"/>
                      <a:pt x="736" y="1"/>
                      <a:pt x="5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3"/>
              <p:cNvSpPr/>
              <p:nvPr/>
            </p:nvSpPr>
            <p:spPr>
              <a:xfrm>
                <a:off x="4900325" y="3226275"/>
                <a:ext cx="5925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530" extrusionOk="0">
                    <a:moveTo>
                      <a:pt x="735" y="560"/>
                    </a:moveTo>
                    <a:cubicBezTo>
                      <a:pt x="868" y="560"/>
                      <a:pt x="1002" y="593"/>
                      <a:pt x="1002" y="727"/>
                    </a:cubicBezTo>
                    <a:cubicBezTo>
                      <a:pt x="1168" y="960"/>
                      <a:pt x="1202" y="1361"/>
                      <a:pt x="1269" y="1727"/>
                    </a:cubicBezTo>
                    <a:cubicBezTo>
                      <a:pt x="1335" y="1861"/>
                      <a:pt x="1335" y="2028"/>
                      <a:pt x="1369" y="2128"/>
                    </a:cubicBezTo>
                    <a:lnTo>
                      <a:pt x="1702" y="3629"/>
                    </a:lnTo>
                    <a:cubicBezTo>
                      <a:pt x="1736" y="3829"/>
                      <a:pt x="1702" y="3862"/>
                      <a:pt x="1669" y="3896"/>
                    </a:cubicBezTo>
                    <a:cubicBezTo>
                      <a:pt x="1600" y="3919"/>
                      <a:pt x="1499" y="3958"/>
                      <a:pt x="1399" y="3958"/>
                    </a:cubicBezTo>
                    <a:cubicBezTo>
                      <a:pt x="1355" y="3958"/>
                      <a:pt x="1310" y="3950"/>
                      <a:pt x="1269" y="3929"/>
                    </a:cubicBezTo>
                    <a:cubicBezTo>
                      <a:pt x="1168" y="3896"/>
                      <a:pt x="1135" y="3829"/>
                      <a:pt x="1068" y="3696"/>
                    </a:cubicBezTo>
                    <a:lnTo>
                      <a:pt x="768" y="2161"/>
                    </a:lnTo>
                    <a:cubicBezTo>
                      <a:pt x="735" y="2061"/>
                      <a:pt x="735" y="1928"/>
                      <a:pt x="701" y="1828"/>
                    </a:cubicBezTo>
                    <a:cubicBezTo>
                      <a:pt x="635" y="1427"/>
                      <a:pt x="535" y="1094"/>
                      <a:pt x="535" y="727"/>
                    </a:cubicBezTo>
                    <a:cubicBezTo>
                      <a:pt x="535" y="660"/>
                      <a:pt x="535" y="593"/>
                      <a:pt x="668" y="560"/>
                    </a:cubicBezTo>
                    <a:close/>
                    <a:moveTo>
                      <a:pt x="777" y="0"/>
                    </a:moveTo>
                    <a:cubicBezTo>
                      <a:pt x="708" y="0"/>
                      <a:pt x="638" y="9"/>
                      <a:pt x="568" y="26"/>
                    </a:cubicBezTo>
                    <a:cubicBezTo>
                      <a:pt x="234" y="60"/>
                      <a:pt x="1" y="360"/>
                      <a:pt x="1" y="693"/>
                    </a:cubicBezTo>
                    <a:cubicBezTo>
                      <a:pt x="1" y="1094"/>
                      <a:pt x="68" y="1527"/>
                      <a:pt x="168" y="1928"/>
                    </a:cubicBezTo>
                    <a:cubicBezTo>
                      <a:pt x="201" y="2061"/>
                      <a:pt x="201" y="2128"/>
                      <a:pt x="234" y="2261"/>
                    </a:cubicBezTo>
                    <a:lnTo>
                      <a:pt x="535" y="3796"/>
                    </a:lnTo>
                    <a:cubicBezTo>
                      <a:pt x="635" y="4129"/>
                      <a:pt x="835" y="4396"/>
                      <a:pt x="1135" y="4463"/>
                    </a:cubicBezTo>
                    <a:cubicBezTo>
                      <a:pt x="1202" y="4529"/>
                      <a:pt x="1335" y="4529"/>
                      <a:pt x="1402" y="4529"/>
                    </a:cubicBezTo>
                    <a:cubicBezTo>
                      <a:pt x="1669" y="4529"/>
                      <a:pt x="1869" y="4429"/>
                      <a:pt x="2069" y="4329"/>
                    </a:cubicBezTo>
                    <a:cubicBezTo>
                      <a:pt x="2303" y="4129"/>
                      <a:pt x="2369" y="3862"/>
                      <a:pt x="2303" y="3562"/>
                    </a:cubicBezTo>
                    <a:lnTo>
                      <a:pt x="1969" y="2061"/>
                    </a:lnTo>
                    <a:cubicBezTo>
                      <a:pt x="1902" y="1894"/>
                      <a:pt x="1902" y="1761"/>
                      <a:pt x="1869" y="1627"/>
                    </a:cubicBezTo>
                    <a:cubicBezTo>
                      <a:pt x="1802" y="1227"/>
                      <a:pt x="1702" y="860"/>
                      <a:pt x="1535" y="460"/>
                    </a:cubicBezTo>
                    <a:cubicBezTo>
                      <a:pt x="1398" y="185"/>
                      <a:pt x="1101" y="0"/>
                      <a:pt x="7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3"/>
              <p:cNvSpPr/>
              <p:nvPr/>
            </p:nvSpPr>
            <p:spPr>
              <a:xfrm>
                <a:off x="5108825" y="3284050"/>
                <a:ext cx="216850" cy="5247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20989" extrusionOk="0">
                    <a:moveTo>
                      <a:pt x="5745" y="1"/>
                    </a:moveTo>
                    <a:cubicBezTo>
                      <a:pt x="4999" y="1"/>
                      <a:pt x="4244" y="316"/>
                      <a:pt x="3703" y="1018"/>
                    </a:cubicBezTo>
                    <a:cubicBezTo>
                      <a:pt x="2469" y="2685"/>
                      <a:pt x="1668" y="4787"/>
                      <a:pt x="1168" y="6888"/>
                    </a:cubicBezTo>
                    <a:cubicBezTo>
                      <a:pt x="367" y="10224"/>
                      <a:pt x="0" y="13627"/>
                      <a:pt x="67" y="17062"/>
                    </a:cubicBezTo>
                    <a:cubicBezTo>
                      <a:pt x="134" y="17896"/>
                      <a:pt x="167" y="18730"/>
                      <a:pt x="434" y="19464"/>
                    </a:cubicBezTo>
                    <a:cubicBezTo>
                      <a:pt x="767" y="20231"/>
                      <a:pt x="1401" y="20899"/>
                      <a:pt x="2235" y="20965"/>
                    </a:cubicBezTo>
                    <a:cubicBezTo>
                      <a:pt x="2334" y="20981"/>
                      <a:pt x="2431" y="20989"/>
                      <a:pt x="2527" y="20989"/>
                    </a:cubicBezTo>
                    <a:cubicBezTo>
                      <a:pt x="3849" y="20989"/>
                      <a:pt x="4844" y="19541"/>
                      <a:pt x="5404" y="18297"/>
                    </a:cubicBezTo>
                    <a:cubicBezTo>
                      <a:pt x="7672" y="13360"/>
                      <a:pt x="8673" y="7889"/>
                      <a:pt x="8340" y="2452"/>
                    </a:cubicBezTo>
                    <a:cubicBezTo>
                      <a:pt x="8373" y="2452"/>
                      <a:pt x="8373" y="2452"/>
                      <a:pt x="8373" y="2419"/>
                    </a:cubicBezTo>
                    <a:cubicBezTo>
                      <a:pt x="8268" y="924"/>
                      <a:pt x="7020" y="1"/>
                      <a:pt x="57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2" name="Google Shape;3712;p23"/>
              <p:cNvSpPr/>
              <p:nvPr/>
            </p:nvSpPr>
            <p:spPr>
              <a:xfrm>
                <a:off x="5121325" y="3435875"/>
                <a:ext cx="143475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13336" extrusionOk="0">
                    <a:moveTo>
                      <a:pt x="4342" y="0"/>
                    </a:moveTo>
                    <a:cubicBezTo>
                      <a:pt x="4319" y="0"/>
                      <a:pt x="4281" y="45"/>
                      <a:pt x="4237" y="148"/>
                    </a:cubicBezTo>
                    <a:cubicBezTo>
                      <a:pt x="2869" y="3150"/>
                      <a:pt x="1802" y="6453"/>
                      <a:pt x="1235" y="9789"/>
                    </a:cubicBezTo>
                    <a:cubicBezTo>
                      <a:pt x="1168" y="8955"/>
                      <a:pt x="1101" y="8121"/>
                      <a:pt x="1101" y="7220"/>
                    </a:cubicBezTo>
                    <a:cubicBezTo>
                      <a:pt x="1101" y="5419"/>
                      <a:pt x="1402" y="3551"/>
                      <a:pt x="1935" y="2016"/>
                    </a:cubicBezTo>
                    <a:cubicBezTo>
                      <a:pt x="1988" y="1912"/>
                      <a:pt x="1985" y="1862"/>
                      <a:pt x="1962" y="1862"/>
                    </a:cubicBezTo>
                    <a:cubicBezTo>
                      <a:pt x="1940" y="1862"/>
                      <a:pt x="1900" y="1903"/>
                      <a:pt x="1869" y="1983"/>
                    </a:cubicBezTo>
                    <a:cubicBezTo>
                      <a:pt x="501" y="5085"/>
                      <a:pt x="1" y="8888"/>
                      <a:pt x="868" y="12324"/>
                    </a:cubicBezTo>
                    <a:lnTo>
                      <a:pt x="1001" y="12691"/>
                    </a:lnTo>
                    <a:cubicBezTo>
                      <a:pt x="1030" y="13005"/>
                      <a:pt x="1132" y="13172"/>
                      <a:pt x="1244" y="13172"/>
                    </a:cubicBezTo>
                    <a:cubicBezTo>
                      <a:pt x="1263" y="13172"/>
                      <a:pt x="1282" y="13167"/>
                      <a:pt x="1302" y="13158"/>
                    </a:cubicBezTo>
                    <a:cubicBezTo>
                      <a:pt x="1350" y="13197"/>
                      <a:pt x="1393" y="13216"/>
                      <a:pt x="1431" y="13216"/>
                    </a:cubicBezTo>
                    <a:cubicBezTo>
                      <a:pt x="1524" y="13216"/>
                      <a:pt x="1588" y="13103"/>
                      <a:pt x="1635" y="12891"/>
                    </a:cubicBezTo>
                    <a:cubicBezTo>
                      <a:pt x="1668" y="12891"/>
                      <a:pt x="1668" y="12857"/>
                      <a:pt x="1702" y="12857"/>
                    </a:cubicBezTo>
                    <a:cubicBezTo>
                      <a:pt x="1684" y="13041"/>
                      <a:pt x="1746" y="13143"/>
                      <a:pt x="1855" y="13143"/>
                    </a:cubicBezTo>
                    <a:cubicBezTo>
                      <a:pt x="1945" y="13143"/>
                      <a:pt x="2067" y="13074"/>
                      <a:pt x="2202" y="12924"/>
                    </a:cubicBezTo>
                    <a:lnTo>
                      <a:pt x="2202" y="12924"/>
                    </a:lnTo>
                    <a:cubicBezTo>
                      <a:pt x="2160" y="13176"/>
                      <a:pt x="2251" y="13336"/>
                      <a:pt x="2432" y="13336"/>
                    </a:cubicBezTo>
                    <a:cubicBezTo>
                      <a:pt x="2538" y="13336"/>
                      <a:pt x="2676" y="13281"/>
                      <a:pt x="2836" y="13158"/>
                    </a:cubicBezTo>
                    <a:cubicBezTo>
                      <a:pt x="3703" y="12424"/>
                      <a:pt x="4404" y="11356"/>
                      <a:pt x="4871" y="10222"/>
                    </a:cubicBezTo>
                    <a:cubicBezTo>
                      <a:pt x="5338" y="9055"/>
                      <a:pt x="5638" y="7854"/>
                      <a:pt x="5738" y="6753"/>
                    </a:cubicBezTo>
                    <a:cubicBezTo>
                      <a:pt x="5738" y="6693"/>
                      <a:pt x="5714" y="6645"/>
                      <a:pt x="5695" y="6645"/>
                    </a:cubicBezTo>
                    <a:cubicBezTo>
                      <a:pt x="5682" y="6645"/>
                      <a:pt x="5671" y="6666"/>
                      <a:pt x="5671" y="6720"/>
                    </a:cubicBezTo>
                    <a:cubicBezTo>
                      <a:pt x="5171" y="8688"/>
                      <a:pt x="4137" y="10522"/>
                      <a:pt x="2869" y="12057"/>
                    </a:cubicBezTo>
                    <a:cubicBezTo>
                      <a:pt x="3637" y="10856"/>
                      <a:pt x="4237" y="9388"/>
                      <a:pt x="4704" y="7854"/>
                    </a:cubicBezTo>
                    <a:cubicBezTo>
                      <a:pt x="5204" y="6053"/>
                      <a:pt x="5505" y="4185"/>
                      <a:pt x="5671" y="2550"/>
                    </a:cubicBezTo>
                    <a:cubicBezTo>
                      <a:pt x="5688" y="2450"/>
                      <a:pt x="5663" y="2400"/>
                      <a:pt x="5634" y="2400"/>
                    </a:cubicBezTo>
                    <a:cubicBezTo>
                      <a:pt x="5605" y="2400"/>
                      <a:pt x="5571" y="2450"/>
                      <a:pt x="5571" y="2550"/>
                    </a:cubicBezTo>
                    <a:cubicBezTo>
                      <a:pt x="5071" y="5319"/>
                      <a:pt x="4070" y="8021"/>
                      <a:pt x="2836" y="10522"/>
                    </a:cubicBezTo>
                    <a:cubicBezTo>
                      <a:pt x="3503" y="8588"/>
                      <a:pt x="3970" y="6386"/>
                      <a:pt x="4437" y="4618"/>
                    </a:cubicBezTo>
                    <a:cubicBezTo>
                      <a:pt x="4475" y="4524"/>
                      <a:pt x="4459" y="4483"/>
                      <a:pt x="4433" y="4483"/>
                    </a:cubicBezTo>
                    <a:cubicBezTo>
                      <a:pt x="4412" y="4483"/>
                      <a:pt x="4385" y="4508"/>
                      <a:pt x="4370" y="4551"/>
                    </a:cubicBezTo>
                    <a:cubicBezTo>
                      <a:pt x="3570" y="6653"/>
                      <a:pt x="2669" y="8788"/>
                      <a:pt x="1869" y="10856"/>
                    </a:cubicBezTo>
                    <a:cubicBezTo>
                      <a:pt x="2135" y="9355"/>
                      <a:pt x="2369" y="7820"/>
                      <a:pt x="2669" y="6219"/>
                    </a:cubicBezTo>
                    <a:cubicBezTo>
                      <a:pt x="3069" y="4084"/>
                      <a:pt x="3670" y="2016"/>
                      <a:pt x="4337" y="182"/>
                    </a:cubicBezTo>
                    <a:cubicBezTo>
                      <a:pt x="4374" y="70"/>
                      <a:pt x="4370" y="0"/>
                      <a:pt x="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3" name="Google Shape;3713;p23"/>
              <p:cNvSpPr/>
              <p:nvPr/>
            </p:nvSpPr>
            <p:spPr>
              <a:xfrm>
                <a:off x="5081300" y="3658500"/>
                <a:ext cx="195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7122" extrusionOk="0">
                    <a:moveTo>
                      <a:pt x="4315" y="1"/>
                    </a:moveTo>
                    <a:cubicBezTo>
                      <a:pt x="3955" y="1"/>
                      <a:pt x="3586" y="336"/>
                      <a:pt x="3403" y="650"/>
                    </a:cubicBezTo>
                    <a:cubicBezTo>
                      <a:pt x="2802" y="1617"/>
                      <a:pt x="2636" y="2752"/>
                      <a:pt x="2836" y="3819"/>
                    </a:cubicBezTo>
                    <a:cubicBezTo>
                      <a:pt x="2502" y="2985"/>
                      <a:pt x="2069" y="2251"/>
                      <a:pt x="1502" y="1584"/>
                    </a:cubicBezTo>
                    <a:cubicBezTo>
                      <a:pt x="1313" y="1332"/>
                      <a:pt x="1035" y="1081"/>
                      <a:pt x="725" y="1081"/>
                    </a:cubicBezTo>
                    <a:cubicBezTo>
                      <a:pt x="706" y="1081"/>
                      <a:pt x="687" y="1082"/>
                      <a:pt x="668" y="1084"/>
                    </a:cubicBezTo>
                    <a:cubicBezTo>
                      <a:pt x="401" y="1117"/>
                      <a:pt x="134" y="1417"/>
                      <a:pt x="101" y="1718"/>
                    </a:cubicBezTo>
                    <a:cubicBezTo>
                      <a:pt x="0" y="2051"/>
                      <a:pt x="101" y="2318"/>
                      <a:pt x="167" y="2618"/>
                    </a:cubicBezTo>
                    <a:cubicBezTo>
                      <a:pt x="668" y="4319"/>
                      <a:pt x="1602" y="5887"/>
                      <a:pt x="2836" y="7121"/>
                    </a:cubicBezTo>
                    <a:cubicBezTo>
                      <a:pt x="5271" y="6821"/>
                      <a:pt x="7272" y="4987"/>
                      <a:pt x="7673" y="2718"/>
                    </a:cubicBezTo>
                    <a:cubicBezTo>
                      <a:pt x="7806" y="2285"/>
                      <a:pt x="7773" y="1751"/>
                      <a:pt x="7406" y="1617"/>
                    </a:cubicBezTo>
                    <a:cubicBezTo>
                      <a:pt x="7342" y="1594"/>
                      <a:pt x="7276" y="1583"/>
                      <a:pt x="7211" y="1583"/>
                    </a:cubicBezTo>
                    <a:cubicBezTo>
                      <a:pt x="7001" y="1583"/>
                      <a:pt x="6791" y="1691"/>
                      <a:pt x="6639" y="1818"/>
                    </a:cubicBezTo>
                    <a:cubicBezTo>
                      <a:pt x="5771" y="2418"/>
                      <a:pt x="5071" y="3285"/>
                      <a:pt x="4604" y="4253"/>
                    </a:cubicBezTo>
                    <a:cubicBezTo>
                      <a:pt x="4904" y="3152"/>
                      <a:pt x="5004" y="2018"/>
                      <a:pt x="4937" y="917"/>
                    </a:cubicBezTo>
                    <a:cubicBezTo>
                      <a:pt x="4937" y="617"/>
                      <a:pt x="4837" y="250"/>
                      <a:pt x="4604" y="83"/>
                    </a:cubicBezTo>
                    <a:cubicBezTo>
                      <a:pt x="4511" y="26"/>
                      <a:pt x="4413" y="1"/>
                      <a:pt x="4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4" name="Google Shape;3714;p23"/>
              <p:cNvSpPr/>
              <p:nvPr/>
            </p:nvSpPr>
            <p:spPr>
              <a:xfrm>
                <a:off x="5238475" y="3203625"/>
                <a:ext cx="32150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033" extrusionOk="0">
                    <a:moveTo>
                      <a:pt x="554" y="0"/>
                    </a:moveTo>
                    <a:cubicBezTo>
                      <a:pt x="365" y="0"/>
                      <a:pt x="195" y="100"/>
                      <a:pt x="151" y="332"/>
                    </a:cubicBezTo>
                    <a:cubicBezTo>
                      <a:pt x="18" y="832"/>
                      <a:pt x="51" y="1399"/>
                      <a:pt x="51" y="1900"/>
                    </a:cubicBezTo>
                    <a:cubicBezTo>
                      <a:pt x="51" y="2400"/>
                      <a:pt x="18" y="2934"/>
                      <a:pt x="18" y="3434"/>
                    </a:cubicBezTo>
                    <a:cubicBezTo>
                      <a:pt x="0" y="3821"/>
                      <a:pt x="326" y="4032"/>
                      <a:pt x="638" y="4032"/>
                    </a:cubicBezTo>
                    <a:cubicBezTo>
                      <a:pt x="918" y="4032"/>
                      <a:pt x="1185" y="3863"/>
                      <a:pt x="1185" y="3501"/>
                    </a:cubicBezTo>
                    <a:lnTo>
                      <a:pt x="1185" y="1966"/>
                    </a:lnTo>
                    <a:cubicBezTo>
                      <a:pt x="1185" y="1466"/>
                      <a:pt x="1286" y="866"/>
                      <a:pt x="1152" y="432"/>
                    </a:cubicBezTo>
                    <a:cubicBezTo>
                      <a:pt x="1077" y="168"/>
                      <a:pt x="799" y="0"/>
                      <a:pt x="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3"/>
              <p:cNvSpPr/>
              <p:nvPr/>
            </p:nvSpPr>
            <p:spPr>
              <a:xfrm>
                <a:off x="5231400" y="3196900"/>
                <a:ext cx="4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571" extrusionOk="0">
                    <a:moveTo>
                      <a:pt x="835" y="534"/>
                    </a:moveTo>
                    <a:cubicBezTo>
                      <a:pt x="968" y="534"/>
                      <a:pt x="1135" y="601"/>
                      <a:pt x="1168" y="834"/>
                    </a:cubicBezTo>
                    <a:cubicBezTo>
                      <a:pt x="1268" y="1101"/>
                      <a:pt x="1235" y="1501"/>
                      <a:pt x="1235" y="1868"/>
                    </a:cubicBezTo>
                    <a:lnTo>
                      <a:pt x="1235" y="2269"/>
                    </a:lnTo>
                    <a:lnTo>
                      <a:pt x="1235" y="3836"/>
                    </a:lnTo>
                    <a:cubicBezTo>
                      <a:pt x="1235" y="3937"/>
                      <a:pt x="1135" y="3970"/>
                      <a:pt x="1102" y="4037"/>
                    </a:cubicBezTo>
                    <a:cubicBezTo>
                      <a:pt x="1065" y="4049"/>
                      <a:pt x="1019" y="4057"/>
                      <a:pt x="971" y="4057"/>
                    </a:cubicBezTo>
                    <a:cubicBezTo>
                      <a:pt x="888" y="4057"/>
                      <a:pt x="798" y="4033"/>
                      <a:pt x="735" y="3970"/>
                    </a:cubicBezTo>
                    <a:cubicBezTo>
                      <a:pt x="601" y="3937"/>
                      <a:pt x="568" y="3836"/>
                      <a:pt x="568" y="3703"/>
                    </a:cubicBezTo>
                    <a:lnTo>
                      <a:pt x="601" y="2169"/>
                    </a:lnTo>
                    <a:lnTo>
                      <a:pt x="601" y="1768"/>
                    </a:lnTo>
                    <a:cubicBezTo>
                      <a:pt x="601" y="1368"/>
                      <a:pt x="601" y="1001"/>
                      <a:pt x="668" y="668"/>
                    </a:cubicBezTo>
                    <a:cubicBezTo>
                      <a:pt x="668" y="601"/>
                      <a:pt x="735" y="534"/>
                      <a:pt x="835" y="534"/>
                    </a:cubicBezTo>
                    <a:close/>
                    <a:moveTo>
                      <a:pt x="901" y="0"/>
                    </a:moveTo>
                    <a:cubicBezTo>
                      <a:pt x="568" y="0"/>
                      <a:pt x="268" y="201"/>
                      <a:pt x="168" y="534"/>
                    </a:cubicBezTo>
                    <a:cubicBezTo>
                      <a:pt x="67" y="934"/>
                      <a:pt x="67" y="1368"/>
                      <a:pt x="67" y="1768"/>
                    </a:cubicBezTo>
                    <a:lnTo>
                      <a:pt x="67" y="2102"/>
                    </a:lnTo>
                    <a:lnTo>
                      <a:pt x="1" y="3670"/>
                    </a:lnTo>
                    <a:cubicBezTo>
                      <a:pt x="1" y="3970"/>
                      <a:pt x="134" y="4270"/>
                      <a:pt x="434" y="4437"/>
                    </a:cubicBezTo>
                    <a:cubicBezTo>
                      <a:pt x="601" y="4537"/>
                      <a:pt x="768" y="4570"/>
                      <a:pt x="935" y="4570"/>
                    </a:cubicBezTo>
                    <a:cubicBezTo>
                      <a:pt x="1102" y="4570"/>
                      <a:pt x="1268" y="4537"/>
                      <a:pt x="1435" y="4470"/>
                    </a:cubicBezTo>
                    <a:cubicBezTo>
                      <a:pt x="1669" y="4337"/>
                      <a:pt x="1802" y="4070"/>
                      <a:pt x="1802" y="3770"/>
                    </a:cubicBezTo>
                    <a:lnTo>
                      <a:pt x="1802" y="2235"/>
                    </a:lnTo>
                    <a:lnTo>
                      <a:pt x="1802" y="1835"/>
                    </a:lnTo>
                    <a:cubicBezTo>
                      <a:pt x="1802" y="1401"/>
                      <a:pt x="1802" y="1001"/>
                      <a:pt x="1735" y="601"/>
                    </a:cubicBezTo>
                    <a:cubicBezTo>
                      <a:pt x="1635" y="267"/>
                      <a:pt x="1268" y="0"/>
                      <a:pt x="9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3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8725075" y="1196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9" name="Google Shape;3719;p2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720" name="Google Shape;3720;p2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1" name="Google Shape;3721;p2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2" name="Google Shape;3722;p23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3723" name="Google Shape;3723;p2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4" name="Google Shape;3724;p2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5" name="Google Shape;3725;p2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8" name="Google Shape;3728;p2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9" name="Google Shape;3729;p2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0" name="Google Shape;3730;p2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3" name="Google Shape;3733;p2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4" name="Google Shape;3734;p2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7" name="Google Shape;3737;p2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8" name="Google Shape;3738;p2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0" name="Google Shape;3740;p2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1" name="Google Shape;3741;p2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4" name="Google Shape;3744;p2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5" name="Google Shape;3745;p2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7" name="Google Shape;3747;p2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8" name="Google Shape;3748;p2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51" name="Google Shape;3751;p23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3"/>
            <p:cNvSpPr/>
            <p:nvPr/>
          </p:nvSpPr>
          <p:spPr>
            <a:xfrm>
              <a:off x="6433900" y="48000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3" name="Google Shape;3753;p23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3754" name="Google Shape;3754;p23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5" name="Google Shape;3755;p23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3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3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8" name="Google Shape;3758;p23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9" name="Google Shape;3759;p23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3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1" name="Google Shape;3761;p23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2" name="Google Shape;3762;p23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3" name="Google Shape;3763;p23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3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3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6" name="Google Shape;3766;p23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7" name="Google Shape;3767;p23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3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3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3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3771" name="Google Shape;3771;p23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3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3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26" name="Google Shape;382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7" name="Google Shape;3827;p2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136000" cy="4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828" name="Google Shape;3828;p23"/>
          <p:cNvSpPr txBox="1">
            <a:spLocks noGrp="1"/>
          </p:cNvSpPr>
          <p:nvPr>
            <p:ph type="body" idx="2"/>
          </p:nvPr>
        </p:nvSpPr>
        <p:spPr>
          <a:xfrm>
            <a:off x="6096000" y="2385033"/>
            <a:ext cx="5136000" cy="3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61856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230463" y="624833"/>
            <a:ext cx="12458077" cy="6514283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9600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9600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4538400" y="41454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4538400" y="49275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81168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81168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08942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9" name="Google Shape;3959;p25"/>
          <p:cNvGrpSpPr/>
          <p:nvPr/>
        </p:nvGrpSpPr>
        <p:grpSpPr>
          <a:xfrm>
            <a:off x="-464337" y="179200"/>
            <a:ext cx="12875484" cy="8573657"/>
            <a:chOff x="-348253" y="134399"/>
            <a:chExt cx="9656613" cy="6430243"/>
          </a:xfrm>
        </p:grpSpPr>
        <p:sp>
          <p:nvSpPr>
            <p:cNvPr id="3960" name="Google Shape;3960;p25"/>
            <p:cNvSpPr/>
            <p:nvPr/>
          </p:nvSpPr>
          <p:spPr>
            <a:xfrm flipH="1">
              <a:off x="-65450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5"/>
            <p:cNvSpPr/>
            <p:nvPr/>
          </p:nvSpPr>
          <p:spPr>
            <a:xfrm flipH="1">
              <a:off x="-38772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62" name="Google Shape;3962;p25"/>
            <p:cNvGrpSpPr/>
            <p:nvPr/>
          </p:nvGrpSpPr>
          <p:grpSpPr>
            <a:xfrm rot="531513">
              <a:off x="-221149" y="3115813"/>
              <a:ext cx="1054876" cy="1732454"/>
              <a:chOff x="8230874" y="3254663"/>
              <a:chExt cx="1054846" cy="1732404"/>
            </a:xfrm>
          </p:grpSpPr>
          <p:sp>
            <p:nvSpPr>
              <p:cNvPr id="3963" name="Google Shape;3963;p25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64" name="Google Shape;3964;p25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3965" name="Google Shape;3965;p2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1" name="Google Shape;3971;p2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2" name="Google Shape;3972;p2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3" name="Google Shape;3973;p2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4" name="Google Shape;3974;p2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5" name="Google Shape;3975;p2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6" name="Google Shape;3976;p2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7" name="Google Shape;3977;p2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978" name="Google Shape;3978;p25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3979" name="Google Shape;3979;p25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25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25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25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25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25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25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6" name="Google Shape;3986;p25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25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25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25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25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5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5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25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25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5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25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25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5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5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25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25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25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5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5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25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25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5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5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25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25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25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5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5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25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25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5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25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25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3" name="Google Shape;4023;p25"/>
            <p:cNvGrpSpPr/>
            <p:nvPr/>
          </p:nvGrpSpPr>
          <p:grpSpPr>
            <a:xfrm>
              <a:off x="-43905" y="4374866"/>
              <a:ext cx="447011" cy="642232"/>
              <a:chOff x="178250" y="4721325"/>
              <a:chExt cx="244375" cy="351100"/>
            </a:xfrm>
          </p:grpSpPr>
          <p:sp>
            <p:nvSpPr>
              <p:cNvPr id="4024" name="Google Shape;4024;p25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25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25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5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25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25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0" name="Google Shape;4030;p25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5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5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25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4" name="Google Shape;4034;p25"/>
            <p:cNvGrpSpPr/>
            <p:nvPr/>
          </p:nvGrpSpPr>
          <p:grpSpPr>
            <a:xfrm rot="-1738930">
              <a:off x="336560" y="4289725"/>
              <a:ext cx="907394" cy="2192358"/>
              <a:chOff x="1456975" y="2715100"/>
              <a:chExt cx="1205225" cy="2911950"/>
            </a:xfrm>
          </p:grpSpPr>
          <p:sp>
            <p:nvSpPr>
              <p:cNvPr id="4035" name="Google Shape;4035;p25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25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25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5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5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25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25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5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25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4" name="Google Shape;4044;p25"/>
            <p:cNvGrpSpPr/>
            <p:nvPr/>
          </p:nvGrpSpPr>
          <p:grpSpPr>
            <a:xfrm rot="-1032307">
              <a:off x="7531525" y="4389011"/>
              <a:ext cx="918413" cy="885493"/>
              <a:chOff x="-142600" y="4343675"/>
              <a:chExt cx="1219850" cy="1176125"/>
            </a:xfrm>
          </p:grpSpPr>
          <p:sp>
            <p:nvSpPr>
              <p:cNvPr id="4045" name="Google Shape;4045;p25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5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25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25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25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5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1" name="Google Shape;4051;p25"/>
            <p:cNvGrpSpPr/>
            <p:nvPr/>
          </p:nvGrpSpPr>
          <p:grpSpPr>
            <a:xfrm>
              <a:off x="8516150" y="3417163"/>
              <a:ext cx="577950" cy="1825700"/>
              <a:chOff x="5612500" y="3325575"/>
              <a:chExt cx="577950" cy="1825700"/>
            </a:xfrm>
          </p:grpSpPr>
          <p:sp>
            <p:nvSpPr>
              <p:cNvPr id="4052" name="Google Shape;4052;p25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25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5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25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25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5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5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25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25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25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25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5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5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25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25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5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25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25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0" name="Google Shape;4070;p25"/>
            <p:cNvGrpSpPr/>
            <p:nvPr/>
          </p:nvGrpSpPr>
          <p:grpSpPr>
            <a:xfrm flipH="1">
              <a:off x="8012882" y="4439093"/>
              <a:ext cx="1295477" cy="951421"/>
              <a:chOff x="446100" y="4200250"/>
              <a:chExt cx="1720650" cy="1263675"/>
            </a:xfrm>
          </p:grpSpPr>
          <p:sp>
            <p:nvSpPr>
              <p:cNvPr id="4071" name="Google Shape;4071;p25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25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25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4" name="Google Shape;4074;p25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5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25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25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25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5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5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25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25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5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25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25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5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5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25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25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25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5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5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25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25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5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5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25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25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5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25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5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03" name="Google Shape;4103;p25"/>
            <p:cNvSpPr/>
            <p:nvPr/>
          </p:nvSpPr>
          <p:spPr>
            <a:xfrm>
              <a:off x="1147249" y="1724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5"/>
            <p:cNvSpPr/>
            <p:nvPr/>
          </p:nvSpPr>
          <p:spPr>
            <a:xfrm>
              <a:off x="801287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5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6" name="Google Shape;4106;p25"/>
            <p:cNvGrpSpPr/>
            <p:nvPr/>
          </p:nvGrpSpPr>
          <p:grpSpPr>
            <a:xfrm>
              <a:off x="118531" y="2311480"/>
              <a:ext cx="420882" cy="419807"/>
              <a:chOff x="779925" y="724750"/>
              <a:chExt cx="930125" cy="927750"/>
            </a:xfrm>
          </p:grpSpPr>
          <p:sp>
            <p:nvSpPr>
              <p:cNvPr id="4107" name="Google Shape;4107;p25"/>
              <p:cNvSpPr/>
              <p:nvPr/>
            </p:nvSpPr>
            <p:spPr>
              <a:xfrm>
                <a:off x="780675" y="724750"/>
                <a:ext cx="497000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25095" extrusionOk="0">
                    <a:moveTo>
                      <a:pt x="13897" y="0"/>
                    </a:moveTo>
                    <a:cubicBezTo>
                      <a:pt x="13144" y="0"/>
                      <a:pt x="12346" y="445"/>
                      <a:pt x="12128" y="1205"/>
                    </a:cubicBezTo>
                    <a:cubicBezTo>
                      <a:pt x="11885" y="1934"/>
                      <a:pt x="12280" y="2786"/>
                      <a:pt x="11916" y="3485"/>
                    </a:cubicBezTo>
                    <a:cubicBezTo>
                      <a:pt x="11399" y="4670"/>
                      <a:pt x="9302" y="4670"/>
                      <a:pt x="9150" y="5916"/>
                    </a:cubicBezTo>
                    <a:cubicBezTo>
                      <a:pt x="9119" y="6281"/>
                      <a:pt x="9302" y="6707"/>
                      <a:pt x="9150" y="7102"/>
                    </a:cubicBezTo>
                    <a:cubicBezTo>
                      <a:pt x="8998" y="7497"/>
                      <a:pt x="8481" y="7618"/>
                      <a:pt x="8086" y="7862"/>
                    </a:cubicBezTo>
                    <a:cubicBezTo>
                      <a:pt x="7204" y="8348"/>
                      <a:pt x="6870" y="9473"/>
                      <a:pt x="6992" y="10476"/>
                    </a:cubicBezTo>
                    <a:cubicBezTo>
                      <a:pt x="7113" y="11448"/>
                      <a:pt x="7599" y="12360"/>
                      <a:pt x="8086" y="13242"/>
                    </a:cubicBezTo>
                    <a:cubicBezTo>
                      <a:pt x="7763" y="13434"/>
                      <a:pt x="7409" y="13500"/>
                      <a:pt x="7038" y="13500"/>
                    </a:cubicBezTo>
                    <a:cubicBezTo>
                      <a:pt x="6229" y="13500"/>
                      <a:pt x="5337" y="13186"/>
                      <a:pt x="4505" y="13186"/>
                    </a:cubicBezTo>
                    <a:cubicBezTo>
                      <a:pt x="4210" y="13186"/>
                      <a:pt x="3922" y="13226"/>
                      <a:pt x="3648" y="13333"/>
                    </a:cubicBezTo>
                    <a:cubicBezTo>
                      <a:pt x="2463" y="13789"/>
                      <a:pt x="2037" y="15552"/>
                      <a:pt x="2919" y="16524"/>
                    </a:cubicBezTo>
                    <a:cubicBezTo>
                      <a:pt x="1703" y="17436"/>
                      <a:pt x="335" y="18652"/>
                      <a:pt x="608" y="20111"/>
                    </a:cubicBezTo>
                    <a:cubicBezTo>
                      <a:pt x="669" y="20445"/>
                      <a:pt x="821" y="20810"/>
                      <a:pt x="821" y="21175"/>
                    </a:cubicBezTo>
                    <a:cubicBezTo>
                      <a:pt x="821" y="22026"/>
                      <a:pt x="1" y="22664"/>
                      <a:pt x="1" y="23515"/>
                    </a:cubicBezTo>
                    <a:cubicBezTo>
                      <a:pt x="1" y="24214"/>
                      <a:pt x="639" y="24792"/>
                      <a:pt x="1338" y="24944"/>
                    </a:cubicBezTo>
                    <a:cubicBezTo>
                      <a:pt x="1774" y="25048"/>
                      <a:pt x="2849" y="25095"/>
                      <a:pt x="3709" y="25095"/>
                    </a:cubicBezTo>
                    <a:cubicBezTo>
                      <a:pt x="4108" y="25095"/>
                      <a:pt x="4460" y="25085"/>
                      <a:pt x="4681" y="25065"/>
                    </a:cubicBezTo>
                    <a:cubicBezTo>
                      <a:pt x="10639" y="24336"/>
                      <a:pt x="10913" y="24306"/>
                      <a:pt x="14864" y="21448"/>
                    </a:cubicBezTo>
                    <a:cubicBezTo>
                      <a:pt x="15046" y="21327"/>
                      <a:pt x="15229" y="21175"/>
                      <a:pt x="15411" y="21023"/>
                    </a:cubicBezTo>
                    <a:cubicBezTo>
                      <a:pt x="17296" y="19655"/>
                      <a:pt x="17934" y="19108"/>
                      <a:pt x="18542" y="17011"/>
                    </a:cubicBezTo>
                    <a:cubicBezTo>
                      <a:pt x="18663" y="16676"/>
                      <a:pt x="18755" y="16312"/>
                      <a:pt x="18846" y="15977"/>
                    </a:cubicBezTo>
                    <a:cubicBezTo>
                      <a:pt x="19271" y="14488"/>
                      <a:pt x="19484" y="12968"/>
                      <a:pt x="19606" y="11448"/>
                    </a:cubicBezTo>
                    <a:cubicBezTo>
                      <a:pt x="19879" y="7770"/>
                      <a:pt x="19059" y="3758"/>
                      <a:pt x="16384" y="1205"/>
                    </a:cubicBezTo>
                    <a:cubicBezTo>
                      <a:pt x="15776" y="627"/>
                      <a:pt x="15016" y="111"/>
                      <a:pt x="14165" y="20"/>
                    </a:cubicBezTo>
                    <a:cubicBezTo>
                      <a:pt x="14077" y="7"/>
                      <a:pt x="13987" y="0"/>
                      <a:pt x="1389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>
                <a:off x="779925" y="724750"/>
                <a:ext cx="496225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5095" extrusionOk="0">
                    <a:moveTo>
                      <a:pt x="13889" y="0"/>
                    </a:moveTo>
                    <a:cubicBezTo>
                      <a:pt x="13119" y="0"/>
                      <a:pt x="12342" y="445"/>
                      <a:pt x="12098" y="1205"/>
                    </a:cubicBezTo>
                    <a:cubicBezTo>
                      <a:pt x="11885" y="1934"/>
                      <a:pt x="12250" y="2786"/>
                      <a:pt x="11915" y="3485"/>
                    </a:cubicBezTo>
                    <a:cubicBezTo>
                      <a:pt x="11399" y="4670"/>
                      <a:pt x="9301" y="4670"/>
                      <a:pt x="9149" y="5916"/>
                    </a:cubicBezTo>
                    <a:cubicBezTo>
                      <a:pt x="9119" y="6281"/>
                      <a:pt x="9301" y="6707"/>
                      <a:pt x="9149" y="7102"/>
                    </a:cubicBezTo>
                    <a:cubicBezTo>
                      <a:pt x="8997" y="7497"/>
                      <a:pt x="8450" y="7618"/>
                      <a:pt x="8085" y="7862"/>
                    </a:cubicBezTo>
                    <a:cubicBezTo>
                      <a:pt x="7204" y="8348"/>
                      <a:pt x="6870" y="9473"/>
                      <a:pt x="6991" y="10476"/>
                    </a:cubicBezTo>
                    <a:cubicBezTo>
                      <a:pt x="7082" y="11448"/>
                      <a:pt x="7599" y="12360"/>
                      <a:pt x="8085" y="13242"/>
                    </a:cubicBezTo>
                    <a:cubicBezTo>
                      <a:pt x="7755" y="13434"/>
                      <a:pt x="7398" y="13500"/>
                      <a:pt x="7025" y="13500"/>
                    </a:cubicBezTo>
                    <a:cubicBezTo>
                      <a:pt x="6213" y="13500"/>
                      <a:pt x="5329" y="13186"/>
                      <a:pt x="4502" y="13186"/>
                    </a:cubicBezTo>
                    <a:cubicBezTo>
                      <a:pt x="4208" y="13186"/>
                      <a:pt x="3921" y="13226"/>
                      <a:pt x="3648" y="13333"/>
                    </a:cubicBezTo>
                    <a:cubicBezTo>
                      <a:pt x="2462" y="13789"/>
                      <a:pt x="2037" y="15552"/>
                      <a:pt x="2918" y="16524"/>
                    </a:cubicBezTo>
                    <a:cubicBezTo>
                      <a:pt x="1702" y="17436"/>
                      <a:pt x="334" y="18652"/>
                      <a:pt x="608" y="20111"/>
                    </a:cubicBezTo>
                    <a:cubicBezTo>
                      <a:pt x="669" y="20476"/>
                      <a:pt x="821" y="20810"/>
                      <a:pt x="821" y="21175"/>
                    </a:cubicBezTo>
                    <a:cubicBezTo>
                      <a:pt x="821" y="22026"/>
                      <a:pt x="0" y="22664"/>
                      <a:pt x="0" y="23515"/>
                    </a:cubicBezTo>
                    <a:cubicBezTo>
                      <a:pt x="0" y="24214"/>
                      <a:pt x="638" y="24792"/>
                      <a:pt x="1307" y="24944"/>
                    </a:cubicBezTo>
                    <a:cubicBezTo>
                      <a:pt x="1764" y="25048"/>
                      <a:pt x="2846" y="25095"/>
                      <a:pt x="3698" y="25095"/>
                    </a:cubicBezTo>
                    <a:cubicBezTo>
                      <a:pt x="4093" y="25095"/>
                      <a:pt x="4439" y="25085"/>
                      <a:pt x="4651" y="25065"/>
                    </a:cubicBezTo>
                    <a:cubicBezTo>
                      <a:pt x="10639" y="24336"/>
                      <a:pt x="10882" y="24306"/>
                      <a:pt x="14833" y="21448"/>
                    </a:cubicBezTo>
                    <a:lnTo>
                      <a:pt x="14833" y="21448"/>
                    </a:lnTo>
                    <a:cubicBezTo>
                      <a:pt x="11702" y="22512"/>
                      <a:pt x="8359" y="23211"/>
                      <a:pt x="4894" y="23606"/>
                    </a:cubicBezTo>
                    <a:cubicBezTo>
                      <a:pt x="4603" y="23638"/>
                      <a:pt x="4309" y="23662"/>
                      <a:pt x="4021" y="23662"/>
                    </a:cubicBezTo>
                    <a:cubicBezTo>
                      <a:pt x="3465" y="23662"/>
                      <a:pt x="2933" y="23572"/>
                      <a:pt x="2493" y="23272"/>
                    </a:cubicBezTo>
                    <a:cubicBezTo>
                      <a:pt x="1733" y="22755"/>
                      <a:pt x="1520" y="21570"/>
                      <a:pt x="2006" y="20780"/>
                    </a:cubicBezTo>
                    <a:cubicBezTo>
                      <a:pt x="2158" y="20506"/>
                      <a:pt x="2401" y="20263"/>
                      <a:pt x="2493" y="19929"/>
                    </a:cubicBezTo>
                    <a:cubicBezTo>
                      <a:pt x="2584" y="19473"/>
                      <a:pt x="2249" y="19017"/>
                      <a:pt x="2341" y="18561"/>
                    </a:cubicBezTo>
                    <a:cubicBezTo>
                      <a:pt x="2523" y="17679"/>
                      <a:pt x="4012" y="17527"/>
                      <a:pt x="4012" y="16676"/>
                    </a:cubicBezTo>
                    <a:cubicBezTo>
                      <a:pt x="4012" y="16312"/>
                      <a:pt x="3739" y="15977"/>
                      <a:pt x="3708" y="15643"/>
                    </a:cubicBezTo>
                    <a:cubicBezTo>
                      <a:pt x="3617" y="14913"/>
                      <a:pt x="4559" y="14488"/>
                      <a:pt x="5319" y="14457"/>
                    </a:cubicBezTo>
                    <a:cubicBezTo>
                      <a:pt x="5426" y="14452"/>
                      <a:pt x="5531" y="14450"/>
                      <a:pt x="5636" y="14450"/>
                    </a:cubicBezTo>
                    <a:cubicBezTo>
                      <a:pt x="6160" y="14450"/>
                      <a:pt x="6667" y="14513"/>
                      <a:pt x="7174" y="14640"/>
                    </a:cubicBezTo>
                    <a:cubicBezTo>
                      <a:pt x="7445" y="14717"/>
                      <a:pt x="7740" y="14807"/>
                      <a:pt x="8006" y="14807"/>
                    </a:cubicBezTo>
                    <a:cubicBezTo>
                      <a:pt x="8157" y="14807"/>
                      <a:pt x="8298" y="14778"/>
                      <a:pt x="8420" y="14701"/>
                    </a:cubicBezTo>
                    <a:cubicBezTo>
                      <a:pt x="8936" y="14336"/>
                      <a:pt x="8815" y="13546"/>
                      <a:pt x="8541" y="12968"/>
                    </a:cubicBezTo>
                    <a:cubicBezTo>
                      <a:pt x="7994" y="11813"/>
                      <a:pt x="7417" y="10354"/>
                      <a:pt x="8146" y="9260"/>
                    </a:cubicBezTo>
                    <a:cubicBezTo>
                      <a:pt x="8724" y="8378"/>
                      <a:pt x="9970" y="8074"/>
                      <a:pt x="10395" y="7132"/>
                    </a:cubicBezTo>
                    <a:cubicBezTo>
                      <a:pt x="10669" y="6555"/>
                      <a:pt x="10547" y="5916"/>
                      <a:pt x="10851" y="5430"/>
                    </a:cubicBezTo>
                    <a:cubicBezTo>
                      <a:pt x="11277" y="4700"/>
                      <a:pt x="12341" y="4518"/>
                      <a:pt x="12706" y="3758"/>
                    </a:cubicBezTo>
                    <a:cubicBezTo>
                      <a:pt x="13070" y="3059"/>
                      <a:pt x="12766" y="2147"/>
                      <a:pt x="13222" y="1539"/>
                    </a:cubicBezTo>
                    <a:cubicBezTo>
                      <a:pt x="13436" y="1240"/>
                      <a:pt x="13816" y="1106"/>
                      <a:pt x="14192" y="1106"/>
                    </a:cubicBezTo>
                    <a:cubicBezTo>
                      <a:pt x="14350" y="1106"/>
                      <a:pt x="14507" y="1130"/>
                      <a:pt x="14651" y="1175"/>
                    </a:cubicBezTo>
                    <a:cubicBezTo>
                      <a:pt x="15137" y="1327"/>
                      <a:pt x="15563" y="1691"/>
                      <a:pt x="15958" y="2086"/>
                    </a:cubicBezTo>
                    <a:cubicBezTo>
                      <a:pt x="17934" y="4153"/>
                      <a:pt x="18876" y="7041"/>
                      <a:pt x="19149" y="9898"/>
                    </a:cubicBezTo>
                    <a:cubicBezTo>
                      <a:pt x="19241" y="11600"/>
                      <a:pt x="19180" y="13333"/>
                      <a:pt x="18997" y="15035"/>
                    </a:cubicBezTo>
                    <a:cubicBezTo>
                      <a:pt x="18937" y="15308"/>
                      <a:pt x="18906" y="15643"/>
                      <a:pt x="18845" y="15977"/>
                    </a:cubicBezTo>
                    <a:cubicBezTo>
                      <a:pt x="19241" y="14488"/>
                      <a:pt x="19484" y="12968"/>
                      <a:pt x="19605" y="11448"/>
                    </a:cubicBezTo>
                    <a:cubicBezTo>
                      <a:pt x="19849" y="7770"/>
                      <a:pt x="19058" y="3758"/>
                      <a:pt x="16353" y="1205"/>
                    </a:cubicBezTo>
                    <a:cubicBezTo>
                      <a:pt x="15745" y="627"/>
                      <a:pt x="14985" y="111"/>
                      <a:pt x="14165" y="20"/>
                    </a:cubicBezTo>
                    <a:cubicBezTo>
                      <a:pt x="14073" y="7"/>
                      <a:pt x="13981" y="0"/>
                      <a:pt x="13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>
                <a:off x="1128525" y="761300"/>
                <a:ext cx="138500" cy="4240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16963" extrusionOk="0">
                    <a:moveTo>
                      <a:pt x="154" y="0"/>
                    </a:moveTo>
                    <a:cubicBezTo>
                      <a:pt x="62" y="0"/>
                      <a:pt x="0" y="94"/>
                      <a:pt x="99" y="168"/>
                    </a:cubicBezTo>
                    <a:cubicBezTo>
                      <a:pt x="5540" y="4728"/>
                      <a:pt x="2227" y="10746"/>
                      <a:pt x="2227" y="16643"/>
                    </a:cubicBezTo>
                    <a:cubicBezTo>
                      <a:pt x="2227" y="16856"/>
                      <a:pt x="2371" y="16962"/>
                      <a:pt x="2519" y="16962"/>
                    </a:cubicBezTo>
                    <a:cubicBezTo>
                      <a:pt x="2667" y="16962"/>
                      <a:pt x="2819" y="16856"/>
                      <a:pt x="2835" y="16643"/>
                    </a:cubicBezTo>
                    <a:cubicBezTo>
                      <a:pt x="3442" y="11749"/>
                      <a:pt x="5479" y="3238"/>
                      <a:pt x="221" y="17"/>
                    </a:cubicBezTo>
                    <a:cubicBezTo>
                      <a:pt x="198" y="5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>
                <a:off x="854375" y="1222400"/>
                <a:ext cx="29897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11959" h="2954" extrusionOk="0">
                    <a:moveTo>
                      <a:pt x="11554" y="1"/>
                    </a:moveTo>
                    <a:cubicBezTo>
                      <a:pt x="11501" y="1"/>
                      <a:pt x="11448" y="17"/>
                      <a:pt x="11399" y="53"/>
                    </a:cubicBezTo>
                    <a:cubicBezTo>
                      <a:pt x="8451" y="2576"/>
                      <a:pt x="3861" y="2606"/>
                      <a:pt x="153" y="2728"/>
                    </a:cubicBezTo>
                    <a:cubicBezTo>
                      <a:pt x="1" y="2728"/>
                      <a:pt x="1" y="2910"/>
                      <a:pt x="122" y="2910"/>
                    </a:cubicBezTo>
                    <a:cubicBezTo>
                      <a:pt x="753" y="2936"/>
                      <a:pt x="1416" y="2954"/>
                      <a:pt x="2096" y="2954"/>
                    </a:cubicBezTo>
                    <a:cubicBezTo>
                      <a:pt x="5450" y="2954"/>
                      <a:pt x="9237" y="2520"/>
                      <a:pt x="11764" y="448"/>
                    </a:cubicBezTo>
                    <a:cubicBezTo>
                      <a:pt x="11959" y="254"/>
                      <a:pt x="11764" y="1"/>
                      <a:pt x="1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>
                <a:off x="1001325" y="1070025"/>
                <a:ext cx="1751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960" extrusionOk="0">
                    <a:moveTo>
                      <a:pt x="163" y="0"/>
                    </a:moveTo>
                    <a:cubicBezTo>
                      <a:pt x="94" y="0"/>
                      <a:pt x="0" y="55"/>
                      <a:pt x="50" y="130"/>
                    </a:cubicBezTo>
                    <a:cubicBezTo>
                      <a:pt x="1539" y="2409"/>
                      <a:pt x="3910" y="4780"/>
                      <a:pt x="6403" y="5935"/>
                    </a:cubicBezTo>
                    <a:cubicBezTo>
                      <a:pt x="6439" y="5952"/>
                      <a:pt x="6476" y="5959"/>
                      <a:pt x="6511" y="5959"/>
                    </a:cubicBezTo>
                    <a:cubicBezTo>
                      <a:pt x="6796" y="5959"/>
                      <a:pt x="7005" y="5459"/>
                      <a:pt x="6707" y="5297"/>
                    </a:cubicBezTo>
                    <a:cubicBezTo>
                      <a:pt x="4123" y="4020"/>
                      <a:pt x="2087" y="2136"/>
                      <a:pt x="202" y="8"/>
                    </a:cubicBezTo>
                    <a:cubicBezTo>
                      <a:pt x="191" y="3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25"/>
              <p:cNvSpPr/>
              <p:nvPr/>
            </p:nvSpPr>
            <p:spPr>
              <a:xfrm>
                <a:off x="1119100" y="852500"/>
                <a:ext cx="93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6255" extrusionOk="0">
                    <a:moveTo>
                      <a:pt x="177" y="0"/>
                    </a:moveTo>
                    <a:cubicBezTo>
                      <a:pt x="83" y="0"/>
                      <a:pt x="0" y="80"/>
                      <a:pt x="20" y="198"/>
                    </a:cubicBezTo>
                    <a:cubicBezTo>
                      <a:pt x="294" y="1262"/>
                      <a:pt x="932" y="2296"/>
                      <a:pt x="1540" y="3147"/>
                    </a:cubicBezTo>
                    <a:cubicBezTo>
                      <a:pt x="2239" y="4150"/>
                      <a:pt x="3333" y="5031"/>
                      <a:pt x="3607" y="6186"/>
                    </a:cubicBezTo>
                    <a:cubicBezTo>
                      <a:pt x="3637" y="6232"/>
                      <a:pt x="3675" y="6255"/>
                      <a:pt x="3705" y="6255"/>
                    </a:cubicBezTo>
                    <a:cubicBezTo>
                      <a:pt x="3736" y="6255"/>
                      <a:pt x="3759" y="6232"/>
                      <a:pt x="3759" y="6186"/>
                    </a:cubicBezTo>
                    <a:cubicBezTo>
                      <a:pt x="3576" y="5183"/>
                      <a:pt x="3029" y="4454"/>
                      <a:pt x="2421" y="3603"/>
                    </a:cubicBezTo>
                    <a:cubicBezTo>
                      <a:pt x="1631" y="2508"/>
                      <a:pt x="1114" y="1232"/>
                      <a:pt x="324" y="77"/>
                    </a:cubicBezTo>
                    <a:cubicBezTo>
                      <a:pt x="281" y="23"/>
                      <a:pt x="227" y="0"/>
                      <a:pt x="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5"/>
              <p:cNvSpPr/>
              <p:nvPr/>
            </p:nvSpPr>
            <p:spPr>
              <a:xfrm>
                <a:off x="1121875" y="942725"/>
                <a:ext cx="798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5467" extrusionOk="0">
                    <a:moveTo>
                      <a:pt x="154" y="0"/>
                    </a:moveTo>
                    <a:cubicBezTo>
                      <a:pt x="71" y="0"/>
                      <a:pt x="0" y="74"/>
                      <a:pt x="0" y="206"/>
                    </a:cubicBezTo>
                    <a:cubicBezTo>
                      <a:pt x="91" y="1149"/>
                      <a:pt x="699" y="2121"/>
                      <a:pt x="1155" y="2972"/>
                    </a:cubicBezTo>
                    <a:cubicBezTo>
                      <a:pt x="1672" y="3823"/>
                      <a:pt x="2219" y="4675"/>
                      <a:pt x="2888" y="5434"/>
                    </a:cubicBezTo>
                    <a:cubicBezTo>
                      <a:pt x="2910" y="5457"/>
                      <a:pt x="2941" y="5466"/>
                      <a:pt x="2974" y="5466"/>
                    </a:cubicBezTo>
                    <a:cubicBezTo>
                      <a:pt x="3076" y="5466"/>
                      <a:pt x="3192" y="5374"/>
                      <a:pt x="3101" y="5282"/>
                    </a:cubicBezTo>
                    <a:cubicBezTo>
                      <a:pt x="2523" y="4492"/>
                      <a:pt x="2006" y="3641"/>
                      <a:pt x="1550" y="2790"/>
                    </a:cubicBezTo>
                    <a:cubicBezTo>
                      <a:pt x="1094" y="1909"/>
                      <a:pt x="821" y="906"/>
                      <a:pt x="304" y="85"/>
                    </a:cubicBezTo>
                    <a:cubicBezTo>
                      <a:pt x="258" y="27"/>
                      <a:pt x="204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25"/>
              <p:cNvSpPr/>
              <p:nvPr/>
            </p:nvSpPr>
            <p:spPr>
              <a:xfrm>
                <a:off x="1059175" y="1034375"/>
                <a:ext cx="585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180" extrusionOk="0">
                    <a:moveTo>
                      <a:pt x="1179" y="1"/>
                    </a:moveTo>
                    <a:cubicBezTo>
                      <a:pt x="623" y="1"/>
                      <a:pt x="60" y="343"/>
                      <a:pt x="16" y="1039"/>
                    </a:cubicBezTo>
                    <a:cubicBezTo>
                      <a:pt x="0" y="1799"/>
                      <a:pt x="587" y="2179"/>
                      <a:pt x="1168" y="2179"/>
                    </a:cubicBezTo>
                    <a:cubicBezTo>
                      <a:pt x="1727" y="2179"/>
                      <a:pt x="2281" y="1830"/>
                      <a:pt x="2295" y="1130"/>
                    </a:cubicBezTo>
                    <a:cubicBezTo>
                      <a:pt x="2342" y="381"/>
                      <a:pt x="1765" y="1"/>
                      <a:pt x="1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25"/>
              <p:cNvSpPr/>
              <p:nvPr/>
            </p:nvSpPr>
            <p:spPr>
              <a:xfrm>
                <a:off x="918225" y="1173550"/>
                <a:ext cx="372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1" extrusionOk="0">
                    <a:moveTo>
                      <a:pt x="760" y="1"/>
                    </a:moveTo>
                    <a:cubicBezTo>
                      <a:pt x="335" y="1"/>
                      <a:pt x="0" y="305"/>
                      <a:pt x="0" y="730"/>
                    </a:cubicBezTo>
                    <a:cubicBezTo>
                      <a:pt x="0" y="1095"/>
                      <a:pt x="304" y="1490"/>
                      <a:pt x="730" y="1490"/>
                    </a:cubicBezTo>
                    <a:cubicBezTo>
                      <a:pt x="1125" y="1490"/>
                      <a:pt x="1490" y="1186"/>
                      <a:pt x="1490" y="761"/>
                    </a:cubicBezTo>
                    <a:cubicBezTo>
                      <a:pt x="1490" y="396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5"/>
              <p:cNvSpPr/>
              <p:nvPr/>
            </p:nvSpPr>
            <p:spPr>
              <a:xfrm>
                <a:off x="1000650" y="1161300"/>
                <a:ext cx="3312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244" extrusionOk="0">
                    <a:moveTo>
                      <a:pt x="662" y="0"/>
                    </a:moveTo>
                    <a:cubicBezTo>
                      <a:pt x="348" y="0"/>
                      <a:pt x="31" y="199"/>
                      <a:pt x="16" y="612"/>
                    </a:cubicBezTo>
                    <a:cubicBezTo>
                      <a:pt x="1" y="1030"/>
                      <a:pt x="324" y="1243"/>
                      <a:pt x="650" y="1243"/>
                    </a:cubicBezTo>
                    <a:cubicBezTo>
                      <a:pt x="963" y="1243"/>
                      <a:pt x="1278" y="1046"/>
                      <a:pt x="1293" y="643"/>
                    </a:cubicBezTo>
                    <a:cubicBezTo>
                      <a:pt x="1324" y="221"/>
                      <a:pt x="99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5"/>
              <p:cNvSpPr/>
              <p:nvPr/>
            </p:nvSpPr>
            <p:spPr>
              <a:xfrm>
                <a:off x="1058025" y="968375"/>
                <a:ext cx="182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98" extrusionOk="0">
                    <a:moveTo>
                      <a:pt x="349" y="1"/>
                    </a:moveTo>
                    <a:cubicBezTo>
                      <a:pt x="172" y="1"/>
                      <a:pt x="1" y="115"/>
                      <a:pt x="1" y="335"/>
                    </a:cubicBezTo>
                    <a:cubicBezTo>
                      <a:pt x="1" y="575"/>
                      <a:pt x="203" y="697"/>
                      <a:pt x="394" y="697"/>
                    </a:cubicBezTo>
                    <a:cubicBezTo>
                      <a:pt x="566" y="697"/>
                      <a:pt x="730" y="598"/>
                      <a:pt x="730" y="396"/>
                    </a:cubicBezTo>
                    <a:cubicBezTo>
                      <a:pt x="730" y="130"/>
                      <a:pt x="536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8" name="Google Shape;4118;p25"/>
              <p:cNvSpPr/>
              <p:nvPr/>
            </p:nvSpPr>
            <p:spPr>
              <a:xfrm>
                <a:off x="1066750" y="894850"/>
                <a:ext cx="300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43" extrusionOk="0">
                    <a:moveTo>
                      <a:pt x="574" y="0"/>
                    </a:moveTo>
                    <a:cubicBezTo>
                      <a:pt x="290" y="0"/>
                      <a:pt x="17" y="176"/>
                      <a:pt x="17" y="541"/>
                    </a:cubicBezTo>
                    <a:cubicBezTo>
                      <a:pt x="1" y="936"/>
                      <a:pt x="314" y="1142"/>
                      <a:pt x="622" y="1142"/>
                    </a:cubicBezTo>
                    <a:cubicBezTo>
                      <a:pt x="907" y="1142"/>
                      <a:pt x="1188" y="966"/>
                      <a:pt x="1202" y="602"/>
                    </a:cubicBezTo>
                    <a:cubicBezTo>
                      <a:pt x="1202" y="207"/>
                      <a:pt x="882" y="0"/>
                      <a:pt x="5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9" name="Google Shape;4119;p25"/>
              <p:cNvSpPr/>
              <p:nvPr/>
            </p:nvSpPr>
            <p:spPr>
              <a:xfrm>
                <a:off x="1059550" y="1181925"/>
                <a:ext cx="650500" cy="469725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89" extrusionOk="0">
                    <a:moveTo>
                      <a:pt x="14986" y="0"/>
                    </a:moveTo>
                    <a:cubicBezTo>
                      <a:pt x="13466" y="0"/>
                      <a:pt x="11946" y="122"/>
                      <a:pt x="10426" y="426"/>
                    </a:cubicBezTo>
                    <a:lnTo>
                      <a:pt x="9393" y="669"/>
                    </a:lnTo>
                    <a:cubicBezTo>
                      <a:pt x="7205" y="1277"/>
                      <a:pt x="6597" y="1885"/>
                      <a:pt x="5107" y="3617"/>
                    </a:cubicBezTo>
                    <a:cubicBezTo>
                      <a:pt x="4955" y="3800"/>
                      <a:pt x="4803" y="4012"/>
                      <a:pt x="4651" y="4164"/>
                    </a:cubicBezTo>
                    <a:cubicBezTo>
                      <a:pt x="1521" y="7873"/>
                      <a:pt x="1460" y="8146"/>
                      <a:pt x="274" y="14043"/>
                    </a:cubicBezTo>
                    <a:cubicBezTo>
                      <a:pt x="122" y="14712"/>
                      <a:pt x="1" y="16687"/>
                      <a:pt x="122" y="17387"/>
                    </a:cubicBezTo>
                    <a:cubicBezTo>
                      <a:pt x="244" y="18055"/>
                      <a:pt x="761" y="18754"/>
                      <a:pt x="1460" y="18785"/>
                    </a:cubicBezTo>
                    <a:cubicBezTo>
                      <a:pt x="1490" y="18787"/>
                      <a:pt x="1520" y="18788"/>
                      <a:pt x="1551" y="18788"/>
                    </a:cubicBezTo>
                    <a:cubicBezTo>
                      <a:pt x="2319" y="18788"/>
                      <a:pt x="3014" y="18085"/>
                      <a:pt x="3813" y="18085"/>
                    </a:cubicBezTo>
                    <a:cubicBezTo>
                      <a:pt x="3829" y="18085"/>
                      <a:pt x="3845" y="18085"/>
                      <a:pt x="3861" y="18086"/>
                    </a:cubicBezTo>
                    <a:cubicBezTo>
                      <a:pt x="4226" y="18146"/>
                      <a:pt x="4530" y="18329"/>
                      <a:pt x="4925" y="18390"/>
                    </a:cubicBezTo>
                    <a:cubicBezTo>
                      <a:pt x="5109" y="18441"/>
                      <a:pt x="5292" y="18464"/>
                      <a:pt x="5473" y="18464"/>
                    </a:cubicBezTo>
                    <a:cubicBezTo>
                      <a:pt x="6692" y="18464"/>
                      <a:pt x="7816" y="17386"/>
                      <a:pt x="8664" y="16353"/>
                    </a:cubicBezTo>
                    <a:cubicBezTo>
                      <a:pt x="9026" y="16740"/>
                      <a:pt x="9546" y="16922"/>
                      <a:pt x="10073" y="16922"/>
                    </a:cubicBezTo>
                    <a:cubicBezTo>
                      <a:pt x="10828" y="16922"/>
                      <a:pt x="11593" y="16547"/>
                      <a:pt x="11916" y="15867"/>
                    </a:cubicBezTo>
                    <a:cubicBezTo>
                      <a:pt x="12524" y="14499"/>
                      <a:pt x="11490" y="12675"/>
                      <a:pt x="12311" y="11399"/>
                    </a:cubicBezTo>
                    <a:lnTo>
                      <a:pt x="12311" y="11399"/>
                    </a:lnTo>
                    <a:cubicBezTo>
                      <a:pt x="13162" y="11946"/>
                      <a:pt x="14044" y="12523"/>
                      <a:pt x="15016" y="12706"/>
                    </a:cubicBezTo>
                    <a:cubicBezTo>
                      <a:pt x="15213" y="12741"/>
                      <a:pt x="15414" y="12760"/>
                      <a:pt x="15615" y="12760"/>
                    </a:cubicBezTo>
                    <a:cubicBezTo>
                      <a:pt x="16439" y="12760"/>
                      <a:pt x="17257" y="12453"/>
                      <a:pt x="17721" y="11794"/>
                    </a:cubicBezTo>
                    <a:cubicBezTo>
                      <a:pt x="17965" y="11399"/>
                      <a:pt x="18117" y="10912"/>
                      <a:pt x="18542" y="10760"/>
                    </a:cubicBezTo>
                    <a:cubicBezTo>
                      <a:pt x="18622" y="10736"/>
                      <a:pt x="18702" y="10726"/>
                      <a:pt x="18782" y="10726"/>
                    </a:cubicBezTo>
                    <a:cubicBezTo>
                      <a:pt x="19074" y="10726"/>
                      <a:pt x="19365" y="10854"/>
                      <a:pt x="19657" y="10854"/>
                    </a:cubicBezTo>
                    <a:cubicBezTo>
                      <a:pt x="19680" y="10854"/>
                      <a:pt x="19704" y="10853"/>
                      <a:pt x="19728" y="10851"/>
                    </a:cubicBezTo>
                    <a:cubicBezTo>
                      <a:pt x="21004" y="10791"/>
                      <a:pt x="21156" y="8724"/>
                      <a:pt x="22342" y="8268"/>
                    </a:cubicBezTo>
                    <a:cubicBezTo>
                      <a:pt x="22528" y="8198"/>
                      <a:pt x="22720" y="8174"/>
                      <a:pt x="22915" y="8174"/>
                    </a:cubicBezTo>
                    <a:cubicBezTo>
                      <a:pt x="23363" y="8174"/>
                      <a:pt x="23830" y="8302"/>
                      <a:pt x="24283" y="8302"/>
                    </a:cubicBezTo>
                    <a:cubicBezTo>
                      <a:pt x="24407" y="8302"/>
                      <a:pt x="24530" y="8292"/>
                      <a:pt x="24652" y="8268"/>
                    </a:cubicBezTo>
                    <a:cubicBezTo>
                      <a:pt x="25503" y="8055"/>
                      <a:pt x="26019" y="7143"/>
                      <a:pt x="25989" y="6323"/>
                    </a:cubicBezTo>
                    <a:cubicBezTo>
                      <a:pt x="25959" y="5441"/>
                      <a:pt x="25503" y="4681"/>
                      <a:pt x="24956" y="4012"/>
                    </a:cubicBezTo>
                    <a:cubicBezTo>
                      <a:pt x="22615" y="1125"/>
                      <a:pt x="18694" y="61"/>
                      <a:pt x="1498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5"/>
              <p:cNvSpPr/>
              <p:nvPr/>
            </p:nvSpPr>
            <p:spPr>
              <a:xfrm>
                <a:off x="1059550" y="1183450"/>
                <a:ext cx="650500" cy="46905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62" extrusionOk="0">
                    <a:moveTo>
                      <a:pt x="14986" y="0"/>
                    </a:moveTo>
                    <a:cubicBezTo>
                      <a:pt x="13466" y="0"/>
                      <a:pt x="11946" y="91"/>
                      <a:pt x="10426" y="395"/>
                    </a:cubicBezTo>
                    <a:cubicBezTo>
                      <a:pt x="10761" y="365"/>
                      <a:pt x="11095" y="334"/>
                      <a:pt x="11369" y="334"/>
                    </a:cubicBezTo>
                    <a:cubicBezTo>
                      <a:pt x="11840" y="309"/>
                      <a:pt x="12314" y="296"/>
                      <a:pt x="12789" y="296"/>
                    </a:cubicBezTo>
                    <a:cubicBezTo>
                      <a:pt x="14028" y="296"/>
                      <a:pt x="15275" y="388"/>
                      <a:pt x="16506" y="608"/>
                    </a:cubicBezTo>
                    <a:cubicBezTo>
                      <a:pt x="19332" y="1064"/>
                      <a:pt x="22129" y="2219"/>
                      <a:pt x="24044" y="4347"/>
                    </a:cubicBezTo>
                    <a:cubicBezTo>
                      <a:pt x="24439" y="4742"/>
                      <a:pt x="24743" y="5198"/>
                      <a:pt x="24864" y="5714"/>
                    </a:cubicBezTo>
                    <a:cubicBezTo>
                      <a:pt x="24956" y="6262"/>
                      <a:pt x="24804" y="6869"/>
                      <a:pt x="24348" y="7173"/>
                    </a:cubicBezTo>
                    <a:cubicBezTo>
                      <a:pt x="24072" y="7357"/>
                      <a:pt x="23745" y="7388"/>
                      <a:pt x="23408" y="7388"/>
                    </a:cubicBezTo>
                    <a:cubicBezTo>
                      <a:pt x="23241" y="7388"/>
                      <a:pt x="23071" y="7380"/>
                      <a:pt x="22904" y="7380"/>
                    </a:cubicBezTo>
                    <a:cubicBezTo>
                      <a:pt x="22630" y="7380"/>
                      <a:pt x="22364" y="7401"/>
                      <a:pt x="22129" y="7508"/>
                    </a:cubicBezTo>
                    <a:cubicBezTo>
                      <a:pt x="21369" y="7842"/>
                      <a:pt x="21065" y="8876"/>
                      <a:pt x="20335" y="9210"/>
                    </a:cubicBezTo>
                    <a:cubicBezTo>
                      <a:pt x="19788" y="9483"/>
                      <a:pt x="19150" y="9331"/>
                      <a:pt x="18633" y="9514"/>
                    </a:cubicBezTo>
                    <a:cubicBezTo>
                      <a:pt x="17630" y="9879"/>
                      <a:pt x="17205" y="11094"/>
                      <a:pt x="16293" y="11611"/>
                    </a:cubicBezTo>
                    <a:cubicBezTo>
                      <a:pt x="15970" y="11795"/>
                      <a:pt x="15624" y="11870"/>
                      <a:pt x="15268" y="11870"/>
                    </a:cubicBezTo>
                    <a:cubicBezTo>
                      <a:pt x="14385" y="11870"/>
                      <a:pt x="13438" y="11406"/>
                      <a:pt x="12615" y="10973"/>
                    </a:cubicBezTo>
                    <a:cubicBezTo>
                      <a:pt x="12316" y="10797"/>
                      <a:pt x="11916" y="10642"/>
                      <a:pt x="11561" y="10642"/>
                    </a:cubicBezTo>
                    <a:cubicBezTo>
                      <a:pt x="11302" y="10642"/>
                      <a:pt x="11067" y="10724"/>
                      <a:pt x="10913" y="10942"/>
                    </a:cubicBezTo>
                    <a:cubicBezTo>
                      <a:pt x="10639" y="11277"/>
                      <a:pt x="10761" y="11763"/>
                      <a:pt x="10882" y="12189"/>
                    </a:cubicBezTo>
                    <a:cubicBezTo>
                      <a:pt x="10974" y="12797"/>
                      <a:pt x="11034" y="13435"/>
                      <a:pt x="10943" y="14043"/>
                    </a:cubicBezTo>
                    <a:cubicBezTo>
                      <a:pt x="10887" y="14718"/>
                      <a:pt x="10440" y="15549"/>
                      <a:pt x="9820" y="15549"/>
                    </a:cubicBezTo>
                    <a:cubicBezTo>
                      <a:pt x="9770" y="15549"/>
                      <a:pt x="9719" y="15544"/>
                      <a:pt x="9667" y="15532"/>
                    </a:cubicBezTo>
                    <a:cubicBezTo>
                      <a:pt x="9302" y="15441"/>
                      <a:pt x="8998" y="15137"/>
                      <a:pt x="8664" y="15137"/>
                    </a:cubicBezTo>
                    <a:cubicBezTo>
                      <a:pt x="8646" y="15136"/>
                      <a:pt x="8629" y="15135"/>
                      <a:pt x="8611" y="15135"/>
                    </a:cubicBezTo>
                    <a:cubicBezTo>
                      <a:pt x="7772" y="15135"/>
                      <a:pt x="7521" y="16567"/>
                      <a:pt x="6657" y="16657"/>
                    </a:cubicBezTo>
                    <a:cubicBezTo>
                      <a:pt x="6622" y="16662"/>
                      <a:pt x="6587" y="16664"/>
                      <a:pt x="6552" y="16664"/>
                    </a:cubicBezTo>
                    <a:cubicBezTo>
                      <a:pt x="6170" y="16664"/>
                      <a:pt x="5807" y="16407"/>
                      <a:pt x="5425" y="16407"/>
                    </a:cubicBezTo>
                    <a:cubicBezTo>
                      <a:pt x="5390" y="16407"/>
                      <a:pt x="5355" y="16409"/>
                      <a:pt x="5320" y="16414"/>
                    </a:cubicBezTo>
                    <a:cubicBezTo>
                      <a:pt x="4986" y="16444"/>
                      <a:pt x="4712" y="16657"/>
                      <a:pt x="4439" y="16870"/>
                    </a:cubicBezTo>
                    <a:cubicBezTo>
                      <a:pt x="4193" y="17006"/>
                      <a:pt x="3917" y="17069"/>
                      <a:pt x="3639" y="17069"/>
                    </a:cubicBezTo>
                    <a:cubicBezTo>
                      <a:pt x="2986" y="17069"/>
                      <a:pt x="2317" y="16724"/>
                      <a:pt x="1976" y="16170"/>
                    </a:cubicBezTo>
                    <a:cubicBezTo>
                      <a:pt x="1581" y="15441"/>
                      <a:pt x="1673" y="14590"/>
                      <a:pt x="1794" y="13769"/>
                    </a:cubicBezTo>
                    <a:cubicBezTo>
                      <a:pt x="2372" y="10487"/>
                      <a:pt x="3314" y="7204"/>
                      <a:pt x="4651" y="4134"/>
                    </a:cubicBezTo>
                    <a:lnTo>
                      <a:pt x="4651" y="4134"/>
                    </a:lnTo>
                    <a:cubicBezTo>
                      <a:pt x="1521" y="7842"/>
                      <a:pt x="1460" y="8116"/>
                      <a:pt x="274" y="14012"/>
                    </a:cubicBezTo>
                    <a:cubicBezTo>
                      <a:pt x="122" y="14681"/>
                      <a:pt x="1" y="16657"/>
                      <a:pt x="122" y="17356"/>
                    </a:cubicBezTo>
                    <a:cubicBezTo>
                      <a:pt x="244" y="18025"/>
                      <a:pt x="761" y="18724"/>
                      <a:pt x="1460" y="18754"/>
                    </a:cubicBezTo>
                    <a:cubicBezTo>
                      <a:pt x="1503" y="18759"/>
                      <a:pt x="1546" y="18761"/>
                      <a:pt x="1589" y="18761"/>
                    </a:cubicBezTo>
                    <a:cubicBezTo>
                      <a:pt x="2329" y="18761"/>
                      <a:pt x="3002" y="18082"/>
                      <a:pt x="3770" y="18082"/>
                    </a:cubicBezTo>
                    <a:cubicBezTo>
                      <a:pt x="3800" y="18082"/>
                      <a:pt x="3831" y="18083"/>
                      <a:pt x="3861" y="18085"/>
                    </a:cubicBezTo>
                    <a:cubicBezTo>
                      <a:pt x="4226" y="18116"/>
                      <a:pt x="4530" y="18298"/>
                      <a:pt x="4925" y="18389"/>
                    </a:cubicBezTo>
                    <a:cubicBezTo>
                      <a:pt x="5097" y="18433"/>
                      <a:pt x="5269" y="18454"/>
                      <a:pt x="5438" y="18454"/>
                    </a:cubicBezTo>
                    <a:cubicBezTo>
                      <a:pt x="6671" y="18454"/>
                      <a:pt x="7808" y="17365"/>
                      <a:pt x="8664" y="16322"/>
                    </a:cubicBezTo>
                    <a:cubicBezTo>
                      <a:pt x="9029" y="16714"/>
                      <a:pt x="9558" y="16900"/>
                      <a:pt x="10090" y="16900"/>
                    </a:cubicBezTo>
                    <a:cubicBezTo>
                      <a:pt x="10839" y="16900"/>
                      <a:pt x="11596" y="16529"/>
                      <a:pt x="11916" y="15836"/>
                    </a:cubicBezTo>
                    <a:cubicBezTo>
                      <a:pt x="12524" y="14468"/>
                      <a:pt x="11490" y="12645"/>
                      <a:pt x="12311" y="11398"/>
                    </a:cubicBezTo>
                    <a:lnTo>
                      <a:pt x="12311" y="11398"/>
                    </a:lnTo>
                    <a:cubicBezTo>
                      <a:pt x="13162" y="11915"/>
                      <a:pt x="14044" y="12493"/>
                      <a:pt x="15016" y="12675"/>
                    </a:cubicBezTo>
                    <a:cubicBezTo>
                      <a:pt x="15222" y="12712"/>
                      <a:pt x="15433" y="12732"/>
                      <a:pt x="15643" y="12732"/>
                    </a:cubicBezTo>
                    <a:cubicBezTo>
                      <a:pt x="16458" y="12732"/>
                      <a:pt x="17262" y="12440"/>
                      <a:pt x="17721" y="11763"/>
                    </a:cubicBezTo>
                    <a:cubicBezTo>
                      <a:pt x="17965" y="11398"/>
                      <a:pt x="18117" y="10882"/>
                      <a:pt x="18542" y="10730"/>
                    </a:cubicBezTo>
                    <a:cubicBezTo>
                      <a:pt x="18613" y="10713"/>
                      <a:pt x="18683" y="10707"/>
                      <a:pt x="18754" y="10707"/>
                    </a:cubicBezTo>
                    <a:cubicBezTo>
                      <a:pt x="19052" y="10707"/>
                      <a:pt x="19350" y="10824"/>
                      <a:pt x="19647" y="10824"/>
                    </a:cubicBezTo>
                    <a:cubicBezTo>
                      <a:pt x="19674" y="10824"/>
                      <a:pt x="19701" y="10823"/>
                      <a:pt x="19728" y="10821"/>
                    </a:cubicBezTo>
                    <a:cubicBezTo>
                      <a:pt x="21004" y="10790"/>
                      <a:pt x="21156" y="8693"/>
                      <a:pt x="22342" y="8237"/>
                    </a:cubicBezTo>
                    <a:cubicBezTo>
                      <a:pt x="22528" y="8167"/>
                      <a:pt x="22720" y="8143"/>
                      <a:pt x="22915" y="8143"/>
                    </a:cubicBezTo>
                    <a:cubicBezTo>
                      <a:pt x="23363" y="8143"/>
                      <a:pt x="23830" y="8271"/>
                      <a:pt x="24283" y="8271"/>
                    </a:cubicBezTo>
                    <a:cubicBezTo>
                      <a:pt x="24407" y="8271"/>
                      <a:pt x="24530" y="8262"/>
                      <a:pt x="24652" y="8237"/>
                    </a:cubicBezTo>
                    <a:cubicBezTo>
                      <a:pt x="25503" y="8055"/>
                      <a:pt x="26019" y="7143"/>
                      <a:pt x="25989" y="6292"/>
                    </a:cubicBezTo>
                    <a:cubicBezTo>
                      <a:pt x="25959" y="5410"/>
                      <a:pt x="25503" y="4651"/>
                      <a:pt x="24956" y="3982"/>
                    </a:cubicBezTo>
                    <a:cubicBezTo>
                      <a:pt x="22615" y="1094"/>
                      <a:pt x="18694" y="30"/>
                      <a:pt x="14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25"/>
              <p:cNvSpPr/>
              <p:nvPr/>
            </p:nvSpPr>
            <p:spPr>
              <a:xfrm>
                <a:off x="1251050" y="1237450"/>
                <a:ext cx="4217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4311" extrusionOk="0">
                    <a:moveTo>
                      <a:pt x="6986" y="0"/>
                    </a:moveTo>
                    <a:cubicBezTo>
                      <a:pt x="4606" y="0"/>
                      <a:pt x="2245" y="253"/>
                      <a:pt x="396" y="332"/>
                    </a:cubicBezTo>
                    <a:cubicBezTo>
                      <a:pt x="31" y="332"/>
                      <a:pt x="0" y="940"/>
                      <a:pt x="396" y="940"/>
                    </a:cubicBezTo>
                    <a:cubicBezTo>
                      <a:pt x="836" y="972"/>
                      <a:pt x="1278" y="986"/>
                      <a:pt x="1721" y="986"/>
                    </a:cubicBezTo>
                    <a:cubicBezTo>
                      <a:pt x="4100" y="986"/>
                      <a:pt x="6512" y="598"/>
                      <a:pt x="8794" y="598"/>
                    </a:cubicBezTo>
                    <a:cubicBezTo>
                      <a:pt x="11756" y="598"/>
                      <a:pt x="14497" y="1251"/>
                      <a:pt x="16657" y="4254"/>
                    </a:cubicBezTo>
                    <a:cubicBezTo>
                      <a:pt x="16678" y="4294"/>
                      <a:pt x="16711" y="4311"/>
                      <a:pt x="16744" y="4311"/>
                    </a:cubicBezTo>
                    <a:cubicBezTo>
                      <a:pt x="16809" y="4311"/>
                      <a:pt x="16870" y="4243"/>
                      <a:pt x="16809" y="4162"/>
                    </a:cubicBezTo>
                    <a:cubicBezTo>
                      <a:pt x="15037" y="714"/>
                      <a:pt x="10984" y="0"/>
                      <a:pt x="6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25"/>
              <p:cNvSpPr/>
              <p:nvPr/>
            </p:nvSpPr>
            <p:spPr>
              <a:xfrm>
                <a:off x="1118825" y="1289750"/>
                <a:ext cx="967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1577" extrusionOk="0">
                    <a:moveTo>
                      <a:pt x="3492" y="0"/>
                    </a:moveTo>
                    <a:cubicBezTo>
                      <a:pt x="3441" y="0"/>
                      <a:pt x="3389" y="19"/>
                      <a:pt x="3344" y="64"/>
                    </a:cubicBezTo>
                    <a:cubicBezTo>
                      <a:pt x="609" y="2921"/>
                      <a:pt x="153" y="7754"/>
                      <a:pt x="1" y="11463"/>
                    </a:cubicBezTo>
                    <a:cubicBezTo>
                      <a:pt x="1" y="11539"/>
                      <a:pt x="46" y="11577"/>
                      <a:pt x="92" y="11577"/>
                    </a:cubicBezTo>
                    <a:cubicBezTo>
                      <a:pt x="137" y="11577"/>
                      <a:pt x="183" y="11539"/>
                      <a:pt x="183" y="11463"/>
                    </a:cubicBezTo>
                    <a:cubicBezTo>
                      <a:pt x="578" y="7785"/>
                      <a:pt x="943" y="3225"/>
                      <a:pt x="3679" y="459"/>
                    </a:cubicBezTo>
                    <a:cubicBezTo>
                      <a:pt x="3870" y="268"/>
                      <a:pt x="3684" y="0"/>
                      <a:pt x="3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25"/>
              <p:cNvSpPr/>
              <p:nvPr/>
            </p:nvSpPr>
            <p:spPr>
              <a:xfrm>
                <a:off x="1216350" y="1268800"/>
                <a:ext cx="1387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7230" extrusionOk="0">
                    <a:moveTo>
                      <a:pt x="460" y="0"/>
                    </a:moveTo>
                    <a:cubicBezTo>
                      <a:pt x="244" y="0"/>
                      <a:pt x="0" y="203"/>
                      <a:pt x="81" y="446"/>
                    </a:cubicBezTo>
                    <a:cubicBezTo>
                      <a:pt x="993" y="3060"/>
                      <a:pt x="3243" y="5583"/>
                      <a:pt x="5401" y="7225"/>
                    </a:cubicBezTo>
                    <a:cubicBezTo>
                      <a:pt x="5411" y="7228"/>
                      <a:pt x="5420" y="7229"/>
                      <a:pt x="5429" y="7229"/>
                    </a:cubicBezTo>
                    <a:cubicBezTo>
                      <a:pt x="5504" y="7229"/>
                      <a:pt x="5549" y="7127"/>
                      <a:pt x="5522" y="7073"/>
                    </a:cubicBezTo>
                    <a:cubicBezTo>
                      <a:pt x="3547" y="5006"/>
                      <a:pt x="1784" y="2848"/>
                      <a:pt x="720" y="173"/>
                    </a:cubicBezTo>
                    <a:cubicBezTo>
                      <a:pt x="669" y="51"/>
                      <a:pt x="568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5"/>
              <p:cNvSpPr/>
              <p:nvPr/>
            </p:nvSpPr>
            <p:spPr>
              <a:xfrm>
                <a:off x="1430525" y="1244775"/>
                <a:ext cx="150100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12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1180" y="465"/>
                      <a:pt x="2001" y="1590"/>
                      <a:pt x="2913" y="2350"/>
                    </a:cubicBezTo>
                    <a:cubicBezTo>
                      <a:pt x="3734" y="3049"/>
                      <a:pt x="4706" y="3778"/>
                      <a:pt x="5770" y="4112"/>
                    </a:cubicBezTo>
                    <a:cubicBezTo>
                      <a:pt x="5790" y="4119"/>
                      <a:pt x="5808" y="4122"/>
                      <a:pt x="5825" y="4122"/>
                    </a:cubicBezTo>
                    <a:cubicBezTo>
                      <a:pt x="5964" y="4122"/>
                      <a:pt x="6003" y="3917"/>
                      <a:pt x="5922" y="3809"/>
                    </a:cubicBezTo>
                    <a:cubicBezTo>
                      <a:pt x="4858" y="2957"/>
                      <a:pt x="3612" y="2350"/>
                      <a:pt x="2578" y="1498"/>
                    </a:cubicBezTo>
                    <a:cubicBezTo>
                      <a:pt x="1819" y="830"/>
                      <a:pt x="1089" y="222"/>
                      <a:pt x="86" y="9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5"/>
              <p:cNvSpPr/>
              <p:nvPr/>
            </p:nvSpPr>
            <p:spPr>
              <a:xfrm>
                <a:off x="1358900" y="1251575"/>
                <a:ext cx="133525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3510" extrusionOk="0">
                    <a:moveTo>
                      <a:pt x="160" y="1"/>
                    </a:moveTo>
                    <a:cubicBezTo>
                      <a:pt x="68" y="1"/>
                      <a:pt x="1" y="130"/>
                      <a:pt x="94" y="223"/>
                    </a:cubicBezTo>
                    <a:cubicBezTo>
                      <a:pt x="793" y="923"/>
                      <a:pt x="1614" y="1561"/>
                      <a:pt x="2434" y="2078"/>
                    </a:cubicBezTo>
                    <a:cubicBezTo>
                      <a:pt x="3225" y="2625"/>
                      <a:pt x="4136" y="3293"/>
                      <a:pt x="5109" y="3506"/>
                    </a:cubicBezTo>
                    <a:cubicBezTo>
                      <a:pt x="5123" y="3508"/>
                      <a:pt x="5136" y="3510"/>
                      <a:pt x="5148" y="3510"/>
                    </a:cubicBezTo>
                    <a:cubicBezTo>
                      <a:pt x="5299" y="3510"/>
                      <a:pt x="5341" y="3345"/>
                      <a:pt x="5200" y="3233"/>
                    </a:cubicBezTo>
                    <a:cubicBezTo>
                      <a:pt x="4440" y="2625"/>
                      <a:pt x="3468" y="2290"/>
                      <a:pt x="2617" y="1774"/>
                    </a:cubicBezTo>
                    <a:cubicBezTo>
                      <a:pt x="1796" y="1257"/>
                      <a:pt x="1006" y="679"/>
                      <a:pt x="246" y="41"/>
                    </a:cubicBezTo>
                    <a:cubicBezTo>
                      <a:pt x="218" y="13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25"/>
              <p:cNvSpPr/>
              <p:nvPr/>
            </p:nvSpPr>
            <p:spPr>
              <a:xfrm>
                <a:off x="1339575" y="1336450"/>
                <a:ext cx="578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190" extrusionOk="0">
                    <a:moveTo>
                      <a:pt x="1133" y="0"/>
                    </a:moveTo>
                    <a:cubicBezTo>
                      <a:pt x="579" y="0"/>
                      <a:pt x="31" y="343"/>
                      <a:pt x="16" y="1053"/>
                    </a:cubicBezTo>
                    <a:cubicBezTo>
                      <a:pt x="0" y="1810"/>
                      <a:pt x="580" y="2190"/>
                      <a:pt x="1159" y="2190"/>
                    </a:cubicBezTo>
                    <a:cubicBezTo>
                      <a:pt x="1720" y="2190"/>
                      <a:pt x="2280" y="1832"/>
                      <a:pt x="2295" y="1114"/>
                    </a:cubicBezTo>
                    <a:cubicBezTo>
                      <a:pt x="2311" y="381"/>
                      <a:pt x="1718" y="0"/>
                      <a:pt x="1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25"/>
              <p:cNvSpPr/>
              <p:nvPr/>
            </p:nvSpPr>
            <p:spPr>
              <a:xfrm>
                <a:off x="1209250" y="1487400"/>
                <a:ext cx="365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61" y="0"/>
                    </a:moveTo>
                    <a:cubicBezTo>
                      <a:pt x="365" y="0"/>
                      <a:pt x="1" y="304"/>
                      <a:pt x="1" y="699"/>
                    </a:cubicBezTo>
                    <a:cubicBezTo>
                      <a:pt x="1" y="1095"/>
                      <a:pt x="305" y="1459"/>
                      <a:pt x="700" y="1459"/>
                    </a:cubicBezTo>
                    <a:cubicBezTo>
                      <a:pt x="1125" y="1459"/>
                      <a:pt x="1460" y="1155"/>
                      <a:pt x="1460" y="760"/>
                    </a:cubicBezTo>
                    <a:cubicBezTo>
                      <a:pt x="1460" y="365"/>
                      <a:pt x="1156" y="0"/>
                      <a:pt x="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5"/>
              <p:cNvSpPr/>
              <p:nvPr/>
            </p:nvSpPr>
            <p:spPr>
              <a:xfrm>
                <a:off x="1232425" y="1411025"/>
                <a:ext cx="331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255" extrusionOk="0">
                    <a:moveTo>
                      <a:pt x="671" y="0"/>
                    </a:moveTo>
                    <a:cubicBezTo>
                      <a:pt x="354" y="0"/>
                      <a:pt x="31" y="206"/>
                      <a:pt x="16" y="624"/>
                    </a:cubicBezTo>
                    <a:cubicBezTo>
                      <a:pt x="0" y="1042"/>
                      <a:pt x="324" y="1255"/>
                      <a:pt x="649" y="1255"/>
                    </a:cubicBezTo>
                    <a:cubicBezTo>
                      <a:pt x="963" y="1255"/>
                      <a:pt x="1278" y="1057"/>
                      <a:pt x="1293" y="654"/>
                    </a:cubicBezTo>
                    <a:cubicBezTo>
                      <a:pt x="1324" y="221"/>
                      <a:pt x="1000" y="0"/>
                      <a:pt x="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5"/>
              <p:cNvSpPr/>
              <p:nvPr/>
            </p:nvSpPr>
            <p:spPr>
              <a:xfrm>
                <a:off x="1442550" y="1383375"/>
                <a:ext cx="1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0" extrusionOk="0">
                    <a:moveTo>
                      <a:pt x="340" y="0"/>
                    </a:moveTo>
                    <a:cubicBezTo>
                      <a:pt x="166" y="0"/>
                      <a:pt x="0" y="115"/>
                      <a:pt x="0" y="362"/>
                    </a:cubicBezTo>
                    <a:cubicBezTo>
                      <a:pt x="0" y="597"/>
                      <a:pt x="195" y="719"/>
                      <a:pt x="383" y="719"/>
                    </a:cubicBezTo>
                    <a:cubicBezTo>
                      <a:pt x="559" y="719"/>
                      <a:pt x="730" y="613"/>
                      <a:pt x="730" y="392"/>
                    </a:cubicBezTo>
                    <a:cubicBezTo>
                      <a:pt x="730" y="138"/>
                      <a:pt x="530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25"/>
              <p:cNvSpPr/>
              <p:nvPr/>
            </p:nvSpPr>
            <p:spPr>
              <a:xfrm>
                <a:off x="1505975" y="1367900"/>
                <a:ext cx="3005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41" extrusionOk="0">
                    <a:moveTo>
                      <a:pt x="591" y="0"/>
                    </a:moveTo>
                    <a:cubicBezTo>
                      <a:pt x="301" y="0"/>
                      <a:pt x="16" y="183"/>
                      <a:pt x="16" y="555"/>
                    </a:cubicBezTo>
                    <a:cubicBezTo>
                      <a:pt x="1" y="943"/>
                      <a:pt x="294" y="1141"/>
                      <a:pt x="593" y="1141"/>
                    </a:cubicBezTo>
                    <a:cubicBezTo>
                      <a:pt x="880" y="1141"/>
                      <a:pt x="1172" y="958"/>
                      <a:pt x="1202" y="586"/>
                    </a:cubicBezTo>
                    <a:cubicBezTo>
                      <a:pt x="1202" y="198"/>
                      <a:pt x="894" y="0"/>
                      <a:pt x="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25"/>
              <p:cNvSpPr/>
              <p:nvPr/>
            </p:nvSpPr>
            <p:spPr>
              <a:xfrm>
                <a:off x="1112750" y="1197850"/>
                <a:ext cx="147450" cy="13000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200" extrusionOk="0">
                    <a:moveTo>
                      <a:pt x="4701" y="0"/>
                    </a:moveTo>
                    <a:cubicBezTo>
                      <a:pt x="4228" y="0"/>
                      <a:pt x="3821" y="785"/>
                      <a:pt x="3496" y="1035"/>
                    </a:cubicBezTo>
                    <a:cubicBezTo>
                      <a:pt x="2858" y="1521"/>
                      <a:pt x="2128" y="1916"/>
                      <a:pt x="1763" y="2312"/>
                    </a:cubicBezTo>
                    <a:cubicBezTo>
                      <a:pt x="1034" y="2980"/>
                      <a:pt x="973" y="3102"/>
                      <a:pt x="456" y="3892"/>
                    </a:cubicBezTo>
                    <a:cubicBezTo>
                      <a:pt x="152" y="4348"/>
                      <a:pt x="0" y="5078"/>
                      <a:pt x="213" y="5199"/>
                    </a:cubicBezTo>
                    <a:cubicBezTo>
                      <a:pt x="608" y="4834"/>
                      <a:pt x="791" y="4956"/>
                      <a:pt x="1216" y="4682"/>
                    </a:cubicBezTo>
                    <a:cubicBezTo>
                      <a:pt x="1338" y="4622"/>
                      <a:pt x="1885" y="4287"/>
                      <a:pt x="1976" y="4196"/>
                    </a:cubicBezTo>
                    <a:cubicBezTo>
                      <a:pt x="2432" y="3892"/>
                      <a:pt x="2584" y="3771"/>
                      <a:pt x="2979" y="3406"/>
                    </a:cubicBezTo>
                    <a:cubicBezTo>
                      <a:pt x="3253" y="3132"/>
                      <a:pt x="4073" y="2008"/>
                      <a:pt x="4195" y="1856"/>
                    </a:cubicBezTo>
                    <a:cubicBezTo>
                      <a:pt x="4590" y="1278"/>
                      <a:pt x="5897" y="883"/>
                      <a:pt x="5016" y="123"/>
                    </a:cubicBezTo>
                    <a:cubicBezTo>
                      <a:pt x="4908" y="37"/>
                      <a:pt x="4803" y="0"/>
                      <a:pt x="4701" y="0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5"/>
              <p:cNvSpPr/>
              <p:nvPr/>
            </p:nvSpPr>
            <p:spPr>
              <a:xfrm>
                <a:off x="1229775" y="1040075"/>
                <a:ext cx="105125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6720" extrusionOk="0">
                    <a:moveTo>
                      <a:pt x="4090" y="1"/>
                    </a:moveTo>
                    <a:cubicBezTo>
                      <a:pt x="4074" y="1"/>
                      <a:pt x="4057" y="7"/>
                      <a:pt x="4043" y="21"/>
                    </a:cubicBezTo>
                    <a:cubicBezTo>
                      <a:pt x="2067" y="1632"/>
                      <a:pt x="1368" y="4580"/>
                      <a:pt x="0" y="6647"/>
                    </a:cubicBezTo>
                    <a:cubicBezTo>
                      <a:pt x="0" y="6691"/>
                      <a:pt x="17" y="6720"/>
                      <a:pt x="49" y="6720"/>
                    </a:cubicBezTo>
                    <a:cubicBezTo>
                      <a:pt x="61" y="6720"/>
                      <a:pt x="75" y="6716"/>
                      <a:pt x="92" y="6708"/>
                    </a:cubicBezTo>
                    <a:cubicBezTo>
                      <a:pt x="1611" y="4610"/>
                      <a:pt x="2462" y="2148"/>
                      <a:pt x="4134" y="142"/>
                    </a:cubicBezTo>
                    <a:cubicBezTo>
                      <a:pt x="4205" y="72"/>
                      <a:pt x="4148" y="1"/>
                      <a:pt x="4090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5"/>
              <p:cNvSpPr/>
              <p:nvPr/>
            </p:nvSpPr>
            <p:spPr>
              <a:xfrm>
                <a:off x="1233675" y="1101825"/>
                <a:ext cx="1769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487" extrusionOk="0">
                    <a:moveTo>
                      <a:pt x="7029" y="1"/>
                    </a:moveTo>
                    <a:cubicBezTo>
                      <a:pt x="7022" y="1"/>
                      <a:pt x="7018" y="5"/>
                      <a:pt x="7018" y="13"/>
                    </a:cubicBezTo>
                    <a:cubicBezTo>
                      <a:pt x="5164" y="2110"/>
                      <a:pt x="2215" y="2596"/>
                      <a:pt x="27" y="4359"/>
                    </a:cubicBezTo>
                    <a:cubicBezTo>
                      <a:pt x="1" y="4412"/>
                      <a:pt x="88" y="4487"/>
                      <a:pt x="131" y="4487"/>
                    </a:cubicBezTo>
                    <a:cubicBezTo>
                      <a:pt x="138" y="4487"/>
                      <a:pt x="144" y="4485"/>
                      <a:pt x="148" y="4481"/>
                    </a:cubicBezTo>
                    <a:cubicBezTo>
                      <a:pt x="2215" y="2870"/>
                      <a:pt x="5620" y="2384"/>
                      <a:pt x="7079" y="74"/>
                    </a:cubicBezTo>
                    <a:cubicBezTo>
                      <a:pt x="7079" y="29"/>
                      <a:pt x="7046" y="1"/>
                      <a:pt x="7029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34" name="Google Shape;4134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35" name="Google Shape;4135;p25"/>
          <p:cNvSpPr txBox="1">
            <a:spLocks noGrp="1"/>
          </p:cNvSpPr>
          <p:nvPr>
            <p:ph type="title" idx="2"/>
          </p:nvPr>
        </p:nvSpPr>
        <p:spPr>
          <a:xfrm>
            <a:off x="9600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6" name="Google Shape;4136;p25"/>
          <p:cNvSpPr txBox="1">
            <a:spLocks noGrp="1"/>
          </p:cNvSpPr>
          <p:nvPr>
            <p:ph type="subTitle" idx="1"/>
          </p:nvPr>
        </p:nvSpPr>
        <p:spPr>
          <a:xfrm>
            <a:off x="9600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7" name="Google Shape;4137;p25"/>
          <p:cNvSpPr txBox="1">
            <a:spLocks noGrp="1"/>
          </p:cNvSpPr>
          <p:nvPr>
            <p:ph type="title" idx="3"/>
          </p:nvPr>
        </p:nvSpPr>
        <p:spPr>
          <a:xfrm>
            <a:off x="45384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8" name="Google Shape;4138;p25"/>
          <p:cNvSpPr txBox="1">
            <a:spLocks noGrp="1"/>
          </p:cNvSpPr>
          <p:nvPr>
            <p:ph type="subTitle" idx="4"/>
          </p:nvPr>
        </p:nvSpPr>
        <p:spPr>
          <a:xfrm>
            <a:off x="45384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9" name="Google Shape;4139;p25"/>
          <p:cNvSpPr txBox="1">
            <a:spLocks noGrp="1"/>
          </p:cNvSpPr>
          <p:nvPr>
            <p:ph type="title" idx="5"/>
          </p:nvPr>
        </p:nvSpPr>
        <p:spPr>
          <a:xfrm>
            <a:off x="81168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40" name="Google Shape;4140;p25"/>
          <p:cNvSpPr txBox="1">
            <a:spLocks noGrp="1"/>
          </p:cNvSpPr>
          <p:nvPr>
            <p:ph type="subTitle" idx="6"/>
          </p:nvPr>
        </p:nvSpPr>
        <p:spPr>
          <a:xfrm>
            <a:off x="81168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70864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2" name="Google Shape;4142;p26"/>
          <p:cNvGrpSpPr/>
          <p:nvPr/>
        </p:nvGrpSpPr>
        <p:grpSpPr>
          <a:xfrm>
            <a:off x="-305199" y="260067"/>
            <a:ext cx="12849124" cy="7041728"/>
            <a:chOff x="-228900" y="195050"/>
            <a:chExt cx="9636843" cy="5281296"/>
          </a:xfrm>
        </p:grpSpPr>
        <p:sp>
          <p:nvSpPr>
            <p:cNvPr id="4143" name="Google Shape;4143;p26"/>
            <p:cNvSpPr/>
            <p:nvPr/>
          </p:nvSpPr>
          <p:spPr>
            <a:xfrm>
              <a:off x="7137129" y="19505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-228900" y="1819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8688499" y="38065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48" name="Google Shape;4148;p26"/>
            <p:cNvGrpSpPr/>
            <p:nvPr/>
          </p:nvGrpSpPr>
          <p:grpSpPr>
            <a:xfrm rot="3518121">
              <a:off x="462781" y="4266442"/>
              <a:ext cx="759750" cy="1164813"/>
              <a:chOff x="2235100" y="548200"/>
              <a:chExt cx="759725" cy="1164775"/>
            </a:xfrm>
          </p:grpSpPr>
          <p:sp>
            <p:nvSpPr>
              <p:cNvPr id="4149" name="Google Shape;4149;p26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26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26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26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26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26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26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26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26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58" name="Google Shape;4158;p26"/>
            <p:cNvGrpSpPr/>
            <p:nvPr/>
          </p:nvGrpSpPr>
          <p:grpSpPr>
            <a:xfrm rot="2347399">
              <a:off x="8619810" y="4199976"/>
              <a:ext cx="522882" cy="1026539"/>
              <a:chOff x="3245000" y="616925"/>
              <a:chExt cx="522875" cy="1026525"/>
            </a:xfrm>
          </p:grpSpPr>
          <p:sp>
            <p:nvSpPr>
              <p:cNvPr id="4159" name="Google Shape;4159;p26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6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26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2" name="Google Shape;4162;p26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6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26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5" name="Google Shape;4165;p26"/>
            <p:cNvGrpSpPr/>
            <p:nvPr/>
          </p:nvGrpSpPr>
          <p:grpSpPr>
            <a:xfrm>
              <a:off x="-108800" y="4269275"/>
              <a:ext cx="1024100" cy="1047500"/>
              <a:chOff x="1356975" y="1865675"/>
              <a:chExt cx="1024100" cy="1047500"/>
            </a:xfrm>
          </p:grpSpPr>
          <p:sp>
            <p:nvSpPr>
              <p:cNvPr id="4166" name="Google Shape;4166;p26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6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26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26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26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6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6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26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26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6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6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26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26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26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6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6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26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26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6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26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26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6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6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26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26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6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6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26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4" name="Google Shape;4194;p26"/>
            <p:cNvGrpSpPr/>
            <p:nvPr/>
          </p:nvGrpSpPr>
          <p:grpSpPr>
            <a:xfrm>
              <a:off x="8063250" y="4470825"/>
              <a:ext cx="983225" cy="756050"/>
              <a:chOff x="1378650" y="3186550"/>
              <a:chExt cx="983225" cy="756050"/>
            </a:xfrm>
          </p:grpSpPr>
          <p:sp>
            <p:nvSpPr>
              <p:cNvPr id="4195" name="Google Shape;4195;p26"/>
              <p:cNvSpPr/>
              <p:nvPr/>
            </p:nvSpPr>
            <p:spPr>
              <a:xfrm>
                <a:off x="1485400" y="3486850"/>
                <a:ext cx="8764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8230" extrusionOk="0">
                    <a:moveTo>
                      <a:pt x="30626" y="1"/>
                    </a:moveTo>
                    <a:cubicBezTo>
                      <a:pt x="30467" y="1"/>
                      <a:pt x="30309" y="4"/>
                      <a:pt x="30155" y="11"/>
                    </a:cubicBezTo>
                    <a:cubicBezTo>
                      <a:pt x="23384" y="244"/>
                      <a:pt x="15745" y="845"/>
                      <a:pt x="9140" y="6349"/>
                    </a:cubicBezTo>
                    <a:cubicBezTo>
                      <a:pt x="7239" y="7916"/>
                      <a:pt x="4871" y="8750"/>
                      <a:pt x="3036" y="10318"/>
                    </a:cubicBezTo>
                    <a:cubicBezTo>
                      <a:pt x="1201" y="11919"/>
                      <a:pt x="0" y="14755"/>
                      <a:pt x="1368" y="16723"/>
                    </a:cubicBezTo>
                    <a:cubicBezTo>
                      <a:pt x="2111" y="17781"/>
                      <a:pt x="3360" y="18229"/>
                      <a:pt x="4666" y="18229"/>
                    </a:cubicBezTo>
                    <a:cubicBezTo>
                      <a:pt x="5707" y="18229"/>
                      <a:pt x="6785" y="17945"/>
                      <a:pt x="7673" y="17457"/>
                    </a:cubicBezTo>
                    <a:cubicBezTo>
                      <a:pt x="9707" y="16322"/>
                      <a:pt x="11208" y="14488"/>
                      <a:pt x="13076" y="13120"/>
                    </a:cubicBezTo>
                    <a:cubicBezTo>
                      <a:pt x="13684" y="15949"/>
                      <a:pt x="16576" y="18002"/>
                      <a:pt x="19443" y="18002"/>
                    </a:cubicBezTo>
                    <a:cubicBezTo>
                      <a:pt x="20194" y="18002"/>
                      <a:pt x="20943" y="17861"/>
                      <a:pt x="21649" y="17557"/>
                    </a:cubicBezTo>
                    <a:cubicBezTo>
                      <a:pt x="25018" y="16156"/>
                      <a:pt x="26419" y="11386"/>
                      <a:pt x="24385" y="8317"/>
                    </a:cubicBezTo>
                    <a:lnTo>
                      <a:pt x="24385" y="8317"/>
                    </a:lnTo>
                    <a:cubicBezTo>
                      <a:pt x="24949" y="8420"/>
                      <a:pt x="25522" y="8470"/>
                      <a:pt x="26096" y="8470"/>
                    </a:cubicBezTo>
                    <a:cubicBezTo>
                      <a:pt x="28675" y="8470"/>
                      <a:pt x="31262" y="7455"/>
                      <a:pt x="33091" y="5681"/>
                    </a:cubicBezTo>
                    <a:cubicBezTo>
                      <a:pt x="34192" y="4647"/>
                      <a:pt x="35059" y="3046"/>
                      <a:pt x="34425" y="1679"/>
                    </a:cubicBezTo>
                    <a:cubicBezTo>
                      <a:pt x="33792" y="322"/>
                      <a:pt x="32123" y="1"/>
                      <a:pt x="306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26"/>
              <p:cNvSpPr/>
              <p:nvPr/>
            </p:nvSpPr>
            <p:spPr>
              <a:xfrm>
                <a:off x="1378650" y="3186550"/>
                <a:ext cx="883150" cy="68147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27259" extrusionOk="0">
                    <a:moveTo>
                      <a:pt x="24409" y="1"/>
                    </a:moveTo>
                    <a:cubicBezTo>
                      <a:pt x="23127" y="1"/>
                      <a:pt x="21699" y="127"/>
                      <a:pt x="20115" y="314"/>
                    </a:cubicBezTo>
                    <a:cubicBezTo>
                      <a:pt x="14144" y="1082"/>
                      <a:pt x="8373" y="3683"/>
                      <a:pt x="3970" y="7786"/>
                    </a:cubicBezTo>
                    <a:cubicBezTo>
                      <a:pt x="2202" y="9387"/>
                      <a:pt x="601" y="11356"/>
                      <a:pt x="301" y="13691"/>
                    </a:cubicBezTo>
                    <a:cubicBezTo>
                      <a:pt x="1" y="16059"/>
                      <a:pt x="1535" y="18761"/>
                      <a:pt x="3937" y="18961"/>
                    </a:cubicBezTo>
                    <a:cubicBezTo>
                      <a:pt x="2603" y="19195"/>
                      <a:pt x="2002" y="20996"/>
                      <a:pt x="2503" y="22263"/>
                    </a:cubicBezTo>
                    <a:cubicBezTo>
                      <a:pt x="3003" y="23498"/>
                      <a:pt x="4270" y="24332"/>
                      <a:pt x="5471" y="24965"/>
                    </a:cubicBezTo>
                    <a:cubicBezTo>
                      <a:pt x="8466" y="26482"/>
                      <a:pt x="11819" y="27259"/>
                      <a:pt x="15172" y="27259"/>
                    </a:cubicBezTo>
                    <a:cubicBezTo>
                      <a:pt x="17423" y="27259"/>
                      <a:pt x="19673" y="26909"/>
                      <a:pt x="21816" y="26200"/>
                    </a:cubicBezTo>
                    <a:cubicBezTo>
                      <a:pt x="27153" y="24465"/>
                      <a:pt x="31690" y="20495"/>
                      <a:pt x="34192" y="15492"/>
                    </a:cubicBezTo>
                    <a:cubicBezTo>
                      <a:pt x="34826" y="14291"/>
                      <a:pt x="35326" y="12857"/>
                      <a:pt x="34959" y="11522"/>
                    </a:cubicBezTo>
                    <a:cubicBezTo>
                      <a:pt x="34695" y="10465"/>
                      <a:pt x="33635" y="9596"/>
                      <a:pt x="32608" y="9596"/>
                    </a:cubicBezTo>
                    <a:cubicBezTo>
                      <a:pt x="32340" y="9596"/>
                      <a:pt x="32073" y="9656"/>
                      <a:pt x="31823" y="9788"/>
                    </a:cubicBezTo>
                    <a:cubicBezTo>
                      <a:pt x="32924" y="7086"/>
                      <a:pt x="32190" y="3683"/>
                      <a:pt x="30089" y="1682"/>
                    </a:cubicBezTo>
                    <a:cubicBezTo>
                      <a:pt x="28640" y="428"/>
                      <a:pt x="26771" y="1"/>
                      <a:pt x="24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26"/>
              <p:cNvSpPr/>
              <p:nvPr/>
            </p:nvSpPr>
            <p:spPr>
              <a:xfrm>
                <a:off x="1604650" y="3299725"/>
                <a:ext cx="4195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9048" extrusionOk="0">
                    <a:moveTo>
                      <a:pt x="12594" y="0"/>
                    </a:moveTo>
                    <a:cubicBezTo>
                      <a:pt x="8673" y="0"/>
                      <a:pt x="4750" y="1571"/>
                      <a:pt x="1935" y="4327"/>
                    </a:cubicBezTo>
                    <a:cubicBezTo>
                      <a:pt x="935" y="5327"/>
                      <a:pt x="1" y="6895"/>
                      <a:pt x="768" y="8096"/>
                    </a:cubicBezTo>
                    <a:cubicBezTo>
                      <a:pt x="1237" y="8834"/>
                      <a:pt x="2127" y="9047"/>
                      <a:pt x="3055" y="9047"/>
                    </a:cubicBezTo>
                    <a:cubicBezTo>
                      <a:pt x="3510" y="9047"/>
                      <a:pt x="3975" y="8996"/>
                      <a:pt x="4404" y="8930"/>
                    </a:cubicBezTo>
                    <a:cubicBezTo>
                      <a:pt x="8206" y="8296"/>
                      <a:pt x="12109" y="7362"/>
                      <a:pt x="15078" y="4927"/>
                    </a:cubicBezTo>
                    <a:cubicBezTo>
                      <a:pt x="15912" y="4260"/>
                      <a:pt x="16712" y="3326"/>
                      <a:pt x="16746" y="2259"/>
                    </a:cubicBezTo>
                    <a:cubicBezTo>
                      <a:pt x="16779" y="1158"/>
                      <a:pt x="15612" y="257"/>
                      <a:pt x="14211" y="90"/>
                    </a:cubicBezTo>
                    <a:cubicBezTo>
                      <a:pt x="13674" y="30"/>
                      <a:pt x="13134" y="0"/>
                      <a:pt x="12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26"/>
              <p:cNvSpPr/>
              <p:nvPr/>
            </p:nvSpPr>
            <p:spPr>
              <a:xfrm>
                <a:off x="1602975" y="3298050"/>
                <a:ext cx="42200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880" h="9098" extrusionOk="0">
                    <a:moveTo>
                      <a:pt x="12677" y="124"/>
                    </a:moveTo>
                    <a:cubicBezTo>
                      <a:pt x="13210" y="124"/>
                      <a:pt x="13711" y="124"/>
                      <a:pt x="14311" y="191"/>
                    </a:cubicBezTo>
                    <a:cubicBezTo>
                      <a:pt x="15679" y="358"/>
                      <a:pt x="16846" y="1325"/>
                      <a:pt x="16813" y="2326"/>
                    </a:cubicBezTo>
                    <a:cubicBezTo>
                      <a:pt x="16813" y="3193"/>
                      <a:pt x="16246" y="4060"/>
                      <a:pt x="15178" y="4927"/>
                    </a:cubicBezTo>
                    <a:cubicBezTo>
                      <a:pt x="12176" y="7396"/>
                      <a:pt x="8307" y="8330"/>
                      <a:pt x="4504" y="8964"/>
                    </a:cubicBezTo>
                    <a:cubicBezTo>
                      <a:pt x="4022" y="9033"/>
                      <a:pt x="3587" y="9068"/>
                      <a:pt x="3198" y="9068"/>
                    </a:cubicBezTo>
                    <a:cubicBezTo>
                      <a:pt x="2076" y="9068"/>
                      <a:pt x="1331" y="8773"/>
                      <a:pt x="935" y="8130"/>
                    </a:cubicBezTo>
                    <a:cubicBezTo>
                      <a:pt x="201" y="6962"/>
                      <a:pt x="1102" y="5361"/>
                      <a:pt x="2102" y="4394"/>
                    </a:cubicBezTo>
                    <a:cubicBezTo>
                      <a:pt x="4871" y="1658"/>
                      <a:pt x="8774" y="124"/>
                      <a:pt x="12677" y="124"/>
                    </a:cubicBezTo>
                    <a:close/>
                    <a:moveTo>
                      <a:pt x="12643" y="0"/>
                    </a:moveTo>
                    <a:cubicBezTo>
                      <a:pt x="8682" y="0"/>
                      <a:pt x="4784" y="1575"/>
                      <a:pt x="1969" y="4360"/>
                    </a:cubicBezTo>
                    <a:cubicBezTo>
                      <a:pt x="935" y="5361"/>
                      <a:pt x="1" y="6962"/>
                      <a:pt x="801" y="8163"/>
                    </a:cubicBezTo>
                    <a:cubicBezTo>
                      <a:pt x="1268" y="8764"/>
                      <a:pt x="2002" y="9097"/>
                      <a:pt x="3136" y="9097"/>
                    </a:cubicBezTo>
                    <a:cubicBezTo>
                      <a:pt x="3537" y="9097"/>
                      <a:pt x="4004" y="9064"/>
                      <a:pt x="4471" y="9030"/>
                    </a:cubicBezTo>
                    <a:cubicBezTo>
                      <a:pt x="8273" y="8397"/>
                      <a:pt x="12176" y="7496"/>
                      <a:pt x="15178" y="5028"/>
                    </a:cubicBezTo>
                    <a:cubicBezTo>
                      <a:pt x="16246" y="4094"/>
                      <a:pt x="16846" y="3226"/>
                      <a:pt x="16846" y="2326"/>
                    </a:cubicBezTo>
                    <a:cubicBezTo>
                      <a:pt x="16880" y="1225"/>
                      <a:pt x="15712" y="257"/>
                      <a:pt x="14278" y="91"/>
                    </a:cubicBezTo>
                    <a:cubicBezTo>
                      <a:pt x="13733" y="30"/>
                      <a:pt x="13187" y="0"/>
                      <a:pt x="12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6"/>
              <p:cNvSpPr/>
              <p:nvPr/>
            </p:nvSpPr>
            <p:spPr>
              <a:xfrm>
                <a:off x="1506250" y="3432900"/>
                <a:ext cx="572925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9828" extrusionOk="0">
                    <a:moveTo>
                      <a:pt x="22917" y="0"/>
                    </a:moveTo>
                    <a:cubicBezTo>
                      <a:pt x="18980" y="4310"/>
                      <a:pt x="13163" y="6838"/>
                      <a:pt x="7320" y="6838"/>
                    </a:cubicBezTo>
                    <a:cubicBezTo>
                      <a:pt x="6379" y="6838"/>
                      <a:pt x="5438" y="6773"/>
                      <a:pt x="4504" y="6639"/>
                    </a:cubicBezTo>
                    <a:cubicBezTo>
                      <a:pt x="3736" y="6505"/>
                      <a:pt x="3003" y="6372"/>
                      <a:pt x="2369" y="5971"/>
                    </a:cubicBezTo>
                    <a:cubicBezTo>
                      <a:pt x="1735" y="5538"/>
                      <a:pt x="1268" y="4804"/>
                      <a:pt x="1401" y="4037"/>
                    </a:cubicBezTo>
                    <a:lnTo>
                      <a:pt x="1401" y="4037"/>
                    </a:lnTo>
                    <a:cubicBezTo>
                      <a:pt x="0" y="4604"/>
                      <a:pt x="0" y="6939"/>
                      <a:pt x="934" y="8040"/>
                    </a:cubicBezTo>
                    <a:cubicBezTo>
                      <a:pt x="1902" y="9174"/>
                      <a:pt x="3503" y="9574"/>
                      <a:pt x="5004" y="9707"/>
                    </a:cubicBezTo>
                    <a:cubicBezTo>
                      <a:pt x="5735" y="9787"/>
                      <a:pt x="6469" y="9827"/>
                      <a:pt x="7202" y="9827"/>
                    </a:cubicBezTo>
                    <a:cubicBezTo>
                      <a:pt x="10145" y="9827"/>
                      <a:pt x="13068" y="9181"/>
                      <a:pt x="15712" y="7873"/>
                    </a:cubicBezTo>
                    <a:cubicBezTo>
                      <a:pt x="19014" y="6272"/>
                      <a:pt x="21482" y="3403"/>
                      <a:pt x="22917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6"/>
              <p:cNvSpPr/>
              <p:nvPr/>
            </p:nvSpPr>
            <p:spPr>
              <a:xfrm>
                <a:off x="1523750" y="3328500"/>
                <a:ext cx="1818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745" extrusionOk="0">
                    <a:moveTo>
                      <a:pt x="6188" y="0"/>
                    </a:moveTo>
                    <a:cubicBezTo>
                      <a:pt x="4640" y="0"/>
                      <a:pt x="2894" y="583"/>
                      <a:pt x="1902" y="1575"/>
                    </a:cubicBezTo>
                    <a:cubicBezTo>
                      <a:pt x="635" y="2775"/>
                      <a:pt x="1" y="5010"/>
                      <a:pt x="368" y="6745"/>
                    </a:cubicBezTo>
                    <a:cubicBezTo>
                      <a:pt x="1135" y="3443"/>
                      <a:pt x="3937" y="741"/>
                      <a:pt x="7273" y="107"/>
                    </a:cubicBezTo>
                    <a:cubicBezTo>
                      <a:pt x="6932" y="35"/>
                      <a:pt x="6566" y="0"/>
                      <a:pt x="6188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26"/>
              <p:cNvSpPr/>
              <p:nvPr/>
            </p:nvSpPr>
            <p:spPr>
              <a:xfrm>
                <a:off x="1848150" y="3218975"/>
                <a:ext cx="2602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5889" extrusionOk="0">
                    <a:moveTo>
                      <a:pt x="5503" y="0"/>
                    </a:moveTo>
                    <a:cubicBezTo>
                      <a:pt x="5224" y="0"/>
                      <a:pt x="4946" y="18"/>
                      <a:pt x="4671" y="51"/>
                    </a:cubicBezTo>
                    <a:cubicBezTo>
                      <a:pt x="3003" y="285"/>
                      <a:pt x="1435" y="1219"/>
                      <a:pt x="1" y="1986"/>
                    </a:cubicBezTo>
                    <a:cubicBezTo>
                      <a:pt x="1302" y="1686"/>
                      <a:pt x="2536" y="1386"/>
                      <a:pt x="3870" y="1386"/>
                    </a:cubicBezTo>
                    <a:cubicBezTo>
                      <a:pt x="5171" y="1386"/>
                      <a:pt x="6539" y="1686"/>
                      <a:pt x="7573" y="2486"/>
                    </a:cubicBezTo>
                    <a:cubicBezTo>
                      <a:pt x="8640" y="3287"/>
                      <a:pt x="9307" y="4621"/>
                      <a:pt x="9074" y="5889"/>
                    </a:cubicBezTo>
                    <a:cubicBezTo>
                      <a:pt x="10408" y="4888"/>
                      <a:pt x="10241" y="2687"/>
                      <a:pt x="9174" y="1486"/>
                    </a:cubicBezTo>
                    <a:cubicBezTo>
                      <a:pt x="8258" y="431"/>
                      <a:pt x="6881" y="0"/>
                      <a:pt x="5503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26"/>
              <p:cNvSpPr/>
              <p:nvPr/>
            </p:nvSpPr>
            <p:spPr>
              <a:xfrm>
                <a:off x="1732250" y="3491275"/>
                <a:ext cx="40365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1109" extrusionOk="0">
                    <a:moveTo>
                      <a:pt x="16145" y="0"/>
                    </a:moveTo>
                    <a:lnTo>
                      <a:pt x="16145" y="0"/>
                    </a:lnTo>
                    <a:cubicBezTo>
                      <a:pt x="14844" y="3169"/>
                      <a:pt x="12609" y="5905"/>
                      <a:pt x="9707" y="7739"/>
                    </a:cubicBezTo>
                    <a:cubicBezTo>
                      <a:pt x="7095" y="9349"/>
                      <a:pt x="3984" y="10268"/>
                      <a:pt x="905" y="10268"/>
                    </a:cubicBezTo>
                    <a:cubicBezTo>
                      <a:pt x="603" y="10268"/>
                      <a:pt x="301" y="10259"/>
                      <a:pt x="0" y="10241"/>
                    </a:cubicBezTo>
                    <a:lnTo>
                      <a:pt x="0" y="10241"/>
                    </a:lnTo>
                    <a:cubicBezTo>
                      <a:pt x="1514" y="10812"/>
                      <a:pt x="3138" y="11109"/>
                      <a:pt x="4759" y="11109"/>
                    </a:cubicBezTo>
                    <a:cubicBezTo>
                      <a:pt x="6925" y="11109"/>
                      <a:pt x="9086" y="10580"/>
                      <a:pt x="10975" y="9474"/>
                    </a:cubicBezTo>
                    <a:cubicBezTo>
                      <a:pt x="14210" y="7573"/>
                      <a:pt x="15545" y="3770"/>
                      <a:pt x="16145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3" name="Google Shape;4203;p26"/>
            <p:cNvGrpSpPr/>
            <p:nvPr/>
          </p:nvGrpSpPr>
          <p:grpSpPr>
            <a:xfrm>
              <a:off x="7825225" y="4150100"/>
              <a:ext cx="555650" cy="488825"/>
              <a:chOff x="4897100" y="6562875"/>
              <a:chExt cx="555650" cy="488825"/>
            </a:xfrm>
          </p:grpSpPr>
          <p:sp>
            <p:nvSpPr>
              <p:cNvPr id="4204" name="Google Shape;4204;p26"/>
              <p:cNvSpPr/>
              <p:nvPr/>
            </p:nvSpPr>
            <p:spPr>
              <a:xfrm>
                <a:off x="5192425" y="6671725"/>
                <a:ext cx="18205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6098" extrusionOk="0">
                    <a:moveTo>
                      <a:pt x="2294" y="1"/>
                    </a:moveTo>
                    <a:cubicBezTo>
                      <a:pt x="834" y="1"/>
                      <a:pt x="20" y="1102"/>
                      <a:pt x="1" y="2270"/>
                    </a:cubicBezTo>
                    <a:cubicBezTo>
                      <a:pt x="1" y="3903"/>
                      <a:pt x="1419" y="6098"/>
                      <a:pt x="1419" y="6098"/>
                    </a:cubicBezTo>
                    <a:lnTo>
                      <a:pt x="3828" y="5884"/>
                    </a:lnTo>
                    <a:cubicBezTo>
                      <a:pt x="3828" y="5884"/>
                      <a:pt x="7281" y="2243"/>
                      <a:pt x="4471" y="664"/>
                    </a:cubicBezTo>
                    <a:cubicBezTo>
                      <a:pt x="3638" y="196"/>
                      <a:pt x="2909" y="1"/>
                      <a:pt x="2294" y="1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26"/>
              <p:cNvSpPr/>
              <p:nvPr/>
            </p:nvSpPr>
            <p:spPr>
              <a:xfrm>
                <a:off x="5276750" y="6696475"/>
                <a:ext cx="1760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52" extrusionOk="0">
                    <a:moveTo>
                      <a:pt x="2767" y="0"/>
                    </a:moveTo>
                    <a:cubicBezTo>
                      <a:pt x="2000" y="0"/>
                      <a:pt x="1313" y="417"/>
                      <a:pt x="910" y="1039"/>
                    </a:cubicBezTo>
                    <a:cubicBezTo>
                      <a:pt x="0" y="2404"/>
                      <a:pt x="0" y="5054"/>
                      <a:pt x="0" y="5054"/>
                    </a:cubicBezTo>
                    <a:lnTo>
                      <a:pt x="2142" y="6152"/>
                    </a:lnTo>
                    <a:cubicBezTo>
                      <a:pt x="2142" y="6152"/>
                      <a:pt x="7040" y="5001"/>
                      <a:pt x="5514" y="2137"/>
                    </a:cubicBezTo>
                    <a:cubicBezTo>
                      <a:pt x="4713" y="593"/>
                      <a:pt x="3683" y="0"/>
                      <a:pt x="276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6"/>
              <p:cNvSpPr/>
              <p:nvPr/>
            </p:nvSpPr>
            <p:spPr>
              <a:xfrm>
                <a:off x="5054625" y="6775925"/>
                <a:ext cx="3718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11031" extrusionOk="0">
                    <a:moveTo>
                      <a:pt x="5540" y="0"/>
                    </a:moveTo>
                    <a:cubicBezTo>
                      <a:pt x="2653" y="0"/>
                      <a:pt x="1" y="4222"/>
                      <a:pt x="5914" y="8808"/>
                    </a:cubicBezTo>
                    <a:cubicBezTo>
                      <a:pt x="7982" y="10416"/>
                      <a:pt x="9634" y="11031"/>
                      <a:pt x="10921" y="11031"/>
                    </a:cubicBezTo>
                    <a:cubicBezTo>
                      <a:pt x="13833" y="11031"/>
                      <a:pt x="14873" y="7883"/>
                      <a:pt x="14613" y="5971"/>
                    </a:cubicBezTo>
                    <a:cubicBezTo>
                      <a:pt x="14105" y="2251"/>
                      <a:pt x="6824" y="297"/>
                      <a:pt x="6824" y="297"/>
                    </a:cubicBezTo>
                    <a:cubicBezTo>
                      <a:pt x="6410" y="95"/>
                      <a:pt x="5972" y="0"/>
                      <a:pt x="5540" y="0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6"/>
              <p:cNvSpPr/>
              <p:nvPr/>
            </p:nvSpPr>
            <p:spPr>
              <a:xfrm>
                <a:off x="5142250" y="6790025"/>
                <a:ext cx="2041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9021" extrusionOk="0">
                    <a:moveTo>
                      <a:pt x="8058" y="2883"/>
                    </a:moveTo>
                    <a:cubicBezTo>
                      <a:pt x="8058" y="2886"/>
                      <a:pt x="8057" y="2889"/>
                      <a:pt x="8057" y="2891"/>
                    </a:cubicBezTo>
                    <a:cubicBezTo>
                      <a:pt x="8058" y="2888"/>
                      <a:pt x="8058" y="2885"/>
                      <a:pt x="8058" y="2883"/>
                    </a:cubicBezTo>
                    <a:close/>
                    <a:moveTo>
                      <a:pt x="4256" y="1"/>
                    </a:moveTo>
                    <a:cubicBezTo>
                      <a:pt x="3373" y="2142"/>
                      <a:pt x="1580" y="4123"/>
                      <a:pt x="0" y="5755"/>
                    </a:cubicBezTo>
                    <a:cubicBezTo>
                      <a:pt x="562" y="6558"/>
                      <a:pt x="1365" y="7415"/>
                      <a:pt x="2436" y="8244"/>
                    </a:cubicBezTo>
                    <a:cubicBezTo>
                      <a:pt x="2784" y="8539"/>
                      <a:pt x="3132" y="8780"/>
                      <a:pt x="3480" y="9021"/>
                    </a:cubicBezTo>
                    <a:cubicBezTo>
                      <a:pt x="4443" y="8137"/>
                      <a:pt x="5354" y="7227"/>
                      <a:pt x="6156" y="6237"/>
                    </a:cubicBezTo>
                    <a:cubicBezTo>
                      <a:pt x="6745" y="5461"/>
                      <a:pt x="7388" y="4604"/>
                      <a:pt x="7789" y="3694"/>
                    </a:cubicBezTo>
                    <a:cubicBezTo>
                      <a:pt x="7789" y="3644"/>
                      <a:pt x="8044" y="2877"/>
                      <a:pt x="8058" y="2877"/>
                    </a:cubicBezTo>
                    <a:lnTo>
                      <a:pt x="8058" y="2877"/>
                    </a:lnTo>
                    <a:cubicBezTo>
                      <a:pt x="8059" y="2877"/>
                      <a:pt x="8059" y="2879"/>
                      <a:pt x="8058" y="2883"/>
                    </a:cubicBezTo>
                    <a:lnTo>
                      <a:pt x="8058" y="2883"/>
                    </a:lnTo>
                    <a:cubicBezTo>
                      <a:pt x="8164" y="2276"/>
                      <a:pt x="8136" y="2273"/>
                      <a:pt x="7950" y="1714"/>
                    </a:cubicBezTo>
                    <a:cubicBezTo>
                      <a:pt x="7923" y="1687"/>
                      <a:pt x="7923" y="1687"/>
                      <a:pt x="7923" y="1633"/>
                    </a:cubicBezTo>
                    <a:cubicBezTo>
                      <a:pt x="6585" y="884"/>
                      <a:pt x="5139" y="295"/>
                      <a:pt x="4256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26"/>
              <p:cNvSpPr/>
              <p:nvPr/>
            </p:nvSpPr>
            <p:spPr>
              <a:xfrm>
                <a:off x="5338975" y="6938750"/>
                <a:ext cx="368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4" extrusionOk="0">
                    <a:moveTo>
                      <a:pt x="735" y="0"/>
                    </a:moveTo>
                    <a:cubicBezTo>
                      <a:pt x="633" y="0"/>
                      <a:pt x="528" y="24"/>
                      <a:pt x="429" y="74"/>
                    </a:cubicBezTo>
                    <a:cubicBezTo>
                      <a:pt x="134" y="261"/>
                      <a:pt x="1" y="609"/>
                      <a:pt x="161" y="957"/>
                    </a:cubicBezTo>
                    <a:cubicBezTo>
                      <a:pt x="275" y="1166"/>
                      <a:pt x="496" y="1293"/>
                      <a:pt x="729" y="1293"/>
                    </a:cubicBezTo>
                    <a:cubicBezTo>
                      <a:pt x="825" y="1293"/>
                      <a:pt x="924" y="1272"/>
                      <a:pt x="1018" y="1225"/>
                    </a:cubicBezTo>
                    <a:cubicBezTo>
                      <a:pt x="1339" y="1037"/>
                      <a:pt x="1473" y="689"/>
                      <a:pt x="1285" y="342"/>
                    </a:cubicBezTo>
                    <a:cubicBezTo>
                      <a:pt x="1174" y="120"/>
                      <a:pt x="961" y="0"/>
                      <a:pt x="7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26"/>
              <p:cNvSpPr/>
              <p:nvPr/>
            </p:nvSpPr>
            <p:spPr>
              <a:xfrm>
                <a:off x="4987675" y="6562875"/>
                <a:ext cx="1191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3841" extrusionOk="0">
                    <a:moveTo>
                      <a:pt x="1535" y="0"/>
                    </a:moveTo>
                    <a:cubicBezTo>
                      <a:pt x="709" y="0"/>
                      <a:pt x="187" y="598"/>
                      <a:pt x="134" y="1298"/>
                    </a:cubicBezTo>
                    <a:cubicBezTo>
                      <a:pt x="1" y="2342"/>
                      <a:pt x="804" y="3841"/>
                      <a:pt x="804" y="3841"/>
                    </a:cubicBezTo>
                    <a:lnTo>
                      <a:pt x="2329" y="3841"/>
                    </a:lnTo>
                    <a:cubicBezTo>
                      <a:pt x="2329" y="3841"/>
                      <a:pt x="4765" y="1726"/>
                      <a:pt x="3079" y="575"/>
                    </a:cubicBezTo>
                    <a:cubicBezTo>
                      <a:pt x="2495" y="168"/>
                      <a:pt x="1973" y="0"/>
                      <a:pt x="1535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6"/>
              <p:cNvSpPr/>
              <p:nvPr/>
            </p:nvSpPr>
            <p:spPr>
              <a:xfrm>
                <a:off x="5039200" y="6584050"/>
                <a:ext cx="1111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904" extrusionOk="0">
                    <a:moveTo>
                      <a:pt x="1956" y="0"/>
                    </a:moveTo>
                    <a:cubicBezTo>
                      <a:pt x="1516" y="0"/>
                      <a:pt x="1107" y="215"/>
                      <a:pt x="830" y="558"/>
                    </a:cubicBezTo>
                    <a:cubicBezTo>
                      <a:pt x="161" y="1361"/>
                      <a:pt x="0" y="3074"/>
                      <a:pt x="0" y="3074"/>
                    </a:cubicBezTo>
                    <a:lnTo>
                      <a:pt x="1258" y="3904"/>
                    </a:lnTo>
                    <a:cubicBezTo>
                      <a:pt x="1258" y="3904"/>
                      <a:pt x="4444" y="3475"/>
                      <a:pt x="3721" y="1548"/>
                    </a:cubicBezTo>
                    <a:cubicBezTo>
                      <a:pt x="3265" y="433"/>
                      <a:pt x="2580" y="0"/>
                      <a:pt x="195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26"/>
              <p:cNvSpPr/>
              <p:nvPr/>
            </p:nvSpPr>
            <p:spPr>
              <a:xfrm>
                <a:off x="4897100" y="6625000"/>
                <a:ext cx="227100" cy="184725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7389" extrusionOk="0">
                    <a:moveTo>
                      <a:pt x="3454" y="1"/>
                    </a:moveTo>
                    <a:cubicBezTo>
                      <a:pt x="1675" y="1"/>
                      <a:pt x="0" y="2471"/>
                      <a:pt x="3302" y="5638"/>
                    </a:cubicBezTo>
                    <a:cubicBezTo>
                      <a:pt x="4643" y="6915"/>
                      <a:pt x="5741" y="7389"/>
                      <a:pt x="6604" y="7389"/>
                    </a:cubicBezTo>
                    <a:cubicBezTo>
                      <a:pt x="8293" y="7389"/>
                      <a:pt x="9083" y="5576"/>
                      <a:pt x="9030" y="4407"/>
                    </a:cubicBezTo>
                    <a:cubicBezTo>
                      <a:pt x="8950" y="1998"/>
                      <a:pt x="4453" y="285"/>
                      <a:pt x="4453" y="285"/>
                    </a:cubicBezTo>
                    <a:cubicBezTo>
                      <a:pt x="4139" y="91"/>
                      <a:pt x="3795" y="1"/>
                      <a:pt x="3454" y="1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26"/>
              <p:cNvSpPr/>
              <p:nvPr/>
            </p:nvSpPr>
            <p:spPr>
              <a:xfrm>
                <a:off x="4944850" y="6638125"/>
                <a:ext cx="13652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649" extrusionOk="0">
                    <a:moveTo>
                      <a:pt x="5355" y="2056"/>
                    </a:moveTo>
                    <a:lnTo>
                      <a:pt x="5355" y="2056"/>
                    </a:lnTo>
                    <a:cubicBezTo>
                      <a:pt x="5355" y="2058"/>
                      <a:pt x="5354" y="2060"/>
                      <a:pt x="5354" y="2062"/>
                    </a:cubicBezTo>
                    <a:cubicBezTo>
                      <a:pt x="5354" y="2059"/>
                      <a:pt x="5355" y="2057"/>
                      <a:pt x="5355" y="2056"/>
                    </a:cubicBezTo>
                    <a:close/>
                    <a:moveTo>
                      <a:pt x="3105" y="1"/>
                    </a:moveTo>
                    <a:cubicBezTo>
                      <a:pt x="2409" y="1312"/>
                      <a:pt x="1098" y="2436"/>
                      <a:pt x="1" y="3373"/>
                    </a:cubicBezTo>
                    <a:cubicBezTo>
                      <a:pt x="295" y="3909"/>
                      <a:pt x="777" y="4524"/>
                      <a:pt x="1392" y="5113"/>
                    </a:cubicBezTo>
                    <a:cubicBezTo>
                      <a:pt x="1633" y="5327"/>
                      <a:pt x="1821" y="5488"/>
                      <a:pt x="2035" y="5648"/>
                    </a:cubicBezTo>
                    <a:cubicBezTo>
                      <a:pt x="2677" y="5193"/>
                      <a:pt x="3346" y="4658"/>
                      <a:pt x="3908" y="4069"/>
                    </a:cubicBezTo>
                    <a:cubicBezTo>
                      <a:pt x="4337" y="3641"/>
                      <a:pt x="4818" y="3132"/>
                      <a:pt x="5113" y="2570"/>
                    </a:cubicBezTo>
                    <a:cubicBezTo>
                      <a:pt x="5138" y="2545"/>
                      <a:pt x="5349" y="2054"/>
                      <a:pt x="5356" y="2054"/>
                    </a:cubicBezTo>
                    <a:lnTo>
                      <a:pt x="5356" y="2054"/>
                    </a:lnTo>
                    <a:cubicBezTo>
                      <a:pt x="5356" y="2054"/>
                      <a:pt x="5356" y="2055"/>
                      <a:pt x="5355" y="2056"/>
                    </a:cubicBezTo>
                    <a:lnTo>
                      <a:pt x="5355" y="2056"/>
                    </a:lnTo>
                    <a:cubicBezTo>
                      <a:pt x="5460" y="1714"/>
                      <a:pt x="5407" y="1712"/>
                      <a:pt x="5354" y="1339"/>
                    </a:cubicBezTo>
                    <a:lnTo>
                      <a:pt x="5354" y="1312"/>
                    </a:lnTo>
                    <a:cubicBezTo>
                      <a:pt x="4551" y="697"/>
                      <a:pt x="3641" y="268"/>
                      <a:pt x="3105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6"/>
              <p:cNvSpPr/>
              <p:nvPr/>
            </p:nvSpPr>
            <p:spPr>
              <a:xfrm>
                <a:off x="5069300" y="6740125"/>
                <a:ext cx="227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0" extrusionOk="0">
                    <a:moveTo>
                      <a:pt x="485" y="1"/>
                    </a:moveTo>
                    <a:cubicBezTo>
                      <a:pt x="424" y="1"/>
                      <a:pt x="360" y="14"/>
                      <a:pt x="295" y="43"/>
                    </a:cubicBezTo>
                    <a:cubicBezTo>
                      <a:pt x="108" y="123"/>
                      <a:pt x="1" y="364"/>
                      <a:pt x="54" y="578"/>
                    </a:cubicBezTo>
                    <a:cubicBezTo>
                      <a:pt x="137" y="722"/>
                      <a:pt x="299" y="819"/>
                      <a:pt x="467" y="819"/>
                    </a:cubicBezTo>
                    <a:cubicBezTo>
                      <a:pt x="517" y="819"/>
                      <a:pt x="567" y="811"/>
                      <a:pt x="617" y="792"/>
                    </a:cubicBezTo>
                    <a:cubicBezTo>
                      <a:pt x="804" y="712"/>
                      <a:pt x="911" y="471"/>
                      <a:pt x="831" y="257"/>
                    </a:cubicBezTo>
                    <a:cubicBezTo>
                      <a:pt x="791" y="100"/>
                      <a:pt x="652" y="1"/>
                      <a:pt x="4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4" name="Google Shape;4214;p26"/>
            <p:cNvGrpSpPr/>
            <p:nvPr/>
          </p:nvGrpSpPr>
          <p:grpSpPr>
            <a:xfrm>
              <a:off x="6355197" y="308188"/>
              <a:ext cx="1337578" cy="606537"/>
              <a:chOff x="6355197" y="308188"/>
              <a:chExt cx="1337578" cy="606537"/>
            </a:xfrm>
          </p:grpSpPr>
          <p:grpSp>
            <p:nvGrpSpPr>
              <p:cNvPr id="4215" name="Google Shape;4215;p26"/>
              <p:cNvGrpSpPr/>
              <p:nvPr/>
            </p:nvGrpSpPr>
            <p:grpSpPr>
              <a:xfrm>
                <a:off x="6355197" y="308188"/>
                <a:ext cx="387858" cy="371597"/>
                <a:chOff x="5680900" y="7125375"/>
                <a:chExt cx="636250" cy="609575"/>
              </a:xfrm>
            </p:grpSpPr>
            <p:sp>
              <p:nvSpPr>
                <p:cNvPr id="4216" name="Google Shape;4216;p26"/>
                <p:cNvSpPr/>
                <p:nvPr/>
              </p:nvSpPr>
              <p:spPr>
                <a:xfrm>
                  <a:off x="5800850" y="7286125"/>
                  <a:ext cx="111500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0" h="1837" extrusionOk="0">
                      <a:moveTo>
                        <a:pt x="782" y="0"/>
                      </a:moveTo>
                      <a:cubicBezTo>
                        <a:pt x="589" y="0"/>
                        <a:pt x="497" y="55"/>
                        <a:pt x="422" y="97"/>
                      </a:cubicBezTo>
                      <a:cubicBezTo>
                        <a:pt x="235" y="201"/>
                        <a:pt x="0" y="546"/>
                        <a:pt x="303" y="546"/>
                      </a:cubicBezTo>
                      <a:cubicBezTo>
                        <a:pt x="391" y="546"/>
                        <a:pt x="524" y="517"/>
                        <a:pt x="716" y="445"/>
                      </a:cubicBezTo>
                      <a:cubicBezTo>
                        <a:pt x="789" y="417"/>
                        <a:pt x="877" y="404"/>
                        <a:pt x="977" y="404"/>
                      </a:cubicBezTo>
                      <a:cubicBezTo>
                        <a:pt x="1833" y="404"/>
                        <a:pt x="3570" y="1343"/>
                        <a:pt x="4169" y="1703"/>
                      </a:cubicBezTo>
                      <a:cubicBezTo>
                        <a:pt x="4330" y="1783"/>
                        <a:pt x="4410" y="1837"/>
                        <a:pt x="4410" y="1837"/>
                      </a:cubicBezTo>
                      <a:cubicBezTo>
                        <a:pt x="4410" y="1837"/>
                        <a:pt x="4460" y="1514"/>
                        <a:pt x="4440" y="1514"/>
                      </a:cubicBezTo>
                      <a:cubicBezTo>
                        <a:pt x="4439" y="1514"/>
                        <a:pt x="4438" y="1515"/>
                        <a:pt x="4437" y="1516"/>
                      </a:cubicBezTo>
                      <a:cubicBezTo>
                        <a:pt x="2120" y="265"/>
                        <a:pt x="1205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7" name="Google Shape;4217;p26"/>
                <p:cNvSpPr/>
                <p:nvPr/>
              </p:nvSpPr>
              <p:spPr>
                <a:xfrm>
                  <a:off x="5879650" y="7210900"/>
                  <a:ext cx="44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4391" extrusionOk="0">
                      <a:moveTo>
                        <a:pt x="842" y="1"/>
                      </a:moveTo>
                      <a:cubicBezTo>
                        <a:pt x="734" y="1"/>
                        <a:pt x="560" y="125"/>
                        <a:pt x="482" y="242"/>
                      </a:cubicBezTo>
                      <a:cubicBezTo>
                        <a:pt x="321" y="456"/>
                        <a:pt x="0" y="831"/>
                        <a:pt x="1445" y="4391"/>
                      </a:cubicBezTo>
                      <a:lnTo>
                        <a:pt x="1793" y="4391"/>
                      </a:lnTo>
                      <a:cubicBezTo>
                        <a:pt x="1793" y="4391"/>
                        <a:pt x="1740" y="4284"/>
                        <a:pt x="1686" y="4150"/>
                      </a:cubicBezTo>
                      <a:cubicBezTo>
                        <a:pt x="1338" y="3454"/>
                        <a:pt x="402" y="1259"/>
                        <a:pt x="776" y="563"/>
                      </a:cubicBezTo>
                      <a:cubicBezTo>
                        <a:pt x="996" y="138"/>
                        <a:pt x="955" y="1"/>
                        <a:pt x="842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8" name="Google Shape;4218;p26"/>
                <p:cNvSpPr/>
                <p:nvPr/>
              </p:nvSpPr>
              <p:spPr>
                <a:xfrm>
                  <a:off x="5680900" y="7344200"/>
                  <a:ext cx="464200" cy="3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8" h="15630" extrusionOk="0">
                      <a:moveTo>
                        <a:pt x="8340" y="1"/>
                      </a:moveTo>
                      <a:cubicBezTo>
                        <a:pt x="7620" y="1"/>
                        <a:pt x="6901" y="97"/>
                        <a:pt x="6210" y="290"/>
                      </a:cubicBezTo>
                      <a:cubicBezTo>
                        <a:pt x="3748" y="986"/>
                        <a:pt x="1" y="2565"/>
                        <a:pt x="1205" y="5777"/>
                      </a:cubicBezTo>
                      <a:cubicBezTo>
                        <a:pt x="2532" y="9275"/>
                        <a:pt x="5339" y="10553"/>
                        <a:pt x="7561" y="10553"/>
                      </a:cubicBezTo>
                      <a:cubicBezTo>
                        <a:pt x="8297" y="10553"/>
                        <a:pt x="8970" y="10413"/>
                        <a:pt x="9503" y="10166"/>
                      </a:cubicBezTo>
                      <a:cubicBezTo>
                        <a:pt x="11632" y="9155"/>
                        <a:pt x="11988" y="6739"/>
                        <a:pt x="11992" y="6714"/>
                      </a:cubicBezTo>
                      <a:lnTo>
                        <a:pt x="11992" y="6714"/>
                      </a:lnTo>
                      <a:cubicBezTo>
                        <a:pt x="11985" y="6762"/>
                        <a:pt x="10745" y="15413"/>
                        <a:pt x="14642" y="15627"/>
                      </a:cubicBezTo>
                      <a:cubicBezTo>
                        <a:pt x="14693" y="15629"/>
                        <a:pt x="14743" y="15630"/>
                        <a:pt x="14793" y="15630"/>
                      </a:cubicBezTo>
                      <a:cubicBezTo>
                        <a:pt x="18567" y="15630"/>
                        <a:pt x="18228" y="9685"/>
                        <a:pt x="18228" y="9685"/>
                      </a:cubicBezTo>
                      <a:lnTo>
                        <a:pt x="9770" y="129"/>
                      </a:lnTo>
                      <a:cubicBezTo>
                        <a:pt x="9299" y="44"/>
                        <a:pt x="8819" y="1"/>
                        <a:pt x="8340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9" name="Google Shape;4219;p26"/>
                <p:cNvSpPr/>
                <p:nvPr/>
              </p:nvSpPr>
              <p:spPr>
                <a:xfrm>
                  <a:off x="5998750" y="7603650"/>
                  <a:ext cx="102400" cy="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3784" extrusionOk="0">
                      <a:moveTo>
                        <a:pt x="2216" y="0"/>
                      </a:moveTo>
                      <a:cubicBezTo>
                        <a:pt x="1799" y="0"/>
                        <a:pt x="1335" y="186"/>
                        <a:pt x="857" y="699"/>
                      </a:cubicBezTo>
                      <a:cubicBezTo>
                        <a:pt x="1" y="1604"/>
                        <a:pt x="911" y="3784"/>
                        <a:pt x="1994" y="3784"/>
                      </a:cubicBezTo>
                      <a:cubicBezTo>
                        <a:pt x="2095" y="3784"/>
                        <a:pt x="2199" y="3764"/>
                        <a:pt x="2302" y="3723"/>
                      </a:cubicBezTo>
                      <a:cubicBezTo>
                        <a:pt x="3507" y="3268"/>
                        <a:pt x="4096" y="1555"/>
                        <a:pt x="3908" y="1127"/>
                      </a:cubicBezTo>
                      <a:cubicBezTo>
                        <a:pt x="3746" y="801"/>
                        <a:pt x="3083" y="0"/>
                        <a:pt x="2216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0" name="Google Shape;4220;p26"/>
                <p:cNvSpPr/>
                <p:nvPr/>
              </p:nvSpPr>
              <p:spPr>
                <a:xfrm>
                  <a:off x="5757100" y="7403425"/>
                  <a:ext cx="192150" cy="1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5385" extrusionOk="0">
                      <a:moveTo>
                        <a:pt x="3620" y="0"/>
                      </a:moveTo>
                      <a:cubicBezTo>
                        <a:pt x="1928" y="0"/>
                        <a:pt x="0" y="990"/>
                        <a:pt x="272" y="2311"/>
                      </a:cubicBezTo>
                      <a:cubicBezTo>
                        <a:pt x="645" y="4102"/>
                        <a:pt x="2891" y="5384"/>
                        <a:pt x="3851" y="5384"/>
                      </a:cubicBezTo>
                      <a:cubicBezTo>
                        <a:pt x="3924" y="5384"/>
                        <a:pt x="3989" y="5377"/>
                        <a:pt x="4046" y="5362"/>
                      </a:cubicBezTo>
                      <a:cubicBezTo>
                        <a:pt x="4822" y="5121"/>
                        <a:pt x="7686" y="3381"/>
                        <a:pt x="5625" y="758"/>
                      </a:cubicBezTo>
                      <a:cubicBezTo>
                        <a:pt x="5191" y="228"/>
                        <a:pt x="4433" y="0"/>
                        <a:pt x="3620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1" name="Google Shape;4221;p26"/>
                <p:cNvSpPr/>
                <p:nvPr/>
              </p:nvSpPr>
              <p:spPr>
                <a:xfrm>
                  <a:off x="5938525" y="7125375"/>
                  <a:ext cx="378625" cy="4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7847" extrusionOk="0">
                      <a:moveTo>
                        <a:pt x="5139" y="1"/>
                      </a:moveTo>
                      <a:cubicBezTo>
                        <a:pt x="2906" y="1"/>
                        <a:pt x="1422" y="2783"/>
                        <a:pt x="643" y="4787"/>
                      </a:cubicBezTo>
                      <a:cubicBezTo>
                        <a:pt x="188" y="5885"/>
                        <a:pt x="1" y="7116"/>
                        <a:pt x="108" y="8320"/>
                      </a:cubicBezTo>
                      <a:lnTo>
                        <a:pt x="8699" y="17742"/>
                      </a:lnTo>
                      <a:cubicBezTo>
                        <a:pt x="8699" y="17742"/>
                        <a:pt x="9356" y="17847"/>
                        <a:pt x="10245" y="17847"/>
                      </a:cubicBezTo>
                      <a:cubicBezTo>
                        <a:pt x="12047" y="17847"/>
                        <a:pt x="14801" y="17415"/>
                        <a:pt x="14963" y="14798"/>
                      </a:cubicBezTo>
                      <a:cubicBezTo>
                        <a:pt x="15144" y="11480"/>
                        <a:pt x="8827" y="11230"/>
                        <a:pt x="6913" y="11230"/>
                      </a:cubicBezTo>
                      <a:cubicBezTo>
                        <a:pt x="6595" y="11230"/>
                        <a:pt x="6399" y="11237"/>
                        <a:pt x="6374" y="11238"/>
                      </a:cubicBezTo>
                      <a:lnTo>
                        <a:pt x="6374" y="11238"/>
                      </a:lnTo>
                      <a:cubicBezTo>
                        <a:pt x="6467" y="11234"/>
                        <a:pt x="8857" y="11117"/>
                        <a:pt x="10064" y="9123"/>
                      </a:cubicBezTo>
                      <a:cubicBezTo>
                        <a:pt x="11296" y="7062"/>
                        <a:pt x="11028" y="2619"/>
                        <a:pt x="6585" y="371"/>
                      </a:cubicBezTo>
                      <a:cubicBezTo>
                        <a:pt x="6072" y="115"/>
                        <a:pt x="5590" y="1"/>
                        <a:pt x="5139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2" name="Google Shape;4222;p26"/>
                <p:cNvSpPr/>
                <p:nvPr/>
              </p:nvSpPr>
              <p:spPr>
                <a:xfrm>
                  <a:off x="6160000" y="7449675"/>
                  <a:ext cx="12695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3375" extrusionOk="0">
                      <a:moveTo>
                        <a:pt x="2511" y="1"/>
                      </a:moveTo>
                      <a:cubicBezTo>
                        <a:pt x="2214" y="1"/>
                        <a:pt x="1935" y="75"/>
                        <a:pt x="1714" y="246"/>
                      </a:cubicBezTo>
                      <a:cubicBezTo>
                        <a:pt x="1" y="1558"/>
                        <a:pt x="1420" y="3057"/>
                        <a:pt x="1848" y="3298"/>
                      </a:cubicBezTo>
                      <a:cubicBezTo>
                        <a:pt x="1930" y="3349"/>
                        <a:pt x="2061" y="3375"/>
                        <a:pt x="2224" y="3375"/>
                      </a:cubicBezTo>
                      <a:cubicBezTo>
                        <a:pt x="2910" y="3375"/>
                        <a:pt x="4155" y="2917"/>
                        <a:pt x="4631" y="1986"/>
                      </a:cubicBezTo>
                      <a:cubicBezTo>
                        <a:pt x="5077" y="1094"/>
                        <a:pt x="3654" y="1"/>
                        <a:pt x="2511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3" name="Google Shape;4223;p26"/>
                <p:cNvSpPr/>
                <p:nvPr/>
              </p:nvSpPr>
              <p:spPr>
                <a:xfrm>
                  <a:off x="5983825" y="7181975"/>
                  <a:ext cx="161500" cy="1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197" extrusionOk="0">
                      <a:moveTo>
                        <a:pt x="3136" y="1"/>
                      </a:moveTo>
                      <a:cubicBezTo>
                        <a:pt x="1378" y="1"/>
                        <a:pt x="1" y="3829"/>
                        <a:pt x="1400" y="5253"/>
                      </a:cubicBezTo>
                      <a:cubicBezTo>
                        <a:pt x="2095" y="5940"/>
                        <a:pt x="2759" y="6197"/>
                        <a:pt x="3361" y="6197"/>
                      </a:cubicBezTo>
                      <a:cubicBezTo>
                        <a:pt x="4823" y="6197"/>
                        <a:pt x="5910" y="4679"/>
                        <a:pt x="6138" y="4129"/>
                      </a:cubicBezTo>
                      <a:cubicBezTo>
                        <a:pt x="6459" y="3380"/>
                        <a:pt x="5415" y="650"/>
                        <a:pt x="3515" y="61"/>
                      </a:cubicBezTo>
                      <a:cubicBezTo>
                        <a:pt x="3387" y="20"/>
                        <a:pt x="3261" y="1"/>
                        <a:pt x="3136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4" name="Google Shape;4224;p26"/>
                <p:cNvSpPr/>
                <p:nvPr/>
              </p:nvSpPr>
              <p:spPr>
                <a:xfrm>
                  <a:off x="5895700" y="7304725"/>
                  <a:ext cx="270350" cy="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4" h="11540" extrusionOk="0">
                      <a:moveTo>
                        <a:pt x="1004" y="1"/>
                      </a:moveTo>
                      <a:cubicBezTo>
                        <a:pt x="788" y="1"/>
                        <a:pt x="575" y="76"/>
                        <a:pt x="402" y="236"/>
                      </a:cubicBezTo>
                      <a:cubicBezTo>
                        <a:pt x="27" y="611"/>
                        <a:pt x="1" y="1173"/>
                        <a:pt x="348" y="1548"/>
                      </a:cubicBezTo>
                      <a:lnTo>
                        <a:pt x="9101" y="11237"/>
                      </a:lnTo>
                      <a:cubicBezTo>
                        <a:pt x="9303" y="11439"/>
                        <a:pt x="9559" y="11540"/>
                        <a:pt x="9811" y="11540"/>
                      </a:cubicBezTo>
                      <a:cubicBezTo>
                        <a:pt x="10027" y="11540"/>
                        <a:pt x="10239" y="11465"/>
                        <a:pt x="10412" y="11317"/>
                      </a:cubicBezTo>
                      <a:cubicBezTo>
                        <a:pt x="10787" y="10969"/>
                        <a:pt x="10814" y="10380"/>
                        <a:pt x="10466" y="10006"/>
                      </a:cubicBezTo>
                      <a:lnTo>
                        <a:pt x="1714" y="290"/>
                      </a:lnTo>
                      <a:cubicBezTo>
                        <a:pt x="1512" y="103"/>
                        <a:pt x="125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225" name="Google Shape;4225;p26"/>
              <p:cNvSpPr/>
              <p:nvPr/>
            </p:nvSpPr>
            <p:spPr>
              <a:xfrm>
                <a:off x="6691050" y="603600"/>
                <a:ext cx="10017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40069" h="12445" extrusionOk="0">
                    <a:moveTo>
                      <a:pt x="0" y="0"/>
                    </a:moveTo>
                    <a:cubicBezTo>
                      <a:pt x="4716" y="3540"/>
                      <a:pt x="10057" y="7119"/>
                      <a:pt x="15925" y="7706"/>
                    </a:cubicBezTo>
                    <a:cubicBezTo>
                      <a:pt x="17648" y="7878"/>
                      <a:pt x="19980" y="8287"/>
                      <a:pt x="21062" y="6935"/>
                    </a:cubicBezTo>
                    <a:cubicBezTo>
                      <a:pt x="21672" y="6173"/>
                      <a:pt x="20227" y="4784"/>
                      <a:pt x="19264" y="4624"/>
                    </a:cubicBezTo>
                    <a:cubicBezTo>
                      <a:pt x="17686" y="4362"/>
                      <a:pt x="16679" y="8317"/>
                      <a:pt x="17980" y="9247"/>
                    </a:cubicBezTo>
                    <a:cubicBezTo>
                      <a:pt x="24019" y="13563"/>
                      <a:pt x="32646" y="12072"/>
                      <a:pt x="40069" y="1207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226" name="Google Shape;4226;p26"/>
            <p:cNvSpPr/>
            <p:nvPr/>
          </p:nvSpPr>
          <p:spPr>
            <a:xfrm>
              <a:off x="82725" y="3352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358425" y="38065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28" name="Google Shape;422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9" name="Google Shape;4229;p26"/>
          <p:cNvSpPr txBox="1">
            <a:spLocks noGrp="1"/>
          </p:cNvSpPr>
          <p:nvPr>
            <p:ph type="title" idx="2"/>
          </p:nvPr>
        </p:nvSpPr>
        <p:spPr>
          <a:xfrm>
            <a:off x="3575017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0" name="Google Shape;4230;p26"/>
          <p:cNvSpPr txBox="1">
            <a:spLocks noGrp="1"/>
          </p:cNvSpPr>
          <p:nvPr>
            <p:ph type="subTitle" idx="1"/>
          </p:nvPr>
        </p:nvSpPr>
        <p:spPr>
          <a:xfrm>
            <a:off x="3575017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1" name="Google Shape;4231;p26"/>
          <p:cNvSpPr txBox="1">
            <a:spLocks noGrp="1"/>
          </p:cNvSpPr>
          <p:nvPr>
            <p:ph type="title" idx="3"/>
          </p:nvPr>
        </p:nvSpPr>
        <p:spPr>
          <a:xfrm>
            <a:off x="6189100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2" name="Google Shape;4232;p26"/>
          <p:cNvSpPr txBox="1">
            <a:spLocks noGrp="1"/>
          </p:cNvSpPr>
          <p:nvPr>
            <p:ph type="subTitle" idx="4"/>
          </p:nvPr>
        </p:nvSpPr>
        <p:spPr>
          <a:xfrm>
            <a:off x="6189100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3" name="Google Shape;4233;p26"/>
          <p:cNvSpPr txBox="1">
            <a:spLocks noGrp="1"/>
          </p:cNvSpPr>
          <p:nvPr>
            <p:ph type="title" idx="5"/>
          </p:nvPr>
        </p:nvSpPr>
        <p:spPr>
          <a:xfrm>
            <a:off x="960935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4" name="Google Shape;4234;p26"/>
          <p:cNvSpPr txBox="1">
            <a:spLocks noGrp="1"/>
          </p:cNvSpPr>
          <p:nvPr>
            <p:ph type="subTitle" idx="6"/>
          </p:nvPr>
        </p:nvSpPr>
        <p:spPr>
          <a:xfrm>
            <a:off x="960935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6"/>
          <p:cNvSpPr txBox="1">
            <a:spLocks noGrp="1"/>
          </p:cNvSpPr>
          <p:nvPr>
            <p:ph type="title" idx="7"/>
          </p:nvPr>
        </p:nvSpPr>
        <p:spPr>
          <a:xfrm>
            <a:off x="8803184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6" name="Google Shape;4236;p26"/>
          <p:cNvSpPr txBox="1">
            <a:spLocks noGrp="1"/>
          </p:cNvSpPr>
          <p:nvPr>
            <p:ph type="subTitle" idx="8"/>
          </p:nvPr>
        </p:nvSpPr>
        <p:spPr>
          <a:xfrm>
            <a:off x="8803184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55356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621447" y="179199"/>
            <a:ext cx="13111035" cy="733483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2221488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2221488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4867647" y="22438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4871236" y="30258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2221488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2221488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4871236" y="41550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4871236" y="49370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7513004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7513004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7513004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7513004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57133" y="2570234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804792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966381" y="771628"/>
            <a:ext cx="4384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966381" y="1781833"/>
            <a:ext cx="4384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748391" y="2635719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748391" y="3654528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931200" y="4482600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931200" y="5501409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8506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77304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86699" y="194229"/>
            <a:ext cx="12783500" cy="7221568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2024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" name="Google Shape;4987;p31"/>
          <p:cNvSpPr txBox="1">
            <a:spLocks noGrp="1"/>
          </p:cNvSpPr>
          <p:nvPr>
            <p:ph type="ctrTitle"/>
          </p:nvPr>
        </p:nvSpPr>
        <p:spPr>
          <a:xfrm>
            <a:off x="32399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988" name="Google Shape;4988;p31"/>
          <p:cNvSpPr txBox="1">
            <a:spLocks noGrp="1"/>
          </p:cNvSpPr>
          <p:nvPr>
            <p:ph type="subTitle" idx="1"/>
          </p:nvPr>
        </p:nvSpPr>
        <p:spPr>
          <a:xfrm>
            <a:off x="3233433" y="2272733"/>
            <a:ext cx="5725200" cy="1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989" name="Google Shape;4989;p31"/>
          <p:cNvSpPr txBox="1"/>
          <p:nvPr/>
        </p:nvSpPr>
        <p:spPr>
          <a:xfrm>
            <a:off x="3196433" y="5131200"/>
            <a:ext cx="5799200" cy="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0" name="Google Shape;4990;p31"/>
          <p:cNvSpPr txBox="1">
            <a:spLocks noGrp="1"/>
          </p:cNvSpPr>
          <p:nvPr>
            <p:ph type="subTitle" idx="2"/>
          </p:nvPr>
        </p:nvSpPr>
        <p:spPr>
          <a:xfrm>
            <a:off x="3196333" y="4537267"/>
            <a:ext cx="5799200" cy="5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91" name="Google Shape;4991;p31"/>
          <p:cNvGrpSpPr/>
          <p:nvPr/>
        </p:nvGrpSpPr>
        <p:grpSpPr>
          <a:xfrm>
            <a:off x="-215085" y="453764"/>
            <a:ext cx="13020845" cy="7081745"/>
            <a:chOff x="-161314" y="340322"/>
            <a:chExt cx="9765634" cy="5311309"/>
          </a:xfrm>
        </p:grpSpPr>
        <p:sp>
          <p:nvSpPr>
            <p:cNvPr id="4992" name="Google Shape;4992;p3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94" name="Google Shape;4994;p31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4995" name="Google Shape;4995;p31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4996" name="Google Shape;4996;p31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7" name="Google Shape;4997;p31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8" name="Google Shape;4998;p31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9" name="Google Shape;4999;p31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0" name="Google Shape;5000;p31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1" name="Google Shape;5001;p31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2" name="Google Shape;5002;p31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3" name="Google Shape;5003;p31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04" name="Google Shape;5004;p31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005" name="Google Shape;5005;p31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6" name="Google Shape;5006;p31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7" name="Google Shape;5007;p31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8" name="Google Shape;5008;p31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9" name="Google Shape;5009;p31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0" name="Google Shape;5010;p31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1" name="Google Shape;5011;p31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2" name="Google Shape;5012;p31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3" name="Google Shape;5013;p31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14" name="Google Shape;5014;p31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015" name="Google Shape;5015;p31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016" name="Google Shape;5016;p31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017" name="Google Shape;5017;p31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8" name="Google Shape;5018;p31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9" name="Google Shape;5019;p31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0" name="Google Shape;5020;p31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1" name="Google Shape;5021;p31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2" name="Google Shape;5022;p31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3" name="Google Shape;5023;p31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4" name="Google Shape;5024;p31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5" name="Google Shape;5025;p31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6" name="Google Shape;5026;p31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7" name="Google Shape;5027;p31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8" name="Google Shape;5028;p31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9" name="Google Shape;5029;p31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030" name="Google Shape;5030;p31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031" name="Google Shape;5031;p31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2" name="Google Shape;5032;p31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3" name="Google Shape;5033;p31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4" name="Google Shape;5034;p31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5" name="Google Shape;5035;p31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6" name="Google Shape;5036;p31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37" name="Google Shape;5037;p31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038" name="Google Shape;5038;p31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9" name="Google Shape;5039;p31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0" name="Google Shape;5040;p31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1" name="Google Shape;5041;p31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2" name="Google Shape;5042;p31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3" name="Google Shape;5043;p31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4" name="Google Shape;5044;p31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5" name="Google Shape;5045;p31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6" name="Google Shape;5046;p31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7" name="Google Shape;5047;p31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8" name="Google Shape;5048;p31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9" name="Google Shape;5049;p31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0" name="Google Shape;5050;p31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1" name="Google Shape;5051;p31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2" name="Google Shape;5052;p31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3" name="Google Shape;5053;p31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54" name="Google Shape;5054;p31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055" name="Google Shape;5055;p31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6" name="Google Shape;5056;p31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7" name="Google Shape;5057;p31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8" name="Google Shape;5058;p31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9" name="Google Shape;5059;p31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0" name="Google Shape;5060;p31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1" name="Google Shape;5061;p31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2" name="Google Shape;5062;p31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3" name="Google Shape;5063;p31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4" name="Google Shape;5064;p31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5" name="Google Shape;5065;p31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6" name="Google Shape;5066;p31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7" name="Google Shape;5067;p31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8" name="Google Shape;5068;p31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9" name="Google Shape;5069;p31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0" name="Google Shape;5070;p31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1" name="Google Shape;5071;p31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2" name="Google Shape;5072;p31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3" name="Google Shape;5073;p31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4" name="Google Shape;5074;p31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5" name="Google Shape;5075;p31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6" name="Google Shape;5076;p31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7" name="Google Shape;5077;p31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8" name="Google Shape;5078;p31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9" name="Google Shape;5079;p31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0" name="Google Shape;5080;p31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1" name="Google Shape;5081;p31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2" name="Google Shape;5082;p31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3" name="Google Shape;5083;p31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4" name="Google Shape;5084;p31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5" name="Google Shape;5085;p31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6" name="Google Shape;5086;p31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7" name="Google Shape;5087;p31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8" name="Google Shape;5088;p31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9" name="Google Shape;5089;p31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0" name="Google Shape;5090;p31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1" name="Google Shape;5091;p31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2" name="Google Shape;5092;p31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3" name="Google Shape;5093;p31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4" name="Google Shape;5094;p31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5" name="Google Shape;5095;p31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6" name="Google Shape;5096;p31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7" name="Google Shape;5097;p31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8" name="Google Shape;5098;p31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9" name="Google Shape;5099;p31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0" name="Google Shape;5100;p31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1" name="Google Shape;5101;p31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2" name="Google Shape;5102;p31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3" name="Google Shape;5103;p31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104" name="Google Shape;5104;p31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07" name="Google Shape;5107;p31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108" name="Google Shape;5108;p31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9" name="Google Shape;5109;p31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0" name="Google Shape;5110;p31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1" name="Google Shape;5111;p31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2" name="Google Shape;5112;p31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3" name="Google Shape;5113;p31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4" name="Google Shape;5114;p31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5" name="Google Shape;5115;p31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6" name="Google Shape;5116;p31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7" name="Google Shape;5117;p31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8" name="Google Shape;5118;p31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9" name="Google Shape;5119;p31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0" name="Google Shape;5120;p31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1" name="Google Shape;5121;p31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2" name="Google Shape;5122;p31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3" name="Google Shape;5123;p31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4" name="Google Shape;5124;p31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32" name="Google Shape;5132;p31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133" name="Google Shape;5133;p31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4" name="Google Shape;5134;p31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5" name="Google Shape;5135;p31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6" name="Google Shape;5136;p31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7" name="Google Shape;5137;p31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8" name="Google Shape;5138;p31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9" name="Google Shape;5139;p31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0" name="Google Shape;5140;p31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1" name="Google Shape;5141;p31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2" name="Google Shape;5142;p31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3" name="Google Shape;5143;p31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4" name="Google Shape;5144;p31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5" name="Google Shape;5145;p31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6" name="Google Shape;5146;p31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7" name="Google Shape;5147;p31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8" name="Google Shape;5148;p31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9" name="Google Shape;5149;p31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0" name="Google Shape;5150;p31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151" name="Google Shape;5151;p31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5" name="Google Shape;5155;p31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6" name="Google Shape;5156;p31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91524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1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30463" y="3823543"/>
            <a:ext cx="1245807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29505" y="624834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7" name="Google Shape;5327;p32"/>
          <p:cNvSpPr/>
          <p:nvPr/>
        </p:nvSpPr>
        <p:spPr>
          <a:xfrm>
            <a:off x="122901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8" name="Google Shape;5328;p32"/>
          <p:cNvSpPr/>
          <p:nvPr/>
        </p:nvSpPr>
        <p:spPr>
          <a:xfrm>
            <a:off x="10882600" y="3384197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288856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8285" y="453764"/>
            <a:ext cx="13020845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794773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382051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12497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3400122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482776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471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6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1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2025/12/9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9421F4-BF79-4221-9293-F3AEFFDE270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0" y="409575"/>
            <a:ext cx="1095077" cy="10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6948F-4084-B31C-59CC-F3EF4CF7852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4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EED5A4F-886B-C1AD-C503-9DA88E13F3B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0" y="217730"/>
            <a:ext cx="1582166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98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721B1-E2EC-A1BD-86DC-C184EE4A0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151C2B-7C2A-B3D7-1DB8-6E3107791C75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B41BA071-2BE8-521A-C63F-7C3692B5F56D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57A6FE48-085D-C70D-3682-291651F298B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972AEA19-B0F5-D086-58A1-9ADF2DE294B3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FABA89CA-A6A7-969C-0D45-A61BE687FBDB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583D4E5D-610F-C444-F2B8-45E195E0CBEB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B0667227-D443-CF5C-4EDD-A5B0940EF340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A3F0F851-54CA-4090-646B-9D3B9F55F6C4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71B6B9BD-684A-A4F4-2A38-B0054B3116B3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356CDF00-EFEF-0098-6F42-B50A964F8222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945F4033-0F3B-02F9-4796-9057DF600816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A2C18E69-AFD9-B73B-AC52-75D2033E8ACF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6FBED13C-03C2-9223-89DF-F32244758C36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F969AFCD-B677-FF01-6D19-4EEC8091588C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B2E0EFDE-93E3-4053-A385-4FC3A332C890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A9AB531D-8421-DDA5-6507-49D0C1955E4D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72761F48-D4FF-2317-CDD7-C5AC07257974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9A7A0DEC-BC64-AFD4-E726-899CAA8FFF19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9CF98CF0-5509-606B-6FD2-DED9EDB67078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78D4AEC2-C7BE-7E9A-82FC-C6BA213D03AC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FCC966BB-9CB6-BAB9-B318-7B5891FA0EF6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DEB06331-6DB8-9699-D25D-D487FF0C1218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D0654524-6CE5-FB1C-8C0F-CE1DA73AF29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D1BB835F-8B70-3BD1-3C12-B545F0CA4C0D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A5DBBA16-63AC-1AB7-8230-E653DFD37204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A73DE262-905E-266B-E51E-B4C59F3AD474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CF606613-8EAC-9123-4B81-10A804C82FE8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4FF9B6DA-8AF9-AA3B-02B5-EE4D20471B41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F2CA97CC-00E6-36B8-47D5-4A45C8F232FB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8FDF048F-A6BD-257D-3D2B-BD6639449830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3F36C75D-844C-50F8-C365-EF3D363A3E12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图片 5" descr="d79920d49786cb7f77054acd292b4945">
            <a:extLst>
              <a:ext uri="{FF2B5EF4-FFF2-40B4-BE49-F238E27FC236}">
                <a16:creationId xmlns:a16="http://schemas.microsoft.com/office/drawing/2014/main" id="{ABD492E5-1737-B174-D317-82D8DF772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04" y="3738623"/>
            <a:ext cx="3568065" cy="3568065"/>
          </a:xfrm>
          <a:prstGeom prst="rect">
            <a:avLst/>
          </a:prstGeom>
        </p:spPr>
      </p:pic>
      <p:pic>
        <p:nvPicPr>
          <p:cNvPr id="5" name="图片 7" descr="57f4c3ccecec2cd57004ea0eaefdb465">
            <a:extLst>
              <a:ext uri="{FF2B5EF4-FFF2-40B4-BE49-F238E27FC236}">
                <a16:creationId xmlns:a16="http://schemas.microsoft.com/office/drawing/2014/main" id="{D63F15BD-0383-EF4D-4AA3-8D383CB4E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145" y="2654935"/>
            <a:ext cx="4283710" cy="4283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9364B7-E234-6995-DE95-FCC486B58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615" y="2023837"/>
            <a:ext cx="8443692" cy="2578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E17CD5-F595-E694-7D26-F605F3960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912" y="629921"/>
            <a:ext cx="22252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33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086A7-3EE6-1854-1115-0AA53B23C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509C3C-451D-B094-B14D-0FB951C48CD0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E48480E-5987-A6CA-D654-43214C058C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8CCEE554-1927-FAED-2279-638A4F09AD87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8497F9E7-931B-1712-C8BF-1ECBFC50CFC9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9416054B-9532-982F-8372-1ECCA427B365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B0D9BFD-49CF-4FA6-7E4D-1B34E60A2588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D548A253-C4FC-8B7C-2B05-9FC9A38F2D08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B6B0EBC6-3EA1-8A77-4F96-0ADEBA032D93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439B8390-1E35-7A59-E540-72C9C4364BF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DC69A7A7-BE2E-EDFA-608A-390A63673909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AFA05700-B9D3-DFFE-CC5C-115C349344AE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F7B3FABD-CF83-C292-DB5F-2E4A53EE1FCD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AD2E79C5-1BF0-D087-5B8A-A4EB8A4741B6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9A7ACAD4-885A-3B07-03BD-00186C677EC7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3E5A9241-4769-87B2-CAF2-245B7FAEBF28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F98C625-CA99-23D5-CFA5-24401C84BC55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3426961B-E6DE-4B78-B5C9-6AF00726E2F9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B4119D3D-A3DC-C796-0A01-C0968F1E3E42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1FFA0882-25AB-6A4F-BB6C-12CE908868C6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0DCB9534-320D-5663-94A4-A9C028F72D38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5A6F775B-D063-FC05-F1C6-C6E8CDE8A824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8DEC65A5-FCE2-D270-A9EE-EF9B8B091CA4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CA191840-78D9-169C-A9FB-0808C5DB6E7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ED98EE0D-636A-8533-587D-CA6B0A14E3AE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3F016DFF-83BD-E67A-2B98-7ECCA148AD44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F2C69272-B999-F859-5012-74AD0E905AD0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431E2698-A258-B3BE-4A6C-8FF82D6CC03C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49FD21E7-AB86-A75F-0E54-EA5168026FAC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218C2DE8-AF38-45B6-4897-2DB21E45A803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6483BB4D-6E3B-7962-E96D-04FABE4FC30A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91D3BAF-28A9-9522-693C-8B7E22C8A975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9AE32C14-F4E5-6532-03AB-9E53E4AD719F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4AD1B41-4B6B-7B3A-F7CA-A13AD4BBD85E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3ABAE2-E369-D12A-9F32-6CF988A11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665" y="4114701"/>
            <a:ext cx="1524132" cy="1694835"/>
          </a:xfrm>
          <a:prstGeom prst="rect">
            <a:avLst/>
          </a:prstGeom>
        </p:spPr>
      </p:pic>
      <p:pic>
        <p:nvPicPr>
          <p:cNvPr id="6" name="Picture 5" descr="A green and red text&#10;&#10;AI-generated content may be incorrect.">
            <a:extLst>
              <a:ext uri="{FF2B5EF4-FFF2-40B4-BE49-F238E27FC236}">
                <a16:creationId xmlns:a16="http://schemas.microsoft.com/office/drawing/2014/main" id="{BA39DBEC-D839-3887-E06E-B01BE4E1A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30" y="1108165"/>
            <a:ext cx="5578323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7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19125" y="266700"/>
            <a:ext cx="10858499" cy="6048375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540" y="4104640"/>
            <a:ext cx="1993265" cy="2753360"/>
          </a:xfrm>
          <a:prstGeom prst="rect">
            <a:avLst/>
          </a:prstGeom>
        </p:spPr>
      </p:pic>
      <p:pic>
        <p:nvPicPr>
          <p:cNvPr id="6" name="图片 5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265" y="5347335"/>
            <a:ext cx="1092835" cy="1510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683407-99C7-43F6-B50C-8EDD44C11850}"/>
              </a:ext>
            </a:extLst>
          </p:cNvPr>
          <p:cNvSpPr/>
          <p:nvPr/>
        </p:nvSpPr>
        <p:spPr>
          <a:xfrm>
            <a:off x="1326515" y="96402"/>
            <a:ext cx="10322460" cy="584775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11.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7867CA-C06E-4069-A2C9-5733FB6BCC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0"/>
            <a:ext cx="1416728" cy="1416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9B18EE-FD1B-4B4B-A10E-DF2B4C212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091" y="1481137"/>
            <a:ext cx="4260321" cy="3557588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086527C-241C-4662-A271-B9CAA066B3C2}"/>
              </a:ext>
            </a:extLst>
          </p:cNvPr>
          <p:cNvSpPr/>
          <p:nvPr/>
        </p:nvSpPr>
        <p:spPr>
          <a:xfrm>
            <a:off x="5767705" y="1456708"/>
            <a:ext cx="5100320" cy="1460111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Lá cây có: phiến lá, gân lá và cuống lá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19125" y="266700"/>
            <a:ext cx="10858499" cy="6048375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683407-99C7-43F6-B50C-8EDD44C11850}"/>
              </a:ext>
            </a:extLst>
          </p:cNvPr>
          <p:cNvSpPr/>
          <p:nvPr/>
        </p:nvSpPr>
        <p:spPr>
          <a:xfrm>
            <a:off x="1326515" y="96402"/>
            <a:ext cx="10170160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Nhận xét và so sánh về hình dạng, kích thước, màu sắc của một số lá cây các hình dưới đây.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7867CA-C06E-4069-A2C9-5733FB6BCC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0"/>
            <a:ext cx="1416728" cy="1416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F4796-DEA8-411B-BECF-96BC99936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25" y="1495425"/>
            <a:ext cx="6629400" cy="468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3D1418-191E-4316-A72F-E23BDDAC24CB}"/>
              </a:ext>
            </a:extLst>
          </p:cNvPr>
          <p:cNvGrpSpPr/>
          <p:nvPr/>
        </p:nvGrpSpPr>
        <p:grpSpPr>
          <a:xfrm>
            <a:off x="8620125" y="4962525"/>
            <a:ext cx="3571875" cy="1699385"/>
            <a:chOff x="892354" y="3758439"/>
            <a:chExt cx="4278451" cy="21750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643031-894B-405E-97D1-0386AC4C5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F79014E-49DF-456E-A01B-CD0325B8580F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0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0525" y="304800"/>
            <a:ext cx="11306175" cy="638175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CF996F-CE6D-46CD-A257-A2F48C998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50602"/>
              </p:ext>
            </p:extLst>
          </p:nvPr>
        </p:nvGraphicFramePr>
        <p:xfrm>
          <a:off x="819151" y="504825"/>
          <a:ext cx="10487024" cy="584805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4103133205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1135605243"/>
                    </a:ext>
                  </a:extLst>
                </a:gridCol>
                <a:gridCol w="2139172">
                  <a:extLst>
                    <a:ext uri="{9D8B030D-6E8A-4147-A177-3AD203B41FA5}">
                      <a16:colId xmlns:a16="http://schemas.microsoft.com/office/drawing/2014/main" val="2741972310"/>
                    </a:ext>
                  </a:extLst>
                </a:gridCol>
                <a:gridCol w="1680353">
                  <a:extLst>
                    <a:ext uri="{9D8B030D-6E8A-4147-A177-3AD203B41FA5}">
                      <a16:colId xmlns:a16="http://schemas.microsoft.com/office/drawing/2014/main" val="2440058351"/>
                    </a:ext>
                  </a:extLst>
                </a:gridCol>
              </a:tblGrid>
              <a:tr h="440322"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dạng</a:t>
                      </a:r>
                      <a:endParaRPr lang="vi-VN" sz="28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Kích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thước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6823" marR="26823" marT="13412" marB="13412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26540"/>
                  </a:ext>
                </a:extLst>
              </a:tr>
              <a:tr h="32275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hẹp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ngang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94703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 vú sữa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 hình bầu dục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865328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 mướp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Vừa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48617"/>
                  </a:ext>
                </a:extLst>
              </a:tr>
              <a:tr h="70579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 ngải cứu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nhỏ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xứng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40961"/>
                  </a:ext>
                </a:extLst>
              </a:tr>
              <a:tr h="51427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huyết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vót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đuôi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Vừa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Đỏ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85599"/>
                  </a:ext>
                </a:extLst>
              </a:tr>
              <a:tr h="61671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gấm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vàng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 hình bầu dục vót nhọn phần đuôi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 đỏ, viền vàng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892718"/>
                  </a:ext>
                </a:extLst>
              </a:tr>
              <a:tr h="61671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tô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trái tim, mép răng cưa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 xanh, dưới tím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063350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 dong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 dài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8444"/>
                  </a:ext>
                </a:extLst>
              </a:tr>
              <a:tr h="149426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sen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 hình tròn</a:t>
                      </a:r>
                    </a:p>
                    <a:p>
                      <a:pPr algn="just" fontAlgn="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Mép lá hơi uốn lượn, gân tỏa tròn, nổi rõ ở mặt dưới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966886"/>
                  </a:ext>
                </a:extLst>
              </a:tr>
              <a:tr h="61003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lá nhỏ dài xếp thành chùm dài</a:t>
                      </a: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4902" marR="14902" marT="14902" marB="1490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64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1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19125" y="266700"/>
            <a:ext cx="10858499" cy="6048375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540" y="4104640"/>
            <a:ext cx="1993265" cy="27533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683407-99C7-43F6-B50C-8EDD44C11850}"/>
              </a:ext>
            </a:extLst>
          </p:cNvPr>
          <p:cNvSpPr/>
          <p:nvPr/>
        </p:nvSpPr>
        <p:spPr>
          <a:xfrm>
            <a:off x="1259839" y="124977"/>
            <a:ext cx="10646411" cy="584775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Quan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vẽ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7867CA-C06E-4069-A2C9-5733FB6BCC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0"/>
            <a:ext cx="1416728" cy="1416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036378-E2CD-41B2-B891-BD033E6B903A}"/>
              </a:ext>
            </a:extLst>
          </p:cNvPr>
          <p:cNvSpPr txBox="1"/>
          <p:nvPr/>
        </p:nvSpPr>
        <p:spPr>
          <a:xfrm>
            <a:off x="4162426" y="88582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Ví dụ: lá trầu không</a:t>
            </a:r>
            <a:endParaRPr lang="en-US" sz="3600" b="1" dirty="0"/>
          </a:p>
        </p:txBody>
      </p:sp>
      <p:pic>
        <p:nvPicPr>
          <p:cNvPr id="2050" name="Picture 2" descr="Tự nhiên xã hội lớp 3 Bài 13 trang 57 Thực hành - Kết nối tri thức">
            <a:extLst>
              <a:ext uri="{FF2B5EF4-FFF2-40B4-BE49-F238E27FC236}">
                <a16:creationId xmlns:a16="http://schemas.microsoft.com/office/drawing/2014/main" id="{C1266D2C-62A7-4FDC-B90C-84297F7E4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4" y="1695450"/>
            <a:ext cx="6772221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8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542925" y="381000"/>
            <a:ext cx="11096625" cy="6029325"/>
          </a:xfrm>
          <a:prstGeom prst="roundRect">
            <a:avLst/>
          </a:prstGeom>
          <a:solidFill>
            <a:schemeClr val="bg1">
              <a:lumMod val="95000"/>
              <a:alpha val="71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F3737-1579-4425-892B-240438A4B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4" y="1202914"/>
            <a:ext cx="6524626" cy="448004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EBF5D82-28A9-465A-A42F-94C3C1CAA77C}"/>
              </a:ext>
            </a:extLst>
          </p:cNvPr>
          <p:cNvSpPr/>
          <p:nvPr/>
        </p:nvSpPr>
        <p:spPr>
          <a:xfrm>
            <a:off x="2190750" y="315477"/>
            <a:ext cx="7372350" cy="584775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Xếp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phù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hợp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bảng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62CC16-3F17-47D7-AABC-0E9F6DA52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8550"/>
              </p:ext>
            </p:extLst>
          </p:nvPr>
        </p:nvGraphicFramePr>
        <p:xfrm>
          <a:off x="7496175" y="1212215"/>
          <a:ext cx="3971925" cy="2564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3975">
                  <a:extLst>
                    <a:ext uri="{9D8B030D-6E8A-4147-A177-3AD203B41FA5}">
                      <a16:colId xmlns:a16="http://schemas.microsoft.com/office/drawing/2014/main" val="515109492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3166672709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1073516056"/>
                    </a:ext>
                  </a:extLst>
                </a:gridCol>
              </a:tblGrid>
              <a:tr h="57576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 DẠNG CỦA LÁ CÂY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9015"/>
                  </a:ext>
                </a:extLst>
              </a:tr>
              <a:tr h="1207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 kim (Hình dài)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 bầu dục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 tròn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51"/>
                  </a:ext>
                </a:extLst>
              </a:tr>
              <a:tr h="6718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025957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222CCD1-093E-4458-84D8-9EC1DDF589DD}"/>
              </a:ext>
            </a:extLst>
          </p:cNvPr>
          <p:cNvGrpSpPr/>
          <p:nvPr/>
        </p:nvGrpSpPr>
        <p:grpSpPr>
          <a:xfrm>
            <a:off x="7772400" y="4229100"/>
            <a:ext cx="3571875" cy="1699385"/>
            <a:chOff x="892354" y="3758439"/>
            <a:chExt cx="4278451" cy="217500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735B167-5876-429D-89FF-50B83C551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EF2AC2B-A085-450B-B9C8-035749069DA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241</Words>
  <Application>Microsoft Office PowerPoint</Application>
  <PresentationFormat>Widescreen</PresentationFormat>
  <Paragraphs>58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微软雅黑</vt:lpstr>
      <vt:lpstr>宋体</vt:lpstr>
      <vt:lpstr>Anaheim</vt:lpstr>
      <vt:lpstr>Arial</vt:lpstr>
      <vt:lpstr>Calibri</vt:lpstr>
      <vt:lpstr>Cambria</vt:lpstr>
      <vt:lpstr>等线</vt:lpstr>
      <vt:lpstr>Nunito</vt:lpstr>
      <vt:lpstr>Ranchers</vt:lpstr>
      <vt:lpstr>黑体</vt:lpstr>
      <vt:lpstr>Times New Roman</vt:lpstr>
      <vt:lpstr>字魂105号-简雅黑</vt:lpstr>
      <vt:lpstr>1_Office 主题</vt:lpstr>
      <vt:lpstr>Office 主题</vt:lpstr>
      <vt:lpstr>1_Science Subject for Pre-K: Observe insect life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49</cp:revision>
  <dcterms:created xsi:type="dcterms:W3CDTF">2022-09-12T06:36:19Z</dcterms:created>
  <dcterms:modified xsi:type="dcterms:W3CDTF">2025-12-09T01:37:51Z</dcterms:modified>
</cp:coreProperties>
</file>