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45" r:id="rId3"/>
    <p:sldMasterId id="2147483781" r:id="rId4"/>
    <p:sldMasterId id="2147483799" r:id="rId5"/>
    <p:sldMasterId id="2147483811" r:id="rId6"/>
    <p:sldMasterId id="2147483823" r:id="rId7"/>
    <p:sldMasterId id="2147483835" r:id="rId8"/>
  </p:sldMasterIdLst>
  <p:notesMasterIdLst>
    <p:notesMasterId r:id="rId25"/>
  </p:notesMasterIdLst>
  <p:handoutMasterIdLst>
    <p:handoutMasterId r:id="rId26"/>
  </p:handoutMasterIdLst>
  <p:sldIdLst>
    <p:sldId id="258" r:id="rId9"/>
    <p:sldId id="2898" r:id="rId10"/>
    <p:sldId id="396" r:id="rId11"/>
    <p:sldId id="2007577121" r:id="rId12"/>
    <p:sldId id="2007577119" r:id="rId13"/>
    <p:sldId id="649" r:id="rId14"/>
    <p:sldId id="2007577122" r:id="rId15"/>
    <p:sldId id="264" r:id="rId16"/>
    <p:sldId id="319" r:id="rId17"/>
    <p:sldId id="317" r:id="rId18"/>
    <p:sldId id="318" r:id="rId19"/>
    <p:sldId id="323" r:id="rId20"/>
    <p:sldId id="295" r:id="rId21"/>
    <p:sldId id="293" r:id="rId22"/>
    <p:sldId id="300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94720"/>
  </p:normalViewPr>
  <p:slideViewPr>
    <p:cSldViewPr snapToGrid="0">
      <p:cViewPr varScale="1">
        <p:scale>
          <a:sx n="95" d="100"/>
          <a:sy n="95" d="100"/>
        </p:scale>
        <p:origin x="2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5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284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 userDrawn="1"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 userDrawn="1"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 userDrawn="1"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 userDrawn="1"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 userDrawn="1"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 userDrawn="1"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 userDrawn="1"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 userDrawn="1"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 userDrawn="1"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 userDrawn="1"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 userDrawn="1"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1943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60135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95840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9418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0165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655761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4863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743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55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5760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62803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16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04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5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9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4281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1928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0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52848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1637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8913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08047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0120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96335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56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5530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5828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188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519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4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F4CB7ADC-976D-9A3B-C317-F7FF3F1818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16433B07-49D3-368B-DB4A-FC91D532F24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7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4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1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21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02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796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63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18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0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9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5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9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5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5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8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1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6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4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31C2F9-E23B-3F94-AFF8-D5BE246BF0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698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4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7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95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2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18" Type="http://schemas.openxmlformats.org/officeDocument/2006/relationships/image" Target="../media/image64.gif"/><Relationship Id="rId3" Type="http://schemas.microsoft.com/office/2007/relationships/media" Target="../media/media4.mp3"/><Relationship Id="rId21" Type="http://schemas.microsoft.com/office/2007/relationships/hdphoto" Target="../media/hdphoto3.wdp"/><Relationship Id="rId7" Type="http://schemas.openxmlformats.org/officeDocument/2006/relationships/audio" Target="../media/audio1.wav"/><Relationship Id="rId12" Type="http://schemas.openxmlformats.org/officeDocument/2006/relationships/image" Target="../media/image60.png"/><Relationship Id="rId17" Type="http://schemas.openxmlformats.org/officeDocument/2006/relationships/image" Target="../media/image63.gif"/><Relationship Id="rId25" Type="http://schemas.openxmlformats.org/officeDocument/2006/relationships/image" Target="../media/image69.gif"/><Relationship Id="rId2" Type="http://schemas.openxmlformats.org/officeDocument/2006/relationships/audio" Target="../media/media3.mp3"/><Relationship Id="rId16" Type="http://schemas.openxmlformats.org/officeDocument/2006/relationships/slide" Target="slide5.xml"/><Relationship Id="rId20" Type="http://schemas.openxmlformats.org/officeDocument/2006/relationships/image" Target="../media/image66.png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9.jpg"/><Relationship Id="rId24" Type="http://schemas.microsoft.com/office/2007/relationships/hdphoto" Target="../media/hdphoto4.wdp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62.png"/><Relationship Id="rId23" Type="http://schemas.openxmlformats.org/officeDocument/2006/relationships/image" Target="../media/image68.png"/><Relationship Id="rId10" Type="http://schemas.openxmlformats.org/officeDocument/2006/relationships/audio" Target="../media/audio4.wav"/><Relationship Id="rId19" Type="http://schemas.openxmlformats.org/officeDocument/2006/relationships/image" Target="../media/image65.png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61.gif"/><Relationship Id="rId22" Type="http://schemas.openxmlformats.org/officeDocument/2006/relationships/image" Target="../media/image6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83.xml"/><Relationship Id="rId4" Type="http://schemas.openxmlformats.org/officeDocument/2006/relationships/audio" Target="../media/media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9" y="12961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77F385-A6F3-1598-9F5A-A19A8DA0462C}"/>
              </a:ext>
            </a:extLst>
          </p:cNvPr>
          <p:cNvSpPr txBox="1"/>
          <p:nvPr/>
        </p:nvSpPr>
        <p:spPr>
          <a:xfrm>
            <a:off x="1295539" y="157990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990DFB-58B8-6855-9743-42F1EFEBB554}"/>
              </a:ext>
            </a:extLst>
          </p:cNvPr>
          <p:cNvSpPr/>
          <p:nvPr/>
        </p:nvSpPr>
        <p:spPr>
          <a:xfrm>
            <a:off x="527205" y="161299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86719" y="1676401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686719" y="1676400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7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81200" y="3657602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3657601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8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62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437111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9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 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10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17" y="2911157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329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1881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209800" y="141148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209800" y="141149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8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6" y="141148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9</a:t>
            </a:r>
          </a:p>
        </p:txBody>
      </p:sp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915" y="183514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48800" y="141145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448800" y="141144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10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34600" y="1333130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 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0134600" y="1333129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9</a:t>
            </a:r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 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10</a:t>
            </a: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2" y="3484881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 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10</a:t>
            </a: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16681" y="142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9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34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BCA0D78-76B6-ABF1-48CD-78F200B8700B}"/>
              </a:ext>
            </a:extLst>
          </p:cNvPr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4" kern="0">
                  <a:solidFill>
                    <a:srgbClr val="F8F5E9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4240530" y="4720590"/>
            <a:ext cx="3629626" cy="3609599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667DD-83BF-BD7E-2081-53BF879E7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06" y="1709082"/>
            <a:ext cx="8065707" cy="1938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4FC8F-3144-A5F9-995E-D669E77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978" y="0"/>
            <a:ext cx="2359356" cy="138391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325584-FB7D-64D0-62F1-706D4941A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044B1-B28A-0C18-A751-D6A05CDC4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719" y="3635455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een and red text&#10;&#10;AI-generated content may be incorrect.">
            <a:extLst>
              <a:ext uri="{FF2B5EF4-FFF2-40B4-BE49-F238E27FC236}">
                <a16:creationId xmlns:a16="http://schemas.microsoft.com/office/drawing/2014/main" id="{7857431D-B831-8225-6B60-A92A338F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0" y="1419202"/>
            <a:ext cx="3433051" cy="26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xverse2Fmedia2F1a96c9ec-041e-466c-a915-05e55f64be88_seed0">
            <a:hlinkClick r:id="" action="ppaction://media"/>
            <a:extLst>
              <a:ext uri="{FF2B5EF4-FFF2-40B4-BE49-F238E27FC236}">
                <a16:creationId xmlns:a16="http://schemas.microsoft.com/office/drawing/2014/main" id="{53296D79-ED60-7777-48D7-F9A6DED707E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19" y="0"/>
            <a:ext cx="11663681" cy="65608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2CD7ED-B525-B9A6-79DD-7F148E1ADBD7}"/>
              </a:ext>
            </a:extLst>
          </p:cNvPr>
          <p:cNvSpPr/>
          <p:nvPr/>
        </p:nvSpPr>
        <p:spPr>
          <a:xfrm>
            <a:off x="8995410" y="114300"/>
            <a:ext cx="2948940" cy="72009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99361741-2E65-CB4D-F924-C8D1840425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230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>
            <a:extLst>
              <a:ext uri="{FF2B5EF4-FFF2-40B4-BE49-F238E27FC236}">
                <a16:creationId xmlns:a16="http://schemas.microsoft.com/office/drawing/2014/main" id="{6E2CAE8F-B109-CCE4-FBD8-8BA3CD399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079" t="16789" r="44357" b="65681"/>
          <a:stretch/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114D7-D83B-79D7-5AB5-D18F944BF01F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BA42-1887-5B62-5E12-5353B22B993A}"/>
              </a:ext>
            </a:extLst>
          </p:cNvPr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08E66-FE91-15B3-AD07-E819D04C0CE7}"/>
              </a:ext>
            </a:extLst>
          </p:cNvPr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4E7C8-5963-660B-EFA7-86321CD44EDE}"/>
              </a:ext>
            </a:extLst>
          </p:cNvPr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A104-595F-9D0A-8728-5DF07E7EB483}"/>
              </a:ext>
            </a:extLst>
          </p:cNvPr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22ED0-A351-EAD9-1CFA-BD62655EA119}"/>
              </a:ext>
            </a:extLst>
          </p:cNvPr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51761-75C3-918F-3AB2-32A8BC0463C5}"/>
              </a:ext>
            </a:extLst>
          </p:cNvPr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90918748-32DA-C719-0DCC-82901D73DD1A}"/>
                </a:ext>
              </a:extLst>
            </p:cNvPr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D349FD1-9101-70C2-1FF8-AEAAEAE91D83}"/>
                </a:ext>
              </a:extLst>
            </p:cNvPr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7C520A-847C-B4CD-F385-C44C4D93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58653E-F228-41DF-9B40-19EA174E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7E4F81-2E66-0796-9D0A-D7FC9C368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B233C7-90A3-5A5C-EDD4-B69BE13D5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313F70-816D-FC92-40B8-CD3EE526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0AD335-704E-6629-F169-D42D7FDA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D34A2E-84DA-85A3-F737-A0A19D74A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CCF8358-D453-A493-3E4D-0610CEE2276E}"/>
              </a:ext>
            </a:extLst>
          </p:cNvPr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A2EC2-0FA9-2F69-F809-E1220AD3FE54}"/>
              </a:ext>
            </a:extLst>
          </p:cNvPr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E40D0-7C31-2306-3FA4-3247EE1F5E98}"/>
              </a:ext>
            </a:extLst>
          </p:cNvPr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cộng hai bằng bảy.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E2751A6-E0D0-6ECD-3277-E0EC7C86EBC8}"/>
              </a:ext>
            </a:extLst>
          </p:cNvPr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4">
            <a:extLst>
              <a:ext uri="{FF2B5EF4-FFF2-40B4-BE49-F238E27FC236}">
                <a16:creationId xmlns:a16="http://schemas.microsoft.com/office/drawing/2014/main" id="{0FB8B61F-461C-53A7-8812-EEF73A9ACFF1}"/>
              </a:ext>
            </a:extLst>
          </p:cNvPr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2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35FC3-0792-FDDF-613D-044CC8C00C6B}"/>
              </a:ext>
            </a:extLst>
          </p:cNvPr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D864D-9838-C862-38BA-6F15354F5C4C}"/>
              </a:ext>
            </a:extLst>
          </p:cNvPr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E98651B3-B558-12C5-2417-BD9C991E647A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bông hoa thêm 2 bông hoa được 7 bông hoa.</a:t>
            </a: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1808072E-1EE2-30B0-EB61-FCB4F6CE48D2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3185A-0658-29CA-143B-CF705B387082}"/>
              </a:ext>
            </a:extLst>
          </p:cNvPr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Hoặc: Đếm thêm: 5   6   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EFE159-DD02-91B6-AC48-D4F3D06D4B7E}"/>
              </a:ext>
            </a:extLst>
          </p:cNvPr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40E9E1-650E-D094-5578-CD29F188FF7D}"/>
              </a:ext>
            </a:extLst>
          </p:cNvPr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>
            <a:extLst>
              <a:ext uri="{FF2B5EF4-FFF2-40B4-BE49-F238E27FC236}">
                <a16:creationId xmlns:a16="http://schemas.microsoft.com/office/drawing/2014/main" id="{433C1899-281B-F3E0-92B1-50C4A3D97C72}"/>
              </a:ext>
            </a:extLst>
          </p:cNvPr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A436AD-0860-B2F7-B56D-968F34641214}"/>
              </a:ext>
            </a:extLst>
          </p:cNvPr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BC6C17-C495-A0F6-3EF5-798F1616123E}"/>
              </a:ext>
            </a:extLst>
          </p:cNvPr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id="{29785A10-D258-045C-3EA2-31E7F35CA4DE}"/>
              </a:ext>
            </a:extLst>
          </p:cNvPr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826277-E9BB-FF66-DB15-7CE7F174EF6D}"/>
              </a:ext>
            </a:extLst>
          </p:cNvPr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id="{BAB7C3C5-C725-6F67-7EBD-CAF62BFA8671}"/>
              </a:ext>
            </a:extLst>
          </p:cNvPr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>
            <a:extLst>
              <a:ext uri="{FF2B5EF4-FFF2-40B4-BE49-F238E27FC236}">
                <a16:creationId xmlns:a16="http://schemas.microsoft.com/office/drawing/2014/main" id="{3E5F74B1-0E0E-71F7-B984-959D6ECD7010}"/>
              </a:ext>
            </a:extLst>
          </p:cNvPr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9" grpId="0"/>
      <p:bldP spid="20" grpId="0" animBg="1"/>
      <p:bldP spid="21" grpId="0"/>
      <p:bldP spid="23" grpId="0" animBg="1"/>
      <p:bldP spid="23" grpId="1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46704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“Thêm” nghĩa là ta </a:t>
            </a:r>
          </a:p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thực hiện </a:t>
            </a:r>
            <a:r>
              <a:rPr lang="en-US" sz="60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phép cộng</a:t>
            </a: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648B3-E50E-6208-2AB7-A55B525C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E800939-677D-6975-FBB9-357F12E6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6DCB0-8EE0-09D8-37BF-2943A3555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>
            <a:extLst>
              <a:ext uri="{FF2B5EF4-FFF2-40B4-BE49-F238E27FC236}">
                <a16:creationId xmlns:a16="http://schemas.microsoft.com/office/drawing/2014/main" id="{53EB2D6F-5C40-5CA1-6666-01986C978FCF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AB648D3A-8D4E-0941-4D3C-3ED677449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454681"/>
            <a:ext cx="6455403" cy="25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126078"/>
            <a:ext cx="2418877" cy="1209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9BA4B5-22F4-AC6E-13FE-A9109DFD640D}"/>
              </a:ext>
            </a:extLst>
          </p:cNvPr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3F33D0-B4FC-66C5-50CD-C20785768F9A}"/>
              </a:ext>
            </a:extLst>
          </p:cNvPr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100981" y="557600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112411" y="557640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1" y="15276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0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000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247491" y="553028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258921" y="554211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0476" y="99019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261</Words>
  <Application>Microsoft Macintosh PowerPoint</Application>
  <PresentationFormat>Widescreen</PresentationFormat>
  <Paragraphs>104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等线</vt:lpstr>
      <vt:lpstr>Aptos</vt:lpstr>
      <vt:lpstr>Aptos Display</vt:lpstr>
      <vt:lpstr>Arial</vt:lpstr>
      <vt:lpstr>Arial-Rounded</vt:lpstr>
      <vt:lpstr>Bebas Neue</vt:lpstr>
      <vt:lpstr>Calibri</vt:lpstr>
      <vt:lpstr>Fredoka One</vt:lpstr>
      <vt:lpstr>Lato Black</vt:lpstr>
      <vt:lpstr>Neucha</vt:lpstr>
      <vt:lpstr>Raleway</vt:lpstr>
      <vt:lpstr>Times New Roman</vt:lpstr>
      <vt:lpstr>自定义设计方案</vt:lpstr>
      <vt:lpstr>1_Office Theme</vt:lpstr>
      <vt:lpstr>Children's Day in Brazil by Slidesgo</vt:lpstr>
      <vt:lpstr>2_Children's Day in Brazil by Slidesgo</vt:lpstr>
      <vt:lpstr>Office Theme</vt:lpstr>
      <vt:lpstr>Chủ đề Office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hoangnhansv1605@gmail.com</cp:lastModifiedBy>
  <cp:revision>57</cp:revision>
  <dcterms:created xsi:type="dcterms:W3CDTF">2021-07-24T01:07:49Z</dcterms:created>
  <dcterms:modified xsi:type="dcterms:W3CDTF">2025-11-11T18:26:19Z</dcterms:modified>
</cp:coreProperties>
</file>