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37" r:id="rId4"/>
    <p:sldMasterId id="2147483955" r:id="rId5"/>
    <p:sldMasterId id="2147483991" r:id="rId6"/>
    <p:sldMasterId id="2147484003" r:id="rId7"/>
  </p:sldMasterIdLst>
  <p:notesMasterIdLst>
    <p:notesMasterId r:id="rId23"/>
  </p:notesMasterIdLst>
  <p:sldIdLst>
    <p:sldId id="256" r:id="rId8"/>
    <p:sldId id="2007577095" r:id="rId9"/>
    <p:sldId id="2007577103" r:id="rId10"/>
    <p:sldId id="2007577102" r:id="rId11"/>
    <p:sldId id="299" r:id="rId12"/>
    <p:sldId id="300" r:id="rId13"/>
    <p:sldId id="2007577096" r:id="rId14"/>
    <p:sldId id="286" r:id="rId15"/>
    <p:sldId id="287" r:id="rId16"/>
    <p:sldId id="295" r:id="rId17"/>
    <p:sldId id="301" r:id="rId18"/>
    <p:sldId id="302" r:id="rId19"/>
    <p:sldId id="303" r:id="rId20"/>
    <p:sldId id="2007577097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3" autoAdjust="0"/>
    <p:restoredTop sz="94720"/>
  </p:normalViewPr>
  <p:slideViewPr>
    <p:cSldViewPr snapToGrid="0">
      <p:cViewPr varScale="1">
        <p:scale>
          <a:sx n="98" d="100"/>
          <a:sy n="98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>
          <a:extLst>
            <a:ext uri="{FF2B5EF4-FFF2-40B4-BE49-F238E27FC236}">
              <a16:creationId xmlns:a16="http://schemas.microsoft.com/office/drawing/2014/main" id="{DFCEB06D-EF95-7818-80EF-EC2D049D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>
            <a:extLst>
              <a:ext uri="{FF2B5EF4-FFF2-40B4-BE49-F238E27FC236}">
                <a16:creationId xmlns:a16="http://schemas.microsoft.com/office/drawing/2014/main" id="{DEC772ED-4A6F-E44A-6A70-4312E4DDC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>
            <a:extLst>
              <a:ext uri="{FF2B5EF4-FFF2-40B4-BE49-F238E27FC236}">
                <a16:creationId xmlns:a16="http://schemas.microsoft.com/office/drawing/2014/main" id="{1FA23E13-4F43-2743-24EE-1B4B6532D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71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72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68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53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2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83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7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3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6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5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1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7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93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3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7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2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8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858FB8-A7B5-C7A0-B55B-E94F7DBF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05D273-51FA-38FB-9838-DBC41E34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F0D2F9-891D-A05D-3DBE-4C4A4A7F5DA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1E581-76A4-9CE0-9B41-90F56E9CB31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1327F-65D4-D6A8-7A36-EC34A99E737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111213-C740-F013-BF5B-2D21B79AD8C5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F7A798D-133F-551F-F08B-93FD6547A95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C74F66-26F2-6325-AE68-4EABDE611CD9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64F1C3F5-67F4-6561-B4A6-F194BB426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D1389362-E8C5-C7D6-681D-3084A2D6B954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92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7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1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600891-BAC3-6D97-AD86-7D1B9C106B2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E9C9B6-DD5B-C31B-C44B-0C752E65BB2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69913E-B217-6F0B-2157-59705AE34A3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830373-55D6-038B-8005-8EFBCFA98B5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83AA50-1C5E-0E35-A3E5-444FB4D4775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720AB3-BF09-2593-4472-2E44548A035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C7FD08-DC7C-2CF3-6AE7-4D812C95E6F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558F10-A5A7-2102-512E-EC548174AB7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3F28C9A8-A0F2-2860-5206-9C6EF36605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484BDF9B-693D-E1F4-F7DD-51DDC92E351C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663343-FD9C-9545-3A17-B40C705BB4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E839B6-B7AE-B64C-B255-DD96C9D03A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2EA161-0358-386D-1FC4-CDEE1D91CC4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154669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FE5A4-1011-59DC-5B53-99E37F0E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4" y="1411075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11" y="725970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98503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0369" y="339090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01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480" y="2323972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0126" y="2323972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59037" y="299822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79725" y="299822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950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26266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6972222" y="2995194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66009" y="2995193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600741" y="2998225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93239" y="2995194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35" y="84608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494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2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41667" y="3419766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62355" y="3419766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0581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8897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1" name="Group 59"/>
          <p:cNvGrpSpPr/>
          <p:nvPr/>
        </p:nvGrpSpPr>
        <p:grpSpPr>
          <a:xfrm>
            <a:off x="6954852" y="341673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48640" y="3416733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83372" y="3419766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75869" y="3416735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533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735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735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7936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7936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138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138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887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893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42479" y="4172405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8776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49050" y="2479592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54304" y="2381788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25791" y="4142310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235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5433" y="3147786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35678" y="1120172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66982" y="1270644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Z</a:t>
              </a: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45291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64203" y="4681314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37367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200591" y="4484566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42900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chuồng cho Thỏ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6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ED64518-92E3-7BDC-0F11-21B5BCDE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5902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19" y="112105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60" y="1448466"/>
            <a:ext cx="8815580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A6062-E460-EBD1-65BC-C76348EC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3797001"/>
            <a:ext cx="8815580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85362A-EE67-FB84-CDE4-3A8B967CC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77669" y="3073047"/>
            <a:ext cx="2969444" cy="3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>
          <a:extLst>
            <a:ext uri="{FF2B5EF4-FFF2-40B4-BE49-F238E27FC236}">
              <a16:creationId xmlns:a16="http://schemas.microsoft.com/office/drawing/2014/main" id="{4B0FA6B4-BD6D-7D0D-B8C6-A20EE9803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>
            <a:extLst>
              <a:ext uri="{FF2B5EF4-FFF2-40B4-BE49-F238E27FC236}">
                <a16:creationId xmlns:a16="http://schemas.microsoft.com/office/drawing/2014/main" id="{95B7CAA9-90C4-2F40-6B58-636543C5053C}"/>
              </a:ext>
            </a:extLst>
          </p:cNvPr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>
            <a:extLst>
              <a:ext uri="{FF2B5EF4-FFF2-40B4-BE49-F238E27FC236}">
                <a16:creationId xmlns:a16="http://schemas.microsoft.com/office/drawing/2014/main" id="{4B9C037A-A314-7FF1-2A83-362B77FC8DE8}"/>
              </a:ext>
            </a:extLst>
          </p:cNvPr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>
              <a:extLst>
                <a:ext uri="{FF2B5EF4-FFF2-40B4-BE49-F238E27FC236}">
                  <a16:creationId xmlns:a16="http://schemas.microsoft.com/office/drawing/2014/main" id="{87B73470-272C-398F-D25F-9C4D332FA407}"/>
                </a:ext>
              </a:extLst>
            </p:cNvPr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>
                <a:extLst>
                  <a:ext uri="{FF2B5EF4-FFF2-40B4-BE49-F238E27FC236}">
                    <a16:creationId xmlns:a16="http://schemas.microsoft.com/office/drawing/2014/main" id="{F66E26B0-0AB4-5B13-5AE2-05C8AD954297}"/>
                  </a:ext>
                </a:extLst>
              </p:cNvPr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>
                <a:extLst>
                  <a:ext uri="{FF2B5EF4-FFF2-40B4-BE49-F238E27FC236}">
                    <a16:creationId xmlns:a16="http://schemas.microsoft.com/office/drawing/2014/main" id="{00928A71-9A94-7A9A-E9AD-A73B05F95837}"/>
                  </a:ext>
                </a:extLst>
              </p:cNvPr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>
                <a:extLst>
                  <a:ext uri="{FF2B5EF4-FFF2-40B4-BE49-F238E27FC236}">
                    <a16:creationId xmlns:a16="http://schemas.microsoft.com/office/drawing/2014/main" id="{D4C8D4B1-D235-9E0C-FB4D-5FB25A4264AF}"/>
                  </a:ext>
                </a:extLst>
              </p:cNvPr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>
                <a:extLst>
                  <a:ext uri="{FF2B5EF4-FFF2-40B4-BE49-F238E27FC236}">
                    <a16:creationId xmlns:a16="http://schemas.microsoft.com/office/drawing/2014/main" id="{8E1AB8D2-2FFB-4B7F-A323-8C2E73C214AD}"/>
                  </a:ext>
                </a:extLst>
              </p:cNvPr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>
                <a:extLst>
                  <a:ext uri="{FF2B5EF4-FFF2-40B4-BE49-F238E27FC236}">
                    <a16:creationId xmlns:a16="http://schemas.microsoft.com/office/drawing/2014/main" id="{8DD9DB8E-8F2D-85BD-AC9A-48FBA1D42D44}"/>
                  </a:ext>
                </a:extLst>
              </p:cNvPr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>
                <a:extLst>
                  <a:ext uri="{FF2B5EF4-FFF2-40B4-BE49-F238E27FC236}">
                    <a16:creationId xmlns:a16="http://schemas.microsoft.com/office/drawing/2014/main" id="{BC4CEB5F-4E5A-4BE9-59FE-69EC15285E59}"/>
                  </a:ext>
                </a:extLst>
              </p:cNvPr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>
                <a:extLst>
                  <a:ext uri="{FF2B5EF4-FFF2-40B4-BE49-F238E27FC236}">
                    <a16:creationId xmlns:a16="http://schemas.microsoft.com/office/drawing/2014/main" id="{20D57C87-3018-81B3-FFF3-8508F23C5910}"/>
                  </a:ext>
                </a:extLst>
              </p:cNvPr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>
                <a:extLst>
                  <a:ext uri="{FF2B5EF4-FFF2-40B4-BE49-F238E27FC236}">
                    <a16:creationId xmlns:a16="http://schemas.microsoft.com/office/drawing/2014/main" id="{C76DC695-ADF6-83AD-810D-33ECB07BBE09}"/>
                  </a:ext>
                </a:extLst>
              </p:cNvPr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>
                <a:extLst>
                  <a:ext uri="{FF2B5EF4-FFF2-40B4-BE49-F238E27FC236}">
                    <a16:creationId xmlns:a16="http://schemas.microsoft.com/office/drawing/2014/main" id="{5A3DABB5-D342-6385-D64F-BF6BB890ECC5}"/>
                  </a:ext>
                </a:extLst>
              </p:cNvPr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>
                <a:extLst>
                  <a:ext uri="{FF2B5EF4-FFF2-40B4-BE49-F238E27FC236}">
                    <a16:creationId xmlns:a16="http://schemas.microsoft.com/office/drawing/2014/main" id="{76501BCE-73D4-D5DE-0ACD-505B1654BE51}"/>
                  </a:ext>
                </a:extLst>
              </p:cNvPr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>
                <a:extLst>
                  <a:ext uri="{FF2B5EF4-FFF2-40B4-BE49-F238E27FC236}">
                    <a16:creationId xmlns:a16="http://schemas.microsoft.com/office/drawing/2014/main" id="{199E572D-32A6-FA6F-C35F-6453877C8080}"/>
                  </a:ext>
                </a:extLst>
              </p:cNvPr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>
                <a:extLst>
                  <a:ext uri="{FF2B5EF4-FFF2-40B4-BE49-F238E27FC236}">
                    <a16:creationId xmlns:a16="http://schemas.microsoft.com/office/drawing/2014/main" id="{AC79F21F-11DB-5236-1F87-302FA821566D}"/>
                  </a:ext>
                </a:extLst>
              </p:cNvPr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>
                <a:extLst>
                  <a:ext uri="{FF2B5EF4-FFF2-40B4-BE49-F238E27FC236}">
                    <a16:creationId xmlns:a16="http://schemas.microsoft.com/office/drawing/2014/main" id="{41A31DBD-E168-28B8-CEA3-593459A41E46}"/>
                  </a:ext>
                </a:extLst>
              </p:cNvPr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>
                <a:extLst>
                  <a:ext uri="{FF2B5EF4-FFF2-40B4-BE49-F238E27FC236}">
                    <a16:creationId xmlns:a16="http://schemas.microsoft.com/office/drawing/2014/main" id="{E65CED85-5E8A-BF53-C37F-DF716EEE1619}"/>
                  </a:ext>
                </a:extLst>
              </p:cNvPr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>
                <a:extLst>
                  <a:ext uri="{FF2B5EF4-FFF2-40B4-BE49-F238E27FC236}">
                    <a16:creationId xmlns:a16="http://schemas.microsoft.com/office/drawing/2014/main" id="{5A888EDF-33B2-0134-4BE0-2589671FBDF6}"/>
                  </a:ext>
                </a:extLst>
              </p:cNvPr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>
                <a:extLst>
                  <a:ext uri="{FF2B5EF4-FFF2-40B4-BE49-F238E27FC236}">
                    <a16:creationId xmlns:a16="http://schemas.microsoft.com/office/drawing/2014/main" id="{F7694E8F-6F73-E708-28F8-AEBCE14AA771}"/>
                  </a:ext>
                </a:extLst>
              </p:cNvPr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>
                <a:extLst>
                  <a:ext uri="{FF2B5EF4-FFF2-40B4-BE49-F238E27FC236}">
                    <a16:creationId xmlns:a16="http://schemas.microsoft.com/office/drawing/2014/main" id="{0C1BC8BB-1BEC-AE8B-7311-EAA7A85D09A1}"/>
                  </a:ext>
                </a:extLst>
              </p:cNvPr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>
                <a:extLst>
                  <a:ext uri="{FF2B5EF4-FFF2-40B4-BE49-F238E27FC236}">
                    <a16:creationId xmlns:a16="http://schemas.microsoft.com/office/drawing/2014/main" id="{F1AC29A2-FB19-C9A8-BE29-B6CB1E783B58}"/>
                  </a:ext>
                </a:extLst>
              </p:cNvPr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>
                <a:extLst>
                  <a:ext uri="{FF2B5EF4-FFF2-40B4-BE49-F238E27FC236}">
                    <a16:creationId xmlns:a16="http://schemas.microsoft.com/office/drawing/2014/main" id="{156EEDED-A43E-CB73-570F-33369517E87D}"/>
                  </a:ext>
                </a:extLst>
              </p:cNvPr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>
              <a:extLst>
                <a:ext uri="{FF2B5EF4-FFF2-40B4-BE49-F238E27FC236}">
                  <a16:creationId xmlns:a16="http://schemas.microsoft.com/office/drawing/2014/main" id="{6F94FD44-DE49-75ED-DF33-91283C5E41AE}"/>
                </a:ext>
              </a:extLst>
            </p:cNvPr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>
                <a:extLst>
                  <a:ext uri="{FF2B5EF4-FFF2-40B4-BE49-F238E27FC236}">
                    <a16:creationId xmlns:a16="http://schemas.microsoft.com/office/drawing/2014/main" id="{D69BCF10-E1E0-3999-574D-E376CE2D12A6}"/>
                  </a:ext>
                </a:extLst>
              </p:cNvPr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>
                <a:extLst>
                  <a:ext uri="{FF2B5EF4-FFF2-40B4-BE49-F238E27FC236}">
                    <a16:creationId xmlns:a16="http://schemas.microsoft.com/office/drawing/2014/main" id="{D2ADB33C-26A8-74D2-30E7-A61EF9A811FD}"/>
                  </a:ext>
                </a:extLst>
              </p:cNvPr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>
                <a:extLst>
                  <a:ext uri="{FF2B5EF4-FFF2-40B4-BE49-F238E27FC236}">
                    <a16:creationId xmlns:a16="http://schemas.microsoft.com/office/drawing/2014/main" id="{E7576A2E-41E3-E33E-1730-071793AB19D4}"/>
                  </a:ext>
                </a:extLst>
              </p:cNvPr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>
                <a:extLst>
                  <a:ext uri="{FF2B5EF4-FFF2-40B4-BE49-F238E27FC236}">
                    <a16:creationId xmlns:a16="http://schemas.microsoft.com/office/drawing/2014/main" id="{311A1F9E-F53D-54C8-2A1D-5B9FCE4AFF77}"/>
                  </a:ext>
                </a:extLst>
              </p:cNvPr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>
                <a:extLst>
                  <a:ext uri="{FF2B5EF4-FFF2-40B4-BE49-F238E27FC236}">
                    <a16:creationId xmlns:a16="http://schemas.microsoft.com/office/drawing/2014/main" id="{B4598E57-25CD-DD3D-7438-E6BD53617E45}"/>
                  </a:ext>
                </a:extLst>
              </p:cNvPr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>
                <a:extLst>
                  <a:ext uri="{FF2B5EF4-FFF2-40B4-BE49-F238E27FC236}">
                    <a16:creationId xmlns:a16="http://schemas.microsoft.com/office/drawing/2014/main" id="{2751B9FE-81F3-2310-E551-FBE9191A26FC}"/>
                  </a:ext>
                </a:extLst>
              </p:cNvPr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>
                <a:extLst>
                  <a:ext uri="{FF2B5EF4-FFF2-40B4-BE49-F238E27FC236}">
                    <a16:creationId xmlns:a16="http://schemas.microsoft.com/office/drawing/2014/main" id="{8DDEC135-4B99-9662-9C3D-112F35AB25B0}"/>
                  </a:ext>
                </a:extLst>
              </p:cNvPr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>
                <a:extLst>
                  <a:ext uri="{FF2B5EF4-FFF2-40B4-BE49-F238E27FC236}">
                    <a16:creationId xmlns:a16="http://schemas.microsoft.com/office/drawing/2014/main" id="{889C1F17-2A75-C0CA-2E24-1C0C1C2DBE32}"/>
                  </a:ext>
                </a:extLst>
              </p:cNvPr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>
                <a:extLst>
                  <a:ext uri="{FF2B5EF4-FFF2-40B4-BE49-F238E27FC236}">
                    <a16:creationId xmlns:a16="http://schemas.microsoft.com/office/drawing/2014/main" id="{724EA6F4-193E-243A-6195-0CC9A3CCA775}"/>
                  </a:ext>
                </a:extLst>
              </p:cNvPr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>
                <a:extLst>
                  <a:ext uri="{FF2B5EF4-FFF2-40B4-BE49-F238E27FC236}">
                    <a16:creationId xmlns:a16="http://schemas.microsoft.com/office/drawing/2014/main" id="{7AFDA2B2-E3D0-ECCF-89EC-4D78F2D896E3}"/>
                  </a:ext>
                </a:extLst>
              </p:cNvPr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>
              <a:extLst>
                <a:ext uri="{FF2B5EF4-FFF2-40B4-BE49-F238E27FC236}">
                  <a16:creationId xmlns:a16="http://schemas.microsoft.com/office/drawing/2014/main" id="{646AAC99-E78E-DCA4-D068-69E36D3A39CE}"/>
                </a:ext>
              </a:extLst>
            </p:cNvPr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>
                <a:extLst>
                  <a:ext uri="{FF2B5EF4-FFF2-40B4-BE49-F238E27FC236}">
                    <a16:creationId xmlns:a16="http://schemas.microsoft.com/office/drawing/2014/main" id="{DF52522B-00A9-77C5-D76B-628F22B62380}"/>
                  </a:ext>
                </a:extLst>
              </p:cNvPr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>
                <a:extLst>
                  <a:ext uri="{FF2B5EF4-FFF2-40B4-BE49-F238E27FC236}">
                    <a16:creationId xmlns:a16="http://schemas.microsoft.com/office/drawing/2014/main" id="{E5253C1D-3F13-7CCE-0358-6DDCC45BDFB7}"/>
                  </a:ext>
                </a:extLst>
              </p:cNvPr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>
                  <a:extLst>
                    <a:ext uri="{FF2B5EF4-FFF2-40B4-BE49-F238E27FC236}">
                      <a16:creationId xmlns:a16="http://schemas.microsoft.com/office/drawing/2014/main" id="{C8BA662A-1E31-6E8A-3B32-A34BA08A02F5}"/>
                    </a:ext>
                  </a:extLst>
                </p:cNvPr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>
                  <a:extLst>
                    <a:ext uri="{FF2B5EF4-FFF2-40B4-BE49-F238E27FC236}">
                      <a16:creationId xmlns:a16="http://schemas.microsoft.com/office/drawing/2014/main" id="{F3974C6C-C531-6A1C-0693-C42F575E66DA}"/>
                    </a:ext>
                  </a:extLst>
                </p:cNvPr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>
                  <a:extLst>
                    <a:ext uri="{FF2B5EF4-FFF2-40B4-BE49-F238E27FC236}">
                      <a16:creationId xmlns:a16="http://schemas.microsoft.com/office/drawing/2014/main" id="{B4BCCD28-A24E-0391-448A-94B26DF81821}"/>
                    </a:ext>
                  </a:extLst>
                </p:cNvPr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>
                  <a:extLst>
                    <a:ext uri="{FF2B5EF4-FFF2-40B4-BE49-F238E27FC236}">
                      <a16:creationId xmlns:a16="http://schemas.microsoft.com/office/drawing/2014/main" id="{ED124D02-8CD9-7E88-5FA7-E0FF303D878D}"/>
                    </a:ext>
                  </a:extLst>
                </p:cNvPr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>
                  <a:extLst>
                    <a:ext uri="{FF2B5EF4-FFF2-40B4-BE49-F238E27FC236}">
                      <a16:creationId xmlns:a16="http://schemas.microsoft.com/office/drawing/2014/main" id="{C00CAD42-AEBD-E8E8-13E0-A97EE9511436}"/>
                    </a:ext>
                  </a:extLst>
                </p:cNvPr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>
                  <a:extLst>
                    <a:ext uri="{FF2B5EF4-FFF2-40B4-BE49-F238E27FC236}">
                      <a16:creationId xmlns:a16="http://schemas.microsoft.com/office/drawing/2014/main" id="{13EBD0D3-91D0-E365-BF36-0CB987729680}"/>
                    </a:ext>
                  </a:extLst>
                </p:cNvPr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>
                    <a:extLst>
                      <a:ext uri="{FF2B5EF4-FFF2-40B4-BE49-F238E27FC236}">
                        <a16:creationId xmlns:a16="http://schemas.microsoft.com/office/drawing/2014/main" id="{B406D9E5-A6C7-8C93-EF7F-4CDE4D9EA400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>
                    <a:extLst>
                      <a:ext uri="{FF2B5EF4-FFF2-40B4-BE49-F238E27FC236}">
                        <a16:creationId xmlns:a16="http://schemas.microsoft.com/office/drawing/2014/main" id="{DA1946CA-C50B-DCBC-98BA-66DF6EA8FE61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>
                    <a:extLst>
                      <a:ext uri="{FF2B5EF4-FFF2-40B4-BE49-F238E27FC236}">
                        <a16:creationId xmlns:a16="http://schemas.microsoft.com/office/drawing/2014/main" id="{1D7AAA7F-D574-8CA4-B928-0C011ECCFF77}"/>
                      </a:ext>
                    </a:extLst>
                  </p:cNvPr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>
                      <a:extLst>
                        <a:ext uri="{FF2B5EF4-FFF2-40B4-BE49-F238E27FC236}">
                          <a16:creationId xmlns:a16="http://schemas.microsoft.com/office/drawing/2014/main" id="{9410FC51-BA99-934F-8505-C27FBB32ADDD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>
                      <a:extLst>
                        <a:ext uri="{FF2B5EF4-FFF2-40B4-BE49-F238E27FC236}">
                          <a16:creationId xmlns:a16="http://schemas.microsoft.com/office/drawing/2014/main" id="{B9F2F164-158A-4756-3F99-81DFDABF54D7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>
                      <a:extLst>
                        <a:ext uri="{FF2B5EF4-FFF2-40B4-BE49-F238E27FC236}">
                          <a16:creationId xmlns:a16="http://schemas.microsoft.com/office/drawing/2014/main" id="{5D358ACA-C25F-7D5E-9CAE-25D78FC24E98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>
              <a:extLst>
                <a:ext uri="{FF2B5EF4-FFF2-40B4-BE49-F238E27FC236}">
                  <a16:creationId xmlns:a16="http://schemas.microsoft.com/office/drawing/2014/main" id="{EE7D704C-1EC0-AE34-2FC1-2F95FDEB4120}"/>
                </a:ext>
              </a:extLst>
            </p:cNvPr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>
                <a:extLst>
                  <a:ext uri="{FF2B5EF4-FFF2-40B4-BE49-F238E27FC236}">
                    <a16:creationId xmlns:a16="http://schemas.microsoft.com/office/drawing/2014/main" id="{34451D0D-B6B7-7F27-AED6-411811B4E07F}"/>
                  </a:ext>
                </a:extLst>
              </p:cNvPr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>
                <a:extLst>
                  <a:ext uri="{FF2B5EF4-FFF2-40B4-BE49-F238E27FC236}">
                    <a16:creationId xmlns:a16="http://schemas.microsoft.com/office/drawing/2014/main" id="{18636FBC-1BEA-994F-3E50-FDBF299BBFBA}"/>
                  </a:ext>
                </a:extLst>
              </p:cNvPr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>
                <a:extLst>
                  <a:ext uri="{FF2B5EF4-FFF2-40B4-BE49-F238E27FC236}">
                    <a16:creationId xmlns:a16="http://schemas.microsoft.com/office/drawing/2014/main" id="{03B7742D-9B84-4DDC-4BB9-383CC0C85F75}"/>
                  </a:ext>
                </a:extLst>
              </p:cNvPr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>
                <a:extLst>
                  <a:ext uri="{FF2B5EF4-FFF2-40B4-BE49-F238E27FC236}">
                    <a16:creationId xmlns:a16="http://schemas.microsoft.com/office/drawing/2014/main" id="{B66E8871-774C-A51A-B9AC-28E27BFBD403}"/>
                  </a:ext>
                </a:extLst>
              </p:cNvPr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>
                <a:extLst>
                  <a:ext uri="{FF2B5EF4-FFF2-40B4-BE49-F238E27FC236}">
                    <a16:creationId xmlns:a16="http://schemas.microsoft.com/office/drawing/2014/main" id="{021A542B-ABA8-D02E-0881-F41F3C6983A8}"/>
                  </a:ext>
                </a:extLst>
              </p:cNvPr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>
                <a:extLst>
                  <a:ext uri="{FF2B5EF4-FFF2-40B4-BE49-F238E27FC236}">
                    <a16:creationId xmlns:a16="http://schemas.microsoft.com/office/drawing/2014/main" id="{7CCD72B6-1E1F-22DE-8AED-BFC4E9DB1D94}"/>
                  </a:ext>
                </a:extLst>
              </p:cNvPr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>
                <a:extLst>
                  <a:ext uri="{FF2B5EF4-FFF2-40B4-BE49-F238E27FC236}">
                    <a16:creationId xmlns:a16="http://schemas.microsoft.com/office/drawing/2014/main" id="{66B62957-F6AA-3996-906E-F0EA82581416}"/>
                  </a:ext>
                </a:extLst>
              </p:cNvPr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>
                <a:extLst>
                  <a:ext uri="{FF2B5EF4-FFF2-40B4-BE49-F238E27FC236}">
                    <a16:creationId xmlns:a16="http://schemas.microsoft.com/office/drawing/2014/main" id="{49B093C6-CE97-7370-5F01-170C2449F376}"/>
                  </a:ext>
                </a:extLst>
              </p:cNvPr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>
                <a:extLst>
                  <a:ext uri="{FF2B5EF4-FFF2-40B4-BE49-F238E27FC236}">
                    <a16:creationId xmlns:a16="http://schemas.microsoft.com/office/drawing/2014/main" id="{0FC99631-B248-18ED-6956-B9D5E7FCFA25}"/>
                  </a:ext>
                </a:extLst>
              </p:cNvPr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>
                <a:extLst>
                  <a:ext uri="{FF2B5EF4-FFF2-40B4-BE49-F238E27FC236}">
                    <a16:creationId xmlns:a16="http://schemas.microsoft.com/office/drawing/2014/main" id="{90691D9F-E76A-D65C-5A9D-51F6D33E1E89}"/>
                  </a:ext>
                </a:extLst>
              </p:cNvPr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>
                <a:extLst>
                  <a:ext uri="{FF2B5EF4-FFF2-40B4-BE49-F238E27FC236}">
                    <a16:creationId xmlns:a16="http://schemas.microsoft.com/office/drawing/2014/main" id="{21FCCDFD-26B7-3565-5357-D72E8A8D0387}"/>
                  </a:ext>
                </a:extLst>
              </p:cNvPr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>
                <a:extLst>
                  <a:ext uri="{FF2B5EF4-FFF2-40B4-BE49-F238E27FC236}">
                    <a16:creationId xmlns:a16="http://schemas.microsoft.com/office/drawing/2014/main" id="{923C7708-4B8F-CF99-8868-C43B969440F3}"/>
                  </a:ext>
                </a:extLst>
              </p:cNvPr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>
                <a:extLst>
                  <a:ext uri="{FF2B5EF4-FFF2-40B4-BE49-F238E27FC236}">
                    <a16:creationId xmlns:a16="http://schemas.microsoft.com/office/drawing/2014/main" id="{EFEAFE6A-CA0B-63E0-D3AD-61EBFDBFE7FE}"/>
                  </a:ext>
                </a:extLst>
              </p:cNvPr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>
                <a:extLst>
                  <a:ext uri="{FF2B5EF4-FFF2-40B4-BE49-F238E27FC236}">
                    <a16:creationId xmlns:a16="http://schemas.microsoft.com/office/drawing/2014/main" id="{B49E4C8C-5E3B-999B-5761-19996C941AB9}"/>
                  </a:ext>
                </a:extLst>
              </p:cNvPr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>
                <a:extLst>
                  <a:ext uri="{FF2B5EF4-FFF2-40B4-BE49-F238E27FC236}">
                    <a16:creationId xmlns:a16="http://schemas.microsoft.com/office/drawing/2014/main" id="{DD1333BF-52A0-B9BA-0933-2285F007C53F}"/>
                  </a:ext>
                </a:extLst>
              </p:cNvPr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>
            <a:extLst>
              <a:ext uri="{FF2B5EF4-FFF2-40B4-BE49-F238E27FC236}">
                <a16:creationId xmlns:a16="http://schemas.microsoft.com/office/drawing/2014/main" id="{3860D3EA-73E8-9412-35F4-BEE088EDFF11}"/>
              </a:ext>
            </a:extLst>
          </p:cNvPr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>
            <a:extLst>
              <a:ext uri="{FF2B5EF4-FFF2-40B4-BE49-F238E27FC236}">
                <a16:creationId xmlns:a16="http://schemas.microsoft.com/office/drawing/2014/main" id="{3A99A044-FE84-C7F8-3A9F-58E053319B2E}"/>
              </a:ext>
            </a:extLst>
          </p:cNvPr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>
            <a:extLst>
              <a:ext uri="{FF2B5EF4-FFF2-40B4-BE49-F238E27FC236}">
                <a16:creationId xmlns:a16="http://schemas.microsoft.com/office/drawing/2014/main" id="{4BF82A8D-3983-F294-B529-2D3A42FFA7FD}"/>
              </a:ext>
            </a:extLst>
          </p:cNvPr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4231FEA5-6382-0C1C-A6A9-B10FBA47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2" y="10773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141_w3fad">
            <a:hlinkClick r:id="" action="ppaction://media"/>
            <a:extLst>
              <a:ext uri="{FF2B5EF4-FFF2-40B4-BE49-F238E27FC236}">
                <a16:creationId xmlns:a16="http://schemas.microsoft.com/office/drawing/2014/main" id="{7A14AEFF-2662-11AA-2F9F-8C1D45699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29821" y="4690766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50838" y="4690766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16636" y="4693797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23608" y="469076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258916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95549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3865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36576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73897" y="52192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94914" y="52192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60713" y="52222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67685" y="52192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39626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7942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2768826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8179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360D6974-3FA2-A034-5AEB-50D49A35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8" y="754380"/>
            <a:ext cx="5887590" cy="45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23900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3900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6919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0431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0431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3450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0931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0931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50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/>
        </p:blipFill>
        <p:spPr>
          <a:xfrm>
            <a:off x="2812989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/>
        </p:blipFill>
        <p:spPr>
          <a:xfrm>
            <a:off x="2735659" y="3360924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/>
        </p:blipFill>
        <p:spPr>
          <a:xfrm>
            <a:off x="2720579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/>
        </p:blipFill>
        <p:spPr>
          <a:xfrm>
            <a:off x="6683376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/>
        </p:blipFill>
        <p:spPr>
          <a:xfrm>
            <a:off x="6687344" y="3318890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/>
        </p:blipFill>
        <p:spPr>
          <a:xfrm>
            <a:off x="6687344" y="4614577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10725945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/>
        </p:blipFill>
        <p:spPr>
          <a:xfrm>
            <a:off x="10698956" y="3456990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/>
        </p:blipFill>
        <p:spPr>
          <a:xfrm>
            <a:off x="10770791" y="5032861"/>
            <a:ext cx="1432719" cy="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30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577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56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72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057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63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/>
        </p:blipFill>
        <p:spPr>
          <a:xfrm>
            <a:off x="1782737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/>
        </p:blipFill>
        <p:spPr>
          <a:xfrm>
            <a:off x="3227887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/>
        </p:blipFill>
        <p:spPr>
          <a:xfrm>
            <a:off x="4483790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/>
        </p:blipFill>
        <p:spPr>
          <a:xfrm>
            <a:off x="5893490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/>
        </p:blipFill>
        <p:spPr>
          <a:xfrm>
            <a:off x="7336755" y="4067918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/>
        </p:blipFill>
        <p:spPr>
          <a:xfrm>
            <a:off x="8580041" y="3823244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/>
        </p:blipFill>
        <p:spPr>
          <a:xfrm>
            <a:off x="9970691" y="3938052"/>
            <a:ext cx="1558449" cy="1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164</Words>
  <Application>Microsoft Macintosh PowerPoint</Application>
  <PresentationFormat>Widescreen</PresentationFormat>
  <Paragraphs>95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Arial</vt:lpstr>
      <vt:lpstr>Bebas Neue</vt:lpstr>
      <vt:lpstr>Calibri</vt:lpstr>
      <vt:lpstr>Cambria</vt:lpstr>
      <vt:lpstr>Fredoka One</vt:lpstr>
      <vt:lpstr>Lato Heavy</vt:lpstr>
      <vt:lpstr>Mulish</vt:lpstr>
      <vt:lpstr>Neucha</vt:lpstr>
      <vt:lpstr>Raleway</vt:lpstr>
      <vt:lpstr>Titan One</vt:lpstr>
      <vt:lpstr>2_Office 主题</vt:lpstr>
      <vt:lpstr>https://www.freeppt7.com</vt:lpstr>
      <vt:lpstr>3_Office 主题​​</vt:lpstr>
      <vt:lpstr>Children's Day in Brazil by Slidesgo</vt:lpstr>
      <vt:lpstr>1_Children's Day in Brazil by Slidesgo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hoangnhansv1605@gmail.com</cp:lastModifiedBy>
  <cp:revision>93</cp:revision>
  <dcterms:created xsi:type="dcterms:W3CDTF">2021-07-20T01:55:21Z</dcterms:created>
  <dcterms:modified xsi:type="dcterms:W3CDTF">2025-11-11T18:27:51Z</dcterms:modified>
</cp:coreProperties>
</file>