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65" r:id="rId3"/>
    <p:sldMasterId id="2147483782" r:id="rId4"/>
  </p:sldMasterIdLst>
  <p:notesMasterIdLst>
    <p:notesMasterId r:id="rId18"/>
  </p:notesMasterIdLst>
  <p:handoutMasterIdLst>
    <p:handoutMasterId r:id="rId19"/>
  </p:handoutMasterIdLst>
  <p:sldIdLst>
    <p:sldId id="2007577118" r:id="rId5"/>
    <p:sldId id="2633" r:id="rId6"/>
    <p:sldId id="2007577121" r:id="rId7"/>
    <p:sldId id="260" r:id="rId8"/>
    <p:sldId id="326" r:id="rId9"/>
    <p:sldId id="330" r:id="rId10"/>
    <p:sldId id="334" r:id="rId11"/>
    <p:sldId id="331" r:id="rId12"/>
    <p:sldId id="332" r:id="rId13"/>
    <p:sldId id="333" r:id="rId14"/>
    <p:sldId id="2007577119" r:id="rId15"/>
    <p:sldId id="327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640" autoAdjust="0"/>
  </p:normalViewPr>
  <p:slideViewPr>
    <p:cSldViewPr snapToGrid="0">
      <p:cViewPr varScale="1">
        <p:scale>
          <a:sx n="97" d="100"/>
          <a:sy n="97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=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4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3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0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3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9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6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6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8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AA31F-DBE4-7BD0-CAC6-E0C11EB60E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2272211" cy="6858000"/>
          </a:xfrm>
          <a:prstGeom prst="rect">
            <a:avLst/>
          </a:prstGeom>
        </p:spPr>
      </p:pic>
      <p:sp>
        <p:nvSpPr>
          <p:cNvPr id="4" name="Rounded Rectangle 37">
            <a:extLst>
              <a:ext uri="{FF2B5EF4-FFF2-40B4-BE49-F238E27FC236}">
                <a16:creationId xmlns:a16="http://schemas.microsoft.com/office/drawing/2014/main" id="{F5DF2347-91FC-8380-B2A3-6E980DC9C0EB}"/>
              </a:ext>
            </a:extLst>
          </p:cNvPr>
          <p:cNvSpPr/>
          <p:nvPr userDrawn="1"/>
        </p:nvSpPr>
        <p:spPr>
          <a:xfrm>
            <a:off x="388883" y="252248"/>
            <a:ext cx="11424745" cy="634824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7BA462-22C8-4117-631F-F51C60D1C3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311" y="173241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9BBD79A-302B-3B06-52A2-ACF8D602E5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551" y="0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8455218" y="-1177025"/>
            <a:ext cx="2840807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4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059700"/>
            <a:ext cx="5980451" cy="508710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254919" y="1816150"/>
            <a:ext cx="1621696" cy="1612850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125540" y="1988256"/>
            <a:ext cx="5500162" cy="3671358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89798">
            <a:off x="2735551" y="770257"/>
            <a:ext cx="2034343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B2F5CD-E31F-E8A1-21B6-70585892EA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2400" y="1905000"/>
            <a:ext cx="4458922" cy="37592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62981" y="4715323"/>
            <a:ext cx="921515" cy="678516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164" y="40145"/>
            <a:ext cx="2694437" cy="1197679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469679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800" b="1" dirty="0" err="1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8"/>
            <a:ext cx="713431" cy="555891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4401496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97182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559249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82502" y="1545899"/>
            <a:ext cx="10331532" cy="4539412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27" name="Group 185"/>
          <p:cNvGrpSpPr/>
          <p:nvPr/>
        </p:nvGrpSpPr>
        <p:grpSpPr>
          <a:xfrm>
            <a:off x="7815060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6110746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6972813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8662257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9750242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790489" y="6456489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456671" y="2531320"/>
            <a:ext cx="42030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310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5">
            <a:extLst>
              <a:ext uri="{FF2B5EF4-FFF2-40B4-BE49-F238E27FC236}">
                <a16:creationId xmlns:a16="http://schemas.microsoft.com/office/drawing/2014/main" id="{87898C69-E5CF-306C-31F3-AB24BEFEE936}"/>
              </a:ext>
            </a:extLst>
          </p:cNvPr>
          <p:cNvGrpSpPr/>
          <p:nvPr/>
        </p:nvGrpSpPr>
        <p:grpSpPr>
          <a:xfrm>
            <a:off x="8557838" y="480707"/>
            <a:ext cx="1059054" cy="1875510"/>
            <a:chOff x="1707608" y="1365872"/>
            <a:chExt cx="796537" cy="140706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5F125F5-D5CB-14EC-5E70-9181114B90CB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4" descr="F:\AAA-LÀM ẢNH SLIDE\Bai10-LT3-3.png">
              <a:extLst>
                <a:ext uri="{FF2B5EF4-FFF2-40B4-BE49-F238E27FC236}">
                  <a16:creationId xmlns:a16="http://schemas.microsoft.com/office/drawing/2014/main" id="{03085D2A-F7A6-C71D-ECAA-C20BDF34B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5" name="Group 189">
            <a:extLst>
              <a:ext uri="{FF2B5EF4-FFF2-40B4-BE49-F238E27FC236}">
                <a16:creationId xmlns:a16="http://schemas.microsoft.com/office/drawing/2014/main" id="{A66FF4F7-884D-314C-D877-0CF89BF9D52A}"/>
              </a:ext>
            </a:extLst>
          </p:cNvPr>
          <p:cNvGrpSpPr/>
          <p:nvPr/>
        </p:nvGrpSpPr>
        <p:grpSpPr>
          <a:xfrm>
            <a:off x="7717675" y="480707"/>
            <a:ext cx="1059054" cy="1875510"/>
            <a:chOff x="6907793" y="1365872"/>
            <a:chExt cx="796537" cy="14070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262415-3DB9-F1F6-707F-867955E1722D}"/>
                </a:ext>
              </a:extLst>
            </p:cNvPr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F:\AAA-LÀM ẢNH SLIDE\Bai10-LT3-3.png">
              <a:extLst>
                <a:ext uri="{FF2B5EF4-FFF2-40B4-BE49-F238E27FC236}">
                  <a16:creationId xmlns:a16="http://schemas.microsoft.com/office/drawing/2014/main" id="{C398BFD2-2E58-04C4-6FDC-FF0261648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5C52AC5-B3C1-2CAF-BCB4-E440F7575757}"/>
              </a:ext>
            </a:extLst>
          </p:cNvPr>
          <p:cNvSpPr/>
          <p:nvPr/>
        </p:nvSpPr>
        <p:spPr>
          <a:xfrm>
            <a:off x="437826" y="224307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E7A2A-0F46-3CB1-E424-F6C0F3AF6958}"/>
              </a:ext>
            </a:extLst>
          </p:cNvPr>
          <p:cNvSpPr txBox="1"/>
          <p:nvPr/>
        </p:nvSpPr>
        <p:spPr>
          <a:xfrm>
            <a:off x="4851300" y="927207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041C1-410C-B61E-EAB6-310240C09CC2}"/>
              </a:ext>
            </a:extLst>
          </p:cNvPr>
          <p:cNvSpPr txBox="1"/>
          <p:nvPr/>
        </p:nvSpPr>
        <p:spPr>
          <a:xfrm>
            <a:off x="6676005" y="92720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24722631-C8F0-DDE8-6029-8C985ABBD0B9}"/>
              </a:ext>
            </a:extLst>
          </p:cNvPr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C0105662-0C04-C8A7-72CA-EBD57D1D0806}"/>
              </a:ext>
            </a:extLst>
          </p:cNvPr>
          <p:cNvSpPr/>
          <p:nvPr/>
        </p:nvSpPr>
        <p:spPr>
          <a:xfrm>
            <a:off x="5349346" y="258971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59F7436F-A017-E306-D066-4F29132698B7}"/>
              </a:ext>
            </a:extLst>
          </p:cNvPr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749F692-3836-88CC-A56F-1330965C2083}"/>
              </a:ext>
            </a:extLst>
          </p:cNvPr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8CD67-1450-4D44-67A9-799CD3449D90}"/>
              </a:ext>
            </a:extLst>
          </p:cNvPr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C317900B-09FC-EFB6-F0B0-9586FABB043D}"/>
              </a:ext>
            </a:extLst>
          </p:cNvPr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5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49A325E4-E62B-CC66-6C6A-79325195B099}"/>
              </a:ext>
            </a:extLst>
          </p:cNvPr>
          <p:cNvSpPr/>
          <p:nvPr/>
        </p:nvSpPr>
        <p:spPr>
          <a:xfrm>
            <a:off x="4243700" y="5334000"/>
            <a:ext cx="3546546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10</a:t>
            </a: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083CF9B9-F632-0DEE-2904-F5258AF88890}"/>
              </a:ext>
            </a:extLst>
          </p:cNvPr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9</a:t>
            </a:r>
          </a:p>
        </p:txBody>
      </p:sp>
      <p:grpSp>
        <p:nvGrpSpPr>
          <p:cNvPr id="19" name="Group 185">
            <a:extLst>
              <a:ext uri="{FF2B5EF4-FFF2-40B4-BE49-F238E27FC236}">
                <a16:creationId xmlns:a16="http://schemas.microsoft.com/office/drawing/2014/main" id="{640AFC9E-F7B9-8D40-73FA-F876D1DEDC9C}"/>
              </a:ext>
            </a:extLst>
          </p:cNvPr>
          <p:cNvGrpSpPr/>
          <p:nvPr/>
        </p:nvGrpSpPr>
        <p:grpSpPr>
          <a:xfrm>
            <a:off x="4086008" y="410591"/>
            <a:ext cx="1059054" cy="1875510"/>
            <a:chOff x="1707608" y="1365872"/>
            <a:chExt cx="796537" cy="14070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B34596-8507-027B-C4AF-F1BC075AF236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F:\AAA-LÀM ẢNH SLIDE\Bai10-LT3-3.png">
              <a:extLst>
                <a:ext uri="{FF2B5EF4-FFF2-40B4-BE49-F238E27FC236}">
                  <a16:creationId xmlns:a16="http://schemas.microsoft.com/office/drawing/2014/main" id="{D8C9C5BC-4380-8C2D-8833-8C77F907E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2" name="Group 188">
            <a:extLst>
              <a:ext uri="{FF2B5EF4-FFF2-40B4-BE49-F238E27FC236}">
                <a16:creationId xmlns:a16="http://schemas.microsoft.com/office/drawing/2014/main" id="{3427F4C9-E993-5AFA-523C-EA6D78ECE64F}"/>
              </a:ext>
            </a:extLst>
          </p:cNvPr>
          <p:cNvGrpSpPr/>
          <p:nvPr/>
        </p:nvGrpSpPr>
        <p:grpSpPr>
          <a:xfrm>
            <a:off x="2385910" y="410591"/>
            <a:ext cx="1059054" cy="1875510"/>
            <a:chOff x="6261018" y="1365872"/>
            <a:chExt cx="796537" cy="14070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C82B1A-D5AD-0743-78AB-C742BE381624}"/>
                </a:ext>
              </a:extLst>
            </p:cNvPr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F:\AAA-LÀM ẢNH SLIDE\Bai10-LT3-3.png">
              <a:extLst>
                <a:ext uri="{FF2B5EF4-FFF2-40B4-BE49-F238E27FC236}">
                  <a16:creationId xmlns:a16="http://schemas.microsoft.com/office/drawing/2014/main" id="{74A375BE-A22F-2DB3-530F-4F42E4CFC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9">
            <a:extLst>
              <a:ext uri="{FF2B5EF4-FFF2-40B4-BE49-F238E27FC236}">
                <a16:creationId xmlns:a16="http://schemas.microsoft.com/office/drawing/2014/main" id="{B79199FA-E2EE-DE38-B476-F01A207A8B91}"/>
              </a:ext>
            </a:extLst>
          </p:cNvPr>
          <p:cNvGrpSpPr/>
          <p:nvPr/>
        </p:nvGrpSpPr>
        <p:grpSpPr>
          <a:xfrm>
            <a:off x="3245845" y="410591"/>
            <a:ext cx="1059054" cy="1875510"/>
            <a:chOff x="6907793" y="1365872"/>
            <a:chExt cx="796537" cy="140706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9D1D01-3820-F4B4-27AD-7D4C35BC42D2}"/>
                </a:ext>
              </a:extLst>
            </p:cNvPr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F:\AAA-LÀM ẢNH SLIDE\Bai10-LT3-3.png">
              <a:extLst>
                <a:ext uri="{FF2B5EF4-FFF2-40B4-BE49-F238E27FC236}">
                  <a16:creationId xmlns:a16="http://schemas.microsoft.com/office/drawing/2014/main" id="{F78A79D0-3F41-6709-BAA3-81EC3C58F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5">
            <a:extLst>
              <a:ext uri="{FF2B5EF4-FFF2-40B4-BE49-F238E27FC236}">
                <a16:creationId xmlns:a16="http://schemas.microsoft.com/office/drawing/2014/main" id="{E1D9B6DA-6661-1288-5101-CA5F137CC5DA}"/>
              </a:ext>
            </a:extLst>
          </p:cNvPr>
          <p:cNvGrpSpPr/>
          <p:nvPr/>
        </p:nvGrpSpPr>
        <p:grpSpPr>
          <a:xfrm>
            <a:off x="5852319" y="480708"/>
            <a:ext cx="1059054" cy="1875510"/>
            <a:chOff x="1707608" y="1365872"/>
            <a:chExt cx="796537" cy="140706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4D98C8A-8EF5-64AE-C756-0D43ACC513D4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 descr="F:\AAA-LÀM ẢNH SLIDE\Bai10-LT3-3.png">
              <a:extLst>
                <a:ext uri="{FF2B5EF4-FFF2-40B4-BE49-F238E27FC236}">
                  <a16:creationId xmlns:a16="http://schemas.microsoft.com/office/drawing/2014/main" id="{FB6DA99B-E90B-ADED-9640-57C92BFB8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31" name="Rounded Rectangle 131">
            <a:extLst>
              <a:ext uri="{FF2B5EF4-FFF2-40B4-BE49-F238E27FC236}">
                <a16:creationId xmlns:a16="http://schemas.microsoft.com/office/drawing/2014/main" id="{7CD31052-2C63-B6E8-6C59-3BE2EDB458E2}"/>
              </a:ext>
            </a:extLst>
          </p:cNvPr>
          <p:cNvSpPr/>
          <p:nvPr/>
        </p:nvSpPr>
        <p:spPr>
          <a:xfrm>
            <a:off x="6766719" y="2191988"/>
            <a:ext cx="4419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132">
            <a:extLst>
              <a:ext uri="{FF2B5EF4-FFF2-40B4-BE49-F238E27FC236}">
                <a16:creationId xmlns:a16="http://schemas.microsoft.com/office/drawing/2014/main" id="{707AB8F0-D103-DEDF-F490-137096E6B8F9}"/>
              </a:ext>
            </a:extLst>
          </p:cNvPr>
          <p:cNvSpPr/>
          <p:nvPr/>
        </p:nvSpPr>
        <p:spPr>
          <a:xfrm>
            <a:off x="6738980" y="2514600"/>
            <a:ext cx="4419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</a:p>
        </p:txBody>
      </p:sp>
    </p:spTree>
    <p:extLst>
      <p:ext uri="{BB962C8B-B14F-4D97-AF65-F5344CB8AC3E}">
        <p14:creationId xmlns:p14="http://schemas.microsoft.com/office/powerpoint/2010/main" val="26047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C1C680-5B1B-ABBD-DB2E-9F89A355E6EA}"/>
              </a:ext>
            </a:extLst>
          </p:cNvPr>
          <p:cNvGrpSpPr/>
          <p:nvPr/>
        </p:nvGrpSpPr>
        <p:grpSpPr>
          <a:xfrm>
            <a:off x="533400" y="478974"/>
            <a:ext cx="11658600" cy="715401"/>
            <a:chOff x="597668" y="449759"/>
            <a:chExt cx="11658600" cy="7154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B979C7-99E1-3A78-95BE-40C3BC18DA2B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6CF7FA-0F23-9B31-27C9-99C5A1A97F8A}"/>
                </a:ext>
              </a:extLst>
            </p:cNvPr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bóng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10</a:t>
              </a:r>
            </a:p>
          </p:txBody>
        </p:sp>
      </p:grpSp>
      <p:sp>
        <p:nvSpPr>
          <p:cNvPr id="11" name="Right Arrow 3">
            <a:extLst>
              <a:ext uri="{FF2B5EF4-FFF2-40B4-BE49-F238E27FC236}">
                <a16:creationId xmlns:a16="http://schemas.microsoft.com/office/drawing/2014/main" id="{09582DC4-8AE6-00F2-57BA-5CA2A241934C}"/>
              </a:ext>
            </a:extLst>
          </p:cNvPr>
          <p:cNvSpPr/>
          <p:nvPr/>
        </p:nvSpPr>
        <p:spPr>
          <a:xfrm rot="2769166">
            <a:off x="3914259" y="1679491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3">
            <a:extLst>
              <a:ext uri="{FF2B5EF4-FFF2-40B4-BE49-F238E27FC236}">
                <a16:creationId xmlns:a16="http://schemas.microsoft.com/office/drawing/2014/main" id="{81DAEB69-4546-CC49-463A-117474A550F5}"/>
              </a:ext>
            </a:extLst>
          </p:cNvPr>
          <p:cNvSpPr/>
          <p:nvPr/>
        </p:nvSpPr>
        <p:spPr>
          <a:xfrm rot="2769166">
            <a:off x="7388209" y="3288756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4">
            <a:extLst>
              <a:ext uri="{FF2B5EF4-FFF2-40B4-BE49-F238E27FC236}">
                <a16:creationId xmlns:a16="http://schemas.microsoft.com/office/drawing/2014/main" id="{078FB6D1-8879-2CD5-1367-B680234F709B}"/>
              </a:ext>
            </a:extLst>
          </p:cNvPr>
          <p:cNvSpPr/>
          <p:nvPr/>
        </p:nvSpPr>
        <p:spPr>
          <a:xfrm rot="15077451">
            <a:off x="5266670" y="5372336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23BEC-B6E7-8587-86A3-3720FAC2CD8A}"/>
              </a:ext>
            </a:extLst>
          </p:cNvPr>
          <p:cNvGrpSpPr/>
          <p:nvPr/>
        </p:nvGrpSpPr>
        <p:grpSpPr>
          <a:xfrm>
            <a:off x="2885738" y="2595919"/>
            <a:ext cx="1517725" cy="3225422"/>
            <a:chOff x="2010725" y="1692619"/>
            <a:chExt cx="1141513" cy="24198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C5352F-C7B2-671A-9F8E-59668798C7D7}"/>
                </a:ext>
              </a:extLst>
            </p:cNvPr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2" descr="F:\AAA-LÀM ẢNH SLIDE\Bai10-LT3-4(1).png">
              <a:extLst>
                <a:ext uri="{FF2B5EF4-FFF2-40B4-BE49-F238E27FC236}">
                  <a16:creationId xmlns:a16="http://schemas.microsoft.com/office/drawing/2014/main" id="{64CE5E40-2116-E0D4-DC43-4D6FCD6FC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DB78DF-10FF-565E-B235-6252C993B84C}"/>
              </a:ext>
            </a:extLst>
          </p:cNvPr>
          <p:cNvGrpSpPr/>
          <p:nvPr/>
        </p:nvGrpSpPr>
        <p:grpSpPr>
          <a:xfrm>
            <a:off x="4097869" y="2224328"/>
            <a:ext cx="2204040" cy="3225422"/>
            <a:chOff x="2922394" y="1413840"/>
            <a:chExt cx="1657705" cy="24198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9582B4-0100-DF5D-827A-5944E86D36F7}"/>
                </a:ext>
              </a:extLst>
            </p:cNvPr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F:\AAA-LÀM ẢNH SLIDE\Bai10-LT3-4(2).png">
              <a:extLst>
                <a:ext uri="{FF2B5EF4-FFF2-40B4-BE49-F238E27FC236}">
                  <a16:creationId xmlns:a16="http://schemas.microsoft.com/office/drawing/2014/main" id="{86042331-4BA1-BF88-9CA3-3D7D63FB5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5CBF1-C9A1-D005-4ABD-F13FB3371605}"/>
              </a:ext>
            </a:extLst>
          </p:cNvPr>
          <p:cNvGrpSpPr/>
          <p:nvPr/>
        </p:nvGrpSpPr>
        <p:grpSpPr>
          <a:xfrm>
            <a:off x="4251805" y="3717818"/>
            <a:ext cx="2465574" cy="2176796"/>
            <a:chOff x="3038173" y="2534303"/>
            <a:chExt cx="1854410" cy="1633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D542-C267-37D3-2F7E-28EF59086591}"/>
                </a:ext>
              </a:extLst>
            </p:cNvPr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4" descr="F:\AAA-LÀM ẢNH SLIDE\Bai10-LT3-4(3).png">
              <a:extLst>
                <a:ext uri="{FF2B5EF4-FFF2-40B4-BE49-F238E27FC236}">
                  <a16:creationId xmlns:a16="http://schemas.microsoft.com/office/drawing/2014/main" id="{70A37FFC-D393-EB0A-F311-968D3CD03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30517C-6BC6-D1AA-13F4-3F72E9AA2FE6}"/>
              </a:ext>
            </a:extLst>
          </p:cNvPr>
          <p:cNvGrpSpPr/>
          <p:nvPr/>
        </p:nvGrpSpPr>
        <p:grpSpPr>
          <a:xfrm>
            <a:off x="8388356" y="1956776"/>
            <a:ext cx="2432919" cy="3225422"/>
            <a:chOff x="6327776" y="1213114"/>
            <a:chExt cx="1829850" cy="24198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384268-E363-5697-2599-C6326A69F8D2}"/>
                </a:ext>
              </a:extLst>
            </p:cNvPr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5" descr="F:\AAA-LÀM ẢNH SLIDE\Bai10-LT3-4(4).png">
              <a:extLst>
                <a:ext uri="{FF2B5EF4-FFF2-40B4-BE49-F238E27FC236}">
                  <a16:creationId xmlns:a16="http://schemas.microsoft.com/office/drawing/2014/main" id="{9A7BA899-5936-6536-C604-08AFC584E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788883-F728-ACAD-7D55-D299B3A78ABD}"/>
              </a:ext>
            </a:extLst>
          </p:cNvPr>
          <p:cNvGrpSpPr/>
          <p:nvPr/>
        </p:nvGrpSpPr>
        <p:grpSpPr>
          <a:xfrm>
            <a:off x="9713180" y="3336371"/>
            <a:ext cx="1452339" cy="2963342"/>
            <a:chOff x="7324204" y="2248129"/>
            <a:chExt cx="1092335" cy="222319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D8A960-0A12-A103-0E95-1FFF7E4E3E59}"/>
                </a:ext>
              </a:extLst>
            </p:cNvPr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16" descr="F:\AAA-LÀM ẢNH SLIDE\Bai10-LT3-4(5).png">
              <a:extLst>
                <a:ext uri="{FF2B5EF4-FFF2-40B4-BE49-F238E27FC236}">
                  <a16:creationId xmlns:a16="http://schemas.microsoft.com/office/drawing/2014/main" id="{639EEF4D-FE2D-0747-1B46-595671B58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2D54C6-E1A8-25B5-A3CE-89CD01ACEE1B}"/>
              </a:ext>
            </a:extLst>
          </p:cNvPr>
          <p:cNvGrpSpPr/>
          <p:nvPr/>
        </p:nvGrpSpPr>
        <p:grpSpPr>
          <a:xfrm>
            <a:off x="7877414" y="3672834"/>
            <a:ext cx="1713798" cy="2471797"/>
            <a:chOff x="5943486" y="2500555"/>
            <a:chExt cx="1288984" cy="18544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DFCC6D-114F-5CCB-CCCF-A6C2C61E614B}"/>
                </a:ext>
              </a:extLst>
            </p:cNvPr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17" descr="F:\AAA-LÀM ẢNH SLIDE\Bai10-LT3-4(6).png">
              <a:extLst>
                <a:ext uri="{FF2B5EF4-FFF2-40B4-BE49-F238E27FC236}">
                  <a16:creationId xmlns:a16="http://schemas.microsoft.com/office/drawing/2014/main" id="{3883F847-1BAC-F23E-1DD9-A1F974884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A992D99-2C96-9E67-D04B-42303170CA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313" y="4389415"/>
            <a:ext cx="2143147" cy="2148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4900E-1169-BF55-4ECB-AA1FB0785BF0}"/>
              </a:ext>
            </a:extLst>
          </p:cNvPr>
          <p:cNvSpPr txBox="1"/>
          <p:nvPr/>
        </p:nvSpPr>
        <p:spPr>
          <a:xfrm>
            <a:off x="5239987" y="6311137"/>
            <a:ext cx="613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195005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1058167" y="2714941"/>
            <a:ext cx="6222234" cy="3061601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775" y="1897335"/>
            <a:ext cx="5530581" cy="3807386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282219" y="2992971"/>
            <a:ext cx="1322817" cy="830677"/>
            <a:chOff x="2018371" y="2053692"/>
            <a:chExt cx="992457" cy="62322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60960" y="3641985"/>
            <a:ext cx="1322817" cy="830677"/>
            <a:chOff x="2018371" y="2053692"/>
            <a:chExt cx="992457" cy="623224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14026" y="4304855"/>
            <a:ext cx="1322817" cy="830677"/>
            <a:chOff x="2018371" y="2053692"/>
            <a:chExt cx="992457" cy="623224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92129" y="3077195"/>
            <a:ext cx="1322817" cy="666657"/>
            <a:chOff x="2018371" y="2109447"/>
            <a:chExt cx="992457" cy="500166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501754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970869" y="3711345"/>
            <a:ext cx="1322817" cy="673334"/>
            <a:chOff x="2018371" y="2098296"/>
            <a:chExt cx="992457" cy="505176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3936" y="4374215"/>
            <a:ext cx="1322817" cy="673334"/>
            <a:chOff x="2018371" y="2098296"/>
            <a:chExt cx="992457" cy="5051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2EED6-E6AA-79DB-0BDB-3CDEBA77D069}"/>
              </a:ext>
            </a:extLst>
          </p:cNvPr>
          <p:cNvGrpSpPr/>
          <p:nvPr/>
        </p:nvGrpSpPr>
        <p:grpSpPr>
          <a:xfrm>
            <a:off x="973540" y="464130"/>
            <a:ext cx="11658600" cy="740226"/>
            <a:chOff x="597668" y="449759"/>
            <a:chExt cx="11658600" cy="74022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3D55701-4D0B-FB08-2FF8-23F623D67D57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C92C2F-A4F6-B57E-47A5-58C8A5B61492}"/>
                </a:ext>
              </a:extLst>
            </p:cNvPr>
            <p:cNvSpPr txBox="1"/>
            <p:nvPr/>
          </p:nvSpPr>
          <p:spPr>
            <a:xfrm>
              <a:off x="1335820" y="482099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324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01F89-136C-4901-8D19-FA48FF2F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49" y="1001766"/>
            <a:ext cx="3697337" cy="1582116"/>
          </a:xfrm>
          <a:prstGeom prst="rect">
            <a:avLst/>
          </a:prstGeom>
        </p:spPr>
      </p:pic>
      <p:pic>
        <p:nvPicPr>
          <p:cNvPr id="11" name="Picture 2" descr="Và trừ dấu hiệu + Ngoài Toán học nghệ thuật Clip - hơn png tải về - Miễn  phí trong suốt Biểu Tượng png Tải về.">
            <a:extLst>
              <a:ext uri="{FF2B5EF4-FFF2-40B4-BE49-F238E27FC236}">
                <a16:creationId xmlns:a16="http://schemas.microsoft.com/office/drawing/2014/main" id="{67FAC529-AA1F-9191-535C-183CF677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040">
            <a:off x="872607" y="733455"/>
            <a:ext cx="1739285" cy="11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6B620C-EB7B-E10E-9EDD-36EFE08F4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009" y="1603387"/>
            <a:ext cx="2514600" cy="498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03596-BC20-C94C-8EF8-65E2E7C85F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134" y="2617470"/>
            <a:ext cx="10176486" cy="2540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D954E3-94A2-0EDE-46E9-B3A8DAD79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3172" y="5066486"/>
            <a:ext cx="678543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8455218" y="-1177025"/>
            <a:ext cx="2840807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4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059700"/>
            <a:ext cx="5980451" cy="508710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254919" y="1816150"/>
            <a:ext cx="1621696" cy="1612850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125540" y="1988256"/>
            <a:ext cx="5500162" cy="3671358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289798">
            <a:off x="2735551" y="770257"/>
            <a:ext cx="2034343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pink and purple text&#10;&#10;AI-generated content may be incorrect.">
            <a:extLst>
              <a:ext uri="{FF2B5EF4-FFF2-40B4-BE49-F238E27FC236}">
                <a16:creationId xmlns:a16="http://schemas.microsoft.com/office/drawing/2014/main" id="{F06201B9-1BA7-94A3-BC0E-62A7CC35F1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6" y="1877115"/>
            <a:ext cx="5641324" cy="3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08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57" y="0"/>
            <a:ext cx="2230362" cy="991397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2B27EE-0F8D-8390-A28C-47EB19D5A3B3}"/>
              </a:ext>
            </a:extLst>
          </p:cNvPr>
          <p:cNvGrpSpPr/>
          <p:nvPr/>
        </p:nvGrpSpPr>
        <p:grpSpPr>
          <a:xfrm>
            <a:off x="440536" y="942800"/>
            <a:ext cx="11374185" cy="846415"/>
            <a:chOff x="559883" y="346364"/>
            <a:chExt cx="11374185" cy="8464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2517C7-690C-2A36-7352-CA4FD23B9396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9BCED2-5F07-D12E-9513-621599C3C9AA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15E97D-F79C-CE53-3E82-0F79D4AA6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23041"/>
              </p:ext>
            </p:extLst>
          </p:nvPr>
        </p:nvGraphicFramePr>
        <p:xfrm>
          <a:off x="384721" y="2703615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395F94-130C-450F-79D6-D2AA10572605}"/>
              </a:ext>
            </a:extLst>
          </p:cNvPr>
          <p:cNvSpPr txBox="1"/>
          <p:nvPr/>
        </p:nvSpPr>
        <p:spPr>
          <a:xfrm>
            <a:off x="2728030" y="4818165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329B3-83BC-B5A8-C9AF-7945C72248A1}"/>
              </a:ext>
            </a:extLst>
          </p:cNvPr>
          <p:cNvSpPr txBox="1"/>
          <p:nvPr/>
        </p:nvSpPr>
        <p:spPr>
          <a:xfrm>
            <a:off x="4575721" y="4818165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9E839-CDF3-99AA-4CD4-368C016D4BB7}"/>
              </a:ext>
            </a:extLst>
          </p:cNvPr>
          <p:cNvSpPr txBox="1"/>
          <p:nvPr/>
        </p:nvSpPr>
        <p:spPr>
          <a:xfrm>
            <a:off x="6404521" y="4818165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E9FCF-A38F-8F82-2107-4FF2F2F5C9D9}"/>
              </a:ext>
            </a:extLst>
          </p:cNvPr>
          <p:cNvSpPr txBox="1"/>
          <p:nvPr/>
        </p:nvSpPr>
        <p:spPr>
          <a:xfrm>
            <a:off x="8233321" y="4818165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09E74-8AE9-1D7D-26CF-645473BA5D9F}"/>
              </a:ext>
            </a:extLst>
          </p:cNvPr>
          <p:cNvSpPr txBox="1"/>
          <p:nvPr/>
        </p:nvSpPr>
        <p:spPr>
          <a:xfrm>
            <a:off x="10138321" y="4818165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14" name="ê">
            <a:extLst>
              <a:ext uri="{FF2B5EF4-FFF2-40B4-BE49-F238E27FC236}">
                <a16:creationId xmlns:a16="http://schemas.microsoft.com/office/drawing/2014/main" id="{E20B7181-32C6-6F39-A69F-01BB60272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98" y="4726236"/>
            <a:ext cx="999790" cy="893898"/>
          </a:xfrm>
          <a:prstGeom prst="rect">
            <a:avLst/>
          </a:prstGeom>
        </p:spPr>
      </p:pic>
      <p:pic>
        <p:nvPicPr>
          <p:cNvPr id="15" name="o">
            <a:extLst>
              <a:ext uri="{FF2B5EF4-FFF2-40B4-BE49-F238E27FC236}">
                <a16:creationId xmlns:a16="http://schemas.microsoft.com/office/drawing/2014/main" id="{FB9D1ACC-2562-370D-098E-CAB8A8441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16826"/>
          <a:stretch/>
        </p:blipFill>
        <p:spPr>
          <a:xfrm>
            <a:off x="4624419" y="4732265"/>
            <a:ext cx="902234" cy="881837"/>
          </a:xfrm>
          <a:prstGeom prst="rect">
            <a:avLst/>
          </a:prstGeom>
        </p:spPr>
      </p:pic>
      <p:pic>
        <p:nvPicPr>
          <p:cNvPr id="18" name="nh">
            <a:extLst>
              <a:ext uri="{FF2B5EF4-FFF2-40B4-BE49-F238E27FC236}">
                <a16:creationId xmlns:a16="http://schemas.microsoft.com/office/drawing/2014/main" id="{14AAE3F4-1406-889A-565D-C1584CFE5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9404"/>
          <a:stretch/>
        </p:blipFill>
        <p:spPr bwMode="auto">
          <a:xfrm>
            <a:off x="6305399" y="4755874"/>
            <a:ext cx="1153102" cy="8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v">
            <a:extLst>
              <a:ext uri="{FF2B5EF4-FFF2-40B4-BE49-F238E27FC236}">
                <a16:creationId xmlns:a16="http://schemas.microsoft.com/office/drawing/2014/main" id="{D6A582AD-C03D-3A66-6F2E-2209F2D13D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8236383" y="4760632"/>
            <a:ext cx="927637" cy="844988"/>
          </a:xfrm>
          <a:prstGeom prst="rect">
            <a:avLst/>
          </a:prstGeom>
        </p:spPr>
      </p:pic>
      <p:pic>
        <p:nvPicPr>
          <p:cNvPr id="20" name="r">
            <a:extLst>
              <a:ext uri="{FF2B5EF4-FFF2-40B4-BE49-F238E27FC236}">
                <a16:creationId xmlns:a16="http://schemas.microsoft.com/office/drawing/2014/main" id="{03225FAA-635D-626A-0BCE-90B64C717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21" y="4546929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5CCEE0E-15A4-1708-7E6E-265784DCC525}"/>
              </a:ext>
            </a:extLst>
          </p:cNvPr>
          <p:cNvSpPr/>
          <p:nvPr/>
        </p:nvSpPr>
        <p:spPr>
          <a:xfrm>
            <a:off x="543841" y="2689860"/>
            <a:ext cx="11023477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7A32AD-E7B1-573D-0F77-3A94680D3E1C}"/>
              </a:ext>
            </a:extLst>
          </p:cNvPr>
          <p:cNvGrpSpPr/>
          <p:nvPr/>
        </p:nvGrpSpPr>
        <p:grpSpPr>
          <a:xfrm>
            <a:off x="391442" y="152400"/>
            <a:ext cx="11252077" cy="1200329"/>
            <a:chOff x="597667" y="326926"/>
            <a:chExt cx="11252077" cy="12003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A93DFF-BA6B-30F3-EB3D-9BF032612FEE}"/>
                </a:ext>
              </a:extLst>
            </p:cNvPr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02CF43-66A8-DDEA-BC3D-6A7D813BAE6F}"/>
                </a:ext>
              </a:extLst>
            </p:cNvPr>
            <p:cNvSpPr txBox="1"/>
            <p:nvPr/>
          </p:nvSpPr>
          <p:spPr>
            <a:xfrm>
              <a:off x="1462696" y="326926"/>
              <a:ext cx="10387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Tính nhẩm</a:t>
              </a:r>
            </a:p>
          </p:txBody>
        </p:sp>
      </p:grp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CD516840-229E-EEF8-8CEE-6F4441F49171}"/>
              </a:ext>
            </a:extLst>
          </p:cNvPr>
          <p:cNvSpPr/>
          <p:nvPr/>
        </p:nvSpPr>
        <p:spPr>
          <a:xfrm>
            <a:off x="933449" y="28422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3668EAA9-D29D-F846-4EC2-56E90497B56D}"/>
              </a:ext>
            </a:extLst>
          </p:cNvPr>
          <p:cNvSpPr/>
          <p:nvPr/>
        </p:nvSpPr>
        <p:spPr>
          <a:xfrm>
            <a:off x="899318" y="37566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1194847-0330-4D91-B54C-204695A4ABBC}"/>
              </a:ext>
            </a:extLst>
          </p:cNvPr>
          <p:cNvSpPr/>
          <p:nvPr/>
        </p:nvSpPr>
        <p:spPr>
          <a:xfrm>
            <a:off x="4556918" y="28422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F033F698-53B7-35BF-BDEE-C3D6A45098A3}"/>
              </a:ext>
            </a:extLst>
          </p:cNvPr>
          <p:cNvSpPr/>
          <p:nvPr/>
        </p:nvSpPr>
        <p:spPr>
          <a:xfrm>
            <a:off x="8138318" y="28422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542C0246-D1A6-1BE3-1343-9FAE778BAE5F}"/>
              </a:ext>
            </a:extLst>
          </p:cNvPr>
          <p:cNvSpPr/>
          <p:nvPr/>
        </p:nvSpPr>
        <p:spPr>
          <a:xfrm>
            <a:off x="8138318" y="37566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5CFB8D1-3D93-43CD-D998-E8C6FE7B5B9C}"/>
              </a:ext>
            </a:extLst>
          </p:cNvPr>
          <p:cNvSpPr/>
          <p:nvPr/>
        </p:nvSpPr>
        <p:spPr>
          <a:xfrm>
            <a:off x="4533899" y="375666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250C8738-8A70-01C3-1DCD-55CA0406CFB5}"/>
              </a:ext>
            </a:extLst>
          </p:cNvPr>
          <p:cNvSpPr/>
          <p:nvPr/>
        </p:nvSpPr>
        <p:spPr>
          <a:xfrm>
            <a:off x="2964959" y="285386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Rounded Rectangle 58">
            <a:extLst>
              <a:ext uri="{FF2B5EF4-FFF2-40B4-BE49-F238E27FC236}">
                <a16:creationId xmlns:a16="http://schemas.microsoft.com/office/drawing/2014/main" id="{35C9527C-D989-8FDA-9DC1-33D4C6DD934E}"/>
              </a:ext>
            </a:extLst>
          </p:cNvPr>
          <p:cNvSpPr/>
          <p:nvPr/>
        </p:nvSpPr>
        <p:spPr>
          <a:xfrm>
            <a:off x="2965739" y="379476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7" name="Rounded Rectangle 59">
            <a:extLst>
              <a:ext uri="{FF2B5EF4-FFF2-40B4-BE49-F238E27FC236}">
                <a16:creationId xmlns:a16="http://schemas.microsoft.com/office/drawing/2014/main" id="{3741718C-7A0D-7695-3E1F-2A43DF5F779B}"/>
              </a:ext>
            </a:extLst>
          </p:cNvPr>
          <p:cNvSpPr/>
          <p:nvPr/>
        </p:nvSpPr>
        <p:spPr>
          <a:xfrm>
            <a:off x="6490099" y="2869109"/>
            <a:ext cx="9778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" name="Rounded Rectangle 60">
            <a:extLst>
              <a:ext uri="{FF2B5EF4-FFF2-40B4-BE49-F238E27FC236}">
                <a16:creationId xmlns:a16="http://schemas.microsoft.com/office/drawing/2014/main" id="{9636AA90-A55F-2C68-4484-A48434E93246}"/>
              </a:ext>
            </a:extLst>
          </p:cNvPr>
          <p:cNvSpPr/>
          <p:nvPr/>
        </p:nvSpPr>
        <p:spPr>
          <a:xfrm>
            <a:off x="6490879" y="3810000"/>
            <a:ext cx="9770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" name="Rounded Rectangle 61">
            <a:extLst>
              <a:ext uri="{FF2B5EF4-FFF2-40B4-BE49-F238E27FC236}">
                <a16:creationId xmlns:a16="http://schemas.microsoft.com/office/drawing/2014/main" id="{0D71E07C-77AD-229A-90D6-313024B53E08}"/>
              </a:ext>
            </a:extLst>
          </p:cNvPr>
          <p:cNvSpPr/>
          <p:nvPr/>
        </p:nvSpPr>
        <p:spPr>
          <a:xfrm>
            <a:off x="10188098" y="288434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Rounded Rectangle 62">
            <a:extLst>
              <a:ext uri="{FF2B5EF4-FFF2-40B4-BE49-F238E27FC236}">
                <a16:creationId xmlns:a16="http://schemas.microsoft.com/office/drawing/2014/main" id="{7FD53721-4B76-0AAC-0804-4139C33E691B}"/>
              </a:ext>
            </a:extLst>
          </p:cNvPr>
          <p:cNvSpPr/>
          <p:nvPr/>
        </p:nvSpPr>
        <p:spPr>
          <a:xfrm>
            <a:off x="10188878" y="382524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4340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7">
            <a:extLst>
              <a:ext uri="{FF2B5EF4-FFF2-40B4-BE49-F238E27FC236}">
                <a16:creationId xmlns:a16="http://schemas.microsoft.com/office/drawing/2014/main" id="{D0F62337-B783-92D8-BCC8-0E00A6CB49FA}"/>
              </a:ext>
            </a:extLst>
          </p:cNvPr>
          <p:cNvSpPr/>
          <p:nvPr/>
        </p:nvSpPr>
        <p:spPr>
          <a:xfrm>
            <a:off x="687861" y="2438400"/>
            <a:ext cx="11023477" cy="2392501"/>
          </a:xfrm>
          <a:prstGeom prst="roundRect">
            <a:avLst/>
          </a:prstGeom>
          <a:solidFill>
            <a:srgbClr val="CA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FAA47B-8ED6-E70B-DBDA-70253D3F1F3A}"/>
              </a:ext>
            </a:extLst>
          </p:cNvPr>
          <p:cNvSpPr/>
          <p:nvPr/>
        </p:nvSpPr>
        <p:spPr>
          <a:xfrm>
            <a:off x="391442" y="344507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73864-05B7-1888-C8C5-71823F6686F3}"/>
              </a:ext>
            </a:extLst>
          </p:cNvPr>
          <p:cNvSpPr txBox="1"/>
          <p:nvPr/>
        </p:nvSpPr>
        <p:spPr>
          <a:xfrm>
            <a:off x="1324290" y="155822"/>
            <a:ext cx="1038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Số?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C6B081F-8FE6-1344-2246-3356CAE502E6}"/>
              </a:ext>
            </a:extLst>
          </p:cNvPr>
          <p:cNvSpPr/>
          <p:nvPr/>
        </p:nvSpPr>
        <p:spPr>
          <a:xfrm>
            <a:off x="1623360" y="270891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6E6A9C76-861D-32DD-D1CA-877D192B8225}"/>
              </a:ext>
            </a:extLst>
          </p:cNvPr>
          <p:cNvSpPr/>
          <p:nvPr/>
        </p:nvSpPr>
        <p:spPr>
          <a:xfrm>
            <a:off x="3330240" y="270891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C1884C44-69F5-E4A6-E64F-45849F25703E}"/>
              </a:ext>
            </a:extLst>
          </p:cNvPr>
          <p:cNvSpPr/>
          <p:nvPr/>
        </p:nvSpPr>
        <p:spPr>
          <a:xfrm>
            <a:off x="2440940" y="270891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9E0F6646-F351-46F3-FA6E-B38DE0F64DBC}"/>
              </a:ext>
            </a:extLst>
          </p:cNvPr>
          <p:cNvSpPr/>
          <p:nvPr/>
        </p:nvSpPr>
        <p:spPr>
          <a:xfrm>
            <a:off x="2446800" y="270891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39EE03C-1E32-3D14-BA92-A9BD1290839F}"/>
              </a:ext>
            </a:extLst>
          </p:cNvPr>
          <p:cNvSpPr/>
          <p:nvPr/>
        </p:nvSpPr>
        <p:spPr>
          <a:xfrm>
            <a:off x="88598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4A455275-6A38-3BFA-934D-81A86A9855E5}"/>
              </a:ext>
            </a:extLst>
          </p:cNvPr>
          <p:cNvSpPr/>
          <p:nvPr/>
        </p:nvSpPr>
        <p:spPr>
          <a:xfrm>
            <a:off x="4086239" y="270891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E3530FDE-2314-0E6C-CA0E-8F802CAE7DB7}"/>
              </a:ext>
            </a:extLst>
          </p:cNvPr>
          <p:cNvSpPr/>
          <p:nvPr/>
        </p:nvSpPr>
        <p:spPr>
          <a:xfrm>
            <a:off x="1623360" y="387078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D09FC8A1-84D7-5C50-637F-8354835943CC}"/>
              </a:ext>
            </a:extLst>
          </p:cNvPr>
          <p:cNvSpPr/>
          <p:nvPr/>
        </p:nvSpPr>
        <p:spPr>
          <a:xfrm>
            <a:off x="3330240" y="387078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9462DB5E-93E1-95C2-44A8-4DC4F73A0F41}"/>
              </a:ext>
            </a:extLst>
          </p:cNvPr>
          <p:cNvSpPr/>
          <p:nvPr/>
        </p:nvSpPr>
        <p:spPr>
          <a:xfrm>
            <a:off x="2440940" y="387078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Rounded Rectangle 35">
            <a:extLst>
              <a:ext uri="{FF2B5EF4-FFF2-40B4-BE49-F238E27FC236}">
                <a16:creationId xmlns:a16="http://schemas.microsoft.com/office/drawing/2014/main" id="{D30A82CB-71B3-2D5C-7F35-0F13726C3BEF}"/>
              </a:ext>
            </a:extLst>
          </p:cNvPr>
          <p:cNvSpPr/>
          <p:nvPr/>
        </p:nvSpPr>
        <p:spPr>
          <a:xfrm>
            <a:off x="885980" y="3853637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0EC8B34A-1485-7E04-9AAB-7A3688233181}"/>
              </a:ext>
            </a:extLst>
          </p:cNvPr>
          <p:cNvSpPr/>
          <p:nvPr/>
        </p:nvSpPr>
        <p:spPr>
          <a:xfrm>
            <a:off x="4086239" y="387078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Rounded Rectangle 39">
            <a:extLst>
              <a:ext uri="{FF2B5EF4-FFF2-40B4-BE49-F238E27FC236}">
                <a16:creationId xmlns:a16="http://schemas.microsoft.com/office/drawing/2014/main" id="{3CF6A0EE-9584-D6DD-713E-6FA36E5F6293}"/>
              </a:ext>
            </a:extLst>
          </p:cNvPr>
          <p:cNvSpPr/>
          <p:nvPr/>
        </p:nvSpPr>
        <p:spPr>
          <a:xfrm>
            <a:off x="783366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759E6893-6EEA-2881-16ED-9300E56CEB1B}"/>
              </a:ext>
            </a:extLst>
          </p:cNvPr>
          <p:cNvSpPr/>
          <p:nvPr/>
        </p:nvSpPr>
        <p:spPr>
          <a:xfrm>
            <a:off x="954054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BF710F7F-6530-157C-AADD-1C56ADC67916}"/>
              </a:ext>
            </a:extLst>
          </p:cNvPr>
          <p:cNvSpPr/>
          <p:nvPr/>
        </p:nvSpPr>
        <p:spPr>
          <a:xfrm>
            <a:off x="865124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ounded Rectangle 45">
            <a:extLst>
              <a:ext uri="{FF2B5EF4-FFF2-40B4-BE49-F238E27FC236}">
                <a16:creationId xmlns:a16="http://schemas.microsoft.com/office/drawing/2014/main" id="{F50C05DC-1F6F-7D41-70F3-4483203A0C59}"/>
              </a:ext>
            </a:extLst>
          </p:cNvPr>
          <p:cNvSpPr/>
          <p:nvPr/>
        </p:nvSpPr>
        <p:spPr>
          <a:xfrm>
            <a:off x="709628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47">
            <a:extLst>
              <a:ext uri="{FF2B5EF4-FFF2-40B4-BE49-F238E27FC236}">
                <a16:creationId xmlns:a16="http://schemas.microsoft.com/office/drawing/2014/main" id="{7406682A-51F1-5AE4-6D11-87C6048F812D}"/>
              </a:ext>
            </a:extLst>
          </p:cNvPr>
          <p:cNvSpPr/>
          <p:nvPr/>
        </p:nvSpPr>
        <p:spPr>
          <a:xfrm>
            <a:off x="10296539" y="2697481"/>
            <a:ext cx="111838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1" name="Rounded Rectangle 49">
            <a:extLst>
              <a:ext uri="{FF2B5EF4-FFF2-40B4-BE49-F238E27FC236}">
                <a16:creationId xmlns:a16="http://schemas.microsoft.com/office/drawing/2014/main" id="{BE157D1F-E0D6-EA12-DC0D-E89E3B9A6993}"/>
              </a:ext>
            </a:extLst>
          </p:cNvPr>
          <p:cNvSpPr/>
          <p:nvPr/>
        </p:nvSpPr>
        <p:spPr>
          <a:xfrm>
            <a:off x="7833660" y="385935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Rounded Rectangle 50">
            <a:extLst>
              <a:ext uri="{FF2B5EF4-FFF2-40B4-BE49-F238E27FC236}">
                <a16:creationId xmlns:a16="http://schemas.microsoft.com/office/drawing/2014/main" id="{C73B2BD9-D085-B8A9-4C44-972598EA7854}"/>
              </a:ext>
            </a:extLst>
          </p:cNvPr>
          <p:cNvSpPr/>
          <p:nvPr/>
        </p:nvSpPr>
        <p:spPr>
          <a:xfrm>
            <a:off x="9540540" y="385935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ounded Rectangle 51">
            <a:extLst>
              <a:ext uri="{FF2B5EF4-FFF2-40B4-BE49-F238E27FC236}">
                <a16:creationId xmlns:a16="http://schemas.microsoft.com/office/drawing/2014/main" id="{A17ACD0D-3F9F-C1AF-7029-8C8289957FDD}"/>
              </a:ext>
            </a:extLst>
          </p:cNvPr>
          <p:cNvSpPr/>
          <p:nvPr/>
        </p:nvSpPr>
        <p:spPr>
          <a:xfrm>
            <a:off x="8651240" y="385935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D6E5971B-0AC2-5B71-8345-EBB0B55787AA}"/>
              </a:ext>
            </a:extLst>
          </p:cNvPr>
          <p:cNvSpPr/>
          <p:nvPr/>
        </p:nvSpPr>
        <p:spPr>
          <a:xfrm>
            <a:off x="8657100" y="385935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5" name="Rounded Rectangle 53">
            <a:extLst>
              <a:ext uri="{FF2B5EF4-FFF2-40B4-BE49-F238E27FC236}">
                <a16:creationId xmlns:a16="http://schemas.microsoft.com/office/drawing/2014/main" id="{060F151B-94B4-CD48-84BF-6A9ED3AFAB26}"/>
              </a:ext>
            </a:extLst>
          </p:cNvPr>
          <p:cNvSpPr/>
          <p:nvPr/>
        </p:nvSpPr>
        <p:spPr>
          <a:xfrm>
            <a:off x="7096280" y="384792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Rounded Rectangle 55">
            <a:extLst>
              <a:ext uri="{FF2B5EF4-FFF2-40B4-BE49-F238E27FC236}">
                <a16:creationId xmlns:a16="http://schemas.microsoft.com/office/drawing/2014/main" id="{319EC4F8-3D3E-2621-D7C2-910C4B6E660D}"/>
              </a:ext>
            </a:extLst>
          </p:cNvPr>
          <p:cNvSpPr/>
          <p:nvPr/>
        </p:nvSpPr>
        <p:spPr>
          <a:xfrm>
            <a:off x="10296539" y="3859352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ounded Rectangle 63">
            <a:extLst>
              <a:ext uri="{FF2B5EF4-FFF2-40B4-BE49-F238E27FC236}">
                <a16:creationId xmlns:a16="http://schemas.microsoft.com/office/drawing/2014/main" id="{EA39C3DC-2F65-C294-AE1E-085F97C8CA50}"/>
              </a:ext>
            </a:extLst>
          </p:cNvPr>
          <p:cNvSpPr/>
          <p:nvPr/>
        </p:nvSpPr>
        <p:spPr>
          <a:xfrm>
            <a:off x="885980" y="3853637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66">
            <a:extLst>
              <a:ext uri="{FF2B5EF4-FFF2-40B4-BE49-F238E27FC236}">
                <a16:creationId xmlns:a16="http://schemas.microsoft.com/office/drawing/2014/main" id="{7AF4DD44-5ACE-463D-90FE-78ED3F60E7BC}"/>
              </a:ext>
            </a:extLst>
          </p:cNvPr>
          <p:cNvSpPr/>
          <p:nvPr/>
        </p:nvSpPr>
        <p:spPr>
          <a:xfrm>
            <a:off x="7096280" y="269748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3125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5">
            <a:extLst>
              <a:ext uri="{FF2B5EF4-FFF2-40B4-BE49-F238E27FC236}">
                <a16:creationId xmlns:a16="http://schemas.microsoft.com/office/drawing/2014/main" id="{DAF236E8-3381-2279-38CC-56DD0A983D17}"/>
              </a:ext>
            </a:extLst>
          </p:cNvPr>
          <p:cNvGrpSpPr/>
          <p:nvPr/>
        </p:nvGrpSpPr>
        <p:grpSpPr>
          <a:xfrm>
            <a:off x="8557838" y="480707"/>
            <a:ext cx="1059054" cy="1875510"/>
            <a:chOff x="1707608" y="1365872"/>
            <a:chExt cx="796537" cy="140706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CD3AD1-B949-14CF-6EC8-62973897FFED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F:\AAA-LÀM ẢNH SLIDE\Bai10-LT3-3.png">
              <a:extLst>
                <a:ext uri="{FF2B5EF4-FFF2-40B4-BE49-F238E27FC236}">
                  <a16:creationId xmlns:a16="http://schemas.microsoft.com/office/drawing/2014/main" id="{3FDC3AA3-B0D5-6DBE-F093-D74C1F6F8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9" name="Group 189">
            <a:extLst>
              <a:ext uri="{FF2B5EF4-FFF2-40B4-BE49-F238E27FC236}">
                <a16:creationId xmlns:a16="http://schemas.microsoft.com/office/drawing/2014/main" id="{A21786A2-2200-829C-4D7D-AC5A46A5A97C}"/>
              </a:ext>
            </a:extLst>
          </p:cNvPr>
          <p:cNvGrpSpPr/>
          <p:nvPr/>
        </p:nvGrpSpPr>
        <p:grpSpPr>
          <a:xfrm>
            <a:off x="7717675" y="480707"/>
            <a:ext cx="1059054" cy="1875510"/>
            <a:chOff x="6907793" y="1365872"/>
            <a:chExt cx="796537" cy="140706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A076E-04C3-F6EB-6767-1D8F6F09F1A1}"/>
                </a:ext>
              </a:extLst>
            </p:cNvPr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F:\AAA-LÀM ẢNH SLIDE\Bai10-LT3-3.png">
              <a:extLst>
                <a:ext uri="{FF2B5EF4-FFF2-40B4-BE49-F238E27FC236}">
                  <a16:creationId xmlns:a16="http://schemas.microsoft.com/office/drawing/2014/main" id="{8E7F96B7-B80E-6FAF-D187-B7B5D7A1C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804D4AE-37D6-A2BE-D872-B17A675595F5}"/>
              </a:ext>
            </a:extLst>
          </p:cNvPr>
          <p:cNvSpPr/>
          <p:nvPr/>
        </p:nvSpPr>
        <p:spPr>
          <a:xfrm>
            <a:off x="437826" y="224307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D99B6-318A-2074-FA59-82D9834D27A0}"/>
              </a:ext>
            </a:extLst>
          </p:cNvPr>
          <p:cNvSpPr txBox="1"/>
          <p:nvPr/>
        </p:nvSpPr>
        <p:spPr>
          <a:xfrm>
            <a:off x="4851300" y="927207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7E1E5-7F5C-8CEA-040C-026A34B01D92}"/>
              </a:ext>
            </a:extLst>
          </p:cNvPr>
          <p:cNvSpPr txBox="1"/>
          <p:nvPr/>
        </p:nvSpPr>
        <p:spPr>
          <a:xfrm>
            <a:off x="6676005" y="92720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FBA0DF86-80EF-48A1-BDF7-9D6D082E5DBD}"/>
              </a:ext>
            </a:extLst>
          </p:cNvPr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07B1FB61-B8EC-B00E-12DF-843929E73F31}"/>
              </a:ext>
            </a:extLst>
          </p:cNvPr>
          <p:cNvSpPr/>
          <p:nvPr/>
        </p:nvSpPr>
        <p:spPr>
          <a:xfrm>
            <a:off x="5349346" y="258971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08469CA-52F8-CA04-AD8B-979C671E4CBA}"/>
              </a:ext>
            </a:extLst>
          </p:cNvPr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755A65B-C0E0-4419-93C9-3A2C7A19DE7C}"/>
              </a:ext>
            </a:extLst>
          </p:cNvPr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30C07-14B3-0773-7EBE-DEBC18C07FD6}"/>
              </a:ext>
            </a:extLst>
          </p:cNvPr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E99B0F7E-A29E-25CC-200B-FC01F71F85EA}"/>
              </a:ext>
            </a:extLst>
          </p:cNvPr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?</a:t>
            </a: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6CC3C483-CB0C-BEBD-D25A-B83209C939FA}"/>
              </a:ext>
            </a:extLst>
          </p:cNvPr>
          <p:cNvSpPr/>
          <p:nvPr/>
        </p:nvSpPr>
        <p:spPr>
          <a:xfrm>
            <a:off x="43419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?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F08FF325-4767-E958-552C-68E6D9C55B77}"/>
              </a:ext>
            </a:extLst>
          </p:cNvPr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?</a:t>
            </a:r>
          </a:p>
        </p:txBody>
      </p:sp>
      <p:grpSp>
        <p:nvGrpSpPr>
          <p:cNvPr id="23" name="Group 185">
            <a:extLst>
              <a:ext uri="{FF2B5EF4-FFF2-40B4-BE49-F238E27FC236}">
                <a16:creationId xmlns:a16="http://schemas.microsoft.com/office/drawing/2014/main" id="{650C5D12-0917-2CE4-28D3-AB105ADA3476}"/>
              </a:ext>
            </a:extLst>
          </p:cNvPr>
          <p:cNvGrpSpPr/>
          <p:nvPr/>
        </p:nvGrpSpPr>
        <p:grpSpPr>
          <a:xfrm>
            <a:off x="4086008" y="410591"/>
            <a:ext cx="1059054" cy="1875510"/>
            <a:chOff x="1707608" y="1365872"/>
            <a:chExt cx="796537" cy="140706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41EE559-0E09-F91E-0889-DBA7615E0BD1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4" descr="F:\AAA-LÀM ẢNH SLIDE\Bai10-LT3-3.png">
              <a:extLst>
                <a:ext uri="{FF2B5EF4-FFF2-40B4-BE49-F238E27FC236}">
                  <a16:creationId xmlns:a16="http://schemas.microsoft.com/office/drawing/2014/main" id="{585DA5B7-6C11-50B7-AB2C-1156181F3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8">
            <a:extLst>
              <a:ext uri="{FF2B5EF4-FFF2-40B4-BE49-F238E27FC236}">
                <a16:creationId xmlns:a16="http://schemas.microsoft.com/office/drawing/2014/main" id="{9DE8ADBE-2835-979A-B3CF-BA434D9FBB32}"/>
              </a:ext>
            </a:extLst>
          </p:cNvPr>
          <p:cNvGrpSpPr/>
          <p:nvPr/>
        </p:nvGrpSpPr>
        <p:grpSpPr>
          <a:xfrm>
            <a:off x="2385910" y="410591"/>
            <a:ext cx="1059054" cy="1875510"/>
            <a:chOff x="6261018" y="1365872"/>
            <a:chExt cx="796537" cy="140706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AC93D6-3DA2-1DF2-C6DD-5A7068FEF382}"/>
                </a:ext>
              </a:extLst>
            </p:cNvPr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4" descr="F:\AAA-LÀM ẢNH SLIDE\Bai10-LT3-3.png">
              <a:extLst>
                <a:ext uri="{FF2B5EF4-FFF2-40B4-BE49-F238E27FC236}">
                  <a16:creationId xmlns:a16="http://schemas.microsoft.com/office/drawing/2014/main" id="{495967D0-CA08-34BD-390C-3CFB5681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>
            <a:extLst>
              <a:ext uri="{FF2B5EF4-FFF2-40B4-BE49-F238E27FC236}">
                <a16:creationId xmlns:a16="http://schemas.microsoft.com/office/drawing/2014/main" id="{EE6ED8EC-69BE-94BB-3866-B55D5ADD7187}"/>
              </a:ext>
            </a:extLst>
          </p:cNvPr>
          <p:cNvGrpSpPr/>
          <p:nvPr/>
        </p:nvGrpSpPr>
        <p:grpSpPr>
          <a:xfrm>
            <a:off x="3245845" y="410591"/>
            <a:ext cx="1059054" cy="1875510"/>
            <a:chOff x="6907793" y="1365872"/>
            <a:chExt cx="796537" cy="140706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45B6F-13B9-0583-7518-887BD5BAB3B2}"/>
                </a:ext>
              </a:extLst>
            </p:cNvPr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4" descr="F:\AAA-LÀM ẢNH SLIDE\Bai10-LT3-3.png">
              <a:extLst>
                <a:ext uri="{FF2B5EF4-FFF2-40B4-BE49-F238E27FC236}">
                  <a16:creationId xmlns:a16="http://schemas.microsoft.com/office/drawing/2014/main" id="{38176F91-24F4-4909-96D3-4CF8800A1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2" name="Group 185">
            <a:extLst>
              <a:ext uri="{FF2B5EF4-FFF2-40B4-BE49-F238E27FC236}">
                <a16:creationId xmlns:a16="http://schemas.microsoft.com/office/drawing/2014/main" id="{C9B12633-FDE5-0A91-8B5D-FC8B658A0244}"/>
              </a:ext>
            </a:extLst>
          </p:cNvPr>
          <p:cNvGrpSpPr/>
          <p:nvPr/>
        </p:nvGrpSpPr>
        <p:grpSpPr>
          <a:xfrm>
            <a:off x="5852319" y="480708"/>
            <a:ext cx="1059054" cy="1875510"/>
            <a:chOff x="1707608" y="1365872"/>
            <a:chExt cx="796537" cy="140706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151A1D-312F-E915-B8BE-0D6DD759365D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F:\AAA-LÀM ẢNH SLIDE\Bai10-LT3-3.png">
              <a:extLst>
                <a:ext uri="{FF2B5EF4-FFF2-40B4-BE49-F238E27FC236}">
                  <a16:creationId xmlns:a16="http://schemas.microsoft.com/office/drawing/2014/main" id="{F75D68BA-C5C3-3D20-1675-8ADD4FDED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35" name="Rounded Rectangle 131">
            <a:extLst>
              <a:ext uri="{FF2B5EF4-FFF2-40B4-BE49-F238E27FC236}">
                <a16:creationId xmlns:a16="http://schemas.microsoft.com/office/drawing/2014/main" id="{6B86AB26-C32D-5CAE-0EC5-E6E0ABFF340F}"/>
              </a:ext>
            </a:extLst>
          </p:cNvPr>
          <p:cNvSpPr/>
          <p:nvPr/>
        </p:nvSpPr>
        <p:spPr>
          <a:xfrm>
            <a:off x="6766719" y="2191988"/>
            <a:ext cx="4419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132">
            <a:extLst>
              <a:ext uri="{FF2B5EF4-FFF2-40B4-BE49-F238E27FC236}">
                <a16:creationId xmlns:a16="http://schemas.microsoft.com/office/drawing/2014/main" id="{689F9CB8-728F-744A-2174-5814B7CB0299}"/>
              </a:ext>
            </a:extLst>
          </p:cNvPr>
          <p:cNvSpPr/>
          <p:nvPr/>
        </p:nvSpPr>
        <p:spPr>
          <a:xfrm>
            <a:off x="6738980" y="2514600"/>
            <a:ext cx="4419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</a:p>
        </p:txBody>
      </p:sp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4642736" y="4683433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3541324" y="4683434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1292010" y="4683427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2436487" y="4678472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3533802" y="4683435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4649726" y="4683435"/>
            <a:ext cx="665250" cy="678504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1299352" y="4683435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2428966" y="4678481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5998305" y="4100182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9879515" y="4391129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778103" y="4391130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7613809" y="4391130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770582" y="4391130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9886505" y="4391130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7621150" y="4391130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04681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5822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664788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137807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06409" y="4293404"/>
            <a:ext cx="103906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400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9874562" y="5144194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8773150" y="5144195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7608856" y="5144195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8765629" y="5144195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9881552" y="5144195"/>
            <a:ext cx="555890" cy="555891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7616197" y="5144195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2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99728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0869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2195304" y="1877941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4731927" y="1877941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5593995" y="1877941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8264410" y="1877941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9126478" y="1877941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988827" y="1513999"/>
            <a:ext cx="10111563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27353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28767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22516" y="4713892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729" y="77798"/>
            <a:ext cx="2372104" cy="10544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11691425" y="6396180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302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33256" y="4715320"/>
            <a:ext cx="921515" cy="708245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346586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23097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800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4"/>
            <a:ext cx="713431" cy="555891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5263540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3559227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4421294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93135" y="1545898"/>
            <a:ext cx="10549957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94" name="Group 185"/>
          <p:cNvGrpSpPr/>
          <p:nvPr/>
        </p:nvGrpSpPr>
        <p:grpSpPr>
          <a:xfrm>
            <a:off x="8691967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6987654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7849721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10381411" y="1914796"/>
            <a:ext cx="1061681" cy="1875438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9539165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239" y="47044"/>
            <a:ext cx="2788513" cy="1239496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11638264" y="6085311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589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326</Words>
  <Application>Microsoft Macintosh PowerPoint</Application>
  <PresentationFormat>Widescreen</PresentationFormat>
  <Paragraphs>191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Lato</vt:lpstr>
      <vt:lpstr>杨任东竹石体-Medium</vt:lpstr>
      <vt:lpstr>自定义设计方案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hoangnhansv1605@gmail.com</cp:lastModifiedBy>
  <cp:revision>63</cp:revision>
  <dcterms:created xsi:type="dcterms:W3CDTF">2021-07-24T01:07:49Z</dcterms:created>
  <dcterms:modified xsi:type="dcterms:W3CDTF">2025-11-20T16:52:41Z</dcterms:modified>
</cp:coreProperties>
</file>