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2" r:id="rId3"/>
    <p:sldMasterId id="2147483695" r:id="rId4"/>
  </p:sldMasterIdLst>
  <p:notesMasterIdLst>
    <p:notesMasterId r:id="rId22"/>
  </p:notesMasterIdLst>
  <p:sldIdLst>
    <p:sldId id="362" r:id="rId5"/>
    <p:sldId id="360" r:id="rId6"/>
    <p:sldId id="373" r:id="rId7"/>
    <p:sldId id="259" r:id="rId8"/>
    <p:sldId id="260" r:id="rId9"/>
    <p:sldId id="324" r:id="rId10"/>
    <p:sldId id="336" r:id="rId11"/>
    <p:sldId id="263" r:id="rId12"/>
    <p:sldId id="282" r:id="rId13"/>
    <p:sldId id="283" r:id="rId14"/>
    <p:sldId id="284" r:id="rId15"/>
    <p:sldId id="264" r:id="rId16"/>
    <p:sldId id="265" r:id="rId17"/>
    <p:sldId id="374" r:id="rId18"/>
    <p:sldId id="314" r:id="rId19"/>
    <p:sldId id="272" r:id="rId20"/>
    <p:sldId id="274" r:id="rId2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7D1EF"/>
    <a:srgbClr val="F3BBE7"/>
    <a:srgbClr val="DE8EA7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9" autoAdjust="0"/>
    <p:restoredTop sz="92880" autoAdjust="0"/>
  </p:normalViewPr>
  <p:slideViewPr>
    <p:cSldViewPr>
      <p:cViewPr varScale="1">
        <p:scale>
          <a:sx n="97" d="100"/>
          <a:sy n="97" d="100"/>
        </p:scale>
        <p:origin x="232" y="24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6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6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1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5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8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 b="1" i="0" spc="299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394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2114">
              <a:defRPr/>
            </a:pPr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2025/11/20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2114"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2114">
              <a:defRPr/>
            </a:pPr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5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002" y="459105"/>
            <a:ext cx="11301008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08726" y="616585"/>
            <a:ext cx="11006463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91152-5C40-0388-A0AA-9D2F105D7ED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8C4FAA-049C-5656-3277-AE3E0833E7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750434-0BA8-9CD0-90BA-94C31900D2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A0D0C-2EC0-397C-669B-F85DF81393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438E11-6C28-7164-C7DD-EF6DB83135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86F4DA-117B-23CF-2452-5A93FA044D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6152" rtl="0" eaLnBrk="1" latinLnBrk="0" hangingPunct="1">
        <a:lnSpc>
          <a:spcPct val="90000"/>
        </a:lnSpc>
        <a:spcBef>
          <a:spcPct val="0"/>
        </a:spcBef>
        <a:buNone/>
        <a:defRPr sz="5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038" indent="-304038" algn="l" defTabSz="1216152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6" kern="1200">
          <a:solidFill>
            <a:schemeClr val="tx1"/>
          </a:solidFill>
          <a:latin typeface="+mn-lt"/>
          <a:ea typeface="+mn-ea"/>
          <a:cs typeface="+mn-cs"/>
        </a:defRPr>
      </a:lvl1pPr>
      <a:lvl2pPr marL="91211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6895" y="1490400"/>
            <a:ext cx="10942063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98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defTabSz="912114">
              <a:defRPr/>
            </a:pPr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2025/11/20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98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defTabSz="912114"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98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defTabSz="912114">
              <a:defRPr/>
            </a:pPr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2114"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76C2BB-E61C-014A-6AEE-F3E3E5FA93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9D2550-B5AB-7369-1DC6-89E3B19848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42470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2114" rtl="0" eaLnBrk="1" fontAlgn="auto" latinLnBrk="0" hangingPunct="1">
        <a:lnSpc>
          <a:spcPct val="100000"/>
        </a:lnSpc>
        <a:spcBef>
          <a:spcPct val="0"/>
        </a:spcBef>
        <a:buNone/>
        <a:defRPr sz="3591" b="1" u="none" strike="noStrike" kern="1200" cap="none" spc="299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029" indent="-228029" algn="l" defTabSz="912114" rtl="0" eaLnBrk="1" fontAlgn="auto" latinLnBrk="0" hangingPunct="1">
        <a:lnSpc>
          <a:spcPct val="130000"/>
        </a:lnSpc>
        <a:spcBef>
          <a:spcPts val="0"/>
        </a:spcBef>
        <a:spcAft>
          <a:spcPts val="998"/>
        </a:spcAft>
        <a:buFont typeface="Arial" panose="020B0604020202020204" pitchFamily="34" charset="0"/>
        <a:buChar char="●"/>
        <a:defRPr sz="17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4086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tabLst>
          <a:tab pos="1605701" algn="l"/>
          <a:tab pos="1605701" algn="l"/>
          <a:tab pos="1605701" algn="l"/>
          <a:tab pos="1605701" algn="l"/>
        </a:tabLst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0143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596200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Wingdings" panose="05000000000000000000" charset="0"/>
        <a:buChar char="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2257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Arial" panose="020B0604020202020204" pitchFamily="34" charset="0"/>
        <a:buChar char="•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88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6152" rtl="0" eaLnBrk="1" latinLnBrk="0" hangingPunct="1">
        <a:lnSpc>
          <a:spcPct val="90000"/>
        </a:lnSpc>
        <a:spcBef>
          <a:spcPct val="0"/>
        </a:spcBef>
        <a:buNone/>
        <a:defRPr sz="5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038" indent="-304038" algn="l" defTabSz="1216152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6" kern="1200">
          <a:solidFill>
            <a:schemeClr val="tx1"/>
          </a:solidFill>
          <a:latin typeface="+mn-lt"/>
          <a:ea typeface="+mn-ea"/>
          <a:cs typeface="+mn-cs"/>
        </a:defRPr>
      </a:lvl1pPr>
      <a:lvl2pPr marL="91211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15969" y="2180511"/>
            <a:ext cx="7931165" cy="3243157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6152">
                <a:defRPr/>
              </a:pPr>
              <a:endParaRPr lang="zh-CN" altLang="en-US" sz="1795" noProof="1">
                <a:solidFill>
                  <a:srgbClr val="FFFFFF"/>
                </a:solidFill>
                <a:latin typeface="字魂131号-酷乐潮玩体" panose="00000500000000000000" charset="-122"/>
                <a:ea typeface="汉仪正圆-55W" panose="00020600040101010101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1216152">
                <a:defRPr/>
              </a:pPr>
              <a:r>
                <a:rPr lang="en-US" altLang="zh-CN" sz="9576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KHỞI </a:t>
              </a:r>
            </a:p>
            <a:p>
              <a:pPr algn="ctr" defTabSz="1216152">
                <a:defRPr/>
              </a:pPr>
              <a:r>
                <a:rPr lang="en-US" altLang="zh-CN" sz="9576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lang="zh-CN" altLang="en-US" sz="9576" dirty="0">
                <a:solidFill>
                  <a:srgbClr val="000000">
                    <a:lumMod val="85000"/>
                    <a:lumOff val="15000"/>
                  </a:srgbClr>
                </a:solidFill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6152">
                <a:defRPr/>
              </a:pPr>
              <a:endParaRPr lang="zh-CN" altLang="en-US" sz="3192" noProof="1">
                <a:solidFill>
                  <a:srgbClr val="FFFFFF"/>
                </a:solidFill>
                <a:latin typeface="字魂131号-酷乐潮玩体" panose="00000500000000000000" charset="-122"/>
                <a:ea typeface="汉仪正圆-55W" panose="00020600040101010101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1216152">
                <a:defRPr/>
              </a:pPr>
              <a:r>
                <a:rPr lang="en-US" altLang="zh-CN" sz="4389" dirty="0">
                  <a:solidFill>
                    <a:srgbClr val="FFFFFF"/>
                  </a:solidFill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lang="zh-CN" altLang="en-US" sz="4389" dirty="0">
                <a:solidFill>
                  <a:srgbClr val="FFFFFF"/>
                </a:solidFill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8314" y="3087582"/>
            <a:ext cx="2346221" cy="20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260" y="398676"/>
            <a:ext cx="6028344" cy="6032778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38" y="1615492"/>
            <a:ext cx="6481879" cy="3796774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5897"/>
            <a:ext cx="1995301" cy="4418168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518" y="5283047"/>
            <a:ext cx="1541766" cy="121555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921" y="562734"/>
            <a:ext cx="1211116" cy="121111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812" y="2830554"/>
            <a:ext cx="4110493" cy="4110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0" y="293990"/>
            <a:ext cx="1684560" cy="2827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1" y="1094334"/>
            <a:ext cx="1496036" cy="15264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2231" y="168461"/>
            <a:ext cx="1684560" cy="2827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122" y="968805"/>
            <a:ext cx="1496036" cy="1526443"/>
          </a:xfrm>
          <a:prstGeom prst="rect">
            <a:avLst/>
          </a:prstGeom>
        </p:spPr>
      </p:pic>
      <p:pic>
        <p:nvPicPr>
          <p:cNvPr id="25" name="图片 7" descr="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1" y="3480915"/>
            <a:ext cx="2356989" cy="32456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ECB60-5FEC-977C-A29E-C75FE554D6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5119" y="2438400"/>
            <a:ext cx="5675868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 Pa.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Sa Pa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Phìn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540EFB-31FA-616E-6D4B-427018D9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1981200"/>
            <a:ext cx="75533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260" y="398676"/>
            <a:ext cx="6028344" cy="6032778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37" y="1512398"/>
            <a:ext cx="7851986" cy="49190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793" y="3614664"/>
            <a:ext cx="2356989" cy="3245690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6162" y="4182499"/>
            <a:ext cx="2778283" cy="2463405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5897"/>
            <a:ext cx="1995301" cy="4418168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4821" y="2896919"/>
            <a:ext cx="997017" cy="976748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518" y="5283047"/>
            <a:ext cx="1541766" cy="121555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1358" y="551965"/>
            <a:ext cx="1211116" cy="1211116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2"/>
          <a:srcRect l="69989" t="-208" b="84615"/>
          <a:stretch>
            <a:fillRect/>
          </a:stretch>
        </p:blipFill>
        <p:spPr>
          <a:xfrm>
            <a:off x="10468049" y="8483"/>
            <a:ext cx="1693789" cy="1564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8" y="227444"/>
            <a:ext cx="1502579" cy="1502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89F76E-1D55-8E61-7AE9-3EE564985177}"/>
              </a:ext>
            </a:extLst>
          </p:cNvPr>
          <p:cNvSpPr txBox="1">
            <a:spLocks/>
          </p:cNvSpPr>
          <p:nvPr/>
        </p:nvSpPr>
        <p:spPr>
          <a:xfrm>
            <a:off x="-777081" y="28194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8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46:</a:t>
            </a:r>
          </a:p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  </a:t>
            </a:r>
            <a:r>
              <a:rPr lang="en-US" sz="11500" b="1" dirty="0" err="1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r>
              <a:rPr lang="en-US" sz="11500" b="1" dirty="0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BD196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11500" b="1" dirty="0">
              <a:solidFill>
                <a:srgbClr val="BD196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C9C2A8-7880-3648-F573-A2ED15E594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A16603-B471-535F-7299-6F6CB401D6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260" y="398676"/>
            <a:ext cx="6028344" cy="6032778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38" y="1615492"/>
            <a:ext cx="6481879" cy="3796774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5897"/>
            <a:ext cx="1995301" cy="4418168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518" y="5283047"/>
            <a:ext cx="1541766" cy="121555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921" y="562734"/>
            <a:ext cx="1211116" cy="121111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812" y="2830554"/>
            <a:ext cx="4110493" cy="4110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0" y="293990"/>
            <a:ext cx="1684560" cy="2827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1" y="1094334"/>
            <a:ext cx="1496036" cy="15264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2231" y="168461"/>
            <a:ext cx="1684560" cy="2827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122" y="968805"/>
            <a:ext cx="1496036" cy="1526443"/>
          </a:xfrm>
          <a:prstGeom prst="rect">
            <a:avLst/>
          </a:prstGeom>
        </p:spPr>
      </p:pic>
      <p:pic>
        <p:nvPicPr>
          <p:cNvPr id="25" name="图片 7" descr="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1" y="3480915"/>
            <a:ext cx="2356989" cy="32456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139E3-AF4F-8C5B-B1C4-BC7872CD0E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7519" y="2362200"/>
            <a:ext cx="5675868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6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65247" y="5105400"/>
            <a:ext cx="12246294" cy="1501088"/>
            <a:chOff x="695008" y="5406302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 Bắc có ruộng bậc thang, có thác nước.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3631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1701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</a:p>
          </p:txBody>
        </p:sp>
      </p:grp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2651919" y="1447800"/>
            <a:ext cx="7383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03" y="1379684"/>
            <a:ext cx="5917333" cy="39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-91281" y="1524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7A1DB1-FB80-9D13-D25E-0DD506576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1524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FC48F5-9EA5-5E95-ABA2-09996EEA3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1816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192</Words>
  <Application>Microsoft Macintosh PowerPoint</Application>
  <PresentationFormat>Custom</PresentationFormat>
  <Paragraphs>96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#9Slide07 Cadena</vt:lpstr>
      <vt:lpstr>Arial</vt:lpstr>
      <vt:lpstr>Arial Rounded MT Bold</vt:lpstr>
      <vt:lpstr>Arial-Rounded</vt:lpstr>
      <vt:lpstr>Calibri</vt:lpstr>
      <vt:lpstr>Wingdings</vt:lpstr>
      <vt:lpstr>字魂131号-酷乐潮玩体</vt:lpstr>
      <vt:lpstr>Office Theme</vt:lpstr>
      <vt:lpstr>未定义</vt:lpstr>
      <vt:lpstr>Office 主题​​</vt:lpstr>
      <vt:lpstr>1_未定义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hoangnhansv1605@gmail.com</cp:lastModifiedBy>
  <cp:revision>355</cp:revision>
  <dcterms:created xsi:type="dcterms:W3CDTF">2021-05-08T14:00:55Z</dcterms:created>
  <dcterms:modified xsi:type="dcterms:W3CDTF">2025-11-19T17:54:39Z</dcterms:modified>
</cp:coreProperties>
</file>