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1" r:id="rId3"/>
  </p:sldMasterIdLst>
  <p:notesMasterIdLst>
    <p:notesMasterId r:id="rId21"/>
  </p:notesMasterIdLst>
  <p:sldIdLst>
    <p:sldId id="263" r:id="rId4"/>
    <p:sldId id="444" r:id="rId5"/>
    <p:sldId id="268" r:id="rId6"/>
    <p:sldId id="445" r:id="rId7"/>
    <p:sldId id="260" r:id="rId8"/>
    <p:sldId id="447" r:id="rId9"/>
    <p:sldId id="440" r:id="rId10"/>
    <p:sldId id="318" r:id="rId11"/>
    <p:sldId id="448" r:id="rId12"/>
    <p:sldId id="449" r:id="rId13"/>
    <p:sldId id="450" r:id="rId14"/>
    <p:sldId id="451" r:id="rId15"/>
    <p:sldId id="434" r:id="rId16"/>
    <p:sldId id="428" r:id="rId17"/>
    <p:sldId id="442" r:id="rId18"/>
    <p:sldId id="446" r:id="rId19"/>
    <p:sldId id="3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720"/>
  </p:normalViewPr>
  <p:slideViewPr>
    <p:cSldViewPr snapToGrid="0">
      <p:cViewPr varScale="1">
        <p:scale>
          <a:sx n="102" d="100"/>
          <a:sy n="102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5804-24F5-4AB1-9687-7434F13E842F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EE8B9-7634-4588-8FDF-CDEDA013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95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4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>
          <a:extLst>
            <a:ext uri="{FF2B5EF4-FFF2-40B4-BE49-F238E27FC236}">
              <a16:creationId xmlns:a16="http://schemas.microsoft.com/office/drawing/2014/main" id="{56621AE0-89EB-55E8-49B1-0ABD0F4E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>
            <a:extLst>
              <a:ext uri="{FF2B5EF4-FFF2-40B4-BE49-F238E27FC236}">
                <a16:creationId xmlns:a16="http://schemas.microsoft.com/office/drawing/2014/main" id="{659F7284-F9BA-4E1D-6454-73704ED14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>
            <a:extLst>
              <a:ext uri="{FF2B5EF4-FFF2-40B4-BE49-F238E27FC236}">
                <a16:creationId xmlns:a16="http://schemas.microsoft.com/office/drawing/2014/main" id="{2BBE33A1-D827-71C7-DBA6-B060908DB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1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7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A45F09-5290-6479-142F-29F35F156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01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2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6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5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2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9AB7B6-2D98-3A00-AD9E-9870DF96F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969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620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91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5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7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1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34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511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16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4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481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11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52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94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85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6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62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67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91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60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5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80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508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592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708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24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432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691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318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97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B1F3D-C347-A683-0467-1DAC39A2C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51D512F-8C7E-7917-3B1D-BBF9046EB02F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89954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912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035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2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2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6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64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7">
            <a:extLst>
              <a:ext uri="{FF2B5EF4-FFF2-40B4-BE49-F238E27FC236}">
                <a16:creationId xmlns:a16="http://schemas.microsoft.com/office/drawing/2014/main" id="{DFA1FECC-4B8F-960E-1B1B-0BC85F759FB1}"/>
              </a:ext>
            </a:extLst>
          </p:cNvPr>
          <p:cNvSpPr/>
          <p:nvPr userDrawn="1"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46;p7">
            <a:extLst>
              <a:ext uri="{FF2B5EF4-FFF2-40B4-BE49-F238E27FC236}">
                <a16:creationId xmlns:a16="http://schemas.microsoft.com/office/drawing/2014/main" id="{0DD4BAC6-75AB-88AE-0681-741A48FC826F}"/>
              </a:ext>
            </a:extLst>
          </p:cNvPr>
          <p:cNvGrpSpPr/>
          <p:nvPr userDrawn="1"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" name="Google Shape;47;p7">
              <a:extLst>
                <a:ext uri="{FF2B5EF4-FFF2-40B4-BE49-F238E27FC236}">
                  <a16:creationId xmlns:a16="http://schemas.microsoft.com/office/drawing/2014/main" id="{E36224BC-8D8B-B180-B069-63BC14B8EB22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48;p7">
              <a:extLst>
                <a:ext uri="{FF2B5EF4-FFF2-40B4-BE49-F238E27FC236}">
                  <a16:creationId xmlns:a16="http://schemas.microsoft.com/office/drawing/2014/main" id="{693522FE-A203-BA3C-8B92-C00744A5E790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B4631C-783F-8EEE-14F4-C3223C1B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7B837974-9619-5C5B-023A-51762E957647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42B3CE-D115-262A-D8B2-F3B959080118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68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4" r:id="rId21"/>
    <p:sldLayoutId id="2147483685" r:id="rId22"/>
    <p:sldLayoutId id="2147483686" r:id="rId23"/>
    <p:sldLayoutId id="2147483688" r:id="rId24"/>
    <p:sldLayoutId id="2147483689" r:id="rId25"/>
    <p:sldLayoutId id="2147483692" r:id="rId26"/>
    <p:sldLayoutId id="2147483693" r:id="rId27"/>
    <p:sldLayoutId id="214748369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084C67-BD13-AF4E-8752-1791F0B4DE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32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A87C4E-43EF-B534-7CE7-0DC669AD6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8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5D66C7C-6A2C-7857-0A01-5516C688A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30" y="1020839"/>
            <a:ext cx="7200000" cy="554784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9DD475-6CEE-F1B4-F6B1-607F172C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803F8AA-A91E-6987-2995-C29CF77D4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9" y="1327150"/>
            <a:ext cx="6115269" cy="443357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52956114-7B25-62FA-B174-4195A9EEBE66}"/>
              </a:ext>
            </a:extLst>
          </p:cNvPr>
          <p:cNvSpPr/>
          <p:nvPr/>
        </p:nvSpPr>
        <p:spPr>
          <a:xfrm>
            <a:off x="7202050" y="1721664"/>
            <a:ext cx="4092695" cy="183306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giáo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múa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hát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E3EF6AD-5C6E-B29D-74EA-BF2826A222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5170" y="882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">
            <a:hlinkClick r:id="" action="ppaction://media"/>
            <a:extLst>
              <a:ext uri="{FF2B5EF4-FFF2-40B4-BE49-F238E27FC236}">
                <a16:creationId xmlns:a16="http://schemas.microsoft.com/office/drawing/2014/main" id="{C5FC73D5-80E6-998A-FE2A-8B4795EA9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60" y="947420"/>
            <a:ext cx="5502910" cy="4677474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E08F8ADA-5871-FE5B-CF87-E00759789D6C}"/>
              </a:ext>
            </a:extLst>
          </p:cNvPr>
          <p:cNvSpPr/>
          <p:nvPr/>
        </p:nvSpPr>
        <p:spPr>
          <a:xfrm>
            <a:off x="6595110" y="1721664"/>
            <a:ext cx="4699635" cy="262173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ân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cần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hỏi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han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có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chuyện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không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vui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69C4042-3AB1-85C8-F826-4DBF61FDC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460" y="574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 (1)">
            <a:hlinkClick r:id="" action="ppaction://media"/>
            <a:extLst>
              <a:ext uri="{FF2B5EF4-FFF2-40B4-BE49-F238E27FC236}">
                <a16:creationId xmlns:a16="http://schemas.microsoft.com/office/drawing/2014/main" id="{B384E4A7-1549-BB55-3637-87E6E346B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460" y="1101090"/>
            <a:ext cx="5384800" cy="44424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45277AB9-FC89-780D-E2A2-6076F45B7BC8}"/>
              </a:ext>
            </a:extLst>
          </p:cNvPr>
          <p:cNvSpPr/>
          <p:nvPr/>
        </p:nvSpPr>
        <p:spPr>
          <a:xfrm>
            <a:off x="6595110" y="1721664"/>
            <a:ext cx="4699635" cy="281604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khuyến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khích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động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viên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cố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gắng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tập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rèn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luyện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C43B5F99-ED41-9C40-C76C-B684F4A71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665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4" name="Rounded Rectangle 7">
            <a:extLst>
              <a:ext uri="{FF2B5EF4-FFF2-40B4-BE49-F238E27FC236}">
                <a16:creationId xmlns:a16="http://schemas.microsoft.com/office/drawing/2014/main" id="{7966B10B-2C0B-4CE8-BF34-9B6BCBFF5D6C}"/>
              </a:ext>
            </a:extLst>
          </p:cNvPr>
          <p:cNvSpPr/>
          <p:nvPr/>
        </p:nvSpPr>
        <p:spPr>
          <a:xfrm>
            <a:off x="386927" y="1234441"/>
            <a:ext cx="11418147" cy="1592580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 động 2: Thể hiện lòng yêu thương, kính yêu thầy cô.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34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8936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8"/>
          <p:cNvSpPr/>
          <p:nvPr/>
        </p:nvSpPr>
        <p:spPr>
          <a:xfrm>
            <a:off x="5295053" y="2552701"/>
            <a:ext cx="1188720" cy="97282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786" t="9938" r="21295" b="11346"/>
          <a:stretch>
            <a:fillRect/>
          </a:stretch>
        </p:blipFill>
        <p:spPr>
          <a:xfrm>
            <a:off x="4593167" y="1882141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5E4233E-7335-4FC6-BCA5-E7F73D14668F}"/>
              </a:ext>
            </a:extLst>
          </p:cNvPr>
          <p:cNvSpPr/>
          <p:nvPr/>
        </p:nvSpPr>
        <p:spPr>
          <a:xfrm>
            <a:off x="7995918" y="590550"/>
            <a:ext cx="3929381" cy="3234603"/>
          </a:xfrm>
          <a:prstGeom prst="cloudCallout">
            <a:avLst>
              <a:gd name="adj1" fmla="val -82054"/>
              <a:gd name="adj2" fmla="val 674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A305014-0F5F-45B8-B4DD-51A2507CE909}"/>
              </a:ext>
            </a:extLst>
          </p:cNvPr>
          <p:cNvSpPr/>
          <p:nvPr/>
        </p:nvSpPr>
        <p:spPr>
          <a:xfrm>
            <a:off x="257175" y="600076"/>
            <a:ext cx="3908789" cy="3521378"/>
          </a:xfrm>
          <a:prstGeom prst="cloudCallout">
            <a:avLst>
              <a:gd name="adj1" fmla="val 76095"/>
              <a:gd name="adj2" fmla="val 7050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 em cần làm gì để thể hiện lòng biết ơn, kính yêu thầy cô?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7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>
          <a:extLst>
            <a:ext uri="{FF2B5EF4-FFF2-40B4-BE49-F238E27FC236}">
              <a16:creationId xmlns:a16="http://schemas.microsoft.com/office/drawing/2014/main" id="{F1F0D0EA-7260-1640-2198-2FDEB9D7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60C1F2-2C66-9BBC-144D-597F11058A1A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51F2E9-52FF-A443-5553-9080E8C3CA8E}"/>
              </a:ext>
            </a:extLst>
          </p:cNvPr>
          <p:cNvSpPr/>
          <p:nvPr/>
        </p:nvSpPr>
        <p:spPr>
          <a:xfrm>
            <a:off x="1393997" y="1443589"/>
            <a:ext cx="2209800" cy="9512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82B31-CC2E-DF2C-E6BA-8D69811843CF}"/>
              </a:ext>
            </a:extLst>
          </p:cNvPr>
          <p:cNvSpPr/>
          <p:nvPr/>
        </p:nvSpPr>
        <p:spPr>
          <a:xfrm>
            <a:off x="8067675" y="847725"/>
            <a:ext cx="2916011" cy="15471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D5888D-203A-6FC5-FDDC-7BE62AAF9A2F}"/>
              </a:ext>
            </a:extLst>
          </p:cNvPr>
          <p:cNvGrpSpPr/>
          <p:nvPr/>
        </p:nvGrpSpPr>
        <p:grpSpPr>
          <a:xfrm>
            <a:off x="788671" y="4772231"/>
            <a:ext cx="3202682" cy="951243"/>
            <a:chOff x="1192684" y="4772231"/>
            <a:chExt cx="2411114" cy="9512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782A22-2EF1-48A5-1E91-C5C9FF25585F}"/>
                </a:ext>
              </a:extLst>
            </p:cNvPr>
            <p:cNvSpPr/>
            <p:nvPr/>
          </p:nvSpPr>
          <p:spPr>
            <a:xfrm>
              <a:off x="1235709" y="4772231"/>
              <a:ext cx="2368089" cy="951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708DE5-1D64-3483-556F-55BC956AF1FA}"/>
                </a:ext>
              </a:extLst>
            </p:cNvPr>
            <p:cNvSpPr txBox="1"/>
            <p:nvPr/>
          </p:nvSpPr>
          <p:spPr>
            <a:xfrm>
              <a:off x="1192684" y="4865658"/>
              <a:ext cx="2346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riêng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072A0-8F02-ECA2-9555-E74DEFC81429}"/>
              </a:ext>
            </a:extLst>
          </p:cNvPr>
          <p:cNvGrpSpPr/>
          <p:nvPr/>
        </p:nvGrpSpPr>
        <p:grpSpPr>
          <a:xfrm>
            <a:off x="7977514" y="4637314"/>
            <a:ext cx="3525096" cy="1103785"/>
            <a:chOff x="8788994" y="4637314"/>
            <a:chExt cx="2428449" cy="110378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7E2D486-4B65-17BC-2D1B-CBDD91380620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BF3A70-5419-4D93-99D2-C70E34A57313}"/>
                </a:ext>
              </a:extLst>
            </p:cNvPr>
            <p:cNvSpPr txBox="1"/>
            <p:nvPr/>
          </p:nvSpPr>
          <p:spPr>
            <a:xfrm>
              <a:off x="8788994" y="4786992"/>
              <a:ext cx="230624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àm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tặng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endPara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CAC8D-711D-CEA2-544D-EC09B66867DC}"/>
                </a:ext>
              </a:extLst>
            </p:cNvPr>
            <p:cNvSpPr txBox="1"/>
            <p:nvPr/>
          </p:nvSpPr>
          <p:spPr>
            <a:xfrm>
              <a:off x="9820944" y="5090627"/>
              <a:ext cx="1396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1C7880-4A66-7868-984A-27627CD19E7B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2498897" y="2394832"/>
            <a:ext cx="904060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921025-C4BD-CDA3-2FFC-82E12BC5C878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773886" y="2394832"/>
            <a:ext cx="751795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604335-A6AF-2E7F-A7BA-5F07A7425317}"/>
              </a:ext>
            </a:extLst>
          </p:cNvPr>
          <p:cNvCxnSpPr>
            <a:cxnSpLocks/>
          </p:cNvCxnSpPr>
          <p:nvPr/>
        </p:nvCxnSpPr>
        <p:spPr>
          <a:xfrm>
            <a:off x="8705383" y="4018189"/>
            <a:ext cx="803112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916CA6-654C-8E83-2670-52498A081F0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483B23-AFBB-7053-7200-B72542AA7071}"/>
              </a:ext>
            </a:extLst>
          </p:cNvPr>
          <p:cNvGrpSpPr/>
          <p:nvPr/>
        </p:nvGrpSpPr>
        <p:grpSpPr>
          <a:xfrm>
            <a:off x="4439170" y="4772230"/>
            <a:ext cx="2935276" cy="951243"/>
            <a:chOff x="5164646" y="4772230"/>
            <a:chExt cx="2209800" cy="95124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E0B3FF0-D59E-861B-10CB-C69654DE528F}"/>
                </a:ext>
              </a:extLst>
            </p:cNvPr>
            <p:cNvSpPr/>
            <p:nvPr/>
          </p:nvSpPr>
          <p:spPr>
            <a:xfrm>
              <a:off x="5164646" y="4772230"/>
              <a:ext cx="2209800" cy="951243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722EC0-5A12-65ED-3A94-C72EC72AB534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A98287-6B77-A21F-2F03-47E9552EE66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29489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1700" y="5984241"/>
            <a:ext cx="674793" cy="674793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7CDA256-8905-A2E4-F44F-929651D8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10" y="133947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FF18E870-DD45-2C2D-D84A-2ECCFC20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344"/>
          <a:stretch/>
        </p:blipFill>
        <p:spPr>
          <a:xfrm>
            <a:off x="4658730" y="3298776"/>
            <a:ext cx="3039290" cy="21812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034E427-341E-B779-8FE3-20E9528E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344"/>
          <a:stretch/>
        </p:blipFill>
        <p:spPr>
          <a:xfrm rot="20152372">
            <a:off x="9668975" y="2031538"/>
            <a:ext cx="3039290" cy="2181225"/>
          </a:xfrm>
          <a:prstGeom prst="rect">
            <a:avLst/>
          </a:prstGeom>
        </p:spPr>
      </p:pic>
      <p:pic>
        <p:nvPicPr>
          <p:cNvPr id="6144" name="Graphic 6143">
            <a:extLst>
              <a:ext uri="{FF2B5EF4-FFF2-40B4-BE49-F238E27FC236}">
                <a16:creationId xmlns:a16="http://schemas.microsoft.com/office/drawing/2014/main" id="{3A954409-DF54-F287-8D75-33B2EAC55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0622"/>
          <a:stretch/>
        </p:blipFill>
        <p:spPr>
          <a:xfrm>
            <a:off x="3321673" y="1886159"/>
            <a:ext cx="1413870" cy="2181225"/>
          </a:xfrm>
          <a:prstGeom prst="rect">
            <a:avLst/>
          </a:prstGeom>
        </p:spPr>
      </p:pic>
      <p:pic>
        <p:nvPicPr>
          <p:cNvPr id="6145" name="Graphic 6144">
            <a:extLst>
              <a:ext uri="{FF2B5EF4-FFF2-40B4-BE49-F238E27FC236}">
                <a16:creationId xmlns:a16="http://schemas.microsoft.com/office/drawing/2014/main" id="{F6254630-0C64-A9FF-DF1C-12A60482C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0622"/>
          <a:stretch/>
        </p:blipFill>
        <p:spPr>
          <a:xfrm rot="1618634">
            <a:off x="3528371" y="5178075"/>
            <a:ext cx="1413870" cy="2181225"/>
          </a:xfrm>
          <a:prstGeom prst="rect">
            <a:avLst/>
          </a:prstGeom>
        </p:spPr>
      </p:pic>
      <p:pic>
        <p:nvPicPr>
          <p:cNvPr id="6147" name="Graphic 6146">
            <a:extLst>
              <a:ext uri="{FF2B5EF4-FFF2-40B4-BE49-F238E27FC236}">
                <a16:creationId xmlns:a16="http://schemas.microsoft.com/office/drawing/2014/main" id="{8C600C39-5846-2897-AA58-2A30700CB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152" y="6011512"/>
            <a:ext cx="333375" cy="514350"/>
          </a:xfrm>
          <a:prstGeom prst="rect">
            <a:avLst/>
          </a:prstGeom>
        </p:spPr>
      </p:pic>
      <p:pic>
        <p:nvPicPr>
          <p:cNvPr id="6149" name="Graphic 6148">
            <a:extLst>
              <a:ext uri="{FF2B5EF4-FFF2-40B4-BE49-F238E27FC236}">
                <a16:creationId xmlns:a16="http://schemas.microsoft.com/office/drawing/2014/main" id="{BC0D2307-C815-175D-A12C-CEEBCC69D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571" y="65390"/>
            <a:ext cx="333375" cy="514350"/>
          </a:xfrm>
          <a:prstGeom prst="rect">
            <a:avLst/>
          </a:prstGeom>
        </p:spPr>
      </p:pic>
      <p:pic>
        <p:nvPicPr>
          <p:cNvPr id="6151" name="Graphic 6150">
            <a:extLst>
              <a:ext uri="{FF2B5EF4-FFF2-40B4-BE49-F238E27FC236}">
                <a16:creationId xmlns:a16="http://schemas.microsoft.com/office/drawing/2014/main" id="{0D4C43DB-814A-E531-A4D1-C6C8BE0FC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971" y="168006"/>
            <a:ext cx="640141" cy="987646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3C0ADED-A4B5-AF7A-01F3-84F42C25E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149" y="1799716"/>
            <a:ext cx="9059441" cy="2938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F8E34-06DE-B23D-EAB1-F1098BAA3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755" y="941794"/>
            <a:ext cx="2267909" cy="859611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303B32-8C11-2778-86B0-6D741B3DB5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3860800" y="2357298"/>
            <a:ext cx="7363460" cy="2694762"/>
            <a:chOff x="4683760" y="1715948"/>
            <a:chExt cx="6903972" cy="308973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1584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được các công việc hằng ngày của thầy, cô giáo;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 thể hiện lòng biết ơn và kính yêu thầy, cô giáo;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76BA156-129B-542E-779C-D4FD93AAF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767" y="2204720"/>
            <a:ext cx="3662975" cy="4329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C0C49-23A9-7EF1-1E11-ADC5F4BFA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152" y="718516"/>
            <a:ext cx="580389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547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B0AB0-C0FB-36F0-967A-8CE0F07A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753E9BD-7B83-1775-A8D9-40A34D95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13" y="9796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5FA6349-AB00-847B-F78E-3CED19E35E37}"/>
              </a:ext>
            </a:extLst>
          </p:cNvPr>
          <p:cNvSpPr/>
          <p:nvPr/>
        </p:nvSpPr>
        <p:spPr>
          <a:xfrm>
            <a:off x="170180" y="654175"/>
            <a:ext cx="11805920" cy="162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động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1: Chia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sẻ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những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điều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Thầy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cô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làm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cho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em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hằng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ngày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6773-2CD8-DC99-0510-05D90B35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82615-C927-9FEE-1146-BD466BE4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65" y="519112"/>
            <a:ext cx="8055946" cy="2909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50AD0-1C2B-6C5F-4A7A-EBF66F84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3497168"/>
            <a:ext cx="6879907" cy="27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07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F4C358-D944-C303-7AF9-D36C0DE4B9DD}"/>
              </a:ext>
            </a:extLst>
          </p:cNvPr>
          <p:cNvGrpSpPr/>
          <p:nvPr/>
        </p:nvGrpSpPr>
        <p:grpSpPr>
          <a:xfrm>
            <a:off x="200274" y="2023189"/>
            <a:ext cx="6238626" cy="2834561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9418423C-A40F-F7A3-84AA-BB87B58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9071D6-231A-4012-E7E9-E9788984A497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902C7-83BB-47CC-DD9A-E0151A2248DD}"/>
              </a:ext>
            </a:extLst>
          </p:cNvPr>
          <p:cNvGrpSpPr/>
          <p:nvPr/>
        </p:nvGrpSpPr>
        <p:grpSpPr>
          <a:xfrm>
            <a:off x="6219825" y="266700"/>
            <a:ext cx="5524500" cy="2105011"/>
            <a:chOff x="220394" y="27442"/>
            <a:chExt cx="4162483" cy="3552776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1A8B5DBF-863F-6ED0-795B-255888F47EF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4623E6A9-5C46-E8A1-8DF5-7021F4591FA0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325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hãy kể lại những điều thầy cô đã làm cho em hằng ngày ở lớp, trường.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56CACF-BB04-2518-DE8C-519D71C95D8D}"/>
              </a:ext>
            </a:extLst>
          </p:cNvPr>
          <p:cNvGrpSpPr/>
          <p:nvPr/>
        </p:nvGrpSpPr>
        <p:grpSpPr>
          <a:xfrm>
            <a:off x="6143625" y="25241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D3CECBF0-032E-6984-383A-5AC8191A9217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EFB6E950-5D32-46A0-E05C-1B88BF34A81D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chuyện em nhớ nhất về thầy, cô giáo.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584414-82BF-0EC5-9C5B-9474131A96EF}"/>
              </a:ext>
            </a:extLst>
          </p:cNvPr>
          <p:cNvGrpSpPr/>
          <p:nvPr/>
        </p:nvGrpSpPr>
        <p:grpSpPr>
          <a:xfrm>
            <a:off x="6200775" y="43529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83B3DD11-180F-07D3-87B0-489BA0A4E93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Hộp Văn bản 23">
              <a:extLst>
                <a:ext uri="{FF2B5EF4-FFF2-40B4-BE49-F238E27FC236}">
                  <a16:creationId xmlns:a16="http://schemas.microsoft.com/office/drawing/2014/main" id="{DF429A6F-E2C9-71F7-CF26-6EC77D9062DF}"/>
                </a:ext>
              </a:extLst>
            </p:cNvPr>
            <p:cNvSpPr txBox="1"/>
            <p:nvPr/>
          </p:nvSpPr>
          <p:spPr>
            <a:xfrm>
              <a:off x="305696" y="524930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 cảm nhận của em về thầy, cô giáo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4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D568F305-2F62-6CA3-78A9-692EC9625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289" y="971550"/>
            <a:ext cx="6976533" cy="47091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346F3914-3437-18B7-D60C-8FEA58B95FB6}"/>
              </a:ext>
            </a:extLst>
          </p:cNvPr>
          <p:cNvSpPr/>
          <p:nvPr/>
        </p:nvSpPr>
        <p:spPr>
          <a:xfrm>
            <a:off x="7638295" y="1889304"/>
            <a:ext cx="4092695" cy="173400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B0F0034-C397-59B9-647F-28506A11F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9500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238</Words>
  <Application>Microsoft Macintosh PowerPoint</Application>
  <PresentationFormat>Widescreen</PresentationFormat>
  <Paragraphs>21</Paragraphs>
  <Slides>17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Georgia</vt:lpstr>
      <vt:lpstr>Lato</vt:lpstr>
      <vt:lpstr>Roboto Condensed Light</vt:lpstr>
      <vt:lpstr>Times New Roman</vt:lpstr>
      <vt:lpstr>End of Course Jeopardy by Slidesgo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hoangnhansv1605@gmail.com</cp:lastModifiedBy>
  <cp:revision>39</cp:revision>
  <dcterms:created xsi:type="dcterms:W3CDTF">2023-08-01T03:10:33Z</dcterms:created>
  <dcterms:modified xsi:type="dcterms:W3CDTF">2025-11-20T16:47:45Z</dcterms:modified>
</cp:coreProperties>
</file>