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24" r:id="rId3"/>
    <p:sldMasterId id="2147483737" r:id="rId4"/>
    <p:sldMasterId id="2147483749" r:id="rId5"/>
  </p:sldMasterIdLst>
  <p:notesMasterIdLst>
    <p:notesMasterId r:id="rId21"/>
  </p:notesMasterIdLst>
  <p:handoutMasterIdLst>
    <p:handoutMasterId r:id="rId22"/>
  </p:handoutMasterIdLst>
  <p:sldIdLst>
    <p:sldId id="751" r:id="rId6"/>
    <p:sldId id="303" r:id="rId7"/>
    <p:sldId id="752" r:id="rId8"/>
    <p:sldId id="354" r:id="rId9"/>
    <p:sldId id="355" r:id="rId10"/>
    <p:sldId id="356" r:id="rId11"/>
    <p:sldId id="357" r:id="rId12"/>
    <p:sldId id="358" r:id="rId13"/>
    <p:sldId id="362" r:id="rId14"/>
    <p:sldId id="363" r:id="rId15"/>
    <p:sldId id="359" r:id="rId16"/>
    <p:sldId id="360" r:id="rId17"/>
    <p:sldId id="364" r:id="rId18"/>
    <p:sldId id="2007577152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que để que di chuyển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3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A B 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28038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150661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54931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5452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5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94851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5"/>
          <p:cNvSpPr/>
          <p:nvPr/>
        </p:nvSpPr>
        <p:spPr>
          <a:xfrm>
            <a:off x="8770567" y="3717236"/>
            <a:ext cx="3421392" cy="3140735"/>
          </a:xfrm>
          <a:custGeom>
            <a:avLst/>
            <a:gdLst/>
            <a:ahLst/>
            <a:cxnLst/>
            <a:rect l="l" t="t" r="r" b="b"/>
            <a:pathLst>
              <a:path w="18420" h="16909" extrusionOk="0">
                <a:moveTo>
                  <a:pt x="15404" y="1"/>
                </a:moveTo>
                <a:cubicBezTo>
                  <a:pt x="16436" y="1"/>
                  <a:pt x="17444" y="95"/>
                  <a:pt x="18420" y="274"/>
                </a:cubicBezTo>
                <a:lnTo>
                  <a:pt x="18420" y="16908"/>
                </a:lnTo>
                <a:lnTo>
                  <a:pt x="272" y="16908"/>
                </a:lnTo>
                <a:cubicBezTo>
                  <a:pt x="94" y="16044"/>
                  <a:pt x="1" y="15152"/>
                  <a:pt x="1" y="14239"/>
                </a:cubicBezTo>
                <a:cubicBezTo>
                  <a:pt x="1" y="6376"/>
                  <a:pt x="6897" y="1"/>
                  <a:pt x="154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15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2" name="Google Shape;512;p15"/>
          <p:cNvSpPr txBox="1">
            <a:spLocks noGrp="1"/>
          </p:cNvSpPr>
          <p:nvPr>
            <p:ph type="subTitle" idx="1"/>
          </p:nvPr>
        </p:nvSpPr>
        <p:spPr>
          <a:xfrm>
            <a:off x="1244834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5"/>
          <p:cNvSpPr txBox="1">
            <a:spLocks noGrp="1"/>
          </p:cNvSpPr>
          <p:nvPr>
            <p:ph type="subTitle" idx="2"/>
          </p:nvPr>
        </p:nvSpPr>
        <p:spPr>
          <a:xfrm>
            <a:off x="1244834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5"/>
          <p:cNvSpPr txBox="1">
            <a:spLocks noGrp="1"/>
          </p:cNvSpPr>
          <p:nvPr>
            <p:ph type="subTitle" idx="3"/>
          </p:nvPr>
        </p:nvSpPr>
        <p:spPr>
          <a:xfrm>
            <a:off x="4677167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5"/>
          <p:cNvSpPr txBox="1">
            <a:spLocks noGrp="1"/>
          </p:cNvSpPr>
          <p:nvPr>
            <p:ph type="subTitle" idx="4"/>
          </p:nvPr>
        </p:nvSpPr>
        <p:spPr>
          <a:xfrm>
            <a:off x="4677167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5"/>
          <p:cNvSpPr txBox="1">
            <a:spLocks noGrp="1"/>
          </p:cNvSpPr>
          <p:nvPr>
            <p:ph type="subTitle" idx="5"/>
          </p:nvPr>
        </p:nvSpPr>
        <p:spPr>
          <a:xfrm>
            <a:off x="8109500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5"/>
          <p:cNvSpPr txBox="1">
            <a:spLocks noGrp="1"/>
          </p:cNvSpPr>
          <p:nvPr>
            <p:ph type="subTitle" idx="6"/>
          </p:nvPr>
        </p:nvSpPr>
        <p:spPr>
          <a:xfrm>
            <a:off x="8109500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5"/>
          <p:cNvSpPr/>
          <p:nvPr/>
        </p:nvSpPr>
        <p:spPr>
          <a:xfrm>
            <a:off x="392167" y="337535"/>
            <a:ext cx="763842" cy="763599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rgbClr val="FADC7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454447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10010735" y="-6"/>
            <a:ext cx="2181250" cy="2181251"/>
          </a:xfrm>
          <a:custGeom>
            <a:avLst/>
            <a:gdLst/>
            <a:ahLst/>
            <a:cxnLst/>
            <a:rect l="l" t="t" r="r" b="b"/>
            <a:pathLst>
              <a:path w="11221" h="11221" extrusionOk="0">
                <a:moveTo>
                  <a:pt x="1" y="1"/>
                </a:moveTo>
                <a:cubicBezTo>
                  <a:pt x="1" y="6197"/>
                  <a:pt x="5024" y="11221"/>
                  <a:pt x="11221" y="11221"/>
                </a:cubicBezTo>
                <a:lnTo>
                  <a:pt x="11221" y="1"/>
                </a:lnTo>
                <a:close/>
              </a:path>
            </a:pathLst>
          </a:custGeom>
          <a:solidFill>
            <a:srgbClr val="F4B08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1" name="Google Shape;31;p4"/>
          <p:cNvGrpSpPr/>
          <p:nvPr/>
        </p:nvGrpSpPr>
        <p:grpSpPr>
          <a:xfrm>
            <a:off x="11173742" y="5936025"/>
            <a:ext cx="663082" cy="658989"/>
            <a:chOff x="2971450" y="3926725"/>
            <a:chExt cx="66825" cy="66425"/>
          </a:xfrm>
        </p:grpSpPr>
        <p:sp>
          <p:nvSpPr>
            <p:cNvPr id="32" name="Google Shape;32;p4"/>
            <p:cNvSpPr/>
            <p:nvPr/>
          </p:nvSpPr>
          <p:spPr>
            <a:xfrm>
              <a:off x="2971450" y="3944350"/>
              <a:ext cx="26900" cy="48800"/>
            </a:xfrm>
            <a:custGeom>
              <a:avLst/>
              <a:gdLst/>
              <a:ahLst/>
              <a:cxnLst/>
              <a:rect l="l" t="t" r="r" b="b"/>
              <a:pathLst>
                <a:path w="1076" h="1952" extrusionOk="0">
                  <a:moveTo>
                    <a:pt x="201" y="330"/>
                  </a:moveTo>
                  <a:cubicBezTo>
                    <a:pt x="229" y="385"/>
                    <a:pt x="275" y="474"/>
                    <a:pt x="341" y="596"/>
                  </a:cubicBezTo>
                  <a:cubicBezTo>
                    <a:pt x="405" y="718"/>
                    <a:pt x="460" y="827"/>
                    <a:pt x="507" y="920"/>
                  </a:cubicBezTo>
                  <a:cubicBezTo>
                    <a:pt x="553" y="1014"/>
                    <a:pt x="589" y="1093"/>
                    <a:pt x="616" y="1158"/>
                  </a:cubicBezTo>
                  <a:cubicBezTo>
                    <a:pt x="642" y="1223"/>
                    <a:pt x="663" y="1268"/>
                    <a:pt x="679" y="1291"/>
                  </a:cubicBezTo>
                  <a:cubicBezTo>
                    <a:pt x="579" y="1324"/>
                    <a:pt x="508" y="1340"/>
                    <a:pt x="465" y="1340"/>
                  </a:cubicBezTo>
                  <a:cubicBezTo>
                    <a:pt x="456" y="1340"/>
                    <a:pt x="448" y="1339"/>
                    <a:pt x="442" y="1338"/>
                  </a:cubicBezTo>
                  <a:cubicBezTo>
                    <a:pt x="389" y="1145"/>
                    <a:pt x="308" y="809"/>
                    <a:pt x="201" y="330"/>
                  </a:cubicBezTo>
                  <a:close/>
                  <a:moveTo>
                    <a:pt x="138" y="0"/>
                  </a:moveTo>
                  <a:cubicBezTo>
                    <a:pt x="123" y="0"/>
                    <a:pt x="107" y="4"/>
                    <a:pt x="92" y="10"/>
                  </a:cubicBezTo>
                  <a:lnTo>
                    <a:pt x="8" y="44"/>
                  </a:lnTo>
                  <a:cubicBezTo>
                    <a:pt x="0" y="89"/>
                    <a:pt x="18" y="178"/>
                    <a:pt x="64" y="312"/>
                  </a:cubicBezTo>
                  <a:cubicBezTo>
                    <a:pt x="85" y="373"/>
                    <a:pt x="97" y="409"/>
                    <a:pt x="100" y="422"/>
                  </a:cubicBezTo>
                  <a:cubicBezTo>
                    <a:pt x="225" y="884"/>
                    <a:pt x="327" y="1370"/>
                    <a:pt x="404" y="1880"/>
                  </a:cubicBezTo>
                  <a:lnTo>
                    <a:pt x="408" y="1906"/>
                  </a:lnTo>
                  <a:cubicBezTo>
                    <a:pt x="417" y="1927"/>
                    <a:pt x="431" y="1941"/>
                    <a:pt x="453" y="1947"/>
                  </a:cubicBezTo>
                  <a:cubicBezTo>
                    <a:pt x="464" y="1950"/>
                    <a:pt x="473" y="1952"/>
                    <a:pt x="483" y="1952"/>
                  </a:cubicBezTo>
                  <a:cubicBezTo>
                    <a:pt x="494" y="1952"/>
                    <a:pt x="505" y="1950"/>
                    <a:pt x="515" y="1945"/>
                  </a:cubicBezTo>
                  <a:cubicBezTo>
                    <a:pt x="555" y="1930"/>
                    <a:pt x="569" y="1885"/>
                    <a:pt x="556" y="1813"/>
                  </a:cubicBezTo>
                  <a:cubicBezTo>
                    <a:pt x="550" y="1778"/>
                    <a:pt x="537" y="1723"/>
                    <a:pt x="516" y="1650"/>
                  </a:cubicBezTo>
                  <a:cubicBezTo>
                    <a:pt x="496" y="1576"/>
                    <a:pt x="481" y="1506"/>
                    <a:pt x="472" y="1441"/>
                  </a:cubicBezTo>
                  <a:lnTo>
                    <a:pt x="733" y="1380"/>
                  </a:lnTo>
                  <a:cubicBezTo>
                    <a:pt x="816" y="1515"/>
                    <a:pt x="872" y="1620"/>
                    <a:pt x="904" y="1696"/>
                  </a:cubicBezTo>
                  <a:cubicBezTo>
                    <a:pt x="918" y="1731"/>
                    <a:pt x="937" y="1751"/>
                    <a:pt x="961" y="1755"/>
                  </a:cubicBezTo>
                  <a:cubicBezTo>
                    <a:pt x="967" y="1756"/>
                    <a:pt x="973" y="1756"/>
                    <a:pt x="979" y="1756"/>
                  </a:cubicBezTo>
                  <a:cubicBezTo>
                    <a:pt x="1000" y="1756"/>
                    <a:pt x="1023" y="1751"/>
                    <a:pt x="1050" y="1740"/>
                  </a:cubicBezTo>
                  <a:cubicBezTo>
                    <a:pt x="1073" y="1717"/>
                    <a:pt x="1076" y="1687"/>
                    <a:pt x="1060" y="1647"/>
                  </a:cubicBezTo>
                  <a:lnTo>
                    <a:pt x="1059" y="1645"/>
                  </a:lnTo>
                  <a:cubicBezTo>
                    <a:pt x="1049" y="1619"/>
                    <a:pt x="1018" y="1567"/>
                    <a:pt x="968" y="1489"/>
                  </a:cubicBezTo>
                  <a:cubicBezTo>
                    <a:pt x="918" y="1411"/>
                    <a:pt x="888" y="1361"/>
                    <a:pt x="879" y="1339"/>
                  </a:cubicBezTo>
                  <a:lnTo>
                    <a:pt x="786" y="1185"/>
                  </a:lnTo>
                  <a:cubicBezTo>
                    <a:pt x="738" y="1068"/>
                    <a:pt x="643" y="882"/>
                    <a:pt x="500" y="628"/>
                  </a:cubicBezTo>
                  <a:cubicBezTo>
                    <a:pt x="358" y="374"/>
                    <a:pt x="259" y="180"/>
                    <a:pt x="204" y="44"/>
                  </a:cubicBezTo>
                  <a:cubicBezTo>
                    <a:pt x="195" y="21"/>
                    <a:pt x="179" y="8"/>
                    <a:pt x="158" y="3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989275" y="3936675"/>
              <a:ext cx="25075" cy="46950"/>
            </a:xfrm>
            <a:custGeom>
              <a:avLst/>
              <a:gdLst/>
              <a:ahLst/>
              <a:cxnLst/>
              <a:rect l="l" t="t" r="r" b="b"/>
              <a:pathLst>
                <a:path w="1003" h="1878" extrusionOk="0">
                  <a:moveTo>
                    <a:pt x="204" y="115"/>
                  </a:moveTo>
                  <a:cubicBezTo>
                    <a:pt x="271" y="115"/>
                    <a:pt x="346" y="218"/>
                    <a:pt x="430" y="424"/>
                  </a:cubicBezTo>
                  <a:cubicBezTo>
                    <a:pt x="521" y="647"/>
                    <a:pt x="523" y="778"/>
                    <a:pt x="437" y="815"/>
                  </a:cubicBezTo>
                  <a:lnTo>
                    <a:pt x="275" y="417"/>
                  </a:lnTo>
                  <a:cubicBezTo>
                    <a:pt x="215" y="270"/>
                    <a:pt x="186" y="171"/>
                    <a:pt x="187" y="117"/>
                  </a:cubicBezTo>
                  <a:cubicBezTo>
                    <a:pt x="193" y="116"/>
                    <a:pt x="199" y="115"/>
                    <a:pt x="204" y="115"/>
                  </a:cubicBezTo>
                  <a:close/>
                  <a:moveTo>
                    <a:pt x="525" y="969"/>
                  </a:moveTo>
                  <a:cubicBezTo>
                    <a:pt x="574" y="969"/>
                    <a:pt x="622" y="998"/>
                    <a:pt x="671" y="1057"/>
                  </a:cubicBezTo>
                  <a:cubicBezTo>
                    <a:pt x="694" y="1084"/>
                    <a:pt x="716" y="1117"/>
                    <a:pt x="740" y="1156"/>
                  </a:cubicBezTo>
                  <a:cubicBezTo>
                    <a:pt x="764" y="1196"/>
                    <a:pt x="781" y="1230"/>
                    <a:pt x="794" y="1258"/>
                  </a:cubicBezTo>
                  <a:cubicBezTo>
                    <a:pt x="807" y="1286"/>
                    <a:pt x="824" y="1325"/>
                    <a:pt x="844" y="1374"/>
                  </a:cubicBezTo>
                  <a:cubicBezTo>
                    <a:pt x="864" y="1423"/>
                    <a:pt x="872" y="1482"/>
                    <a:pt x="867" y="1550"/>
                  </a:cubicBezTo>
                  <a:cubicBezTo>
                    <a:pt x="862" y="1619"/>
                    <a:pt x="835" y="1672"/>
                    <a:pt x="785" y="1708"/>
                  </a:cubicBezTo>
                  <a:lnTo>
                    <a:pt x="737" y="1588"/>
                  </a:lnTo>
                  <a:lnTo>
                    <a:pt x="729" y="1576"/>
                  </a:lnTo>
                  <a:lnTo>
                    <a:pt x="659" y="1380"/>
                  </a:lnTo>
                  <a:cubicBezTo>
                    <a:pt x="596" y="1225"/>
                    <a:pt x="544" y="1088"/>
                    <a:pt x="504" y="970"/>
                  </a:cubicBezTo>
                  <a:cubicBezTo>
                    <a:pt x="511" y="969"/>
                    <a:pt x="518" y="969"/>
                    <a:pt x="525" y="969"/>
                  </a:cubicBezTo>
                  <a:close/>
                  <a:moveTo>
                    <a:pt x="172" y="0"/>
                  </a:moveTo>
                  <a:cubicBezTo>
                    <a:pt x="137" y="0"/>
                    <a:pt x="104" y="7"/>
                    <a:pt x="73" y="19"/>
                  </a:cubicBezTo>
                  <a:cubicBezTo>
                    <a:pt x="28" y="37"/>
                    <a:pt x="5" y="60"/>
                    <a:pt x="2" y="86"/>
                  </a:cubicBezTo>
                  <a:cubicBezTo>
                    <a:pt x="0" y="112"/>
                    <a:pt x="7" y="144"/>
                    <a:pt x="22" y="181"/>
                  </a:cubicBezTo>
                  <a:lnTo>
                    <a:pt x="28" y="196"/>
                  </a:lnTo>
                  <a:lnTo>
                    <a:pt x="98" y="329"/>
                  </a:lnTo>
                  <a:lnTo>
                    <a:pt x="433" y="1181"/>
                  </a:lnTo>
                  <a:lnTo>
                    <a:pt x="640" y="1761"/>
                  </a:lnTo>
                  <a:cubicBezTo>
                    <a:pt x="655" y="1796"/>
                    <a:pt x="672" y="1825"/>
                    <a:pt x="689" y="1848"/>
                  </a:cubicBezTo>
                  <a:cubicBezTo>
                    <a:pt x="704" y="1867"/>
                    <a:pt x="722" y="1877"/>
                    <a:pt x="743" y="1877"/>
                  </a:cubicBezTo>
                  <a:cubicBezTo>
                    <a:pt x="753" y="1877"/>
                    <a:pt x="764" y="1875"/>
                    <a:pt x="775" y="1871"/>
                  </a:cubicBezTo>
                  <a:cubicBezTo>
                    <a:pt x="877" y="1829"/>
                    <a:pt x="944" y="1762"/>
                    <a:pt x="977" y="1669"/>
                  </a:cubicBezTo>
                  <a:cubicBezTo>
                    <a:pt x="991" y="1627"/>
                    <a:pt x="1000" y="1580"/>
                    <a:pt x="1002" y="1530"/>
                  </a:cubicBezTo>
                  <a:cubicBezTo>
                    <a:pt x="1003" y="1480"/>
                    <a:pt x="998" y="1429"/>
                    <a:pt x="987" y="1379"/>
                  </a:cubicBezTo>
                  <a:cubicBezTo>
                    <a:pt x="976" y="1328"/>
                    <a:pt x="960" y="1280"/>
                    <a:pt x="940" y="1231"/>
                  </a:cubicBezTo>
                  <a:cubicBezTo>
                    <a:pt x="920" y="1182"/>
                    <a:pt x="902" y="1141"/>
                    <a:pt x="886" y="1107"/>
                  </a:cubicBezTo>
                  <a:cubicBezTo>
                    <a:pt x="813" y="956"/>
                    <a:pt x="731" y="862"/>
                    <a:pt x="640" y="821"/>
                  </a:cubicBezTo>
                  <a:cubicBezTo>
                    <a:pt x="654" y="750"/>
                    <a:pt x="654" y="680"/>
                    <a:pt x="644" y="608"/>
                  </a:cubicBezTo>
                  <a:cubicBezTo>
                    <a:pt x="633" y="537"/>
                    <a:pt x="605" y="446"/>
                    <a:pt x="559" y="335"/>
                  </a:cubicBezTo>
                  <a:cubicBezTo>
                    <a:pt x="514" y="223"/>
                    <a:pt x="448" y="134"/>
                    <a:pt x="364" y="67"/>
                  </a:cubicBezTo>
                  <a:cubicBezTo>
                    <a:pt x="321" y="33"/>
                    <a:pt x="273" y="12"/>
                    <a:pt x="220" y="4"/>
                  </a:cubicBezTo>
                  <a:cubicBezTo>
                    <a:pt x="203" y="2"/>
                    <a:pt x="188" y="0"/>
                    <a:pt x="172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011375" y="3926725"/>
              <a:ext cx="26900" cy="47075"/>
            </a:xfrm>
            <a:custGeom>
              <a:avLst/>
              <a:gdLst/>
              <a:ahLst/>
              <a:cxnLst/>
              <a:rect l="l" t="t" r="r" b="b"/>
              <a:pathLst>
                <a:path w="1076" h="1883" extrusionOk="0">
                  <a:moveTo>
                    <a:pt x="301" y="0"/>
                  </a:moveTo>
                  <a:cubicBezTo>
                    <a:pt x="289" y="0"/>
                    <a:pt x="276" y="3"/>
                    <a:pt x="261" y="9"/>
                  </a:cubicBezTo>
                  <a:cubicBezTo>
                    <a:pt x="155" y="53"/>
                    <a:pt x="80" y="123"/>
                    <a:pt x="37" y="219"/>
                  </a:cubicBezTo>
                  <a:cubicBezTo>
                    <a:pt x="5" y="289"/>
                    <a:pt x="1" y="394"/>
                    <a:pt x="24" y="533"/>
                  </a:cubicBezTo>
                  <a:cubicBezTo>
                    <a:pt x="41" y="646"/>
                    <a:pt x="103" y="833"/>
                    <a:pt x="211" y="1096"/>
                  </a:cubicBezTo>
                  <a:lnTo>
                    <a:pt x="237" y="1161"/>
                  </a:lnTo>
                  <a:lnTo>
                    <a:pt x="301" y="1317"/>
                  </a:lnTo>
                  <a:cubicBezTo>
                    <a:pt x="441" y="1659"/>
                    <a:pt x="581" y="1846"/>
                    <a:pt x="722" y="1878"/>
                  </a:cubicBezTo>
                  <a:cubicBezTo>
                    <a:pt x="736" y="1881"/>
                    <a:pt x="753" y="1883"/>
                    <a:pt x="772" y="1883"/>
                  </a:cubicBezTo>
                  <a:cubicBezTo>
                    <a:pt x="789" y="1883"/>
                    <a:pt x="808" y="1882"/>
                    <a:pt x="829" y="1879"/>
                  </a:cubicBezTo>
                  <a:cubicBezTo>
                    <a:pt x="875" y="1875"/>
                    <a:pt x="916" y="1864"/>
                    <a:pt x="953" y="1850"/>
                  </a:cubicBezTo>
                  <a:cubicBezTo>
                    <a:pt x="1044" y="1813"/>
                    <a:pt x="1076" y="1759"/>
                    <a:pt x="1047" y="1688"/>
                  </a:cubicBezTo>
                  <a:cubicBezTo>
                    <a:pt x="1038" y="1668"/>
                    <a:pt x="1025" y="1657"/>
                    <a:pt x="1006" y="1653"/>
                  </a:cubicBezTo>
                  <a:cubicBezTo>
                    <a:pt x="1000" y="1652"/>
                    <a:pt x="995" y="1652"/>
                    <a:pt x="989" y="1652"/>
                  </a:cubicBezTo>
                  <a:cubicBezTo>
                    <a:pt x="975" y="1652"/>
                    <a:pt x="961" y="1655"/>
                    <a:pt x="947" y="1660"/>
                  </a:cubicBezTo>
                  <a:cubicBezTo>
                    <a:pt x="938" y="1682"/>
                    <a:pt x="923" y="1698"/>
                    <a:pt x="904" y="1705"/>
                  </a:cubicBezTo>
                  <a:cubicBezTo>
                    <a:pt x="875" y="1717"/>
                    <a:pt x="847" y="1723"/>
                    <a:pt x="819" y="1723"/>
                  </a:cubicBezTo>
                  <a:cubicBezTo>
                    <a:pt x="791" y="1723"/>
                    <a:pt x="764" y="1717"/>
                    <a:pt x="738" y="1705"/>
                  </a:cubicBezTo>
                  <a:cubicBezTo>
                    <a:pt x="715" y="1696"/>
                    <a:pt x="692" y="1680"/>
                    <a:pt x="671" y="1659"/>
                  </a:cubicBezTo>
                  <a:cubicBezTo>
                    <a:pt x="648" y="1638"/>
                    <a:pt x="624" y="1609"/>
                    <a:pt x="596" y="1572"/>
                  </a:cubicBezTo>
                  <a:cubicBezTo>
                    <a:pt x="568" y="1534"/>
                    <a:pt x="531" y="1461"/>
                    <a:pt x="486" y="1353"/>
                  </a:cubicBezTo>
                  <a:lnTo>
                    <a:pt x="287" y="832"/>
                  </a:lnTo>
                  <a:lnTo>
                    <a:pt x="282" y="819"/>
                  </a:lnTo>
                  <a:cubicBezTo>
                    <a:pt x="247" y="735"/>
                    <a:pt x="214" y="624"/>
                    <a:pt x="182" y="487"/>
                  </a:cubicBezTo>
                  <a:cubicBezTo>
                    <a:pt x="166" y="414"/>
                    <a:pt x="160" y="350"/>
                    <a:pt x="165" y="292"/>
                  </a:cubicBezTo>
                  <a:cubicBezTo>
                    <a:pt x="171" y="235"/>
                    <a:pt x="191" y="199"/>
                    <a:pt x="224" y="185"/>
                  </a:cubicBezTo>
                  <a:lnTo>
                    <a:pt x="341" y="138"/>
                  </a:lnTo>
                  <a:cubicBezTo>
                    <a:pt x="356" y="131"/>
                    <a:pt x="366" y="118"/>
                    <a:pt x="369" y="100"/>
                  </a:cubicBezTo>
                  <a:cubicBezTo>
                    <a:pt x="374" y="81"/>
                    <a:pt x="372" y="63"/>
                    <a:pt x="365" y="45"/>
                  </a:cubicBezTo>
                  <a:cubicBezTo>
                    <a:pt x="357" y="26"/>
                    <a:pt x="345" y="13"/>
                    <a:pt x="327" y="5"/>
                  </a:cubicBezTo>
                  <a:cubicBezTo>
                    <a:pt x="319" y="2"/>
                    <a:pt x="310" y="0"/>
                    <a:pt x="301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950967" y="1913067"/>
            <a:ext cx="10290000" cy="4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396939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1pPr>
            <a:lvl2pPr marL="1216152" lvl="1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2pPr>
            <a:lvl3pPr marL="1824228" lvl="2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3pPr>
            <a:lvl4pPr marL="2432304" lvl="3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4pPr>
            <a:lvl5pPr marL="3040380" lvl="4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5pPr>
            <a:lvl6pPr marL="3648456" lvl="5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6pPr>
            <a:lvl7pPr marL="4256532" lvl="6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7pPr>
            <a:lvl8pPr marL="4864608" lvl="7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8pPr>
            <a:lvl9pPr marL="5472684" lvl="8" indent="-396939">
              <a:spcBef>
                <a:spcPts val="2128"/>
              </a:spcBef>
              <a:spcAft>
                <a:spcPts val="2128"/>
              </a:spcAft>
              <a:buSzPts val="1100"/>
              <a:buChar char="■"/>
              <a:defRPr sz="146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90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3"/>
          <p:cNvSpPr/>
          <p:nvPr/>
        </p:nvSpPr>
        <p:spPr>
          <a:xfrm rot="-5400000" flipH="1">
            <a:off x="11106224" y="100690"/>
            <a:ext cx="2453960" cy="2252594"/>
          </a:xfrm>
          <a:custGeom>
            <a:avLst/>
            <a:gdLst/>
            <a:ahLst/>
            <a:cxnLst/>
            <a:rect l="l" t="t" r="r" b="b"/>
            <a:pathLst>
              <a:path w="14051" h="12898" extrusionOk="0">
                <a:moveTo>
                  <a:pt x="2302" y="1"/>
                </a:moveTo>
                <a:cubicBezTo>
                  <a:pt x="1514" y="1"/>
                  <a:pt x="745" y="72"/>
                  <a:pt x="1" y="209"/>
                </a:cubicBezTo>
                <a:lnTo>
                  <a:pt x="1" y="12898"/>
                </a:lnTo>
                <a:lnTo>
                  <a:pt x="13844" y="12898"/>
                </a:lnTo>
                <a:cubicBezTo>
                  <a:pt x="13980" y="12238"/>
                  <a:pt x="14050" y="11557"/>
                  <a:pt x="14050" y="10862"/>
                </a:cubicBezTo>
                <a:cubicBezTo>
                  <a:pt x="14050" y="4863"/>
                  <a:pt x="8790" y="1"/>
                  <a:pt x="23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6" name="Google Shape;886;p23"/>
          <p:cNvSpPr/>
          <p:nvPr/>
        </p:nvSpPr>
        <p:spPr>
          <a:xfrm flipH="1">
            <a:off x="-16" y="5787132"/>
            <a:ext cx="2512397" cy="2511597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3"/>
          <p:cNvSpPr txBox="1">
            <a:spLocks noGrp="1"/>
          </p:cNvSpPr>
          <p:nvPr>
            <p:ph type="title"/>
          </p:nvPr>
        </p:nvSpPr>
        <p:spPr>
          <a:xfrm>
            <a:off x="6845584" y="2434433"/>
            <a:ext cx="3689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8" name="Google Shape;888;p23"/>
          <p:cNvSpPr txBox="1">
            <a:spLocks noGrp="1"/>
          </p:cNvSpPr>
          <p:nvPr>
            <p:ph type="subTitle" idx="1"/>
          </p:nvPr>
        </p:nvSpPr>
        <p:spPr>
          <a:xfrm>
            <a:off x="6762984" y="3585967"/>
            <a:ext cx="3854800" cy="17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614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1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9777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54991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14106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52193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17158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16474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31242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58587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55246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191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20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615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24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648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2396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97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7621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4306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601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460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916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9B5ADC4-2893-F8B5-F325-0422D025F8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0510"/>
            <a:ext cx="1466552" cy="146655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CF31A8D-737C-C1A0-B2D0-0CF4FE2C8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3429000"/>
            <a:ext cx="1466552" cy="146655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E4ACDE3-7B66-C5CA-56E1-6B696F17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3820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65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9971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704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51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11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20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29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84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63625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5.sv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7785907-8988-5A52-7D27-5613D07EE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102116"/>
            <a:ext cx="1548007" cy="15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01CC722-A9B0-E7DC-E348-D7AA4276CD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0510"/>
            <a:ext cx="1466552" cy="146655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634F79F-4B41-0AD1-5985-1A523D536CA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3429000"/>
            <a:ext cx="1466552" cy="1466552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00103F1-E2D0-27E9-4DCE-277005E3699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3820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2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BC0D4703-091F-160B-69EF-10D571C66E0B}"/>
              </a:ext>
            </a:extLst>
          </p:cNvPr>
          <p:cNvSpPr/>
          <p:nvPr userDrawn="1"/>
        </p:nvSpPr>
        <p:spPr>
          <a:xfrm>
            <a:off x="447554" y="273269"/>
            <a:ext cx="11387093" cy="6327228"/>
          </a:xfrm>
          <a:custGeom>
            <a:avLst/>
            <a:gdLst/>
            <a:ahLst/>
            <a:cxnLst/>
            <a:rect l="l" t="t" r="r" b="b"/>
            <a:pathLst>
              <a:path w="4274726" h="2166324">
                <a:moveTo>
                  <a:pt x="24327" y="0"/>
                </a:moveTo>
                <a:lnTo>
                  <a:pt x="4250399" y="0"/>
                </a:lnTo>
                <a:cubicBezTo>
                  <a:pt x="4263834" y="0"/>
                  <a:pt x="4274726" y="10891"/>
                  <a:pt x="4274726" y="24327"/>
                </a:cubicBezTo>
                <a:lnTo>
                  <a:pt x="4274726" y="2141998"/>
                </a:lnTo>
                <a:cubicBezTo>
                  <a:pt x="4274726" y="2155433"/>
                  <a:pt x="4263834" y="2166324"/>
                  <a:pt x="4250399" y="2166324"/>
                </a:cubicBezTo>
                <a:lnTo>
                  <a:pt x="24327" y="2166324"/>
                </a:lnTo>
                <a:cubicBezTo>
                  <a:pt x="10891" y="2166324"/>
                  <a:pt x="0" y="2155433"/>
                  <a:pt x="0" y="2141998"/>
                </a:cubicBezTo>
                <a:lnTo>
                  <a:pt x="0" y="24327"/>
                </a:lnTo>
                <a:cubicBezTo>
                  <a:pt x="0" y="10891"/>
                  <a:pt x="10891" y="0"/>
                  <a:pt x="24327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C8181">
                <a:alpha val="89804"/>
              </a:srgbClr>
            </a:solidFill>
            <a:prstDash val="lgDash"/>
            <a:round/>
          </a:ln>
        </p:spPr>
      </p:sp>
    </p:spTree>
    <p:extLst>
      <p:ext uri="{BB962C8B-B14F-4D97-AF65-F5344CB8AC3E}">
        <p14:creationId xmlns:p14="http://schemas.microsoft.com/office/powerpoint/2010/main" val="3837976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5CF4F61-9CBC-583D-996A-1C7C2F674F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102116"/>
            <a:ext cx="1548007" cy="15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5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med">
    <p:pull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055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716" y="2276309"/>
            <a:ext cx="839492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" y="268309"/>
            <a:ext cx="11506200" cy="1413367"/>
            <a:chOff x="597668" y="519034"/>
            <a:chExt cx="11506200" cy="1413367"/>
          </a:xfrm>
        </p:grpSpPr>
        <p:sp>
          <p:nvSpPr>
            <p:cNvPr id="14" name="Oval 1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 w="57150" cmpd="sng">
                    <a:solidFill>
                      <a:srgbClr val="F8F5E9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5820" y="608962"/>
              <a:ext cx="10768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b) Em hãy xếp 5 que tính thành một hình có 2 hình tam giác.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43600" y="1723752"/>
            <a:ext cx="1828800" cy="2286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114800" y="1749152"/>
            <a:ext cx="1828800" cy="2286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14800" y="4020639"/>
            <a:ext cx="3657600" cy="28353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943600" y="4000528"/>
            <a:ext cx="1828800" cy="2286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14800" y="4048990"/>
            <a:ext cx="1828800" cy="22860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28600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 w="57150" cmpd="sng">
                    <a:solidFill>
                      <a:srgbClr val="F8F5E9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Hình thích hợp đặt vào dấu “?” là hình nào?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89757" y="868169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a)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0" y="1066800"/>
            <a:ext cx="9448800" cy="220621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F8F5E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44406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4111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43816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43521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43226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42931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42341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450185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35161" y="131001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45823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A.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55670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B.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65517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C.</a:t>
            </a:r>
          </a:p>
        </p:txBody>
      </p:sp>
      <p:sp>
        <p:nvSpPr>
          <p:cNvPr id="26" name="Oval 25"/>
          <p:cNvSpPr/>
          <p:nvPr/>
        </p:nvSpPr>
        <p:spPr>
          <a:xfrm>
            <a:off x="3883941" y="2323326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79492" y="2323326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544095" y="228537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35551" y="2485424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F8F5E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1603" y="38100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b)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15846" y="4008631"/>
            <a:ext cx="9448800" cy="2206210"/>
            <a:chOff x="1500765" y="4008631"/>
            <a:chExt cx="9448800" cy="2206210"/>
          </a:xfrm>
        </p:grpSpPr>
        <p:sp>
          <p:nvSpPr>
            <p:cNvPr id="34" name="Rounded Rectangle 33"/>
            <p:cNvSpPr/>
            <p:nvPr/>
          </p:nvSpPr>
          <p:spPr>
            <a:xfrm>
              <a:off x="1500765" y="4008631"/>
              <a:ext cx="9448800" cy="2206210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813719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868746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3245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4822798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877825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92324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881569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896068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7865517" y="430906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35211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A.</a:t>
            </a:r>
          </a:p>
        </p:txBody>
      </p:sp>
      <p:sp>
        <p:nvSpPr>
          <p:cNvPr id="53" name="Isosceles Triangle 52"/>
          <p:cNvSpPr/>
          <p:nvPr/>
        </p:nvSpPr>
        <p:spPr>
          <a:xfrm>
            <a:off x="3927635" y="5354112"/>
            <a:ext cx="876570" cy="755664"/>
          </a:xfrm>
          <a:prstGeom prst="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F8F5E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93219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B.</a:t>
            </a:r>
          </a:p>
        </p:txBody>
      </p:sp>
      <p:sp>
        <p:nvSpPr>
          <p:cNvPr id="55" name="Oval 54"/>
          <p:cNvSpPr/>
          <p:nvPr/>
        </p:nvSpPr>
        <p:spPr>
          <a:xfrm>
            <a:off x="6179492" y="5320464"/>
            <a:ext cx="822960" cy="822960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05731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C.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589815" y="5383329"/>
            <a:ext cx="731520" cy="73152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F8F5E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235211" y="5534502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F8F5E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4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8" grpId="0" animBg="1"/>
      <p:bldP spid="31" grpId="0" animBg="1"/>
      <p:bldP spid="6" grpId="0" animBg="1"/>
      <p:bldP spid="33" grpId="0"/>
      <p:bldP spid="46" grpId="0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28600" y="250375"/>
            <a:ext cx="11658600" cy="715127"/>
            <a:chOff x="597668" y="449759"/>
            <a:chExt cx="11658600" cy="71512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 w="57150" cmpd="sng">
                    <a:solidFill>
                      <a:srgbClr val="F8F5E9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57000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Với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các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miếng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bìa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hình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tam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giác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:</a:t>
              </a: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8915400" y="139698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F8F5E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6752" y="108857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Bạn Mai ghép thành hình sau: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67000" y="1752600"/>
            <a:ext cx="5471886" cy="3643086"/>
            <a:chOff x="2651919" y="2362200"/>
            <a:chExt cx="5471886" cy="3643086"/>
          </a:xfrm>
        </p:grpSpPr>
        <p:sp>
          <p:nvSpPr>
            <p:cNvPr id="5" name="Rectangle 4"/>
            <p:cNvSpPr/>
            <p:nvPr/>
          </p:nvSpPr>
          <p:spPr>
            <a:xfrm>
              <a:off x="2651919" y="3310295"/>
              <a:ext cx="3657600" cy="1828800"/>
            </a:xfrm>
            <a:prstGeom prst="rect">
              <a:avLst/>
            </a:pr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Isosceles Triangle 1"/>
            <p:cNvSpPr/>
            <p:nvPr/>
          </p:nvSpPr>
          <p:spPr>
            <a:xfrm rot="5400000">
              <a:off x="6283552" y="4176486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Isosceles Triangle 1"/>
            <p:cNvSpPr/>
            <p:nvPr/>
          </p:nvSpPr>
          <p:spPr>
            <a:xfrm>
              <a:off x="6295005" y="2362200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480719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83553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34855" y="5314508"/>
            <a:ext cx="10920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Hỏi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bạn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Mai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đã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dùng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bao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nhiêu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miếng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bìa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hình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tam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giác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để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ghép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được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hình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trên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8763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28600" y="250375"/>
            <a:ext cx="11658600" cy="715127"/>
            <a:chOff x="597668" y="449759"/>
            <a:chExt cx="11658600" cy="71512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 w="57150" cmpd="sng">
                    <a:solidFill>
                      <a:srgbClr val="F8F5E9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57000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Với các miếng bìa hình tam giác:</a:t>
              </a: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8915400" y="139698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F8F5E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6752" y="108857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Bạn Mai ghép thành hình sau: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67000" y="1752600"/>
            <a:ext cx="5471886" cy="3643086"/>
            <a:chOff x="2651919" y="2362200"/>
            <a:chExt cx="5471886" cy="3643086"/>
          </a:xfrm>
        </p:grpSpPr>
        <p:sp>
          <p:nvSpPr>
            <p:cNvPr id="5" name="Rectangle 4"/>
            <p:cNvSpPr/>
            <p:nvPr/>
          </p:nvSpPr>
          <p:spPr>
            <a:xfrm>
              <a:off x="2651919" y="3310295"/>
              <a:ext cx="3657600" cy="1828800"/>
            </a:xfrm>
            <a:prstGeom prst="rect">
              <a:avLst/>
            </a:pr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Isosceles Triangle 1"/>
            <p:cNvSpPr/>
            <p:nvPr/>
          </p:nvSpPr>
          <p:spPr>
            <a:xfrm rot="5400000">
              <a:off x="6283552" y="4176486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Isosceles Triangle 1"/>
            <p:cNvSpPr/>
            <p:nvPr/>
          </p:nvSpPr>
          <p:spPr>
            <a:xfrm>
              <a:off x="6295005" y="2362200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480719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83553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6"/>
          <p:cNvSpPr txBox="1">
            <a:spLocks/>
          </p:cNvSpPr>
          <p:nvPr/>
        </p:nvSpPr>
        <p:spPr>
          <a:xfrm>
            <a:off x="1665892" y="5834649"/>
            <a:ext cx="2002219" cy="7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121679" tIns="60840" rIns="121679" bIns="60840" rtlCol="0" anchor="b">
            <a:normAutofit fontScale="82500" lnSpcReduction="20000"/>
          </a:bodyPr>
          <a:lstStyle/>
          <a:p>
            <a:pPr marL="0" marR="0" lvl="0" indent="0" algn="just" defTabSz="912838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30401"/>
                </a:solidFill>
                <a:effectLst/>
                <a:uLnTx/>
                <a:uFillTx/>
                <a:latin typeface="Lato"/>
                <a:ea typeface="+mn-ea"/>
                <a:cs typeface="+mn-cs"/>
                <a:sym typeface="Arial"/>
              </a:rPr>
              <a:t>A. 4 </a:t>
            </a:r>
          </a:p>
        </p:txBody>
      </p:sp>
      <p:sp>
        <p:nvSpPr>
          <p:cNvPr id="15" name="Title 16"/>
          <p:cNvSpPr txBox="1">
            <a:spLocks/>
          </p:cNvSpPr>
          <p:nvPr/>
        </p:nvSpPr>
        <p:spPr>
          <a:xfrm>
            <a:off x="4084015" y="5834649"/>
            <a:ext cx="2002219" cy="7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121679" tIns="60840" rIns="121679" bIns="60840" rtlCol="0" anchor="b">
            <a:normAutofit fontScale="82500" lnSpcReduction="20000"/>
          </a:bodyPr>
          <a:lstStyle/>
          <a:p>
            <a:pPr marL="0" marR="0" lvl="0" indent="0" algn="just" defTabSz="912838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30401"/>
                </a:solidFill>
                <a:effectLst/>
                <a:uLnTx/>
                <a:uFillTx/>
                <a:latin typeface="Lato"/>
                <a:ea typeface="+mn-ea"/>
                <a:cs typeface="+mn-cs"/>
                <a:sym typeface="Arial"/>
              </a:rPr>
              <a:t>B. 5 </a:t>
            </a:r>
          </a:p>
        </p:txBody>
      </p:sp>
      <p:sp>
        <p:nvSpPr>
          <p:cNvPr id="16" name="Title 16"/>
          <p:cNvSpPr txBox="1">
            <a:spLocks/>
          </p:cNvSpPr>
          <p:nvPr/>
        </p:nvSpPr>
        <p:spPr>
          <a:xfrm>
            <a:off x="6707102" y="5833961"/>
            <a:ext cx="2002219" cy="7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121679" tIns="60840" rIns="121679" bIns="60840" rtlCol="0" anchor="b">
            <a:normAutofit fontScale="82500" lnSpcReduction="20000"/>
          </a:bodyPr>
          <a:lstStyle/>
          <a:p>
            <a:pPr marL="0" marR="0" lvl="0" indent="0" algn="just" defTabSz="912838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30401"/>
                </a:solidFill>
                <a:effectLst/>
                <a:uLnTx/>
                <a:uFillTx/>
                <a:latin typeface="Lato"/>
                <a:ea typeface="+mn-ea"/>
                <a:cs typeface="+mn-cs"/>
                <a:sym typeface="Arial"/>
              </a:rPr>
              <a:t>C. 6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688194" y="5608171"/>
            <a:ext cx="1585047" cy="1225392"/>
          </a:xfrm>
          <a:prstGeom prst="round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5400" b="0" i="0" u="none" strike="noStrike" kern="0" cap="none" spc="0" normalizeH="0" baseline="0" noProof="0">
              <a:ln>
                <a:noFill/>
              </a:ln>
              <a:solidFill>
                <a:srgbClr val="03040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22" name="Straight Connector 21"/>
          <p:cNvCxnSpPr>
            <a:endCxn id="5" idx="2"/>
          </p:cNvCxnSpPr>
          <p:nvPr/>
        </p:nvCxnSpPr>
        <p:spPr>
          <a:xfrm>
            <a:off x="2667000" y="2700695"/>
            <a:ext cx="1828800" cy="1828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5800" y="2700695"/>
            <a:ext cx="1828800" cy="1828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98633" y="3562758"/>
            <a:ext cx="1828800" cy="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6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3" name="Picture 2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E7E896E4-D2B9-0DE4-A23F-8D145CA53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08" y="2017189"/>
            <a:ext cx="8867467" cy="29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FD7F8E96-A2CC-55BF-0F4B-A6A5486277AD}"/>
              </a:ext>
            </a:extLst>
          </p:cNvPr>
          <p:cNvSpPr/>
          <p:nvPr/>
        </p:nvSpPr>
        <p:spPr>
          <a:xfrm>
            <a:off x="9022080" y="3576195"/>
            <a:ext cx="2373497" cy="2534593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C88C1FA-B9BF-6045-2943-5B7BC93B5BCC}"/>
              </a:ext>
            </a:extLst>
          </p:cNvPr>
          <p:cNvSpPr/>
          <p:nvPr/>
        </p:nvSpPr>
        <p:spPr>
          <a:xfrm>
            <a:off x="685800" y="3576320"/>
            <a:ext cx="2834464" cy="216482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A8216CA-A01A-BD4C-7C28-351D4A3B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55" y="1896601"/>
            <a:ext cx="8974090" cy="3359187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FFE91F9-5EA0-931D-4AC3-833975B12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102116"/>
            <a:ext cx="1548007" cy="1548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2834" y="-31811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860" y="10459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07330" y="459890"/>
            <a:ext cx="8371601" cy="4978400"/>
          </a:xfrm>
          <a:custGeom>
            <a:avLst/>
            <a:gdLst>
              <a:gd name="connsiteX0" fmla="*/ 0 w 11404360"/>
              <a:gd name="connsiteY0" fmla="*/ 1130323 h 6781800"/>
              <a:gd name="connsiteX1" fmla="*/ 1130323 w 11404360"/>
              <a:gd name="connsiteY1" fmla="*/ 0 h 6781800"/>
              <a:gd name="connsiteX2" fmla="*/ 10274037 w 11404360"/>
              <a:gd name="connsiteY2" fmla="*/ 0 h 6781800"/>
              <a:gd name="connsiteX3" fmla="*/ 11404360 w 11404360"/>
              <a:gd name="connsiteY3" fmla="*/ 1130323 h 6781800"/>
              <a:gd name="connsiteX4" fmla="*/ 11404360 w 11404360"/>
              <a:gd name="connsiteY4" fmla="*/ 5651477 h 6781800"/>
              <a:gd name="connsiteX5" fmla="*/ 10274037 w 11404360"/>
              <a:gd name="connsiteY5" fmla="*/ 6781800 h 6781800"/>
              <a:gd name="connsiteX6" fmla="*/ 1130323 w 11404360"/>
              <a:gd name="connsiteY6" fmla="*/ 6781800 h 6781800"/>
              <a:gd name="connsiteX7" fmla="*/ 0 w 11404360"/>
              <a:gd name="connsiteY7" fmla="*/ 5651477 h 6781800"/>
              <a:gd name="connsiteX8" fmla="*/ 0 w 11404360"/>
              <a:gd name="connsiteY8" fmla="*/ 1130323 h 6781800"/>
              <a:gd name="connsiteX0" fmla="*/ 0 w 11404360"/>
              <a:gd name="connsiteY0" fmla="*/ 1489467 h 7140944"/>
              <a:gd name="connsiteX1" fmla="*/ 1130323 w 11404360"/>
              <a:gd name="connsiteY1" fmla="*/ 359144 h 7140944"/>
              <a:gd name="connsiteX2" fmla="*/ 10274037 w 11404360"/>
              <a:gd name="connsiteY2" fmla="*/ 359144 h 7140944"/>
              <a:gd name="connsiteX3" fmla="*/ 11404360 w 11404360"/>
              <a:gd name="connsiteY3" fmla="*/ 1489467 h 7140944"/>
              <a:gd name="connsiteX4" fmla="*/ 11404360 w 11404360"/>
              <a:gd name="connsiteY4" fmla="*/ 6010621 h 7140944"/>
              <a:gd name="connsiteX5" fmla="*/ 10274037 w 11404360"/>
              <a:gd name="connsiteY5" fmla="*/ 7140944 h 7140944"/>
              <a:gd name="connsiteX6" fmla="*/ 1130323 w 11404360"/>
              <a:gd name="connsiteY6" fmla="*/ 7140944 h 7140944"/>
              <a:gd name="connsiteX7" fmla="*/ 0 w 11404360"/>
              <a:gd name="connsiteY7" fmla="*/ 6010621 h 7140944"/>
              <a:gd name="connsiteX8" fmla="*/ 0 w 11404360"/>
              <a:gd name="connsiteY8" fmla="*/ 1489467 h 7140944"/>
              <a:gd name="connsiteX0" fmla="*/ 0 w 11404360"/>
              <a:gd name="connsiteY0" fmla="*/ 1489467 h 7140944"/>
              <a:gd name="connsiteX1" fmla="*/ 1130323 w 11404360"/>
              <a:gd name="connsiteY1" fmla="*/ 359144 h 7140944"/>
              <a:gd name="connsiteX2" fmla="*/ 10274037 w 11404360"/>
              <a:gd name="connsiteY2" fmla="*/ 359144 h 7140944"/>
              <a:gd name="connsiteX3" fmla="*/ 11404360 w 11404360"/>
              <a:gd name="connsiteY3" fmla="*/ 1489467 h 7140944"/>
              <a:gd name="connsiteX4" fmla="*/ 11404360 w 11404360"/>
              <a:gd name="connsiteY4" fmla="*/ 6010621 h 7140944"/>
              <a:gd name="connsiteX5" fmla="*/ 10274037 w 11404360"/>
              <a:gd name="connsiteY5" fmla="*/ 7140944 h 7140944"/>
              <a:gd name="connsiteX6" fmla="*/ 1130323 w 11404360"/>
              <a:gd name="connsiteY6" fmla="*/ 7140944 h 7140944"/>
              <a:gd name="connsiteX7" fmla="*/ 0 w 11404360"/>
              <a:gd name="connsiteY7" fmla="*/ 6010621 h 7140944"/>
              <a:gd name="connsiteX8" fmla="*/ 0 w 11404360"/>
              <a:gd name="connsiteY8" fmla="*/ 1489467 h 7140944"/>
              <a:gd name="connsiteX0" fmla="*/ 0 w 11990332"/>
              <a:gd name="connsiteY0" fmla="*/ 1489467 h 7140944"/>
              <a:gd name="connsiteX1" fmla="*/ 1130323 w 11990332"/>
              <a:gd name="connsiteY1" fmla="*/ 359144 h 7140944"/>
              <a:gd name="connsiteX2" fmla="*/ 10274037 w 11990332"/>
              <a:gd name="connsiteY2" fmla="*/ 359144 h 7140944"/>
              <a:gd name="connsiteX3" fmla="*/ 11404360 w 11990332"/>
              <a:gd name="connsiteY3" fmla="*/ 1489467 h 7140944"/>
              <a:gd name="connsiteX4" fmla="*/ 11404360 w 11990332"/>
              <a:gd name="connsiteY4" fmla="*/ 6010621 h 7140944"/>
              <a:gd name="connsiteX5" fmla="*/ 10274037 w 11990332"/>
              <a:gd name="connsiteY5" fmla="*/ 7140944 h 7140944"/>
              <a:gd name="connsiteX6" fmla="*/ 1130323 w 11990332"/>
              <a:gd name="connsiteY6" fmla="*/ 7140944 h 7140944"/>
              <a:gd name="connsiteX7" fmla="*/ 0 w 11990332"/>
              <a:gd name="connsiteY7" fmla="*/ 6010621 h 7140944"/>
              <a:gd name="connsiteX8" fmla="*/ 0 w 11990332"/>
              <a:gd name="connsiteY8" fmla="*/ 1489467 h 7140944"/>
              <a:gd name="connsiteX0" fmla="*/ 567069 w 12557401"/>
              <a:gd name="connsiteY0" fmla="*/ 1489467 h 7140944"/>
              <a:gd name="connsiteX1" fmla="*/ 1697392 w 12557401"/>
              <a:gd name="connsiteY1" fmla="*/ 359144 h 7140944"/>
              <a:gd name="connsiteX2" fmla="*/ 10841106 w 12557401"/>
              <a:gd name="connsiteY2" fmla="*/ 359144 h 7140944"/>
              <a:gd name="connsiteX3" fmla="*/ 11971429 w 12557401"/>
              <a:gd name="connsiteY3" fmla="*/ 1489467 h 7140944"/>
              <a:gd name="connsiteX4" fmla="*/ 11971429 w 12557401"/>
              <a:gd name="connsiteY4" fmla="*/ 6010621 h 7140944"/>
              <a:gd name="connsiteX5" fmla="*/ 10841106 w 12557401"/>
              <a:gd name="connsiteY5" fmla="*/ 7140944 h 7140944"/>
              <a:gd name="connsiteX6" fmla="*/ 1697392 w 12557401"/>
              <a:gd name="connsiteY6" fmla="*/ 7140944 h 7140944"/>
              <a:gd name="connsiteX7" fmla="*/ 567069 w 12557401"/>
              <a:gd name="connsiteY7" fmla="*/ 6010621 h 7140944"/>
              <a:gd name="connsiteX8" fmla="*/ 567069 w 12557401"/>
              <a:gd name="connsiteY8" fmla="*/ 1489467 h 714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7401" h="7140944">
                <a:moveTo>
                  <a:pt x="567069" y="1489467"/>
                </a:moveTo>
                <a:cubicBezTo>
                  <a:pt x="567069" y="865207"/>
                  <a:pt x="1073132" y="359144"/>
                  <a:pt x="1697392" y="359144"/>
                </a:cubicBezTo>
                <a:cubicBezTo>
                  <a:pt x="5510842" y="-448931"/>
                  <a:pt x="7793201" y="359144"/>
                  <a:pt x="10841106" y="359144"/>
                </a:cubicBezTo>
                <a:cubicBezTo>
                  <a:pt x="10784882" y="316614"/>
                  <a:pt x="11971429" y="865207"/>
                  <a:pt x="11971429" y="1489467"/>
                </a:cubicBezTo>
                <a:cubicBezTo>
                  <a:pt x="11971429" y="2996518"/>
                  <a:pt x="13289866" y="4333450"/>
                  <a:pt x="11971429" y="6010621"/>
                </a:cubicBezTo>
                <a:cubicBezTo>
                  <a:pt x="11971429" y="6634881"/>
                  <a:pt x="11465366" y="7140944"/>
                  <a:pt x="10841106" y="7140944"/>
                </a:cubicBezTo>
                <a:lnTo>
                  <a:pt x="1697392" y="7140944"/>
                </a:lnTo>
                <a:cubicBezTo>
                  <a:pt x="1073132" y="7140944"/>
                  <a:pt x="567069" y="6634881"/>
                  <a:pt x="567069" y="6010621"/>
                </a:cubicBezTo>
                <a:cubicBezTo>
                  <a:pt x="-708838" y="4312184"/>
                  <a:pt x="567069" y="2996518"/>
                  <a:pt x="567069" y="1489467"/>
                </a:cubicBezTo>
                <a:close/>
              </a:path>
            </a:pathLst>
          </a:custGeom>
          <a:solidFill>
            <a:srgbClr val="FFDD3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788" y="298142"/>
            <a:ext cx="2643489" cy="2678379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-1233254" y="5355393"/>
            <a:ext cx="13786986" cy="6910727"/>
          </a:xfrm>
          <a:custGeom>
            <a:avLst/>
            <a:gdLst/>
            <a:ahLst/>
            <a:cxnLst/>
            <a:rect l="l" t="t" r="r" b="b"/>
            <a:pathLst>
              <a:path w="20680479" h="10366090">
                <a:moveTo>
                  <a:pt x="0" y="0"/>
                </a:moveTo>
                <a:lnTo>
                  <a:pt x="20680479" y="0"/>
                </a:lnTo>
                <a:lnTo>
                  <a:pt x="20680479" y="10366091"/>
                </a:lnTo>
                <a:lnTo>
                  <a:pt x="0" y="10366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8433087">
            <a:off x="1092007" y="1353182"/>
            <a:ext cx="2298939" cy="1075157"/>
          </a:xfrm>
          <a:prstGeom prst="rect">
            <a:avLst/>
          </a:prstGeom>
        </p:spPr>
      </p:pic>
      <p:pic>
        <p:nvPicPr>
          <p:cNvPr id="38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284634">
            <a:off x="8021349" y="1158163"/>
            <a:ext cx="2298939" cy="1075157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685800" y="4159188"/>
            <a:ext cx="880693" cy="2013012"/>
          </a:xfrm>
          <a:custGeom>
            <a:avLst/>
            <a:gdLst/>
            <a:ahLst/>
            <a:cxnLst/>
            <a:rect l="l" t="t" r="r" b="b"/>
            <a:pathLst>
              <a:path w="1321039" h="3019518">
                <a:moveTo>
                  <a:pt x="0" y="0"/>
                </a:moveTo>
                <a:lnTo>
                  <a:pt x="1321039" y="0"/>
                </a:lnTo>
                <a:lnTo>
                  <a:pt x="1321039" y="3019518"/>
                </a:lnTo>
                <a:lnTo>
                  <a:pt x="0" y="3019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037875" y="3562579"/>
            <a:ext cx="1903747" cy="2974604"/>
          </a:xfrm>
          <a:custGeom>
            <a:avLst/>
            <a:gdLst/>
            <a:ahLst/>
            <a:cxnLst/>
            <a:rect l="l" t="t" r="r" b="b"/>
            <a:pathLst>
              <a:path w="2855620" h="4461906">
                <a:moveTo>
                  <a:pt x="0" y="0"/>
                </a:moveTo>
                <a:lnTo>
                  <a:pt x="2855620" y="0"/>
                </a:lnTo>
                <a:lnTo>
                  <a:pt x="2855620" y="4461906"/>
                </a:lnTo>
                <a:lnTo>
                  <a:pt x="0" y="44619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9DC3B-DCE7-65B4-DE9D-FC5FC7D52E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4305" y="1809175"/>
            <a:ext cx="8955800" cy="304826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9A8909C-DFEB-9C48-EC92-9961CB6B47FE}"/>
              </a:ext>
            </a:extLst>
          </p:cNvPr>
          <p:cNvGrpSpPr/>
          <p:nvPr/>
        </p:nvGrpSpPr>
        <p:grpSpPr>
          <a:xfrm>
            <a:off x="961059" y="470902"/>
            <a:ext cx="2279693" cy="728015"/>
            <a:chOff x="5121789" y="645137"/>
            <a:chExt cx="12557401" cy="2681666"/>
          </a:xfrm>
        </p:grpSpPr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CA1F17C6-36DE-C861-C613-FBD944B2C7AF}"/>
                </a:ext>
              </a:extLst>
            </p:cNvPr>
            <p:cNvSpPr/>
            <p:nvPr/>
          </p:nvSpPr>
          <p:spPr>
            <a:xfrm>
              <a:off x="5121789" y="645137"/>
              <a:ext cx="12557401" cy="2681666"/>
            </a:xfrm>
            <a:custGeom>
              <a:avLst/>
              <a:gdLst>
                <a:gd name="connsiteX0" fmla="*/ 0 w 11404360"/>
                <a:gd name="connsiteY0" fmla="*/ 1130323 h 6781800"/>
                <a:gd name="connsiteX1" fmla="*/ 1130323 w 11404360"/>
                <a:gd name="connsiteY1" fmla="*/ 0 h 6781800"/>
                <a:gd name="connsiteX2" fmla="*/ 10274037 w 11404360"/>
                <a:gd name="connsiteY2" fmla="*/ 0 h 6781800"/>
                <a:gd name="connsiteX3" fmla="*/ 11404360 w 11404360"/>
                <a:gd name="connsiteY3" fmla="*/ 1130323 h 6781800"/>
                <a:gd name="connsiteX4" fmla="*/ 11404360 w 11404360"/>
                <a:gd name="connsiteY4" fmla="*/ 5651477 h 6781800"/>
                <a:gd name="connsiteX5" fmla="*/ 10274037 w 11404360"/>
                <a:gd name="connsiteY5" fmla="*/ 6781800 h 6781800"/>
                <a:gd name="connsiteX6" fmla="*/ 1130323 w 11404360"/>
                <a:gd name="connsiteY6" fmla="*/ 6781800 h 6781800"/>
                <a:gd name="connsiteX7" fmla="*/ 0 w 11404360"/>
                <a:gd name="connsiteY7" fmla="*/ 5651477 h 6781800"/>
                <a:gd name="connsiteX8" fmla="*/ 0 w 11404360"/>
                <a:gd name="connsiteY8" fmla="*/ 1130323 h 6781800"/>
                <a:gd name="connsiteX0" fmla="*/ 0 w 11404360"/>
                <a:gd name="connsiteY0" fmla="*/ 1489467 h 7140944"/>
                <a:gd name="connsiteX1" fmla="*/ 1130323 w 11404360"/>
                <a:gd name="connsiteY1" fmla="*/ 359144 h 7140944"/>
                <a:gd name="connsiteX2" fmla="*/ 10274037 w 11404360"/>
                <a:gd name="connsiteY2" fmla="*/ 359144 h 7140944"/>
                <a:gd name="connsiteX3" fmla="*/ 11404360 w 11404360"/>
                <a:gd name="connsiteY3" fmla="*/ 1489467 h 7140944"/>
                <a:gd name="connsiteX4" fmla="*/ 11404360 w 11404360"/>
                <a:gd name="connsiteY4" fmla="*/ 6010621 h 7140944"/>
                <a:gd name="connsiteX5" fmla="*/ 10274037 w 11404360"/>
                <a:gd name="connsiteY5" fmla="*/ 7140944 h 7140944"/>
                <a:gd name="connsiteX6" fmla="*/ 1130323 w 11404360"/>
                <a:gd name="connsiteY6" fmla="*/ 7140944 h 7140944"/>
                <a:gd name="connsiteX7" fmla="*/ 0 w 11404360"/>
                <a:gd name="connsiteY7" fmla="*/ 6010621 h 7140944"/>
                <a:gd name="connsiteX8" fmla="*/ 0 w 11404360"/>
                <a:gd name="connsiteY8" fmla="*/ 1489467 h 7140944"/>
                <a:gd name="connsiteX0" fmla="*/ 0 w 11404360"/>
                <a:gd name="connsiteY0" fmla="*/ 1489467 h 7140944"/>
                <a:gd name="connsiteX1" fmla="*/ 1130323 w 11404360"/>
                <a:gd name="connsiteY1" fmla="*/ 359144 h 7140944"/>
                <a:gd name="connsiteX2" fmla="*/ 10274037 w 11404360"/>
                <a:gd name="connsiteY2" fmla="*/ 359144 h 7140944"/>
                <a:gd name="connsiteX3" fmla="*/ 11404360 w 11404360"/>
                <a:gd name="connsiteY3" fmla="*/ 1489467 h 7140944"/>
                <a:gd name="connsiteX4" fmla="*/ 11404360 w 11404360"/>
                <a:gd name="connsiteY4" fmla="*/ 6010621 h 7140944"/>
                <a:gd name="connsiteX5" fmla="*/ 10274037 w 11404360"/>
                <a:gd name="connsiteY5" fmla="*/ 7140944 h 7140944"/>
                <a:gd name="connsiteX6" fmla="*/ 1130323 w 11404360"/>
                <a:gd name="connsiteY6" fmla="*/ 7140944 h 7140944"/>
                <a:gd name="connsiteX7" fmla="*/ 0 w 11404360"/>
                <a:gd name="connsiteY7" fmla="*/ 6010621 h 7140944"/>
                <a:gd name="connsiteX8" fmla="*/ 0 w 11404360"/>
                <a:gd name="connsiteY8" fmla="*/ 1489467 h 7140944"/>
                <a:gd name="connsiteX0" fmla="*/ 0 w 11990332"/>
                <a:gd name="connsiteY0" fmla="*/ 1489467 h 7140944"/>
                <a:gd name="connsiteX1" fmla="*/ 1130323 w 11990332"/>
                <a:gd name="connsiteY1" fmla="*/ 359144 h 7140944"/>
                <a:gd name="connsiteX2" fmla="*/ 10274037 w 11990332"/>
                <a:gd name="connsiteY2" fmla="*/ 359144 h 7140944"/>
                <a:gd name="connsiteX3" fmla="*/ 11404360 w 11990332"/>
                <a:gd name="connsiteY3" fmla="*/ 1489467 h 7140944"/>
                <a:gd name="connsiteX4" fmla="*/ 11404360 w 11990332"/>
                <a:gd name="connsiteY4" fmla="*/ 6010621 h 7140944"/>
                <a:gd name="connsiteX5" fmla="*/ 10274037 w 11990332"/>
                <a:gd name="connsiteY5" fmla="*/ 7140944 h 7140944"/>
                <a:gd name="connsiteX6" fmla="*/ 1130323 w 11990332"/>
                <a:gd name="connsiteY6" fmla="*/ 7140944 h 7140944"/>
                <a:gd name="connsiteX7" fmla="*/ 0 w 11990332"/>
                <a:gd name="connsiteY7" fmla="*/ 6010621 h 7140944"/>
                <a:gd name="connsiteX8" fmla="*/ 0 w 11990332"/>
                <a:gd name="connsiteY8" fmla="*/ 1489467 h 7140944"/>
                <a:gd name="connsiteX0" fmla="*/ 567069 w 12557401"/>
                <a:gd name="connsiteY0" fmla="*/ 1489467 h 7140944"/>
                <a:gd name="connsiteX1" fmla="*/ 1697392 w 12557401"/>
                <a:gd name="connsiteY1" fmla="*/ 359144 h 7140944"/>
                <a:gd name="connsiteX2" fmla="*/ 10841106 w 12557401"/>
                <a:gd name="connsiteY2" fmla="*/ 359144 h 7140944"/>
                <a:gd name="connsiteX3" fmla="*/ 11971429 w 12557401"/>
                <a:gd name="connsiteY3" fmla="*/ 1489467 h 7140944"/>
                <a:gd name="connsiteX4" fmla="*/ 11971429 w 12557401"/>
                <a:gd name="connsiteY4" fmla="*/ 6010621 h 7140944"/>
                <a:gd name="connsiteX5" fmla="*/ 10841106 w 12557401"/>
                <a:gd name="connsiteY5" fmla="*/ 7140944 h 7140944"/>
                <a:gd name="connsiteX6" fmla="*/ 1697392 w 12557401"/>
                <a:gd name="connsiteY6" fmla="*/ 7140944 h 7140944"/>
                <a:gd name="connsiteX7" fmla="*/ 567069 w 12557401"/>
                <a:gd name="connsiteY7" fmla="*/ 6010621 h 7140944"/>
                <a:gd name="connsiteX8" fmla="*/ 567069 w 12557401"/>
                <a:gd name="connsiteY8" fmla="*/ 1489467 h 714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7401" h="7140944">
                  <a:moveTo>
                    <a:pt x="567069" y="1489467"/>
                  </a:moveTo>
                  <a:cubicBezTo>
                    <a:pt x="567069" y="865207"/>
                    <a:pt x="1073132" y="359144"/>
                    <a:pt x="1697392" y="359144"/>
                  </a:cubicBezTo>
                  <a:cubicBezTo>
                    <a:pt x="5510842" y="-448931"/>
                    <a:pt x="7793201" y="359144"/>
                    <a:pt x="10841106" y="359144"/>
                  </a:cubicBezTo>
                  <a:cubicBezTo>
                    <a:pt x="10784882" y="316614"/>
                    <a:pt x="11971429" y="865207"/>
                    <a:pt x="11971429" y="1489467"/>
                  </a:cubicBezTo>
                  <a:cubicBezTo>
                    <a:pt x="11971429" y="2996518"/>
                    <a:pt x="13289866" y="4333450"/>
                    <a:pt x="11971429" y="6010621"/>
                  </a:cubicBezTo>
                  <a:cubicBezTo>
                    <a:pt x="11971429" y="6634881"/>
                    <a:pt x="11465366" y="7140944"/>
                    <a:pt x="10841106" y="7140944"/>
                  </a:cubicBezTo>
                  <a:lnTo>
                    <a:pt x="1697392" y="7140944"/>
                  </a:lnTo>
                  <a:cubicBezTo>
                    <a:pt x="1073132" y="7140944"/>
                    <a:pt x="567069" y="6634881"/>
                    <a:pt x="567069" y="6010621"/>
                  </a:cubicBezTo>
                  <a:cubicBezTo>
                    <a:pt x="-708838" y="4312184"/>
                    <a:pt x="567069" y="2996518"/>
                    <a:pt x="567069" y="1489467"/>
                  </a:cubicBezTo>
                  <a:close/>
                </a:path>
              </a:pathLst>
            </a:custGeom>
            <a:solidFill>
              <a:srgbClr val="F4C59E">
                <a:alpha val="90980"/>
              </a:srgbClr>
            </a:solidFill>
            <a:ln>
              <a:solidFill>
                <a:srgbClr val="F4C5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8074879E-F6C6-3F67-D0E0-69ACC412291E}"/>
                </a:ext>
              </a:extLst>
            </p:cNvPr>
            <p:cNvSpPr txBox="1"/>
            <p:nvPr/>
          </p:nvSpPr>
          <p:spPr>
            <a:xfrm>
              <a:off x="6256988" y="941610"/>
              <a:ext cx="10286998" cy="20312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9</a:t>
              </a:r>
            </a:p>
          </p:txBody>
        </p:sp>
      </p:grpSp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F387E87-E13E-A5AF-71E4-AEB7AD810F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102116"/>
            <a:ext cx="1548007" cy="15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451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4" name="Picture 3" descr="A red and white text with black background&#10;&#10;AI-generated content may be incorrect.">
            <a:extLst>
              <a:ext uri="{FF2B5EF4-FFF2-40B4-BE49-F238E27FC236}">
                <a16:creationId xmlns:a16="http://schemas.microsoft.com/office/drawing/2014/main" id="{5D6DF8EE-8E7A-16D5-CB2C-D8342F354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55" y="2290113"/>
            <a:ext cx="9326971" cy="22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2363" y="307701"/>
            <a:ext cx="11305605" cy="954107"/>
            <a:chOff x="559883" y="260775"/>
            <a:chExt cx="11305605" cy="954107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 w="57150" cmpd="sng">
                    <a:solidFill>
                      <a:srgbClr val="F8F5E9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52363" y="260775"/>
              <a:ext cx="105131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Liên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hệ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xung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quanh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mình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và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quanh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lớp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học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,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bạn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Việt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đã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nêu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được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tên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một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đồ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vật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có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dạng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các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hình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đã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học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như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sau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: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39120"/>
            <a:ext cx="7376160" cy="5510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3100" y="3429001"/>
            <a:ext cx="298456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Mỗi đồ vật trên có dạng hình gì?</a:t>
            </a:r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E0D03A7-1860-4DB4-937E-52644FCAB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102116"/>
            <a:ext cx="1548007" cy="15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5400000">
            <a:off x="1609238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58717" y="522964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Hình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vuông</a:t>
            </a: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25824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29032" y="277091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Hình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tam giác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21829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9642372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Hình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tròn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24" y="3127764"/>
            <a:ext cx="1972825" cy="20382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52" y="3405836"/>
            <a:ext cx="1792141" cy="15707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943" y="3548636"/>
            <a:ext cx="1425854" cy="14279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3824" y="5310437"/>
            <a:ext cx="1784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Khung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cửa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sổ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22279" y="5310436"/>
            <a:ext cx="276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Biển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báo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giao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thông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92867" y="5310437"/>
            <a:ext cx="1156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Đĩa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DVD</a:t>
            </a:r>
          </a:p>
        </p:txBody>
      </p:sp>
    </p:spTree>
    <p:extLst>
      <p:ext uri="{BB962C8B-B14F-4D97-AF65-F5344CB8AC3E}">
        <p14:creationId xmlns:p14="http://schemas.microsoft.com/office/powerpoint/2010/main" val="10904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5400000">
            <a:off x="1608014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17064" y="1018042"/>
            <a:ext cx="230162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Hình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chữ nhật</a:t>
            </a: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790860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20605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9641148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Hình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tròn</a:t>
            </a:r>
          </a:p>
        </p:txBody>
      </p:sp>
      <p:sp>
        <p:nvSpPr>
          <p:cNvPr id="18" name="Oval 17"/>
          <p:cNvSpPr/>
          <p:nvPr/>
        </p:nvSpPr>
        <p:spPr>
          <a:xfrm>
            <a:off x="1257493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Hình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tròn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05" y="3238780"/>
            <a:ext cx="1572015" cy="15667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06" y="3202707"/>
            <a:ext cx="2487706" cy="15002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27" y="3387586"/>
            <a:ext cx="1507282" cy="14939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4130" y="5171776"/>
            <a:ext cx="299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Bánh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xe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59915" y="5171776"/>
            <a:ext cx="225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Bảng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lớp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60724" y="5171776"/>
            <a:ext cx="225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Cái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bánh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4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5400000">
            <a:off x="1498398" y="2725288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47877" y="368878"/>
            <a:ext cx="146304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Hình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chữ nhật</a:t>
            </a: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25824" y="2725288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29031" y="449877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Hình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tam giác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>
            <a:off x="9951720" y="2696638"/>
            <a:ext cx="762001" cy="384066"/>
            <a:chOff x="1025023" y="1615381"/>
            <a:chExt cx="2023040" cy="1102597"/>
          </a:xfrm>
        </p:grpSpPr>
        <p:sp>
          <p:nvSpPr>
            <p:cNvPr id="19" name="Down Arrow 18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601200" y="897036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Hình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vuông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0" y="3536699"/>
            <a:ext cx="2118536" cy="21185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638847"/>
            <a:ext cx="1926728" cy="19223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041" y="3710675"/>
            <a:ext cx="1961472" cy="19445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5800" y="5943600"/>
            <a:ext cx="231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Bìa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sách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3772" y="5878877"/>
            <a:ext cx="169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Ê-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kê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46733" y="5943600"/>
            <a:ext cx="204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Con tem</a:t>
            </a: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8E0189A-CAF9-F68F-1817-5528D9D88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102116"/>
            <a:ext cx="1548007" cy="15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r="17685"/>
          <a:stretch/>
        </p:blipFill>
        <p:spPr>
          <a:xfrm>
            <a:off x="3581401" y="1676401"/>
            <a:ext cx="4046673" cy="446055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28600" y="183219"/>
            <a:ext cx="11430000" cy="1323439"/>
            <a:chOff x="597668" y="433944"/>
            <a:chExt cx="11430000" cy="1323439"/>
          </a:xfrm>
        </p:grpSpPr>
        <p:sp>
          <p:nvSpPr>
            <p:cNvPr id="44" name="Oval 4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 w="57150" cmpd="sng">
                    <a:solidFill>
                      <a:srgbClr val="F8F5E9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33944"/>
              <a:ext cx="106918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a) Em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hãy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xếp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các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que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tính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để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được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hình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bên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dưới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50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6"/>
          <p:cNvSpPr txBox="1">
            <a:spLocks/>
          </p:cNvSpPr>
          <p:nvPr/>
        </p:nvSpPr>
        <p:spPr>
          <a:xfrm>
            <a:off x="232388" y="1864927"/>
            <a:ext cx="2082674" cy="430534"/>
          </a:xfrm>
          <a:prstGeom prst="rect">
            <a:avLst/>
          </a:prstGeom>
        </p:spPr>
        <p:txBody>
          <a:bodyPr vert="horz" lIns="121679" tIns="60840" rIns="121679" bIns="60840" rtlCol="0" anchor="b">
            <a:normAutofit fontScale="97500"/>
          </a:bodyPr>
          <a:lstStyle/>
          <a:p>
            <a:pPr marL="0" marR="0" lvl="0" indent="0" algn="l" defTabSz="912838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Lato"/>
                <a:ea typeface="+mn-ea"/>
                <a:cs typeface="Arial"/>
                <a:sym typeface="Arial"/>
              </a:rPr>
              <a:t>Cho 5 que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F8F5E9"/>
                </a:solidFill>
                <a:effectLst/>
                <a:uLnTx/>
                <a:uFillTx/>
                <a:latin typeface="Lato"/>
                <a:ea typeface="+mn-ea"/>
                <a:cs typeface="Arial"/>
                <a:sym typeface="Arial"/>
              </a:rPr>
              <a:t>tính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F8F5E9"/>
              </a:solidFill>
              <a:effectLst/>
              <a:uLnTx/>
              <a:uFillTx/>
              <a:latin typeface="Lato"/>
              <a:ea typeface="+mn-ea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107">
            <a:off x="495602" y="3018104"/>
            <a:ext cx="1755871" cy="200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77252" y="4374756"/>
            <a:ext cx="1760294" cy="199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6588">
            <a:off x="1075517" y="3494360"/>
            <a:ext cx="1755871" cy="200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386">
            <a:off x="488580" y="5431994"/>
            <a:ext cx="1755871" cy="2000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729">
            <a:off x="1722652" y="5462771"/>
            <a:ext cx="1755871" cy="2000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268309"/>
            <a:ext cx="11506200" cy="1413367"/>
            <a:chOff x="597668" y="519034"/>
            <a:chExt cx="11506200" cy="1413367"/>
          </a:xfrm>
        </p:grpSpPr>
        <p:sp>
          <p:nvSpPr>
            <p:cNvPr id="14" name="Oval 1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 w="57150" cmpd="sng">
                    <a:solidFill>
                      <a:srgbClr val="F8F5E9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5820" y="608962"/>
              <a:ext cx="10768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b) Em hãy xếp 5 que tính thành một hình có 2 hình tam giác.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01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234E-6 6.44863E-7 L 0.52447 0.073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3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334E-7 -2.37272E-6 L 0.61576 0.152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8" y="7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426E-6 -1.19099E-6 L 0.66488 -0.274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35" y="-13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261E-7 6.07837E-7 L 0.42607 -0.140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95" y="-7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376E-6 2.18143E-6 L 0.44741 -0.051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1" y="-25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244</Words>
  <Application>Microsoft Macintosh PowerPoint</Application>
  <PresentationFormat>Widescreen</PresentationFormat>
  <Paragraphs>72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Bebas Neue</vt:lpstr>
      <vt:lpstr>Calibri</vt:lpstr>
      <vt:lpstr>Cambria</vt:lpstr>
      <vt:lpstr>Fredoka One</vt:lpstr>
      <vt:lpstr>Lato</vt:lpstr>
      <vt:lpstr>Neucha</vt:lpstr>
      <vt:lpstr>Raleway</vt:lpstr>
      <vt:lpstr>自定义设计方案</vt:lpstr>
      <vt:lpstr>1_Office 主题​​</vt:lpstr>
      <vt:lpstr>Children's Day in Brazil by Slidesgo</vt:lpstr>
      <vt:lpstr>2_Office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hoangnhansv1605@gmail.com</cp:lastModifiedBy>
  <cp:revision>69</cp:revision>
  <dcterms:created xsi:type="dcterms:W3CDTF">2021-07-24T01:07:49Z</dcterms:created>
  <dcterms:modified xsi:type="dcterms:W3CDTF">2025-11-07T15:29:13Z</dcterms:modified>
</cp:coreProperties>
</file>