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92" r:id="rId3"/>
    <p:sldMasterId id="2147483804" r:id="rId4"/>
  </p:sldMasterIdLst>
  <p:notesMasterIdLst>
    <p:notesMasterId r:id="rId21"/>
  </p:notesMasterIdLst>
  <p:handoutMasterIdLst>
    <p:handoutMasterId r:id="rId22"/>
  </p:handoutMasterIdLst>
  <p:sldIdLst>
    <p:sldId id="257" r:id="rId5"/>
    <p:sldId id="259" r:id="rId6"/>
    <p:sldId id="651" r:id="rId7"/>
    <p:sldId id="653" r:id="rId8"/>
    <p:sldId id="315" r:id="rId9"/>
    <p:sldId id="329" r:id="rId10"/>
    <p:sldId id="396" r:id="rId11"/>
    <p:sldId id="319" r:id="rId12"/>
    <p:sldId id="317" r:id="rId13"/>
    <p:sldId id="318" r:id="rId14"/>
    <p:sldId id="323" r:id="rId15"/>
    <p:sldId id="324" r:id="rId16"/>
    <p:sldId id="325" r:id="rId17"/>
    <p:sldId id="328" r:id="rId18"/>
    <p:sldId id="652" r:id="rId19"/>
    <p:sldId id="40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84000" autoAdjust="0"/>
  </p:normalViewPr>
  <p:slideViewPr>
    <p:cSldViewPr snapToGrid="0">
      <p:cViewPr varScale="1">
        <p:scale>
          <a:sx n="89" d="100"/>
          <a:sy n="89" d="100"/>
        </p:scale>
        <p:origin x="68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11/7/25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83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7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0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28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94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5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5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88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8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3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B1DB9-2C4C-89E8-1DD2-B6ECBD7EC1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F20E25-A643-1662-C681-85EA4E0E2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BE5D1-3D1A-00E2-1CF8-FE93D9346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337349-99ED-6ACC-5A64-7F90A3E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B3D3-DC9C-1B91-D872-4C04104E2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994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0372-DBEA-8BB4-A19F-022FEDB9F0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9ACFC-741A-4B42-5CED-527798030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CB48A-ACFD-5612-A4DF-145E57FA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026503-04B7-D22E-C0EA-DFE5F72E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12F3B-40CE-5F26-E452-90418F224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239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78BC-6F17-E576-BD21-66C965B06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5753F8-7783-C00A-E0EF-91BCCEC11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48B13-7AE4-5822-32F7-2CCF0929A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4A344-9C1F-EEC2-0243-AAD2F9D44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EA278-36F1-10D0-0943-6DCC34C36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93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6EF14-48A5-3C85-F052-3FFA1AB0DC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35F9-7E3B-1A89-6B38-0D139A80F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A629EF-6F0C-60AF-82E7-2143C2F510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5EBFB-E1F2-EC5F-E1E5-40888C2E5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FF72B-1DB0-08A7-6FA2-9ECC1DD73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E4A509-8883-0107-6AE4-20458042D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8036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7DDCA-F2B2-4F99-D3DD-E4EE5399A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EDCA5-B46B-9175-DC5C-43E45FEAC4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8DC5F2-8FCF-0A68-A6F9-12A3F0208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E7A1CD-3D7B-CF69-2F40-941BA246C0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9F9623-A9D8-03B2-3348-DFC47AF05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D724A3-EEE9-0FE0-40FC-48F129BFD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DB95BCE-C12B-C4AF-6F40-0191226AD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F9DEF-D707-4BA0-EF6C-9CE25F20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25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A24F9-361A-3705-04DF-05CB6ECFD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E22285-1714-4D13-415F-025E57548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BB8BB0-7C45-DD9C-5A86-F55C61F2B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4767A1-5010-21EC-86C7-65285AF9E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21F5B5-E196-1C3E-68D2-F66FFBBD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0E5A2E-1BD0-2EFA-DFB3-A41702B5E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A97A7-0233-EB34-9016-6BC31D056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301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D8C75-4617-94F6-2D72-577223065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EDF6C-3666-3151-3E7B-D47F857DC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DBFCE-47BB-CF15-B1A0-A4E16D786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3AA2F0-4304-5ABB-709C-480C66C4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94F80-BDD8-4C09-1934-009B1504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108E5-2CB0-F896-92EE-978363BAC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086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D3AC-47B6-6667-324A-42F7976CD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0AD37F-D244-5C47-3DCE-1394E9FA66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67F700-2949-E311-2F0C-1DE9327269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B6D5D-5627-5C2C-442E-120C2AC5C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0AFC9-F337-58E9-1400-4E233C190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60F6C6-FC93-73C6-B4B6-369A2A706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072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D55DC-F8F6-A244-1B78-600E63F44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EB9939-B2A1-C317-445A-F01DE8FB2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DC6D52-5252-996D-C102-1D740D5B0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FE9EC-4341-EA9F-AD24-2EF428A34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65158-4150-A0F6-C289-7DDD4C068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11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8DCDA6-8B76-DEC9-6514-761953231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92398E-7703-5F12-08C2-BABABFB0F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226E4-AADA-4F5C-FDF7-79899CDC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7041AA-6F66-59C2-5220-5E78335E5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B8702-5CCB-B9E5-FDAD-D41406970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1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11/7/25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2025/11/7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BC9B822A-7FDF-B261-7878-ECFF393C736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716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2EB7FD1E-EF47-103A-E16F-6BC25FF6B2F7}"/>
              </a:ext>
            </a:extLst>
          </p:cNvPr>
          <p:cNvSpPr/>
          <p:nvPr userDrawn="1"/>
        </p:nvSpPr>
        <p:spPr>
          <a:xfrm>
            <a:off x="272716" y="208547"/>
            <a:ext cx="11919284" cy="6481011"/>
          </a:xfrm>
          <a:custGeom>
            <a:avLst/>
            <a:gdLst>
              <a:gd name="connsiteX0" fmla="*/ 0 w 11192256"/>
              <a:gd name="connsiteY0" fmla="*/ 976904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76904 w 11192256"/>
              <a:gd name="connsiteY6" fmla="*/ 5861304 h 5861304"/>
              <a:gd name="connsiteX7" fmla="*/ 0 w 11192256"/>
              <a:gd name="connsiteY7" fmla="*/ 4884400 h 5861304"/>
              <a:gd name="connsiteX8" fmla="*/ 0 w 11192256"/>
              <a:gd name="connsiteY8" fmla="*/ 976904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76904 w 11192256"/>
              <a:gd name="connsiteY6" fmla="*/ 5861304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95192 w 11192256"/>
              <a:gd name="connsiteY6" fmla="*/ 5806440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246888 w 11192256"/>
              <a:gd name="connsiteY0" fmla="*/ 1214648 h 5861304"/>
              <a:gd name="connsiteX1" fmla="*/ 976904 w 11192256"/>
              <a:gd name="connsiteY1" fmla="*/ 0 h 5861304"/>
              <a:gd name="connsiteX2" fmla="*/ 10215352 w 11192256"/>
              <a:gd name="connsiteY2" fmla="*/ 0 h 5861304"/>
              <a:gd name="connsiteX3" fmla="*/ 11192256 w 11192256"/>
              <a:gd name="connsiteY3" fmla="*/ 976904 h 5861304"/>
              <a:gd name="connsiteX4" fmla="*/ 11192256 w 11192256"/>
              <a:gd name="connsiteY4" fmla="*/ 4884400 h 5861304"/>
              <a:gd name="connsiteX5" fmla="*/ 10215352 w 11192256"/>
              <a:gd name="connsiteY5" fmla="*/ 5861304 h 5861304"/>
              <a:gd name="connsiteX6" fmla="*/ 995192 w 11192256"/>
              <a:gd name="connsiteY6" fmla="*/ 5779008 h 5861304"/>
              <a:gd name="connsiteX7" fmla="*/ 0 w 11192256"/>
              <a:gd name="connsiteY7" fmla="*/ 4884400 h 5861304"/>
              <a:gd name="connsiteX8" fmla="*/ 246888 w 11192256"/>
              <a:gd name="connsiteY8" fmla="*/ 1214648 h 5861304"/>
              <a:gd name="connsiteX0" fmla="*/ 0 w 10945368"/>
              <a:gd name="connsiteY0" fmla="*/ 1214648 h 5861304"/>
              <a:gd name="connsiteX1" fmla="*/ 730016 w 10945368"/>
              <a:gd name="connsiteY1" fmla="*/ 0 h 5861304"/>
              <a:gd name="connsiteX2" fmla="*/ 9968464 w 10945368"/>
              <a:gd name="connsiteY2" fmla="*/ 0 h 5861304"/>
              <a:gd name="connsiteX3" fmla="*/ 10945368 w 10945368"/>
              <a:gd name="connsiteY3" fmla="*/ 976904 h 5861304"/>
              <a:gd name="connsiteX4" fmla="*/ 10945368 w 10945368"/>
              <a:gd name="connsiteY4" fmla="*/ 4884400 h 5861304"/>
              <a:gd name="connsiteX5" fmla="*/ 9968464 w 10945368"/>
              <a:gd name="connsiteY5" fmla="*/ 5861304 h 5861304"/>
              <a:gd name="connsiteX6" fmla="*/ 748304 w 10945368"/>
              <a:gd name="connsiteY6" fmla="*/ 5779008 h 5861304"/>
              <a:gd name="connsiteX7" fmla="*/ 9144 w 10945368"/>
              <a:gd name="connsiteY7" fmla="*/ 5058136 h 5861304"/>
              <a:gd name="connsiteX8" fmla="*/ 0 w 10945368"/>
              <a:gd name="connsiteY8" fmla="*/ 1214648 h 5861304"/>
              <a:gd name="connsiteX0" fmla="*/ 0 w 11274552"/>
              <a:gd name="connsiteY0" fmla="*/ 1114064 h 5861304"/>
              <a:gd name="connsiteX1" fmla="*/ 1059200 w 11274552"/>
              <a:gd name="connsiteY1" fmla="*/ 0 h 5861304"/>
              <a:gd name="connsiteX2" fmla="*/ 10297648 w 11274552"/>
              <a:gd name="connsiteY2" fmla="*/ 0 h 5861304"/>
              <a:gd name="connsiteX3" fmla="*/ 11274552 w 11274552"/>
              <a:gd name="connsiteY3" fmla="*/ 976904 h 5861304"/>
              <a:gd name="connsiteX4" fmla="*/ 11274552 w 11274552"/>
              <a:gd name="connsiteY4" fmla="*/ 4884400 h 5861304"/>
              <a:gd name="connsiteX5" fmla="*/ 10297648 w 11274552"/>
              <a:gd name="connsiteY5" fmla="*/ 5861304 h 5861304"/>
              <a:gd name="connsiteX6" fmla="*/ 1077488 w 11274552"/>
              <a:gd name="connsiteY6" fmla="*/ 5779008 h 5861304"/>
              <a:gd name="connsiteX7" fmla="*/ 338328 w 11274552"/>
              <a:gd name="connsiteY7" fmla="*/ 5058136 h 5861304"/>
              <a:gd name="connsiteX8" fmla="*/ 0 w 11274552"/>
              <a:gd name="connsiteY8" fmla="*/ 1114064 h 5861304"/>
              <a:gd name="connsiteX0" fmla="*/ 0 w 11558016"/>
              <a:gd name="connsiteY0" fmla="*/ 1114064 h 5861304"/>
              <a:gd name="connsiteX1" fmla="*/ 1059200 w 11558016"/>
              <a:gd name="connsiteY1" fmla="*/ 0 h 5861304"/>
              <a:gd name="connsiteX2" fmla="*/ 10297648 w 11558016"/>
              <a:gd name="connsiteY2" fmla="*/ 0 h 5861304"/>
              <a:gd name="connsiteX3" fmla="*/ 11558016 w 11558016"/>
              <a:gd name="connsiteY3" fmla="*/ 1232936 h 5861304"/>
              <a:gd name="connsiteX4" fmla="*/ 11274552 w 11558016"/>
              <a:gd name="connsiteY4" fmla="*/ 4884400 h 5861304"/>
              <a:gd name="connsiteX5" fmla="*/ 10297648 w 11558016"/>
              <a:gd name="connsiteY5" fmla="*/ 5861304 h 5861304"/>
              <a:gd name="connsiteX6" fmla="*/ 1077488 w 11558016"/>
              <a:gd name="connsiteY6" fmla="*/ 5779008 h 5861304"/>
              <a:gd name="connsiteX7" fmla="*/ 338328 w 11558016"/>
              <a:gd name="connsiteY7" fmla="*/ 5058136 h 5861304"/>
              <a:gd name="connsiteX8" fmla="*/ 0 w 11558016"/>
              <a:gd name="connsiteY8" fmla="*/ 1114064 h 5861304"/>
              <a:gd name="connsiteX0" fmla="*/ 0 w 11558016"/>
              <a:gd name="connsiteY0" fmla="*/ 1114064 h 6144768"/>
              <a:gd name="connsiteX1" fmla="*/ 1059200 w 11558016"/>
              <a:gd name="connsiteY1" fmla="*/ 0 h 6144768"/>
              <a:gd name="connsiteX2" fmla="*/ 10297648 w 11558016"/>
              <a:gd name="connsiteY2" fmla="*/ 0 h 6144768"/>
              <a:gd name="connsiteX3" fmla="*/ 11558016 w 11558016"/>
              <a:gd name="connsiteY3" fmla="*/ 1232936 h 6144768"/>
              <a:gd name="connsiteX4" fmla="*/ 11274552 w 11558016"/>
              <a:gd name="connsiteY4" fmla="*/ 4884400 h 6144768"/>
              <a:gd name="connsiteX5" fmla="*/ 10270216 w 11558016"/>
              <a:gd name="connsiteY5" fmla="*/ 6144768 h 6144768"/>
              <a:gd name="connsiteX6" fmla="*/ 1077488 w 11558016"/>
              <a:gd name="connsiteY6" fmla="*/ 5779008 h 6144768"/>
              <a:gd name="connsiteX7" fmla="*/ 338328 w 11558016"/>
              <a:gd name="connsiteY7" fmla="*/ 5058136 h 6144768"/>
              <a:gd name="connsiteX8" fmla="*/ 0 w 11558016"/>
              <a:gd name="connsiteY8" fmla="*/ 1114064 h 6144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58016" h="6144768">
                <a:moveTo>
                  <a:pt x="0" y="1114064"/>
                </a:moveTo>
                <a:cubicBezTo>
                  <a:pt x="0" y="574535"/>
                  <a:pt x="519671" y="0"/>
                  <a:pt x="1059200" y="0"/>
                </a:cubicBezTo>
                <a:lnTo>
                  <a:pt x="10297648" y="0"/>
                </a:lnTo>
                <a:cubicBezTo>
                  <a:pt x="10837177" y="0"/>
                  <a:pt x="11558016" y="693407"/>
                  <a:pt x="11558016" y="1232936"/>
                </a:cubicBezTo>
                <a:lnTo>
                  <a:pt x="11274552" y="4884400"/>
                </a:lnTo>
                <a:cubicBezTo>
                  <a:pt x="11274552" y="5423929"/>
                  <a:pt x="10809745" y="6144768"/>
                  <a:pt x="10270216" y="6144768"/>
                </a:cubicBezTo>
                <a:lnTo>
                  <a:pt x="1077488" y="5779008"/>
                </a:lnTo>
                <a:cubicBezTo>
                  <a:pt x="537959" y="5779008"/>
                  <a:pt x="338328" y="5597665"/>
                  <a:pt x="338328" y="5058136"/>
                </a:cubicBezTo>
                <a:cubicBezTo>
                  <a:pt x="338328" y="3755637"/>
                  <a:pt x="0" y="2416563"/>
                  <a:pt x="0" y="1114064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50A793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760C93A-AF3A-489B-AA72-0BADE28C015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277" y="123138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8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77B54-4CB9-5F24-D906-A0761F7C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54DD1-98C7-3919-378E-04FE4CE8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F1F0D-9EAF-A817-4098-665D3E7DF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807ED4-D967-4677-B96C-6D82AEA29F6A}" type="datetimeFigureOut">
              <a:rPr lang="vi-VN" smtClean="0"/>
              <a:t>07/11/2025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A3DB4-F1BA-BC5E-419E-7778365EBF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28FC0F-C3D0-4360-30BA-7CBD33DC28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D223CF-A5B6-49DB-A767-21A5AC667166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E2E21DA-F957-86A4-30A9-EBB8E52DED8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277" y="123138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6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audio" Target="../media/audio1.wav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audio" Target="../media/audio1.wav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4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7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7.png"/><Relationship Id="rId4" Type="http://schemas.openxmlformats.org/officeDocument/2006/relationships/image" Target="../media/image6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7" Type="http://schemas.openxmlformats.org/officeDocument/2006/relationships/image" Target="../media/image3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5" Type="http://schemas.openxmlformats.org/officeDocument/2006/relationships/slideLayout" Target="../slideLayouts/slideLayout27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 descr="A group of kids standing in a field with balloons and confetti&#10;&#10;Description automatically generated">
            <a:extLst>
              <a:ext uri="{FF2B5EF4-FFF2-40B4-BE49-F238E27FC236}">
                <a16:creationId xmlns:a16="http://schemas.microsoft.com/office/drawing/2014/main" id="{CA6556B3-FF50-EE9D-95D9-86616731C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>
          <a:xfrm>
            <a:off x="13" y="1282"/>
            <a:ext cx="12191987" cy="685671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58FF0D6-D090-40CC-505C-8132C451688A}"/>
              </a:ext>
            </a:extLst>
          </p:cNvPr>
          <p:cNvGrpSpPr/>
          <p:nvPr/>
        </p:nvGrpSpPr>
        <p:grpSpPr>
          <a:xfrm>
            <a:off x="1486987" y="1854200"/>
            <a:ext cx="9012623" cy="2103140"/>
            <a:chOff x="1888900" y="495300"/>
            <a:chExt cx="13518935" cy="315471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DBCA7BA-96E9-248D-65AB-DA89AB17BAF0}"/>
                </a:ext>
              </a:extLst>
            </p:cNvPr>
            <p:cNvSpPr txBox="1"/>
            <p:nvPr/>
          </p:nvSpPr>
          <p:spPr>
            <a:xfrm>
              <a:off x="1891186" y="495300"/>
              <a:ext cx="13516649" cy="315471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 defTabSz="609630"/>
              <a:r>
                <a:rPr lang="en-US" sz="13267" dirty="0">
                  <a:ln w="660400">
                    <a:solidFill>
                      <a:prstClr val="white"/>
                    </a:solidFill>
                  </a:ln>
                  <a:solidFill>
                    <a:prstClr val="black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VN-Poky's" panose="020B0606040200020203" pitchFamily="34" charset="0"/>
                </a:rPr>
                <a:t>KHỞI ĐỘNG</a:t>
              </a:r>
              <a:endParaRPr lang="vi-VN" sz="13267" dirty="0">
                <a:ln w="660400">
                  <a:solidFill>
                    <a:prstClr val="white"/>
                  </a:solidFill>
                </a:ln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71F6D21-2DCA-05D4-1296-C65BC6369351}"/>
                </a:ext>
              </a:extLst>
            </p:cNvPr>
            <p:cNvSpPr txBox="1"/>
            <p:nvPr/>
          </p:nvSpPr>
          <p:spPr>
            <a:xfrm>
              <a:off x="1888900" y="495300"/>
              <a:ext cx="13516649" cy="3154710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 defTabSz="609630"/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EF476F"/>
                  </a:solidFill>
                  <a:latin typeface="SVN-Poky's" panose="020B0606040200020203" pitchFamily="34" charset="0"/>
                </a:rPr>
                <a:t>K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FFD166"/>
                  </a:solidFill>
                  <a:latin typeface="SVN-Poky's" panose="020B0606040200020203" pitchFamily="34" charset="0"/>
                </a:rPr>
                <a:t>H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06D6A0"/>
                  </a:solidFill>
                  <a:latin typeface="SVN-Poky's" panose="020B0606040200020203" pitchFamily="34" charset="0"/>
                </a:rPr>
                <a:t>Ở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118AB2"/>
                  </a:solidFill>
                  <a:latin typeface="SVN-Poky's" panose="020B0606040200020203" pitchFamily="34" charset="0"/>
                </a:rPr>
                <a:t>I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prstClr val="white"/>
                  </a:solidFill>
                  <a:latin typeface="SVN-Poky's" panose="020B0606040200020203" pitchFamily="34" charset="0"/>
                </a:rPr>
                <a:t> 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F72585"/>
                  </a:solidFill>
                  <a:latin typeface="SVN-Poky's" panose="020B0606040200020203" pitchFamily="34" charset="0"/>
                </a:rPr>
                <a:t>Đ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7209B7"/>
                  </a:solidFill>
                  <a:latin typeface="SVN-Poky's" panose="020B0606040200020203" pitchFamily="34" charset="0"/>
                </a:rPr>
                <a:t>Ộ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4361EE"/>
                  </a:solidFill>
                  <a:latin typeface="SVN-Poky's" panose="020B0606040200020203" pitchFamily="34" charset="0"/>
                </a:rPr>
                <a:t>N</a:t>
              </a:r>
              <a:r>
                <a:rPr lang="en-US" sz="13267" dirty="0">
                  <a:ln w="31750">
                    <a:solidFill>
                      <a:prstClr val="black"/>
                    </a:solidFill>
                  </a:ln>
                  <a:solidFill>
                    <a:srgbClr val="34A0A4"/>
                  </a:solidFill>
                  <a:latin typeface="SVN-Poky's" panose="020B0606040200020203" pitchFamily="34" charset="0"/>
                </a:rPr>
                <a:t>G</a:t>
              </a:r>
              <a:endParaRPr lang="vi-VN" sz="13267" dirty="0">
                <a:ln w="31750">
                  <a:solidFill>
                    <a:prstClr val="black"/>
                  </a:solidFill>
                </a:ln>
                <a:solidFill>
                  <a:srgbClr val="34A0A4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6CD8927F-63A0-76C0-8E07-ACDEE9B9A3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277" y="123138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3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3948837" y="5185996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50" y="444221"/>
            <a:ext cx="2226464" cy="1113233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7151080" y="5185996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19351" y="2121704"/>
            <a:ext cx="6454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1429193" y="2121704"/>
            <a:ext cx="2367963" cy="2367962"/>
            <a:chOff x="1094844" y="1625599"/>
            <a:chExt cx="1776589" cy="1776588"/>
          </a:xfrm>
        </p:grpSpPr>
        <p:sp>
          <p:nvSpPr>
            <p:cNvPr id="41" name="Oval 40"/>
            <p:cNvSpPr/>
            <p:nvPr/>
          </p:nvSpPr>
          <p:spPr>
            <a:xfrm>
              <a:off x="1896533" y="24722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4" name="Picture 2" descr="F:\AAA-LÀM ẢNH SLIDE\Bai10-HĐ1-2a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9484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7" name="Group 46"/>
          <p:cNvGrpSpPr/>
          <p:nvPr/>
        </p:nvGrpSpPr>
        <p:grpSpPr>
          <a:xfrm>
            <a:off x="3475536" y="2121704"/>
            <a:ext cx="2367963" cy="2367962"/>
            <a:chOff x="2630134" y="1625599"/>
            <a:chExt cx="1776589" cy="1776588"/>
          </a:xfrm>
        </p:grpSpPr>
        <p:sp>
          <p:nvSpPr>
            <p:cNvPr id="42" name="Oval 41"/>
            <p:cNvSpPr/>
            <p:nvPr/>
          </p:nvSpPr>
          <p:spPr>
            <a:xfrm>
              <a:off x="3454400" y="24609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5" name="Picture 3" descr="F:\AAA-LÀM ẢNH SLIDE\Bai10-HĐ1-2a(2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30134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6" name="Group 45"/>
          <p:cNvGrpSpPr/>
          <p:nvPr/>
        </p:nvGrpSpPr>
        <p:grpSpPr>
          <a:xfrm>
            <a:off x="6605235" y="2121704"/>
            <a:ext cx="2367963" cy="2367962"/>
            <a:chOff x="4978223" y="1625599"/>
            <a:chExt cx="1776589" cy="1776588"/>
          </a:xfrm>
        </p:grpSpPr>
        <p:sp>
          <p:nvSpPr>
            <p:cNvPr id="43" name="Oval 42"/>
            <p:cNvSpPr/>
            <p:nvPr/>
          </p:nvSpPr>
          <p:spPr>
            <a:xfrm>
              <a:off x="5785556" y="2421467"/>
              <a:ext cx="259645" cy="2596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6" name="Picture 4" descr="F:\AAA-LÀM ẢNH SLIDE\Bai10-HĐ1-2a(3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978223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45" name="Group 44"/>
          <p:cNvGrpSpPr/>
          <p:nvPr/>
        </p:nvGrpSpPr>
        <p:grpSpPr>
          <a:xfrm>
            <a:off x="8576342" y="2121704"/>
            <a:ext cx="2367963" cy="2367962"/>
            <a:chOff x="6457067" y="1625599"/>
            <a:chExt cx="1776589" cy="1776588"/>
          </a:xfrm>
        </p:grpSpPr>
        <p:sp>
          <p:nvSpPr>
            <p:cNvPr id="44" name="Oval 43"/>
            <p:cNvSpPr/>
            <p:nvPr/>
          </p:nvSpPr>
          <p:spPr>
            <a:xfrm>
              <a:off x="7343423" y="2410178"/>
              <a:ext cx="259644" cy="25964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7" name="Picture 5" descr="F:\AAA-LÀM ẢNH SLIDE\Bai10-HĐ1-2a(4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6457067" y="1625599"/>
              <a:ext cx="1776589" cy="1776588"/>
            </a:xfrm>
            <a:prstGeom prst="rect">
              <a:avLst/>
            </a:prstGeom>
            <a:noFill/>
          </p:spPr>
        </p:pic>
      </p:grpSp>
      <p:grpSp>
        <p:nvGrpSpPr>
          <p:cNvPr id="52" name="Group 51"/>
          <p:cNvGrpSpPr/>
          <p:nvPr/>
        </p:nvGrpSpPr>
        <p:grpSpPr>
          <a:xfrm>
            <a:off x="5588919" y="5185996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24483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16739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5581398" y="5182965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158069" y="5182964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38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8"/>
          <p:cNvGrpSpPr/>
          <p:nvPr/>
        </p:nvGrpSpPr>
        <p:grpSpPr>
          <a:xfrm>
            <a:off x="3948837" y="5185996"/>
            <a:ext cx="798367" cy="817781"/>
            <a:chOff x="7632352" y="2681286"/>
            <a:chExt cx="405942" cy="415815"/>
          </a:xfrm>
        </p:grpSpPr>
        <p:sp>
          <p:nvSpPr>
            <p:cNvPr id="5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472C4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7151080" y="5185996"/>
            <a:ext cx="798367" cy="817781"/>
            <a:chOff x="7632352" y="2681286"/>
            <a:chExt cx="405942" cy="415815"/>
          </a:xfrm>
        </p:grpSpPr>
        <p:sp>
          <p:nvSpPr>
            <p:cNvPr id="2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9" name="Group 51"/>
          <p:cNvGrpSpPr/>
          <p:nvPr/>
        </p:nvGrpSpPr>
        <p:grpSpPr>
          <a:xfrm>
            <a:off x="5588919" y="5185996"/>
            <a:ext cx="798367" cy="817781"/>
            <a:chOff x="7632352" y="2681286"/>
            <a:chExt cx="405942" cy="415815"/>
          </a:xfrm>
        </p:grpSpPr>
        <p:sp>
          <p:nvSpPr>
            <p:cNvPr id="5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sp>
        <p:nvSpPr>
          <p:cNvPr id="5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924483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516739" y="5206549"/>
            <a:ext cx="464504" cy="776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4798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  <p:grpSp>
        <p:nvGrpSpPr>
          <p:cNvPr id="10" name="Group 59"/>
          <p:cNvGrpSpPr/>
          <p:nvPr/>
        </p:nvGrpSpPr>
        <p:grpSpPr>
          <a:xfrm>
            <a:off x="5581398" y="5182965"/>
            <a:ext cx="798367" cy="817781"/>
            <a:chOff x="7632352" y="2681286"/>
            <a:chExt cx="405942" cy="415815"/>
          </a:xfrm>
        </p:grpSpPr>
        <p:sp>
          <p:nvSpPr>
            <p:cNvPr id="6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1" name="Group 62"/>
          <p:cNvGrpSpPr/>
          <p:nvPr/>
        </p:nvGrpSpPr>
        <p:grpSpPr>
          <a:xfrm>
            <a:off x="7158069" y="5182964"/>
            <a:ext cx="798367" cy="817781"/>
            <a:chOff x="7632352" y="2681286"/>
            <a:chExt cx="405942" cy="415815"/>
          </a:xfrm>
        </p:grpSpPr>
        <p:sp>
          <p:nvSpPr>
            <p:cNvPr id="6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798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pic>
        <p:nvPicPr>
          <p:cNvPr id="4098" name="Picture 2" descr="F:\AAA-LÀM ẢNH SLIDE\Bai10-HĐ1-2b(6).png"/>
          <p:cNvPicPr>
            <a:picLocks noChangeAspect="1" noChangeArrowheads="1"/>
          </p:cNvPicPr>
          <p:nvPr/>
        </p:nvPicPr>
        <p:blipFill>
          <a:blip r:embed="rId4"/>
          <a:srcRect t="40678" b="32542"/>
          <a:stretch>
            <a:fillRect/>
          </a:stretch>
        </p:blipFill>
        <p:spPr bwMode="auto">
          <a:xfrm>
            <a:off x="1289307" y="2411682"/>
            <a:ext cx="9648523" cy="2583931"/>
          </a:xfrm>
          <a:prstGeom prst="rect">
            <a:avLst/>
          </a:prstGeom>
          <a:noFill/>
        </p:spPr>
      </p:pic>
      <p:grpSp>
        <p:nvGrpSpPr>
          <p:cNvPr id="67" name="Group 66"/>
          <p:cNvGrpSpPr/>
          <p:nvPr/>
        </p:nvGrpSpPr>
        <p:grpSpPr>
          <a:xfrm>
            <a:off x="6262690" y="1595077"/>
            <a:ext cx="1431909" cy="1516855"/>
            <a:chOff x="4608336" y="1049867"/>
            <a:chExt cx="977253" cy="1035227"/>
          </a:xfrm>
        </p:grpSpPr>
        <p:sp>
          <p:nvSpPr>
            <p:cNvPr id="45" name="Oval 44"/>
            <p:cNvSpPr/>
            <p:nvPr/>
          </p:nvSpPr>
          <p:spPr>
            <a:xfrm>
              <a:off x="5080000" y="1422400"/>
              <a:ext cx="203200" cy="203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2" name="Picture 8" descr="F:\AAA-LÀM ẢNH SLIDE\Bai10-HĐ1-2b(1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08336" y="1049867"/>
              <a:ext cx="977253" cy="1035227"/>
            </a:xfrm>
            <a:prstGeom prst="rect">
              <a:avLst/>
            </a:prstGeom>
            <a:noFill/>
          </p:spPr>
        </p:pic>
      </p:grpSp>
      <p:grpSp>
        <p:nvGrpSpPr>
          <p:cNvPr id="69" name="Group 68"/>
          <p:cNvGrpSpPr/>
          <p:nvPr/>
        </p:nvGrpSpPr>
        <p:grpSpPr>
          <a:xfrm>
            <a:off x="5721009" y="3133357"/>
            <a:ext cx="1183051" cy="1253233"/>
            <a:chOff x="4201935" y="2203978"/>
            <a:chExt cx="807412" cy="855310"/>
          </a:xfrm>
        </p:grpSpPr>
        <p:sp>
          <p:nvSpPr>
            <p:cNvPr id="47" name="Oval 46"/>
            <p:cNvSpPr/>
            <p:nvPr/>
          </p:nvSpPr>
          <p:spPr>
            <a:xfrm>
              <a:off x="4538133" y="2709333"/>
              <a:ext cx="180623" cy="18062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7" name="Picture 9" descr="F:\AAA-LÀM ẢNH SLIDE\Bai10-HĐ1-2b(2)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201935" y="2203978"/>
              <a:ext cx="807412" cy="855310"/>
            </a:xfrm>
            <a:prstGeom prst="rect">
              <a:avLst/>
            </a:prstGeom>
            <a:noFill/>
          </p:spPr>
        </p:pic>
      </p:grpSp>
      <p:grpSp>
        <p:nvGrpSpPr>
          <p:cNvPr id="68" name="Group 67"/>
          <p:cNvGrpSpPr/>
          <p:nvPr/>
        </p:nvGrpSpPr>
        <p:grpSpPr>
          <a:xfrm>
            <a:off x="4679345" y="2166846"/>
            <a:ext cx="1369451" cy="1450691"/>
            <a:chOff x="3420416" y="1478843"/>
            <a:chExt cx="934626" cy="990071"/>
          </a:xfrm>
        </p:grpSpPr>
        <p:sp>
          <p:nvSpPr>
            <p:cNvPr id="46" name="Oval 45"/>
            <p:cNvSpPr/>
            <p:nvPr/>
          </p:nvSpPr>
          <p:spPr>
            <a:xfrm>
              <a:off x="3804356" y="2111022"/>
              <a:ext cx="191911" cy="19191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8" name="Picture 10" descr="F:\AAA-LÀM ẢNH SLIDE\Bai10-HĐ1-2b(3)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420416" y="1478843"/>
              <a:ext cx="934626" cy="990071"/>
            </a:xfrm>
            <a:prstGeom prst="rect">
              <a:avLst/>
            </a:prstGeom>
            <a:noFill/>
          </p:spPr>
        </p:pic>
      </p:grpSp>
      <p:grpSp>
        <p:nvGrpSpPr>
          <p:cNvPr id="63" name="Group 62"/>
          <p:cNvGrpSpPr/>
          <p:nvPr/>
        </p:nvGrpSpPr>
        <p:grpSpPr>
          <a:xfrm>
            <a:off x="1986156" y="2335335"/>
            <a:ext cx="1038459" cy="1100063"/>
            <a:chOff x="1399823" y="1605253"/>
            <a:chExt cx="708730" cy="750774"/>
          </a:xfrm>
        </p:grpSpPr>
        <p:sp>
          <p:nvSpPr>
            <p:cNvPr id="49" name="Oval 48"/>
            <p:cNvSpPr/>
            <p:nvPr/>
          </p:nvSpPr>
          <p:spPr>
            <a:xfrm>
              <a:off x="1648178" y="2020711"/>
              <a:ext cx="169333" cy="16933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59" name="Picture 11" descr="F:\AAA-LÀM ẢNH SLIDE\Bai10-HĐ1-2b(4).pn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399823" y="1605253"/>
              <a:ext cx="708730" cy="750774"/>
            </a:xfrm>
            <a:prstGeom prst="rect">
              <a:avLst/>
            </a:prstGeom>
            <a:noFill/>
          </p:spPr>
        </p:pic>
      </p:grpSp>
      <p:grpSp>
        <p:nvGrpSpPr>
          <p:cNvPr id="66" name="Group 65"/>
          <p:cNvGrpSpPr/>
          <p:nvPr/>
        </p:nvGrpSpPr>
        <p:grpSpPr>
          <a:xfrm>
            <a:off x="2627105" y="3024505"/>
            <a:ext cx="1260149" cy="1334904"/>
            <a:chOff x="1880701" y="2122310"/>
            <a:chExt cx="860030" cy="911049"/>
          </a:xfrm>
        </p:grpSpPr>
        <p:sp>
          <p:nvSpPr>
            <p:cNvPr id="48" name="Oval 47"/>
            <p:cNvSpPr/>
            <p:nvPr/>
          </p:nvSpPr>
          <p:spPr>
            <a:xfrm>
              <a:off x="2201333" y="2709333"/>
              <a:ext cx="180622" cy="1806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60" name="Picture 12" descr="F:\AAA-LÀM ẢNH SLIDE\Bai10-HĐ1-2b(5)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880701" y="2122310"/>
              <a:ext cx="860030" cy="911049"/>
            </a:xfrm>
            <a:prstGeom prst="rect">
              <a:avLst/>
            </a:prstGeom>
            <a:noFill/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19" y="565140"/>
            <a:ext cx="2226464" cy="1113233"/>
          </a:xfrm>
          <a:prstGeom prst="rect">
            <a:avLst/>
          </a:prstGeom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644651" y="2121705"/>
            <a:ext cx="645425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30394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-0.19115 0.2439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5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16615" y="1548658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3. </a:t>
            </a:r>
            <a:r>
              <a:rPr lang="en-GB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Số</a:t>
            </a:r>
            <a:r>
              <a:rPr lang="en-GB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829" y="776177"/>
            <a:ext cx="7963650" cy="5078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1" y="283397"/>
            <a:ext cx="2206228" cy="110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94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1"/>
          <p:cNvGrpSpPr/>
          <p:nvPr/>
        </p:nvGrpSpPr>
        <p:grpSpPr>
          <a:xfrm>
            <a:off x="6229437" y="4143794"/>
            <a:ext cx="673166" cy="689535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3" name="Group 21"/>
          <p:cNvGrpSpPr/>
          <p:nvPr/>
        </p:nvGrpSpPr>
        <p:grpSpPr>
          <a:xfrm>
            <a:off x="10552994" y="4131087"/>
            <a:ext cx="673166" cy="689539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86" name="Group 21"/>
          <p:cNvGrpSpPr/>
          <p:nvPr/>
        </p:nvGrpSpPr>
        <p:grpSpPr>
          <a:xfrm>
            <a:off x="6249660" y="4125915"/>
            <a:ext cx="673166" cy="689535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3</a:t>
              </a:r>
            </a:p>
          </p:txBody>
        </p:sp>
      </p:grpSp>
      <p:grpSp>
        <p:nvGrpSpPr>
          <p:cNvPr id="89" name="Group 21"/>
          <p:cNvGrpSpPr/>
          <p:nvPr/>
        </p:nvGrpSpPr>
        <p:grpSpPr>
          <a:xfrm>
            <a:off x="10558171" y="4131085"/>
            <a:ext cx="673166" cy="704585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4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4000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4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95" y="265713"/>
            <a:ext cx="2226464" cy="1113233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7495" y="1188745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6146" name="Picture 2" descr="F:\AAA-LÀM ẢNH SLIDE\Bai10-HĐ1-3(1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15" y="2107154"/>
            <a:ext cx="10588230" cy="1852851"/>
          </a:xfrm>
          <a:prstGeom prst="rect">
            <a:avLst/>
          </a:prstGeom>
          <a:noFill/>
        </p:spPr>
      </p:pic>
      <p:grpSp>
        <p:nvGrpSpPr>
          <p:cNvPr id="75" name="Group 74"/>
          <p:cNvGrpSpPr/>
          <p:nvPr/>
        </p:nvGrpSpPr>
        <p:grpSpPr>
          <a:xfrm>
            <a:off x="350308" y="4131086"/>
            <a:ext cx="2413991" cy="689539"/>
            <a:chOff x="409578" y="3060644"/>
            <a:chExt cx="1811122" cy="517334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472C4"/>
                  </a:solidFill>
                  <a:latin typeface="+mj-lt"/>
                  <a:cs typeface="Lato Black" pitchFamily="34" charset="0"/>
                </a:rPr>
                <a:t>2 + 3 =</a:t>
              </a:r>
            </a:p>
          </p:txBody>
        </p:sp>
        <p:grpSp>
          <p:nvGrpSpPr>
            <p:cNvPr id="69" name="Group 21"/>
            <p:cNvGrpSpPr/>
            <p:nvPr/>
          </p:nvGrpSpPr>
          <p:grpSpPr>
            <a:xfrm>
              <a:off x="1715650" y="3060644"/>
              <a:ext cx="505050" cy="517334"/>
              <a:chOff x="7548109" y="2658309"/>
              <a:chExt cx="405942" cy="415818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548109" y="2658309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5806" y="2679213"/>
                <a:ext cx="236184" cy="3949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3732" b="1" dirty="0">
                    <a:solidFill>
                      <a:srgbClr val="4472C4"/>
                    </a:solidFill>
                    <a:latin typeface="+mj-lt"/>
                    <a:cs typeface="Lato Black" pitchFamily="34" charset="0"/>
                  </a:rPr>
                  <a:t>5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50513" y="4209114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1 + 2 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61370" y="4209114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2 + 2 =</a:t>
            </a:r>
          </a:p>
        </p:txBody>
      </p:sp>
    </p:spTree>
    <p:extLst>
      <p:ext uri="{BB962C8B-B14F-4D97-AF65-F5344CB8AC3E}">
        <p14:creationId xmlns:p14="http://schemas.microsoft.com/office/powerpoint/2010/main" val="13771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AAA-LÀM ẢNH SLIDE\Bai10-HĐ1-3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251" y="2306265"/>
            <a:ext cx="10534288" cy="1690521"/>
          </a:xfrm>
          <a:prstGeom prst="rect">
            <a:avLst/>
          </a:prstGeom>
          <a:noFill/>
        </p:spPr>
      </p:pic>
      <p:grpSp>
        <p:nvGrpSpPr>
          <p:cNvPr id="2" name="Group 21"/>
          <p:cNvGrpSpPr/>
          <p:nvPr/>
        </p:nvGrpSpPr>
        <p:grpSpPr>
          <a:xfrm>
            <a:off x="6191337" y="4186325"/>
            <a:ext cx="673166" cy="689535"/>
            <a:chOff x="7632352" y="2681286"/>
            <a:chExt cx="405942" cy="415815"/>
          </a:xfrm>
        </p:grpSpPr>
        <p:sp>
          <p:nvSpPr>
            <p:cNvPr id="7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10540294" y="4148218"/>
            <a:ext cx="673166" cy="689539"/>
            <a:chOff x="7632352" y="2681286"/>
            <a:chExt cx="405942" cy="415818"/>
          </a:xfrm>
        </p:grpSpPr>
        <p:sp>
          <p:nvSpPr>
            <p:cNvPr id="8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90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0505E"/>
                  </a:solidFill>
                  <a:latin typeface="+mj-lt"/>
                  <a:cs typeface="Lato Black" pitchFamily="34" charset="0"/>
                </a:rPr>
                <a:t>?</a:t>
              </a:r>
            </a:p>
          </p:txBody>
        </p:sp>
      </p:grpSp>
      <p:grpSp>
        <p:nvGrpSpPr>
          <p:cNvPr id="4" name="Group 21"/>
          <p:cNvGrpSpPr/>
          <p:nvPr/>
        </p:nvGrpSpPr>
        <p:grpSpPr>
          <a:xfrm>
            <a:off x="6211560" y="4193846"/>
            <a:ext cx="673166" cy="689535"/>
            <a:chOff x="7632352" y="2681286"/>
            <a:chExt cx="405942" cy="415815"/>
          </a:xfrm>
        </p:grpSpPr>
        <p:sp>
          <p:nvSpPr>
            <p:cNvPr id="87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8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02187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4</a:t>
              </a:r>
            </a:p>
          </p:txBody>
        </p:sp>
      </p:grpSp>
      <p:grpSp>
        <p:nvGrpSpPr>
          <p:cNvPr id="5" name="Group 21"/>
          <p:cNvGrpSpPr/>
          <p:nvPr/>
        </p:nvGrpSpPr>
        <p:grpSpPr>
          <a:xfrm>
            <a:off x="10515600" y="4148216"/>
            <a:ext cx="728437" cy="704585"/>
            <a:chOff x="7632352" y="2681286"/>
            <a:chExt cx="405942" cy="424891"/>
          </a:xfrm>
        </p:grpSpPr>
        <p:sp>
          <p:nvSpPr>
            <p:cNvPr id="90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accent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9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7112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>
                  <a:solidFill>
                    <a:prstClr val="white"/>
                  </a:solidFill>
                  <a:latin typeface="+mj-lt"/>
                  <a:cs typeface="Lato Black" pitchFamily="34" charset="0"/>
                </a:rPr>
                <a:t>3</a:t>
              </a:r>
              <a:endParaRPr lang="en-GB" sz="3732" b="1" dirty="0">
                <a:solidFill>
                  <a:prstClr val="white"/>
                </a:solidFill>
                <a:latin typeface="+mj-lt"/>
                <a:cs typeface="Lato Black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51" y="193570"/>
            <a:ext cx="2226464" cy="1113233"/>
          </a:xfrm>
          <a:prstGeom prst="rect">
            <a:avLst/>
          </a:prstGeom>
        </p:spPr>
      </p:pic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77495" y="1231276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6" name="Group 74"/>
          <p:cNvGrpSpPr/>
          <p:nvPr/>
        </p:nvGrpSpPr>
        <p:grpSpPr>
          <a:xfrm>
            <a:off x="350308" y="4211725"/>
            <a:ext cx="2553691" cy="689535"/>
            <a:chOff x="409578" y="3089235"/>
            <a:chExt cx="1915933" cy="517331"/>
          </a:xfrm>
        </p:grpSpPr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09578" y="3119186"/>
              <a:ext cx="1543399" cy="38969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732" b="1" dirty="0">
                  <a:solidFill>
                    <a:srgbClr val="4472C4"/>
                  </a:solidFill>
                  <a:latin typeface="+mj-lt"/>
                  <a:cs typeface="Lato Black" pitchFamily="34" charset="0"/>
                </a:rPr>
                <a:t>1 + 1 =</a:t>
              </a:r>
            </a:p>
          </p:txBody>
        </p:sp>
        <p:grpSp>
          <p:nvGrpSpPr>
            <p:cNvPr id="8" name="Group 21"/>
            <p:cNvGrpSpPr/>
            <p:nvPr/>
          </p:nvGrpSpPr>
          <p:grpSpPr>
            <a:xfrm>
              <a:off x="1820461" y="3089235"/>
              <a:ext cx="505050" cy="517331"/>
              <a:chOff x="7632352" y="2681286"/>
              <a:chExt cx="405942" cy="415815"/>
            </a:xfrm>
          </p:grpSpPr>
          <p:sp>
            <p:nvSpPr>
              <p:cNvPr id="70" name="Rounded Rectangle 3"/>
              <p:cNvSpPr/>
              <p:nvPr/>
            </p:nvSpPr>
            <p:spPr>
              <a:xfrm>
                <a:off x="7632352" y="2681286"/>
                <a:ext cx="405942" cy="405944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402"/>
                <a:endParaRPr lang="en-US" sz="2399">
                  <a:solidFill>
                    <a:prstClr val="white"/>
                  </a:solidFill>
                  <a:latin typeface="+mj-lt"/>
                </a:endParaRPr>
              </a:p>
            </p:txBody>
          </p:sp>
          <p:sp>
            <p:nvSpPr>
              <p:cNvPr id="71" name="Content Placeholder 2">
                <a:extLst>
                  <a:ext uri="{FF2B5EF4-FFF2-40B4-BE49-F238E27FC236}">
                    <a16:creationId xmlns:a16="http://schemas.microsoft.com/office/drawing/2014/main" id="{728F7483-F24B-6F4A-A22A-5B1ADFDC4C5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710050" y="2702187"/>
                <a:ext cx="236184" cy="3949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1218804">
                  <a:spcBef>
                    <a:spcPts val="1333"/>
                  </a:spcBef>
                </a:pPr>
                <a:r>
                  <a:rPr lang="en-GB" sz="4000" b="1" dirty="0">
                    <a:solidFill>
                      <a:srgbClr val="4472C4"/>
                    </a:solidFill>
                    <a:latin typeface="+mj-lt"/>
                    <a:cs typeface="Lato Black" pitchFamily="34" charset="0"/>
                  </a:rPr>
                  <a:t>2</a:t>
                </a:r>
              </a:p>
            </p:txBody>
          </p:sp>
        </p:grpSp>
      </p:grpSp>
      <p:sp>
        <p:nvSpPr>
          <p:cNvPr id="7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450513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3 + 1=</a:t>
            </a:r>
          </a:p>
        </p:txBody>
      </p:sp>
      <p:sp>
        <p:nvSpPr>
          <p:cNvPr id="8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61370" y="4251645"/>
            <a:ext cx="2057151" cy="519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 Black" pitchFamily="34" charset="0"/>
              </a:rPr>
              <a:t>2 + 1 =</a:t>
            </a:r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1B74ED6-8BF3-FFC4-CFB1-99DB73C9F3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277" y="123138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75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648B3-E50E-6208-2AB7-A55B525C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E800939-677D-6975-FBB9-357F12E6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6DCB0-8EE0-09D8-37BF-2943A3555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53EB2D6F-5C40-5CA1-6666-01986C978FCF}"/>
              </a:ext>
            </a:extLst>
          </p:cNvPr>
          <p:cNvSpPr/>
          <p:nvPr/>
        </p:nvSpPr>
        <p:spPr>
          <a:xfrm>
            <a:off x="1252522" y="2098548"/>
            <a:ext cx="3520646" cy="4759452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8E73433B-8B8A-899F-66C2-7E09FAF77F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700" y="1245139"/>
            <a:ext cx="3990651" cy="321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1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3B8D9D-897D-CD46-7B0E-38CAAA0C6B27}"/>
              </a:ext>
            </a:extLst>
          </p:cNvPr>
          <p:cNvSpPr txBox="1"/>
          <p:nvPr/>
        </p:nvSpPr>
        <p:spPr>
          <a:xfrm>
            <a:off x="907892" y="2452807"/>
            <a:ext cx="9492722" cy="9131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endParaRPr lang="vi-VN" sz="5334" dirty="0">
              <a:solidFill>
                <a:srgbClr val="50A793"/>
              </a:solidFill>
              <a:latin typeface="#9Slide07 SFU Jamaica" panose="00000400000000000000" pitchFamily="2" charset="-93"/>
            </a:endParaRPr>
          </a:p>
        </p:txBody>
      </p:sp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3962400" y="4155836"/>
            <a:ext cx="3907756" cy="4174353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Picture 8" descr="A blue and orange text&#10;&#10;AI-generated content may be incorrect.">
            <a:extLst>
              <a:ext uri="{FF2B5EF4-FFF2-40B4-BE49-F238E27FC236}">
                <a16:creationId xmlns:a16="http://schemas.microsoft.com/office/drawing/2014/main" id="{8B842502-0C3A-F2A9-76A9-0C238B356C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50" y="1430912"/>
            <a:ext cx="8254699" cy="2853175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BACB761-3279-EA1F-CE9A-61AB878CFA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1277" y="123138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0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grass field with flowers&#10;&#10;Description automatically generated">
            <a:extLst>
              <a:ext uri="{FF2B5EF4-FFF2-40B4-BE49-F238E27FC236}">
                <a16:creationId xmlns:a16="http://schemas.microsoft.com/office/drawing/2014/main" id="{2C9952F1-48D5-7363-D1CC-4E653C7DEE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reeform 19">
            <a:extLst>
              <a:ext uri="{FF2B5EF4-FFF2-40B4-BE49-F238E27FC236}">
                <a16:creationId xmlns:a16="http://schemas.microsoft.com/office/drawing/2014/main" id="{96ED07DB-DFE8-F55A-53E8-3E68B05936DB}"/>
              </a:ext>
            </a:extLst>
          </p:cNvPr>
          <p:cNvSpPr/>
          <p:nvPr/>
        </p:nvSpPr>
        <p:spPr>
          <a:xfrm>
            <a:off x="3962400" y="4155836"/>
            <a:ext cx="3907756" cy="4174353"/>
          </a:xfrm>
          <a:custGeom>
            <a:avLst/>
            <a:gdLst/>
            <a:ahLst/>
            <a:cxnLst/>
            <a:rect l="l" t="t" r="r" b="b"/>
            <a:pathLst>
              <a:path w="2612615" h="2599551">
                <a:moveTo>
                  <a:pt x="0" y="0"/>
                </a:moveTo>
                <a:lnTo>
                  <a:pt x="2612615" y="0"/>
                </a:lnTo>
                <a:lnTo>
                  <a:pt x="2612615" y="2599552"/>
                </a:lnTo>
                <a:lnTo>
                  <a:pt x="0" y="25995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609630">
              <a:defRPr/>
            </a:pPr>
            <a:endParaRPr lang="vi-VN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3667DD-83BF-BD7E-2081-53BF879E7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846" y="2269152"/>
            <a:ext cx="8065707" cy="19386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574FC8F-3144-A5F9-995E-D669E775B3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50978" y="0"/>
            <a:ext cx="235935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20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648B3-E50E-6208-2AB7-A55B525C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E800939-677D-6975-FBB9-357F12E6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6DCB0-8EE0-09D8-37BF-2943A3555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53EB2D6F-5C40-5CA1-6666-01986C978FCF}"/>
              </a:ext>
            </a:extLst>
          </p:cNvPr>
          <p:cNvSpPr/>
          <p:nvPr/>
        </p:nvSpPr>
        <p:spPr>
          <a:xfrm>
            <a:off x="1252522" y="2098548"/>
            <a:ext cx="3520646" cy="4759452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 descr="A green and red text&#10;&#10;AI-generated content may be incorrect.">
            <a:extLst>
              <a:ext uri="{FF2B5EF4-FFF2-40B4-BE49-F238E27FC236}">
                <a16:creationId xmlns:a16="http://schemas.microsoft.com/office/drawing/2014/main" id="{24A956A3-ADEA-1EFC-28A6-E9ECD845C4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00" y="1335994"/>
            <a:ext cx="3894061" cy="303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75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xverse%2Fmp4%2Fmedia%2Fweb%2F22015e1c-1cd6-4984-b975-efe91c6fecd6_seed0">
            <a:hlinkClick r:id="" action="ppaction://media"/>
            <a:extLst>
              <a:ext uri="{FF2B5EF4-FFF2-40B4-BE49-F238E27FC236}">
                <a16:creationId xmlns:a16="http://schemas.microsoft.com/office/drawing/2014/main" id="{356F550A-3E55-5F6E-35A6-A141F8683A62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0636" y="262466"/>
            <a:ext cx="8407764" cy="6476218"/>
          </a:xfrm>
          <a:prstGeom prst="rect">
            <a:avLst/>
          </a:prstGeom>
        </p:spPr>
      </p:pic>
      <p:pic>
        <p:nvPicPr>
          <p:cNvPr id="3" name="tải xuống (2)">
            <a:hlinkClick r:id="" action="ppaction://media"/>
            <a:extLst>
              <a:ext uri="{FF2B5EF4-FFF2-40B4-BE49-F238E27FC236}">
                <a16:creationId xmlns:a16="http://schemas.microsoft.com/office/drawing/2014/main" id="{0E764A99-1630-C189-2295-CACA6387A23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49300" y="762000"/>
            <a:ext cx="406400" cy="4064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6B5A8FD-0E4B-9720-C15D-22B5272FC274}"/>
              </a:ext>
            </a:extLst>
          </p:cNvPr>
          <p:cNvSpPr/>
          <p:nvPr/>
        </p:nvSpPr>
        <p:spPr>
          <a:xfrm>
            <a:off x="7874000" y="254000"/>
            <a:ext cx="2222500" cy="49530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37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5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919842" y="1385444"/>
            <a:ext cx="10831579" cy="4380124"/>
            <a:chOff x="690120" y="1039345"/>
            <a:chExt cx="8126505" cy="3286234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3" cstate="print"/>
            <a:srcRect l="19928" t="34553" r="9071" b="44151"/>
            <a:stretch>
              <a:fillRect/>
            </a:stretch>
          </p:blipFill>
          <p:spPr bwMode="auto">
            <a:xfrm>
              <a:off x="690120" y="1039345"/>
              <a:ext cx="8126505" cy="3286234"/>
            </a:xfrm>
            <a:prstGeom prst="rect">
              <a:avLst/>
            </a:prstGeom>
            <a:noFill/>
          </p:spPr>
        </p:pic>
        <p:sp>
          <p:nvSpPr>
            <p:cNvPr id="50" name="Rectangle 49"/>
            <p:cNvSpPr/>
            <p:nvPr/>
          </p:nvSpPr>
          <p:spPr>
            <a:xfrm>
              <a:off x="5565422" y="3160889"/>
              <a:ext cx="1365956" cy="361244"/>
            </a:xfrm>
            <a:prstGeom prst="rect">
              <a:avLst/>
            </a:prstGeom>
            <a:solidFill>
              <a:srgbClr val="FBCD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6973213" y="4160059"/>
            <a:ext cx="530760" cy="548578"/>
            <a:chOff x="7632352" y="2667660"/>
            <a:chExt cx="405942" cy="419570"/>
          </a:xfrm>
        </p:grpSpPr>
        <p:sp>
          <p:nvSpPr>
            <p:cNvPr id="6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965691" y="4157032"/>
            <a:ext cx="530760" cy="548574"/>
            <a:chOff x="7632352" y="2667663"/>
            <a:chExt cx="405942" cy="419567"/>
          </a:xfrm>
        </p:grpSpPr>
        <p:sp>
          <p:nvSpPr>
            <p:cNvPr id="6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8131802" y="4160059"/>
            <a:ext cx="530760" cy="548578"/>
            <a:chOff x="7632352" y="2667660"/>
            <a:chExt cx="405942" cy="419570"/>
          </a:xfrm>
        </p:grpSpPr>
        <p:sp>
          <p:nvSpPr>
            <p:cNvPr id="73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8124281" y="4157032"/>
            <a:ext cx="530760" cy="548574"/>
            <a:chOff x="7632352" y="2667663"/>
            <a:chExt cx="405942" cy="419567"/>
          </a:xfrm>
        </p:grpSpPr>
        <p:sp>
          <p:nvSpPr>
            <p:cNvPr id="76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30996" cy="10154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83195" y="1608021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9212466" y="4160062"/>
            <a:ext cx="530760" cy="548575"/>
            <a:chOff x="7632352" y="2667662"/>
            <a:chExt cx="405942" cy="419568"/>
          </a:xfrm>
        </p:grpSpPr>
        <p:sp>
          <p:nvSpPr>
            <p:cNvPr id="5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9219455" y="4172078"/>
            <a:ext cx="530760" cy="533525"/>
            <a:chOff x="7632352" y="2679172"/>
            <a:chExt cx="405942" cy="408058"/>
          </a:xfrm>
        </p:grpSpPr>
        <p:sp>
          <p:nvSpPr>
            <p:cNvPr id="6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62974" y="415328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7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788779" y="415328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034" y="186715"/>
            <a:ext cx="2030996" cy="1015498"/>
          </a:xfrm>
          <a:prstGeom prst="rect">
            <a:avLst/>
          </a:prstGeom>
        </p:spPr>
      </p:pic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288265" y="1767510"/>
            <a:ext cx="2149658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9842" y="2457832"/>
            <a:ext cx="10831579" cy="2109457"/>
            <a:chOff x="690120" y="1843915"/>
            <a:chExt cx="8126505" cy="1582642"/>
          </a:xfrm>
        </p:grpSpPr>
        <p:pic>
          <p:nvPicPr>
            <p:cNvPr id="30" name="Picture 2" descr="F:\AAA-PDF-SGK\PNG\Bai10-KP1.png"/>
            <p:cNvPicPr>
              <a:picLocks noChangeAspect="1" noChangeArrowheads="1"/>
            </p:cNvPicPr>
            <p:nvPr/>
          </p:nvPicPr>
          <p:blipFill>
            <a:blip r:embed="rId3" cstate="print"/>
            <a:srcRect l="19928" t="55861" r="9071" b="33881"/>
            <a:stretch>
              <a:fillRect/>
            </a:stretch>
          </p:blipFill>
          <p:spPr bwMode="auto">
            <a:xfrm>
              <a:off x="690120" y="1843915"/>
              <a:ext cx="8126505" cy="1582642"/>
            </a:xfrm>
            <a:prstGeom prst="rect">
              <a:avLst/>
            </a:prstGeom>
            <a:noFill/>
          </p:spPr>
        </p:pic>
        <p:sp>
          <p:nvSpPr>
            <p:cNvPr id="6" name="Rectangle 5"/>
            <p:cNvSpPr/>
            <p:nvPr/>
          </p:nvSpPr>
          <p:spPr>
            <a:xfrm>
              <a:off x="6242756" y="2167467"/>
              <a:ext cx="1648177" cy="519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22095" y="3136879"/>
            <a:ext cx="530760" cy="548578"/>
            <a:chOff x="7632352" y="2667660"/>
            <a:chExt cx="405942" cy="419570"/>
          </a:xfrm>
        </p:grpSpPr>
        <p:sp>
          <p:nvSpPr>
            <p:cNvPr id="9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214574" y="3133851"/>
            <a:ext cx="530760" cy="548574"/>
            <a:chOff x="7632352" y="2667663"/>
            <a:chExt cx="405942" cy="419567"/>
          </a:xfrm>
        </p:grpSpPr>
        <p:sp>
          <p:nvSpPr>
            <p:cNvPr id="12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380685" y="3136879"/>
            <a:ext cx="530760" cy="548578"/>
            <a:chOff x="7632352" y="2667660"/>
            <a:chExt cx="405942" cy="419570"/>
          </a:xfrm>
        </p:grpSpPr>
        <p:sp>
          <p:nvSpPr>
            <p:cNvPr id="15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0"/>
              <a:ext cx="236184" cy="39491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373163" y="3133851"/>
            <a:ext cx="530760" cy="548574"/>
            <a:chOff x="7632352" y="2667663"/>
            <a:chExt cx="405942" cy="419567"/>
          </a:xfrm>
        </p:grpSpPr>
        <p:sp>
          <p:nvSpPr>
            <p:cNvPr id="18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9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3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461348" y="3136881"/>
            <a:ext cx="530760" cy="548575"/>
            <a:chOff x="7632352" y="2667662"/>
            <a:chExt cx="405942" cy="419568"/>
          </a:xfrm>
        </p:grpSpPr>
        <p:sp>
          <p:nvSpPr>
            <p:cNvPr id="21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9123" y="266766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srgbClr val="40505E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0468338" y="3148897"/>
            <a:ext cx="530760" cy="533525"/>
            <a:chOff x="7632352" y="2679172"/>
            <a:chExt cx="405942" cy="408058"/>
          </a:xfrm>
        </p:grpSpPr>
        <p:sp>
          <p:nvSpPr>
            <p:cNvPr id="24" name="Rounded Rectangle 3"/>
            <p:cNvSpPr/>
            <p:nvPr/>
          </p:nvSpPr>
          <p:spPr>
            <a:xfrm>
              <a:off x="7632352" y="2681286"/>
              <a:ext cx="405942" cy="405944"/>
            </a:xfrm>
            <a:prstGeom prst="roundRect">
              <a:avLst/>
            </a:prstGeom>
            <a:solidFill>
              <a:srgbClr val="3B6BDD"/>
            </a:solidFill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25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7711472" y="2679172"/>
              <a:ext cx="236184" cy="39491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466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8911856" y="313010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+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037661" y="3130104"/>
            <a:ext cx="308806" cy="516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732" b="1" dirty="0">
                <a:solidFill>
                  <a:srgbClr val="4472C4"/>
                </a:solidFill>
                <a:latin typeface="+mj-lt"/>
                <a:cs typeface="Lato" panose="020F0502020204030203" pitchFamily="34" charset="0"/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354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3648B3-E50E-6208-2AB7-A55B525C6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 descr="A room with a chalkboard and a desk&#10;&#10;Description automatically generated">
            <a:extLst>
              <a:ext uri="{FF2B5EF4-FFF2-40B4-BE49-F238E27FC236}">
                <a16:creationId xmlns:a16="http://schemas.microsoft.com/office/drawing/2014/main" id="{6E800939-677D-6975-FBB9-357F12E63D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88951" cy="6858001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FC6DCB0-8EE0-09D8-37BF-2943A35551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46"/>
            <a:endParaRPr lang="en-US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Freeform 32">
            <a:extLst>
              <a:ext uri="{FF2B5EF4-FFF2-40B4-BE49-F238E27FC236}">
                <a16:creationId xmlns:a16="http://schemas.microsoft.com/office/drawing/2014/main" id="{53EB2D6F-5C40-5CA1-6666-01986C978FCF}"/>
              </a:ext>
            </a:extLst>
          </p:cNvPr>
          <p:cNvSpPr/>
          <p:nvPr/>
        </p:nvSpPr>
        <p:spPr>
          <a:xfrm>
            <a:off x="1252522" y="2098548"/>
            <a:ext cx="3520646" cy="4759452"/>
          </a:xfrm>
          <a:custGeom>
            <a:avLst/>
            <a:gdLst/>
            <a:ahLst/>
            <a:cxnLst/>
            <a:rect l="l" t="t" r="r" b="b"/>
            <a:pathLst>
              <a:path w="2064677" h="2617657">
                <a:moveTo>
                  <a:pt x="0" y="0"/>
                </a:moveTo>
                <a:lnTo>
                  <a:pt x="2064677" y="0"/>
                </a:lnTo>
                <a:lnTo>
                  <a:pt x="2064677" y="2617657"/>
                </a:lnTo>
                <a:lnTo>
                  <a:pt x="0" y="26176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defTabSz="914446">
              <a:defRPr/>
            </a:pPr>
            <a:endParaRPr lang="vi-VN" kern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 descr="A green orange and white text&#10;&#10;AI-generated content may be incorrect.">
            <a:extLst>
              <a:ext uri="{FF2B5EF4-FFF2-40B4-BE49-F238E27FC236}">
                <a16:creationId xmlns:a16="http://schemas.microsoft.com/office/drawing/2014/main" id="{2D424A61-895B-BF9F-9DB1-E0A189EF9E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1328892"/>
            <a:ext cx="8049253" cy="313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10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4"/>
          <p:cNvGrpSpPr/>
          <p:nvPr/>
        </p:nvGrpSpPr>
        <p:grpSpPr>
          <a:xfrm>
            <a:off x="4809537" y="2686562"/>
            <a:ext cx="594490" cy="628679"/>
            <a:chOff x="1975996" y="3646349"/>
            <a:chExt cx="446022" cy="471673"/>
          </a:xfrm>
        </p:grpSpPr>
        <p:sp>
          <p:nvSpPr>
            <p:cNvPr id="4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45" name="Group 17"/>
          <p:cNvGrpSpPr/>
          <p:nvPr/>
        </p:nvGrpSpPr>
        <p:grpSpPr>
          <a:xfrm>
            <a:off x="4796837" y="2698387"/>
            <a:ext cx="594490" cy="605027"/>
            <a:chOff x="1975996" y="3646349"/>
            <a:chExt cx="446022" cy="453928"/>
          </a:xfrm>
        </p:grpSpPr>
        <p:sp>
          <p:nvSpPr>
            <p:cNvPr id="46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2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61"/>
            <a:ext cx="2076150" cy="1038076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271632" y="3866835"/>
            <a:ext cx="2858858" cy="1483257"/>
            <a:chOff x="2935112" y="3104445"/>
            <a:chExt cx="2698044" cy="1399822"/>
          </a:xfrm>
        </p:grpSpPr>
        <p:sp>
          <p:nvSpPr>
            <p:cNvPr id="17" name="Rounded Rectangle 16"/>
            <p:cNvSpPr/>
            <p:nvPr/>
          </p:nvSpPr>
          <p:spPr>
            <a:xfrm>
              <a:off x="2935112" y="3104445"/>
              <a:ext cx="2698044" cy="1399822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3074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839406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3075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044471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1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2562" y="373168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2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72517" y="3158773"/>
              <a:ext cx="681567" cy="681567"/>
            </a:xfrm>
            <a:prstGeom prst="rect">
              <a:avLst/>
            </a:prstGeom>
            <a:noFill/>
          </p:spPr>
        </p:pic>
        <p:pic>
          <p:nvPicPr>
            <p:cNvPr id="23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82295" y="3158773"/>
              <a:ext cx="681567" cy="681567"/>
            </a:xfrm>
            <a:prstGeom prst="rect">
              <a:avLst/>
            </a:prstGeom>
            <a:noFill/>
          </p:spPr>
        </p:pic>
      </p:grpSp>
      <p:grpSp>
        <p:nvGrpSpPr>
          <p:cNvPr id="34" name="Group 33"/>
          <p:cNvGrpSpPr/>
          <p:nvPr/>
        </p:nvGrpSpPr>
        <p:grpSpPr>
          <a:xfrm>
            <a:off x="698741" y="4011331"/>
            <a:ext cx="2576726" cy="1351866"/>
            <a:chOff x="863601" y="3403600"/>
            <a:chExt cx="2144888" cy="1112829"/>
          </a:xfrm>
        </p:grpSpPr>
        <p:sp>
          <p:nvSpPr>
            <p:cNvPr id="26" name="Rounded Rectangle 25"/>
            <p:cNvSpPr/>
            <p:nvPr/>
          </p:nvSpPr>
          <p:spPr>
            <a:xfrm>
              <a:off x="863601" y="3403600"/>
              <a:ext cx="2144888" cy="1112829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pic>
          <p:nvPicPr>
            <p:cNvPr id="27" name="Picture 2" descr="F:\AAA-LÀM ẢNH SLIDE\Bai10-HĐ1-1(1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77475" y="3902241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28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0539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2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7073" y="3905064"/>
              <a:ext cx="541831" cy="541831"/>
            </a:xfrm>
            <a:prstGeom prst="rect">
              <a:avLst/>
            </a:prstGeom>
            <a:noFill/>
          </p:spPr>
        </p:pic>
        <p:pic>
          <p:nvPicPr>
            <p:cNvPr id="33" name="Picture 3" descr="F:\AAA-LÀM ẢNH SLIDE\Bai10-HĐ1-1(2)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5339" y="3450686"/>
              <a:ext cx="541831" cy="541831"/>
            </a:xfrm>
            <a:prstGeom prst="rect">
              <a:avLst/>
            </a:prstGeom>
            <a:noFill/>
          </p:spPr>
        </p:pic>
      </p:grpSp>
      <p:grpSp>
        <p:nvGrpSpPr>
          <p:cNvPr id="43" name="Group 42"/>
          <p:cNvGrpSpPr/>
          <p:nvPr/>
        </p:nvGrpSpPr>
        <p:grpSpPr>
          <a:xfrm>
            <a:off x="6271632" y="2390924"/>
            <a:ext cx="2858858" cy="1038076"/>
            <a:chOff x="4797779" y="1535289"/>
            <a:chExt cx="2144888" cy="683851"/>
          </a:xfrm>
        </p:grpSpPr>
        <p:sp>
          <p:nvSpPr>
            <p:cNvPr id="36" name="Rounded Rectangle 35"/>
            <p:cNvSpPr/>
            <p:nvPr/>
          </p:nvSpPr>
          <p:spPr>
            <a:xfrm>
              <a:off x="4797779" y="1535289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4925351" y="1604887"/>
              <a:ext cx="1889744" cy="544654"/>
              <a:chOff x="4963740" y="1604952"/>
              <a:chExt cx="1889744" cy="544654"/>
            </a:xfrm>
          </p:grpSpPr>
          <p:grpSp>
            <p:nvGrpSpPr>
              <p:cNvPr id="41" name="Group 40"/>
              <p:cNvGrpSpPr/>
              <p:nvPr/>
            </p:nvGrpSpPr>
            <p:grpSpPr>
              <a:xfrm>
                <a:off x="4963740" y="1604952"/>
                <a:ext cx="1889744" cy="544654"/>
                <a:chOff x="4963740" y="1604952"/>
                <a:chExt cx="1889744" cy="544654"/>
              </a:xfrm>
            </p:grpSpPr>
            <p:pic>
              <p:nvPicPr>
                <p:cNvPr id="37" name="Picture 2" descr="F:\AAA-LÀM ẢNH SLIDE\Bai10-HĐ1-1(1).png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6311653" y="1604952"/>
                  <a:ext cx="541831" cy="541831"/>
                </a:xfrm>
                <a:prstGeom prst="rect">
                  <a:avLst/>
                </a:prstGeom>
                <a:noFill/>
              </p:spPr>
            </p:pic>
            <p:pic>
              <p:nvPicPr>
                <p:cNvPr id="38" name="Picture 3" descr="F:\AAA-LÀM ẢNH SLIDE\Bai10-HĐ1-1(2).pn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963740" y="1607775"/>
                  <a:ext cx="541831" cy="541831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39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37697" y="1606364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4" name="Group 63"/>
          <p:cNvGrpSpPr/>
          <p:nvPr/>
        </p:nvGrpSpPr>
        <p:grpSpPr>
          <a:xfrm>
            <a:off x="699190" y="2390924"/>
            <a:ext cx="2576725" cy="1038076"/>
            <a:chOff x="886179" y="1518355"/>
            <a:chExt cx="2144888" cy="683851"/>
          </a:xfrm>
        </p:grpSpPr>
        <p:sp>
          <p:nvSpPr>
            <p:cNvPr id="58" name="Rounded Rectangle 57"/>
            <p:cNvSpPr/>
            <p:nvPr/>
          </p:nvSpPr>
          <p:spPr>
            <a:xfrm>
              <a:off x="886179" y="1518355"/>
              <a:ext cx="2144888" cy="683851"/>
            </a:xfrm>
            <a:prstGeom prst="roundRect">
              <a:avLst/>
            </a:prstGeom>
            <a:solidFill>
              <a:srgbClr val="F9B5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60" name="Group 40"/>
            <p:cNvGrpSpPr/>
            <p:nvPr/>
          </p:nvGrpSpPr>
          <p:grpSpPr>
            <a:xfrm>
              <a:off x="1318554" y="1587953"/>
              <a:ext cx="1280138" cy="544654"/>
              <a:chOff x="5245965" y="1604952"/>
              <a:chExt cx="1280138" cy="544654"/>
            </a:xfrm>
          </p:grpSpPr>
          <p:pic>
            <p:nvPicPr>
              <p:cNvPr id="62" name="Picture 2" descr="F:\AAA-LÀM ẢNH SLIDE\Bai10-HĐ1-1(1)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84272" y="1604952"/>
                <a:ext cx="541831" cy="541831"/>
              </a:xfrm>
              <a:prstGeom prst="rect">
                <a:avLst/>
              </a:prstGeom>
              <a:noFill/>
            </p:spPr>
          </p:pic>
          <p:pic>
            <p:nvPicPr>
              <p:cNvPr id="63" name="Picture 3" descr="F:\AAA-LÀM ẢNH SLIDE\Bai10-HĐ1-1(2)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45965" y="1607775"/>
                <a:ext cx="541831" cy="541831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65" name="TextBox 64"/>
          <p:cNvSpPr txBox="1"/>
          <p:nvPr/>
        </p:nvSpPr>
        <p:spPr>
          <a:xfrm>
            <a:off x="3312846" y="2652209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1 + 1 =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144206" y="2690021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2 + 1 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2846" y="4562286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3 + 1 =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144206" y="4600098"/>
            <a:ext cx="146867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02"/>
            <a:r>
              <a:rPr lang="en-US" sz="3732" b="1" dirty="0">
                <a:solidFill>
                  <a:srgbClr val="4472C4"/>
                </a:solidFill>
                <a:latin typeface="+mj-lt"/>
                <a:cs typeface="Arial" pitchFamily="34" charset="0"/>
              </a:rPr>
              <a:t>1 + 4 =</a:t>
            </a:r>
          </a:p>
        </p:txBody>
      </p:sp>
      <p:grpSp>
        <p:nvGrpSpPr>
          <p:cNvPr id="48" name="Group 14"/>
          <p:cNvGrpSpPr/>
          <p:nvPr/>
        </p:nvGrpSpPr>
        <p:grpSpPr>
          <a:xfrm>
            <a:off x="10610321" y="2711674"/>
            <a:ext cx="594490" cy="628679"/>
            <a:chOff x="1975996" y="3646349"/>
            <a:chExt cx="446022" cy="471673"/>
          </a:xfrm>
        </p:grpSpPr>
        <p:sp>
          <p:nvSpPr>
            <p:cNvPr id="4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1" name="Group 17"/>
          <p:cNvGrpSpPr/>
          <p:nvPr/>
        </p:nvGrpSpPr>
        <p:grpSpPr>
          <a:xfrm>
            <a:off x="10599355" y="2698099"/>
            <a:ext cx="594490" cy="605027"/>
            <a:chOff x="1975996" y="3646349"/>
            <a:chExt cx="446022" cy="453928"/>
          </a:xfrm>
        </p:grpSpPr>
        <p:sp>
          <p:nvSpPr>
            <p:cNvPr id="52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3</a:t>
              </a:r>
            </a:p>
          </p:txBody>
        </p:sp>
      </p:grpSp>
      <p:grpSp>
        <p:nvGrpSpPr>
          <p:cNvPr id="54" name="Group 14"/>
          <p:cNvGrpSpPr/>
          <p:nvPr/>
        </p:nvGrpSpPr>
        <p:grpSpPr>
          <a:xfrm>
            <a:off x="4784137" y="4583939"/>
            <a:ext cx="594490" cy="628679"/>
            <a:chOff x="1975996" y="3646349"/>
            <a:chExt cx="446022" cy="471673"/>
          </a:xfrm>
        </p:grpSpPr>
        <p:sp>
          <p:nvSpPr>
            <p:cNvPr id="55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6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57" name="Group 17"/>
          <p:cNvGrpSpPr/>
          <p:nvPr/>
        </p:nvGrpSpPr>
        <p:grpSpPr>
          <a:xfrm>
            <a:off x="4784137" y="4583064"/>
            <a:ext cx="594490" cy="605027"/>
            <a:chOff x="1975996" y="3646349"/>
            <a:chExt cx="446022" cy="453928"/>
          </a:xfrm>
        </p:grpSpPr>
        <p:sp>
          <p:nvSpPr>
            <p:cNvPr id="59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4</a:t>
              </a:r>
            </a:p>
          </p:txBody>
        </p:sp>
      </p:grpSp>
      <p:grpSp>
        <p:nvGrpSpPr>
          <p:cNvPr id="66" name="Group 14"/>
          <p:cNvGrpSpPr/>
          <p:nvPr/>
        </p:nvGrpSpPr>
        <p:grpSpPr>
          <a:xfrm>
            <a:off x="10597621" y="4609051"/>
            <a:ext cx="594490" cy="628679"/>
            <a:chOff x="1975996" y="3646349"/>
            <a:chExt cx="446022" cy="471673"/>
          </a:xfrm>
        </p:grpSpPr>
        <p:sp>
          <p:nvSpPr>
            <p:cNvPr id="67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60357" y="3684115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black"/>
                  </a:solidFill>
                  <a:latin typeface="+mj-lt"/>
                  <a:cs typeface="Lato" panose="020F0502020204030203" pitchFamily="34" charset="0"/>
                </a:rPr>
                <a:t>?</a:t>
              </a:r>
            </a:p>
          </p:txBody>
        </p:sp>
      </p:grpSp>
      <p:grpSp>
        <p:nvGrpSpPr>
          <p:cNvPr id="69" name="Group 17"/>
          <p:cNvGrpSpPr/>
          <p:nvPr/>
        </p:nvGrpSpPr>
        <p:grpSpPr>
          <a:xfrm>
            <a:off x="10599355" y="4595476"/>
            <a:ext cx="594490" cy="605027"/>
            <a:chOff x="1975996" y="3646349"/>
            <a:chExt cx="446022" cy="453928"/>
          </a:xfrm>
        </p:grpSpPr>
        <p:sp>
          <p:nvSpPr>
            <p:cNvPr id="70" name="Rounded Rectangle 3"/>
            <p:cNvSpPr/>
            <p:nvPr/>
          </p:nvSpPr>
          <p:spPr>
            <a:xfrm>
              <a:off x="1975996" y="3646349"/>
              <a:ext cx="446022" cy="44602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2070647" y="3666370"/>
              <a:ext cx="259502" cy="433907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spcBef>
                  <a:spcPts val="1333"/>
                </a:spcBef>
              </a:pPr>
              <a:r>
                <a:rPr lang="en-GB" sz="3199" b="1" dirty="0">
                  <a:solidFill>
                    <a:prstClr val="white"/>
                  </a:solidFill>
                  <a:latin typeface="+mj-lt"/>
                  <a:cs typeface="Lato" panose="020F0502020204030203" pitchFamily="34" charset="0"/>
                </a:rPr>
                <a:t>5</a:t>
              </a:r>
            </a:p>
          </p:txBody>
        </p:sp>
      </p:grpSp>
      <p:sp>
        <p:nvSpPr>
          <p:cNvPr id="72" name="Rectangle 71"/>
          <p:cNvSpPr/>
          <p:nvPr/>
        </p:nvSpPr>
        <p:spPr>
          <a:xfrm>
            <a:off x="784539" y="1215061"/>
            <a:ext cx="1769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402"/>
            <a:r>
              <a:rPr lang="en-GB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1. </a:t>
            </a:r>
            <a:r>
              <a:rPr lang="en-GB" sz="4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Số</a:t>
            </a:r>
            <a:r>
              <a:rPr lang="en-GB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0E3E043-FA28-4C70-AB81-87851DB66C71}"/>
              </a:ext>
            </a:extLst>
          </p:cNvPr>
          <p:cNvCxnSpPr/>
          <p:nvPr/>
        </p:nvCxnSpPr>
        <p:spPr>
          <a:xfrm>
            <a:off x="6078753" y="465461"/>
            <a:ext cx="0" cy="5914074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24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37" y="160828"/>
            <a:ext cx="2121168" cy="106058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6780" y="1642845"/>
            <a:ext cx="19345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402"/>
            <a:r>
              <a:rPr lang="en-GB" sz="4400" b="1" dirty="0">
                <a:solidFill>
                  <a:srgbClr val="40505E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2. </a:t>
            </a:r>
            <a:r>
              <a:rPr lang="en-GB" sz="4400" b="1" dirty="0" err="1">
                <a:solidFill>
                  <a:srgbClr val="40505E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Số</a:t>
            </a:r>
            <a:r>
              <a:rPr lang="en-GB" sz="4400" b="1" dirty="0">
                <a:solidFill>
                  <a:srgbClr val="40505E"/>
                </a:solidFill>
                <a:latin typeface="Cambria" panose="02040503050406030204" pitchFamily="18" charset="0"/>
                <a:ea typeface="Cambria" panose="02040503050406030204" pitchFamily="18" charset="0"/>
                <a:cs typeface="Lato" panose="020F0502020204030203" pitchFamily="34" charset="0"/>
              </a:rPr>
              <a:t> 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1101"/>
          <a:stretch/>
        </p:blipFill>
        <p:spPr>
          <a:xfrm>
            <a:off x="2881299" y="668828"/>
            <a:ext cx="7315323" cy="548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120</Words>
  <Application>Microsoft Macintosh PowerPoint</Application>
  <PresentationFormat>Widescreen</PresentationFormat>
  <Paragraphs>73</Paragraphs>
  <Slides>16</Slides>
  <Notes>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等线</vt:lpstr>
      <vt:lpstr>#9Slide07 SFU Jamaica</vt:lpstr>
      <vt:lpstr>Aptos</vt:lpstr>
      <vt:lpstr>Aptos Display</vt:lpstr>
      <vt:lpstr>Arial</vt:lpstr>
      <vt:lpstr>Arial-Rounded</vt:lpstr>
      <vt:lpstr>Calibri</vt:lpstr>
      <vt:lpstr>Cambria</vt:lpstr>
      <vt:lpstr>SVN-Poky's</vt:lpstr>
      <vt:lpstr>Times New Roman</vt:lpstr>
      <vt:lpstr>自定义设计方案</vt:lpstr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hoangnhansv1605@gmail.com</cp:lastModifiedBy>
  <cp:revision>66</cp:revision>
  <dcterms:created xsi:type="dcterms:W3CDTF">2021-07-24T01:07:49Z</dcterms:created>
  <dcterms:modified xsi:type="dcterms:W3CDTF">2025-11-07T15:33:33Z</dcterms:modified>
</cp:coreProperties>
</file>