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  <p:sldMasterId id="2147483739" r:id="rId4"/>
    <p:sldMasterId id="2147483751" r:id="rId5"/>
    <p:sldMasterId id="2147483774" r:id="rId6"/>
    <p:sldMasterId id="2147483812" r:id="rId7"/>
    <p:sldMasterId id="2147483835" r:id="rId8"/>
  </p:sldMasterIdLst>
  <p:notesMasterIdLst>
    <p:notesMasterId r:id="rId45"/>
  </p:notesMasterIdLst>
  <p:sldIdLst>
    <p:sldId id="256" r:id="rId9"/>
    <p:sldId id="648" r:id="rId10"/>
    <p:sldId id="655" r:id="rId11"/>
    <p:sldId id="647" r:id="rId12"/>
    <p:sldId id="649" r:id="rId13"/>
    <p:sldId id="650" r:id="rId14"/>
    <p:sldId id="651" r:id="rId15"/>
    <p:sldId id="654" r:id="rId16"/>
    <p:sldId id="306" r:id="rId17"/>
    <p:sldId id="354" r:id="rId18"/>
    <p:sldId id="353" r:id="rId19"/>
    <p:sldId id="314" r:id="rId20"/>
    <p:sldId id="257" r:id="rId21"/>
    <p:sldId id="351" r:id="rId22"/>
    <p:sldId id="258" r:id="rId23"/>
    <p:sldId id="261" r:id="rId24"/>
    <p:sldId id="315" r:id="rId25"/>
    <p:sldId id="263" r:id="rId26"/>
    <p:sldId id="316" r:id="rId27"/>
    <p:sldId id="265" r:id="rId28"/>
    <p:sldId id="266" r:id="rId29"/>
    <p:sldId id="355" r:id="rId30"/>
    <p:sldId id="318" r:id="rId31"/>
    <p:sldId id="329" r:id="rId32"/>
    <p:sldId id="330" r:id="rId33"/>
    <p:sldId id="331" r:id="rId34"/>
    <p:sldId id="334" r:id="rId35"/>
    <p:sldId id="333" r:id="rId36"/>
    <p:sldId id="332" r:id="rId37"/>
    <p:sldId id="342" r:id="rId38"/>
    <p:sldId id="335" r:id="rId39"/>
    <p:sldId id="336" r:id="rId40"/>
    <p:sldId id="2007577486" r:id="rId41"/>
    <p:sldId id="2007577484" r:id="rId42"/>
    <p:sldId id="352" r:id="rId43"/>
    <p:sldId id="200757748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320" autoAdjust="0"/>
  </p:normalViewPr>
  <p:slideViewPr>
    <p:cSldViewPr snapToGrid="0">
      <p:cViewPr varScale="1">
        <p:scale>
          <a:sx n="97" d="100"/>
          <a:sy n="97" d="100"/>
        </p:scale>
        <p:origin x="224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C7D59-0B79-4117-A3D7-44800DA224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27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213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9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7867E-1896-4462-ACEE-6C262B3E0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1260374-5444-4ABC-B63F-AC7091116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A17B84-AAAA-4571-8935-036C69F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C50A9E-FF9F-4ACC-9AAE-996D941B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3E60BA-4BD0-405B-A68A-A8798D33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668348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414499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172ADE-14B6-41D5-8928-F6E0C170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DDD73C-4E62-4870-AD6A-1F7A3CDD5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B79D8B-AC1D-4999-94A9-2334884C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30A3E7-BA58-4438-9CCB-A6FD9A6D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3E0A7-ABC8-438E-84FE-5320D377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648554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AF977-206F-43C9-8D52-1B4CFC0A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2C05CA-671A-4DCE-91B2-0DBC7428F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A8EEA5-75E4-4168-84F7-B70183A1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232CE6-DA90-4850-BC97-9164DFB4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FDD065-4EF5-401D-A933-0C76239F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DD19AE-36D5-479E-BD0C-123BC428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185645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E736EF-4B81-4596-BA1E-427C89B3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BBBE73-DE97-4C66-8B22-35296AD9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4C764-7673-4B73-AC78-2AF16702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01194F-8A28-4432-B185-B7D45C6C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BE0759-CFCA-45A4-8DFD-89C5533B4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BECAB1-1233-4391-AC87-6033218C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422336-E8AD-4F18-BF93-CE90FCB0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EA2F5C-5D3A-41CB-B1BB-875DCB12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433480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34787B-FCD2-4A0C-BD9E-E8F0418A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4BE482-4658-4C4C-8A85-9F16F98B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B064A0-976A-4C26-9560-7C18A225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27D61-368D-4698-84BB-E8B72AA9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105361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1C1987-28A8-4E61-8428-9C940068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49A94F-4380-49D0-9818-6213C11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3E1B4-7290-44C2-9A6A-600E92B0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022766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B946D1-6CAA-4527-B992-EE5C8AED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2853A0-74E4-47C7-80B5-89BF8360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7FC519-08CE-404D-94C4-827D22011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46F2EA-41E7-43BE-B729-4F4073EF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FA738E-0F88-42F5-85E5-3D66777A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5EE737-1602-4717-8886-321D0A6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33071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70875-E4C6-40AB-B812-9FE37509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DFAA209-EAB4-4C21-BB18-C1B77D065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B7F994-A2AA-4165-9D48-24D41E34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CCA04-AD64-4A77-BE47-9D66F92E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F8E01-4F5C-4227-A065-0A669524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560601-8473-42F7-B10E-2574660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94284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56F56-513C-49F9-A370-5AF71594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93AB4D-E679-4ABF-8141-4D19DAA1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86ABAB-2647-458F-8FD4-A194120B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A4328-E745-456C-814A-F01D009D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AAE645-117E-4ABE-ACA9-4278C076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44456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75341E-F70A-428F-9988-B355E3100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7DEB83-B5D5-4DCA-B8E2-3789A613C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999C4-85EC-4DB7-B69E-A8506871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FC55E6-9B52-44F7-9ADC-1FC4272F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10959D-9692-4C08-8E43-06AC491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05228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09654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-100966" y="2086172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2078400" y="811036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3"/>
            <a:ext cx="5098000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1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6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37392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1160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5072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124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047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88844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29458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556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11/4/25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07346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82490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88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45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2A511A8-5993-84BC-890F-0E51B21AA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36744E-D783-CFD2-DBE2-F1DE3FEE7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07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6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48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58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2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8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35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72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44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30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79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9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1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1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1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7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2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3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4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1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4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2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5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0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6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3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6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9E7CB2-3A8F-3CCB-3519-2ADA20C5D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A91796B-DB0E-DEDE-DF2E-5AC43B4B3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3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41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51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7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7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7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8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48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8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7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8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9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81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7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5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6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45B8829-0062-3D8C-0B7D-CB3BC68FD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E2B4F2-F8AB-14CC-4C37-B04B209ED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8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45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4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9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87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807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2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8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1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3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5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4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3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9Slide.vn - 2019">
            <a:extLst>
              <a:ext uri="{FF2B5EF4-FFF2-40B4-BE49-F238E27FC236}">
                <a16:creationId xmlns:a16="http://schemas.microsoft.com/office/drawing/2014/main" id="{AE780D81-D6AF-384A-0261-3DDB568BC75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F657B3AD-8D78-ADCE-4918-A08FAF9C7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圆角矩形 2">
            <a:extLst>
              <a:ext uri="{FF2B5EF4-FFF2-40B4-BE49-F238E27FC236}">
                <a16:creationId xmlns:a16="http://schemas.microsoft.com/office/drawing/2014/main" id="{152C2891-1B8A-123D-AEE2-6EFC7F244535}"/>
              </a:ext>
            </a:extLst>
          </p:cNvPr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A2EC61-BE35-986D-8B35-00B6E660C8C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75305E-C904-54B9-AE3C-EDA2D88580F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25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8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99B6A-6174-42EE-8FFF-F318C9189B92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E759F150-DEDB-C11B-0F2E-2CF9F3D892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7AA04A13-E229-D13F-BFC4-0230B4D62C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圆角矩形 2">
            <a:extLst>
              <a:ext uri="{FF2B5EF4-FFF2-40B4-BE49-F238E27FC236}">
                <a16:creationId xmlns:a16="http://schemas.microsoft.com/office/drawing/2014/main" id="{0A10E9DD-8041-742F-D9E7-5882E8BCD1DF}"/>
              </a:ext>
            </a:extLst>
          </p:cNvPr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151C33-0466-092E-2760-8BB099213F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4789B9-CCE0-D07C-9665-13CCC42B70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1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DFF956-E8C2-F363-0395-CF4A982FA4D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52D37E-CF48-C326-0324-E2E6A1D12E4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7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CA5C2D-FC9E-2F19-22CB-E8CB4CC00CC1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B31962-7637-0298-1722-5463C388BF8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6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D51CBD9-49FE-49E8-8370-4C5235D1F3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B9D6FB-0B37-E565-232A-7C8B846B4CC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E771E2-8569-6A81-9A82-108D1E815DF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9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C12302-940C-5D2E-336C-9ECDA8095CB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90ED89-9C0E-E046-0E2A-C727E65B23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7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36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8.png"/><Relationship Id="rId12" Type="http://schemas.microsoft.com/office/2007/relationships/hdphoto" Target="../media/hdphoto4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A0054190-975B-5A05-A0FD-B59C013B4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89" y="1360079"/>
            <a:ext cx="7547502" cy="2103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41768-EA54-6481-C35F-BFD465ED0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03B288-BE3F-29FF-78EF-44AC6D620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730" y="3783990"/>
            <a:ext cx="66391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ff9d760c-7d48-45f2-8114-5c572fb28c88_seed0">
            <a:hlinkClick r:id="" action="ppaction://media"/>
            <a:extLst>
              <a:ext uri="{FF2B5EF4-FFF2-40B4-BE49-F238E27FC236}">
                <a16:creationId xmlns:a16="http://schemas.microsoft.com/office/drawing/2014/main" id="{039CE2ED-1D6E-1E1D-54CF-3AF5CC917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6414"/>
          <a:stretch/>
        </p:blipFill>
        <p:spPr>
          <a:xfrm>
            <a:off x="0" y="0"/>
            <a:ext cx="12203206" cy="6858000"/>
          </a:xfrm>
          <a:prstGeom prst="rect">
            <a:avLst/>
          </a:prstGeom>
        </p:spPr>
      </p:pic>
      <p:pic>
        <p:nvPicPr>
          <p:cNvPr id="3" name="[hanhtrangso.nxbgd.vn] Bà gửi cho Hà túi kẹo_HTS">
            <a:hlinkClick r:id="" action="ppaction://media"/>
            <a:extLst>
              <a:ext uri="{FF2B5EF4-FFF2-40B4-BE49-F238E27FC236}">
                <a16:creationId xmlns:a16="http://schemas.microsoft.com/office/drawing/2014/main" id="{B4C468BE-DD3B-2D50-2106-558C210FE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2300" y="311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0323" y="5264726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Bà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gửi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cho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Hà t</a:t>
              </a:r>
              <a:r>
                <a:rPr lang="en-US" sz="51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ui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kẹo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́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644554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ưi</a:t>
              </a:r>
              <a:endParaRPr lang="en-US" sz="51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637EE2-F217-8DDF-E375-BECF9221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14" y="698182"/>
            <a:ext cx="9092565" cy="45462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4B0706F-3EEA-6E2C-44D5-4F53CFDB984A}"/>
              </a:ext>
            </a:extLst>
          </p:cNvPr>
          <p:cNvGrpSpPr/>
          <p:nvPr/>
        </p:nvGrpSpPr>
        <p:grpSpPr>
          <a:xfrm>
            <a:off x="110576" y="90328"/>
            <a:ext cx="3547024" cy="824073"/>
            <a:chOff x="63500" y="1429216"/>
            <a:chExt cx="3590731" cy="705889"/>
          </a:xfrm>
        </p:grpSpPr>
        <p:sp>
          <p:nvSpPr>
            <p:cNvPr id="10" name="Rounded Rectangle 6">
              <a:extLst>
                <a:ext uri="{FF2B5EF4-FFF2-40B4-BE49-F238E27FC236}">
                  <a16:creationId xmlns:a16="http://schemas.microsoft.com/office/drawing/2014/main" id="{830AE8D6-C444-F286-F7DC-5A4654D5F2A4}"/>
                </a:ext>
              </a:extLst>
            </p:cNvPr>
            <p:cNvSpPr/>
            <p:nvPr/>
          </p:nvSpPr>
          <p:spPr>
            <a:xfrm>
              <a:off x="384358" y="1429216"/>
              <a:ext cx="3269873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 err="1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Nhận</a:t>
              </a:r>
              <a:r>
                <a:rPr lang="en-US" sz="4400" kern="0" dirty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biết</a:t>
              </a:r>
              <a:endParaRPr lang="en-US" sz="4400" kern="0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45132F-4898-8763-332D-7234E0178E07}"/>
                </a:ext>
              </a:extLst>
            </p:cNvPr>
            <p:cNvSpPr/>
            <p:nvPr/>
          </p:nvSpPr>
          <p:spPr>
            <a:xfrm>
              <a:off x="63500" y="1458734"/>
              <a:ext cx="732733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3269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8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8253" y="436414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́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05598" y="838200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So </a:t>
            </a:r>
            <a:r>
              <a:rPr lang="en-US" sz="10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sánh</a:t>
            </a:r>
            <a:endParaRPr lang="en-US" sz="10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15052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47483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11134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869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118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86506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24985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44925" y="5425350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mũi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3742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sủi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62680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cửi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27026" y="5425350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37513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ngửi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64266" y="5286677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2538" y="5286677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02319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54164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56926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17028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38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8" y="273855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4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1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78541" y="5439506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00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952" y="5495926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27856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912215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02632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71" y="450274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21120" y="450273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49" y="4388253"/>
            <a:ext cx="3990559" cy="2469747"/>
          </a:xfrm>
          <a:prstGeom prst="rect">
            <a:avLst/>
          </a:prstGeom>
        </p:spPr>
      </p:pic>
      <p:sp>
        <p:nvSpPr>
          <p:cNvPr id="7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909CB7D1-63CC-7DA1-DB78-70728BAD798B}"/>
              </a:ext>
            </a:extLst>
          </p:cNvPr>
          <p:cNvSpPr/>
          <p:nvPr/>
        </p:nvSpPr>
        <p:spPr>
          <a:xfrm>
            <a:off x="4611779" y="30289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6B3FDE-EC8D-C23C-FEFF-27D4A9EAF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22" y="269256"/>
            <a:ext cx="12156478" cy="25666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D30C9A-82B4-6EFB-8688-A1CD30CB95FD}"/>
              </a:ext>
            </a:extLst>
          </p:cNvPr>
          <p:cNvSpPr txBox="1"/>
          <p:nvPr/>
        </p:nvSpPr>
        <p:spPr>
          <a:xfrm>
            <a:off x="8771382" y="6399014"/>
            <a:ext cx="342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0972.115.126</a:t>
            </a:r>
          </a:p>
        </p:txBody>
      </p:sp>
      <p:pic>
        <p:nvPicPr>
          <p:cNvPr id="19" name="Gọi Đò">
            <a:hlinkClick r:id="" action="ppaction://media"/>
            <a:extLst>
              <a:ext uri="{FF2B5EF4-FFF2-40B4-BE49-F238E27FC236}">
                <a16:creationId xmlns:a16="http://schemas.microsoft.com/office/drawing/2014/main" id="{8D93C686-35FF-09C0-2BD5-2BBDAB8865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2598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86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28600" y="46048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68088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05801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54" y="2057401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46533" y="2069691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32428" y="2133601"/>
            <a:ext cx="1727256" cy="20009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5306" y="5711495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94794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32507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236221"/>
            <a:ext cx="3948149" cy="453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C91C45-6DC1-A381-E755-60F3C2CF5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300" y="3726840"/>
            <a:ext cx="66391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5" name="y2mate.com - Tập viết chữ ui_1080p">
            <a:hlinkClick r:id="" action="ppaction://media"/>
            <a:extLst>
              <a:ext uri="{FF2B5EF4-FFF2-40B4-BE49-F238E27FC236}">
                <a16:creationId xmlns:a16="http://schemas.microsoft.com/office/drawing/2014/main" id="{50EB5816-A54B-0DF0-EE2C-6A827A66ED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6608" y="794999"/>
            <a:ext cx="7792987" cy="4383819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34524" r="30503" b="34723"/>
          <a:stretch/>
        </p:blipFill>
        <p:spPr bwMode="auto">
          <a:xfrm>
            <a:off x="1752600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8323" r="31410" b="56796"/>
          <a:stretch/>
        </p:blipFill>
        <p:spPr bwMode="auto">
          <a:xfrm>
            <a:off x="1752601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56982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8198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71038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71677" y="4878284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77534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9797844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569245" y="4270447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45044" y="5470246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701442" y="47780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319791" y="6184258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610388" y="60734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24401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70657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23057" y="15876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9829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59187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94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23926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97174" y="440960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13449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ai?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43000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Quê Lan có gì đặc biệt?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95400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0738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49" y="4388253"/>
            <a:ext cx="3990559" cy="2469747"/>
          </a:xfrm>
          <a:prstGeom prst="rect">
            <a:avLst/>
          </a:prstGeom>
        </p:spPr>
      </p:pic>
      <p:sp>
        <p:nvSpPr>
          <p:cNvPr id="3" name="Cloud Callout 40">
            <a:extLst>
              <a:ext uri="{FF2B5EF4-FFF2-40B4-BE49-F238E27FC236}">
                <a16:creationId xmlns:a16="http://schemas.microsoft.com/office/drawing/2014/main" id="{73F7BB8A-B0C5-F89D-EEBD-079CE3DB0E3C}"/>
              </a:ext>
            </a:extLst>
          </p:cNvPr>
          <p:cNvSpPr/>
          <p:nvPr/>
        </p:nvSpPr>
        <p:spPr>
          <a:xfrm>
            <a:off x="438912" y="804672"/>
            <a:ext cx="8705088" cy="3617047"/>
          </a:xfrm>
          <a:prstGeom prst="cloudCallout">
            <a:avLst>
              <a:gd name="adj1" fmla="val 23219"/>
              <a:gd name="adj2" fmla="val 5809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A9D20-D395-F5A1-9252-36E19FEB71FE}"/>
              </a:ext>
            </a:extLst>
          </p:cNvPr>
          <p:cNvSpPr txBox="1"/>
          <p:nvPr/>
        </p:nvSpPr>
        <p:spPr>
          <a:xfrm>
            <a:off x="7877175" y="6488668"/>
            <a:ext cx="4397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881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1143" y="228601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muốn mời Hà làm gì?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19779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Tham dự sinh nhật của Hà.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19779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Lên thăm quê Lan.</a:t>
            </a: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8601" y="3949159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1275" y="29511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0544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9640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0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40024" y="1238547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206526" y="139054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63114" y="770154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Xin phép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38400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61438_56uga">
            <a:hlinkClick r:id="" action="ppaction://media"/>
            <a:extLst>
              <a:ext uri="{FF2B5EF4-FFF2-40B4-BE49-F238E27FC236}">
                <a16:creationId xmlns:a16="http://schemas.microsoft.com/office/drawing/2014/main" id="{E84D96BA-0BFD-FD2F-E1A7-FEE65ED7F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3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6" name="Picture 5" descr="A green and red letters&#10;&#10;AI-generated content may be incorrect.">
            <a:extLst>
              <a:ext uri="{FF2B5EF4-FFF2-40B4-BE49-F238E27FC236}">
                <a16:creationId xmlns:a16="http://schemas.microsoft.com/office/drawing/2014/main" id="{924C28BB-FB23-1D92-942D-4E2775FA5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69" y="3876706"/>
            <a:ext cx="5627027" cy="13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3927" r="99158">
                        <a14:foregroundMark x1="38289" y1="44167" x2="34783" y2="5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855" y="2611243"/>
            <a:ext cx="2426004" cy="40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" b="91852" l="7096" r="90145">
                        <a14:foregroundMark x1="54008" y1="30278" x2="50197" y2="35648"/>
                        <a14:foregroundMark x1="34166" y1="31481" x2="38371" y2="31759"/>
                        <a14:foregroundMark x1="38371" y1="31759" x2="38371" y2="3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62" y="2578438"/>
            <a:ext cx="2504783" cy="355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6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99" y="72766"/>
            <a:ext cx="6019800" cy="573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632748" y="4981213"/>
            <a:ext cx="3625052" cy="1924774"/>
            <a:chOff x="48421" y="4981213"/>
            <a:chExt cx="3318067" cy="1924774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8421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20791" y="5534561"/>
              <a:ext cx="18831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ui</a:t>
              </a:r>
              <a:endPara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10429" y="4981213"/>
            <a:ext cx="3673299" cy="1924774"/>
            <a:chOff x="5941660" y="4981213"/>
            <a:chExt cx="3318067" cy="1924774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941660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010400" y="5439975"/>
              <a:ext cx="18831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ưi</a:t>
              </a:r>
              <a:endPara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83309" y="2039863"/>
            <a:ext cx="1167507" cy="994477"/>
            <a:chOff x="1559230" y="2459387"/>
            <a:chExt cx="1167507" cy="994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bùi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09127" y="829981"/>
            <a:ext cx="1167507" cy="994477"/>
            <a:chOff x="1559230" y="2459387"/>
            <a:chExt cx="1167507" cy="994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túi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77525" y="207819"/>
            <a:ext cx="1167507" cy="994477"/>
            <a:chOff x="1559230" y="2459387"/>
            <a:chExt cx="1167507" cy="9944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97845" y="1714670"/>
            <a:ext cx="1167507" cy="994477"/>
            <a:chOff x="1559230" y="2459387"/>
            <a:chExt cx="1167507" cy="9944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ngửi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70756" y="881888"/>
            <a:ext cx="1167507" cy="994477"/>
            <a:chOff x="1559230" y="2459387"/>
            <a:chExt cx="1167507" cy="9944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10429" y="2537102"/>
            <a:ext cx="1167507" cy="994477"/>
            <a:chOff x="1559230" y="2459387"/>
            <a:chExt cx="1167507" cy="994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436795"/>
            <a:ext cx="304800" cy="304800"/>
          </a:xfrm>
          <a:prstGeom prst="rect">
            <a:avLst/>
          </a:prstGeom>
        </p:spPr>
      </p:pic>
      <p:pic>
        <p:nvPicPr>
          <p:cNvPr id="3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72343" y="856933"/>
            <a:ext cx="304800" cy="304800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63486" y="2384700"/>
            <a:ext cx="304800" cy="304800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816074"/>
            <a:ext cx="304800" cy="304800"/>
          </a:xfrm>
          <a:prstGeom prst="rect">
            <a:avLst/>
          </a:prstGeom>
        </p:spPr>
      </p:pic>
      <p:pic>
        <p:nvPicPr>
          <p:cNvPr id="3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87715" y="3657600"/>
            <a:ext cx="304800" cy="304800"/>
          </a:xfrm>
          <a:prstGeom prst="rect">
            <a:avLst/>
          </a:prstGeom>
        </p:spPr>
      </p:pic>
      <p:pic>
        <p:nvPicPr>
          <p:cNvPr id="3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C -0.00169 0.00162 -0.00325 0.00324 -0.00481 0.00578 C -0.00638 0.00833 -0.00703 0.01551 -0.00859 0.01828 C -0.01093 0.0294 -0.01341 0.03958 -0.01575 0.05069 C -0.01614 0.05231 -0.01627 0.05509 -0.01666 0.05694 C -0.01797 0.06504 -0.02005 0.07592 -0.02161 0.08356 C -0.02226 0.0912 -0.02304 0.09745 -0.02382 0.10416 C -0.02435 0.11273 -0.02565 0.1199 -0.02682 0.12685 C -0.02786 0.13264 -0.02825 0.13981 -0.02929 0.14537 C -0.02994 0.1537 -0.03112 0.16157 -0.03229 0.16782 C -0.03294 0.17153 -0.0345 0.17801 -0.0345 0.17824 C -0.03502 0.18796 -0.03698 0.1949 -0.03828 0.20278 C -0.03984 0.21227 -0.04101 0.22222 -0.04323 0.2294 C -0.04414 0.2412 -0.04557 0.2449 -0.04713 0.25393 C -0.04778 0.25787 -0.04843 0.2618 -0.04882 0.26643 C -0.04896 0.26875 -0.04896 0.27106 -0.04922 0.27268 C -0.05078 0.28449 -0.04948 0.26713 -0.05091 0.28287 C -0.05208 0.2956 -0.05299 0.30972 -0.05429 0.32176 C -0.05468 0.32615 -0.0556 0.32986 -0.05612 0.33426 C -0.0569 0.34328 -0.05794 0.35162 -0.0595 0.35879 C -0.06015 0.37129 -0.06224 0.38426 -0.06419 0.39421 C -0.06523 0.38796 -0.06484 0.39143 -0.06484 0.38356 L -0.06237 0.37708 " pathEditMode="relative" rAng="0" ptsTypes="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-0.00764 0.00995 -0.0158 0.01759 -0.02327 0.02801 C -0.02917 0.03657 -0.03472 0.04768 -0.04063 0.05579 C -0.0415 0.0581 -0.04219 0.06111 -0.04288 0.06319 C -0.04427 0.0662 -0.04601 0.06875 -0.04722 0.07222 C -0.05278 0.08842 -0.04584 0.07616 -0.05278 0.08657 C -0.05556 0.10301 -0.06111 0.11852 -0.06702 0.13102 C -0.06945 0.14815 -0.07674 0.16435 -0.08125 0.18009 C -0.08229 0.18796 -0.08281 0.19606 -0.08438 0.20347 C -0.0882 0.21875 -0.08577 0.20069 -0.08889 0.22222 C -0.09097 0.23727 -0.09219 0.24838 -0.09549 0.26204 C -0.09757 0.27083 -0.09792 0.27824 -0.10087 0.28565 C -0.10278 0.29745 -0.1059 0.30741 -0.10834 0.31852 C -0.11215 0.33356 -0.11389 0.35046 -0.1184 0.36504 C -0.11893 0.36759 -0.11927 0.36991 -0.11945 0.37222 C -0.12014 0.37685 -0.12014 0.38171 -0.12049 0.38611 C -0.125 0.42361 -0.12049 0.38148 -0.125 0.40949 C -0.12778 0.42708 -0.129 0.44444 -0.13247 0.46111 C -0.13368 0.47384 -0.13542 0.48426 -0.13698 0.49629 C -0.13854 0.50648 -0.13872 0.51713 -0.14028 0.52708 C -0.14202 0.53796 -0.14445 0.54954 -0.14445 0.56204 " pathEditMode="relative" rAng="0" ptsTypes="ffffffffffffffffffff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C 0.00347 0.00694 0.00833 0.01041 0.01215 0.01713 C 0.01649 0.0243 0.02049 0.03125 0.02448 0.03842 C 0.02934 0.04676 0.03629 0.05208 0.04132 0.05995 C 0.05052 0.07361 0.06146 0.09236 0.07049 0.10509 C 0.07465 0.11088 0.08629 0.12569 0.09045 0.13518 C 0.09184 0.13842 0.09201 0.14282 0.09358 0.14583 C 0.09514 0.14861 0.09792 0.15 0.09965 0.15231 C 0.10642 0.1618 0.1184 0.18565 0.12274 0.19745 C 0.12674 0.22754 0.1401 0.25555 0.15174 0.28102 C 0.16129 0.30139 0.1684 0.32153 0.1809 0.33912 C 0.18542 0.35393 0.19271 0.36551 0.19774 0.37986 C 0.20295 0.39398 0.20677 0.40879 0.21163 0.42268 C 0.21285 0.42592 0.21493 0.42801 0.21615 0.43125 C 0.22257 0.44722 0.22431 0.46759 0.22847 0.48495 C 0.22917 0.51227 0.22865 0.54953 0.23472 0.57731 C 0.23681 0.5875 0.24045 0.59676 0.24219 0.60741 C 0.24271 0.61666 0.24288 0.62616 0.24375 0.63518 C 0.24392 0.63727 0.24549 0.64166 0.24549 0.6419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4" y="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6 C 0.00325 0.01436 -0.00091 0.00047 0.00755 0.01158 C 0.01692 0.02385 0.00403 0.01528 0.01497 0.02107 C 0.02409 0.03426 0.01159 0.01736 0.02265 0.02824 C 0.0237 0.0294 0.02422 0.03195 0.02552 0.03311 C 0.02721 0.03449 0.03698 0.03727 0.0375 0.0375 C 0.0526 0.05394 0.07057 0.06135 0.08711 0.07292 C 0.10312 0.08449 0.11771 0.10047 0.13346 0.11297 C 0.147 0.12361 0.16198 0.13218 0.17396 0.1463 C 0.17656 0.14977 0.17903 0.15417 0.18151 0.15811 C 0.18307 0.16042 0.18594 0.16482 0.18594 0.16528 C 0.18867 0.17709 0.19414 0.1801 0.19961 0.18866 C 0.20625 0.19931 0.19817 0.19329 0.20703 0.19838 C 0.21705 0.21412 0.22851 0.22871 0.23997 0.24283 C 0.24375 0.24746 0.2457 0.25417 0.24896 0.25926 C 0.25377 0.275 0.26484 0.28774 0.26849 0.30417 C 0.27213 0.32153 0.27213 0.33936 0.27734 0.35625 C 0.28099 0.38959 0.28216 0.38681 0.28216 0.42963 " pathEditMode="relative" rAng="0" ptsTypes="AAAAAAAAAAAAAAAA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6 C 0.00286 0.0125 -0.00039 -1.11111E-6 0.00794 0.00394 C 0.00885 0.00463 0.01016 0.01019 0.01107 0.01111 C 0.0138 0.01875 0.01667 0.02245 0.01953 0.02847 C 0.02044 0.03333 0.02148 0.03495 0.0224 0.03773 C 0.02318 0.04398 0.02383 0.04722 0.02461 0.05 C 0.02669 0.06482 0.02461 0.05139 0.02656 0.05972 C 0.0276 0.06412 0.02852 0.07315 0.02956 0.07662 C 0.03086 0.09213 0.02956 0.07732 0.03073 0.08634 C 0.03294 0.10139 0.03151 0.09607 0.03294 0.1007 C 0.03359 0.1088 0.03411 0.11273 0.0349 0.11736 C 0.03568 0.12801 0.0349 0.11736 0.03581 0.125 C 0.03685 0.13148 0.03802 0.14074 0.03893 0.14908 C 0.03971 0.15671 0.04023 0.16296 0.04115 0.16852 C 0.04206 0.18033 0.0431 0.19051 0.04414 0.19977 C 0.04531 0.21898 0.04388 0.1956 0.04518 0.2125 C 0.04609 0.22361 0.04687 0.23542 0.04805 0.24583 C 0.04831 0.26134 0.04766 0.27222 0.04766 0.28658 C 0.04766 0.29722 0.04766 0.30764 0.04766 0.31875 " pathEditMode="relative" rAng="0" ptsTypes="AAAAAAAAAAAAAAAAAAA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C -0.03308 0.03426 -0.06953 0.03865 -0.103 0.06782 C -0.11133 0.075 -0.11823 0.0875 -0.12604 0.09699 C -0.12982 0.10949 -0.13503 0.11458 -0.13985 0.1243 C -0.14232 0.12963 -0.14453 0.13703 -0.14714 0.14259 C -0.15078 0.14977 -0.15508 0.15555 -0.15808 0.16504 C -0.16094 0.1743 -0.16276 0.18009 -0.16654 0.1875 C -0.17526 0.20532 -0.18503 0.22129 -0.19388 0.23981 C -0.20209 0.25694 -0.20977 0.27615 -0.21771 0.29421 C -0.22097 0.30208 -0.22526 0.30717 -0.22774 0.31666 C -0.23164 0.33078 -0.2349 0.34537 -0.23972 0.3574 C -0.24154 0.36643 -0.24258 0.37546 -0.24427 0.38472 C -0.24597 0.41342 -0.25052 0.43634 -0.25638 0.46134 C -0.25795 0.46875 -0.26081 0.4743 -0.26172 0.48217 C -0.26289 0.48958 -0.26459 0.49722 -0.26641 0.50463 C -0.27018 0.52037 -0.27526 0.53727 -0.27526 0.55694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2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6304"/>
            <a:ext cx="12192000" cy="700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049">
            <a:off x="6559574" y="4268721"/>
            <a:ext cx="3990559" cy="2469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4425" y="231701"/>
            <a:ext cx="10363200" cy="1539949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88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cấy</a:t>
            </a:r>
            <a:r>
              <a:rPr lang="en-US" sz="88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cày</a:t>
            </a:r>
            <a:endParaRPr lang="en-US" sz="8800" b="1" kern="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48899" y="3657600"/>
            <a:ext cx="1660015" cy="218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9901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4127 -0.0324 C -0.04974 -0.03935 -0.06237 -0.04259 -0.07578 -0.04259 C -0.09062 -0.04259 -0.10286 -0.03935 -0.11132 -0.0324 L -0.15091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4 -4.07407E-6 L -0.59531 0.01389 " pathEditMode="relative" rAng="0" ptsTypes="AA">
                                      <p:cBhvr>
                                        <p:cTn id="9" dur="19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8906 0.016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79 -0.0493 C -0.74453 -0.0493 -0.76471 -0.04259 -0.77864 -0.03333 L -0.84531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559573" y="4288092"/>
            <a:ext cx="3990559" cy="2469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225" y="260277"/>
            <a:ext cx="11830050" cy="1659963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88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êm</a:t>
            </a:r>
            <a:r>
              <a:rPr lang="en-US" sz="88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đềm</a:t>
            </a:r>
            <a:endParaRPr lang="en-US" sz="8800" b="1" kern="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67949" y="4013045"/>
            <a:ext cx="1660015" cy="18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4878" y="3830098"/>
            <a:ext cx="1494972" cy="2188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433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3.7037E-7 L -0.03177 -0.03704 C -0.03894 -0.04491 -0.04961 -0.04838 -0.06094 -0.04838 C -0.07344 -0.04838 -0.08386 -0.04491 -0.09102 -0.03704 L -0.12435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3.7037E-7 L -0.59532 0.0138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48906 0.016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2 0.01389 L -0.66706 -0.03148 C -0.6819 -0.04051 -0.7043 -0.04676 -0.72774 -0.04676 C -0.75404 -0.04676 -0.77539 -0.04051 -0.79024 -0.03148 L -0.86107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534059" y="4009290"/>
            <a:ext cx="4236992" cy="26222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1" y="136452"/>
            <a:ext cx="11963400" cy="2366718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Nhím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vội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chạy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bạn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chồn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77472" y="3924301"/>
            <a:ext cx="1660015" cy="18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4878" y="3830098"/>
            <a:ext cx="1494972" cy="2188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C0AF15-528F-B3A5-F019-05DEF5E7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6249" y="3825535"/>
            <a:ext cx="1664352" cy="1969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233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2.22222E-6 L -0.03073 -0.04259 C -0.03789 -0.05162 -0.0487 -0.05578 -0.06016 -0.05578 C -0.07292 -0.05578 -0.08333 -0.05162 -0.09062 -0.04259 L -0.12435 -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2.22222E-6 L -0.55013 0.0395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19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42982 0.073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7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4 C -0.67669 -0.04259 -0.69779 -0.04931 -0.71979 -0.04931 C -0.74453 -0.04931 -0.76472 -0.04259 -0.77865 -0.03334 L -0.84531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585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626250" y="4260703"/>
            <a:ext cx="3990559" cy="2469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5300" y="203126"/>
            <a:ext cx="11277599" cy="2002863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hai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quay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ăn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no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nê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96836" y="4038601"/>
            <a:ext cx="1287987" cy="18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4878" y="3830098"/>
            <a:ext cx="1494972" cy="2188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C0AF15-528F-B3A5-F019-05DEF5E7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049" y="3882685"/>
            <a:ext cx="1664352" cy="196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BD6A1-8809-1914-7987-B28E54CF2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722" y="3880784"/>
            <a:ext cx="1658256" cy="18777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F99709-EB96-7563-BE3A-885849C1B576}"/>
              </a:ext>
            </a:extLst>
          </p:cNvPr>
          <p:cNvSpPr txBox="1"/>
          <p:nvPr/>
        </p:nvSpPr>
        <p:spPr>
          <a:xfrm>
            <a:off x="8771382" y="639901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086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03567 -0.04329 C -0.04284 -0.05232 -0.05377 -0.05648 -0.06536 -0.05648 C -0.07812 -0.05648 -0.08867 -0.05232 -0.09596 -0.04329 L -0.12981 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4.44444E-6 L -0.52592 0.01598 " pathEditMode="relative" rAng="0" ptsTypes="AA">
                                      <p:cBhvr>
                                        <p:cTn id="9" dur="22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36732 0.0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2 0.01389 L -0.66277 -0.03333 C -0.6767 -0.04259 -0.69779 -0.0493 -0.7198 -0.0493 C -0.74454 -0.0493 -0.76472 -0.04259 -0.77865 -0.03333 L -0.84532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626250" y="4260703"/>
            <a:ext cx="3990559" cy="2469747"/>
          </a:xfrm>
          <a:prstGeom prst="rect">
            <a:avLst/>
          </a:prstGeom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828799" y="3714750"/>
            <a:ext cx="1800225" cy="199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0841" y="3599234"/>
            <a:ext cx="1494972" cy="2188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C0AF15-528F-B3A5-F019-05DEF5E7F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509" y="3749335"/>
            <a:ext cx="1664352" cy="196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BD6A1-8809-1914-7987-B28E54CF2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161" y="3875814"/>
            <a:ext cx="1658256" cy="1877731"/>
          </a:xfrm>
          <a:prstGeom prst="rect">
            <a:avLst/>
          </a:prstGeom>
        </p:spPr>
      </p:pic>
      <p:sp>
        <p:nvSpPr>
          <p:cNvPr id="13" name="ô 9">
            <a:extLst>
              <a:ext uri="{FF2B5EF4-FFF2-40B4-BE49-F238E27FC236}">
                <a16:creationId xmlns:a16="http://schemas.microsoft.com/office/drawing/2014/main" id="{67151DD9-2951-6216-802F-D671E1FD4DD4}"/>
              </a:ext>
            </a:extLst>
          </p:cNvPr>
          <p:cNvSpPr/>
          <p:nvPr/>
        </p:nvSpPr>
        <p:spPr>
          <a:xfrm>
            <a:off x="1219200" y="941529"/>
            <a:ext cx="10403840" cy="2021127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515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id="{0BE91D9F-F394-D44F-C883-5CDB0537687B}"/>
              </a:ext>
            </a:extLst>
          </p:cNvPr>
          <p:cNvSpPr txBox="1"/>
          <p:nvPr/>
        </p:nvSpPr>
        <p:spPr>
          <a:xfrm>
            <a:off x="4792492" y="809387"/>
            <a:ext cx="3139928" cy="858857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Tiến</a:t>
            </a:r>
            <a:r>
              <a:rPr lang="en-US" altLang="zh-CN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 </a:t>
            </a:r>
            <a:r>
              <a:rPr lang="en-US" altLang="zh-CN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43">
            <a:extLst>
              <a:ext uri="{FF2B5EF4-FFF2-40B4-BE49-F238E27FC236}">
                <a16:creationId xmlns:a16="http://schemas.microsoft.com/office/drawing/2014/main" id="{53E4E72F-9D46-909F-CBD4-116354CA3223}"/>
              </a:ext>
            </a:extLst>
          </p:cNvPr>
          <p:cNvSpPr txBox="1"/>
          <p:nvPr/>
        </p:nvSpPr>
        <p:spPr>
          <a:xfrm>
            <a:off x="1206106" y="1777918"/>
            <a:ext cx="9866047" cy="1889486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 w="3175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BÀI 41: </a:t>
            </a:r>
            <a:r>
              <a:rPr lang="en-US" altLang="zh-CN" sz="9600" b="1" dirty="0" err="1">
                <a:ln w="3175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ui</a:t>
            </a:r>
            <a:r>
              <a:rPr lang="en-US" altLang="zh-CN" sz="9600" b="1" dirty="0">
                <a:ln w="3175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  </a:t>
            </a:r>
            <a:r>
              <a:rPr lang="en-US" altLang="zh-CN" sz="9600" b="1" dirty="0" err="1">
                <a:ln w="3175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ưi</a:t>
            </a:r>
            <a:endParaRPr kumimoji="0" lang="zh-CN" altLang="en-US" sz="9600" b="1" i="0" u="none" strike="noStrike" kern="1200" cap="none" spc="0" normalizeH="0" baseline="0" noProof="0" dirty="0">
              <a:ln w="3175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92" y="3488551"/>
            <a:ext cx="5673192" cy="3369449"/>
          </a:xfrm>
          <a:prstGeom prst="rect">
            <a:avLst/>
          </a:prstGeom>
        </p:spPr>
      </p:pic>
      <p:sp>
        <p:nvSpPr>
          <p:cNvPr id="4" name="文本框 43">
            <a:extLst>
              <a:ext uri="{FF2B5EF4-FFF2-40B4-BE49-F238E27FC236}">
                <a16:creationId xmlns:a16="http://schemas.microsoft.com/office/drawing/2014/main" id="{7FA04484-A77B-F71D-1254-8C9F162BAA8C}"/>
              </a:ext>
            </a:extLst>
          </p:cNvPr>
          <p:cNvSpPr txBox="1"/>
          <p:nvPr/>
        </p:nvSpPr>
        <p:spPr>
          <a:xfrm>
            <a:off x="1171816" y="1777918"/>
            <a:ext cx="9866047" cy="1889486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BÀI 41: </a:t>
            </a:r>
            <a:r>
              <a:rPr lang="en-US" altLang="zh-CN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ui</a:t>
            </a:r>
            <a:r>
              <a:rPr lang="en-US" altLang="zh-CN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  </a:t>
            </a:r>
            <a:r>
              <a:rPr lang="en-US" altLang="zh-CN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ưi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.5|0.8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1.7|0.9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2.5|1.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4|1.1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915</TotalTime>
  <Words>383</Words>
  <Application>Microsoft Macintosh PowerPoint</Application>
  <PresentationFormat>Widescreen</PresentationFormat>
  <Paragraphs>97</Paragraphs>
  <Slides>36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等线</vt:lpstr>
      <vt:lpstr>#9Slide03 Ample</vt:lpstr>
      <vt:lpstr>#9Slide03 AmpleSoft Bold</vt:lpstr>
      <vt:lpstr>Arial</vt:lpstr>
      <vt:lpstr>Arial Rounded MT Bold</vt:lpstr>
      <vt:lpstr>Arial-Rounded</vt:lpstr>
      <vt:lpstr>Calibri</vt:lpstr>
      <vt:lpstr>Calibri Light</vt:lpstr>
      <vt:lpstr>Cambria</vt:lpstr>
      <vt:lpstr>Karla</vt:lpstr>
      <vt:lpstr>Karla Regular</vt:lpstr>
      <vt:lpstr>Luckiest Guy</vt:lpstr>
      <vt:lpstr>Source Han Sans CN Medium</vt:lpstr>
      <vt:lpstr>思源黑体</vt:lpstr>
      <vt:lpstr>Office 主题</vt:lpstr>
      <vt:lpstr>1_Office 主题</vt:lpstr>
      <vt:lpstr>Building Siblings Relationships by Slidesgo</vt:lpstr>
      <vt:lpstr>Office Theme</vt:lpstr>
      <vt:lpstr>Office 主题​​</vt:lpstr>
      <vt:lpstr>1_Office 主题​​</vt:lpstr>
      <vt:lpstr>2_Office 主题​​</vt:lpstr>
      <vt:lpstr>2-0927-4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hoangnhansv1605@gmail.com</cp:lastModifiedBy>
  <cp:revision>130</cp:revision>
  <dcterms:created xsi:type="dcterms:W3CDTF">2020-08-07T01:41:03Z</dcterms:created>
  <dcterms:modified xsi:type="dcterms:W3CDTF">2025-11-04T00:56:57Z</dcterms:modified>
</cp:coreProperties>
</file>