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88" r:id="rId1"/>
    <p:sldMasterId id="2147485006" r:id="rId2"/>
    <p:sldMasterId id="2147485023" r:id="rId3"/>
    <p:sldMasterId id="2147485045" r:id="rId4"/>
    <p:sldMasterId id="2147485057" r:id="rId5"/>
    <p:sldMasterId id="2147485093" r:id="rId6"/>
  </p:sldMasterIdLst>
  <p:notesMasterIdLst>
    <p:notesMasterId r:id="rId41"/>
  </p:notesMasterIdLst>
  <p:sldIdLst>
    <p:sldId id="284" r:id="rId7"/>
    <p:sldId id="444" r:id="rId8"/>
    <p:sldId id="445" r:id="rId9"/>
    <p:sldId id="446" r:id="rId10"/>
    <p:sldId id="317" r:id="rId11"/>
    <p:sldId id="447" r:id="rId12"/>
    <p:sldId id="319" r:id="rId13"/>
    <p:sldId id="448" r:id="rId14"/>
    <p:sldId id="294" r:id="rId15"/>
    <p:sldId id="454" r:id="rId16"/>
    <p:sldId id="314" r:id="rId17"/>
    <p:sldId id="257" r:id="rId18"/>
    <p:sldId id="358" r:id="rId19"/>
    <p:sldId id="258" r:id="rId20"/>
    <p:sldId id="261" r:id="rId21"/>
    <p:sldId id="315" r:id="rId22"/>
    <p:sldId id="435" r:id="rId23"/>
    <p:sldId id="316" r:id="rId24"/>
    <p:sldId id="356" r:id="rId25"/>
    <p:sldId id="265" r:id="rId26"/>
    <p:sldId id="266" r:id="rId27"/>
    <p:sldId id="449" r:id="rId28"/>
    <p:sldId id="443" r:id="rId29"/>
    <p:sldId id="442" r:id="rId30"/>
    <p:sldId id="329" r:id="rId31"/>
    <p:sldId id="453" r:id="rId32"/>
    <p:sldId id="330" r:id="rId33"/>
    <p:sldId id="331" r:id="rId34"/>
    <p:sldId id="342" r:id="rId35"/>
    <p:sldId id="332" r:id="rId36"/>
    <p:sldId id="455" r:id="rId37"/>
    <p:sldId id="452" r:id="rId38"/>
    <p:sldId id="441" r:id="rId39"/>
    <p:sldId id="282"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91520" autoAdjust="0"/>
  </p:normalViewPr>
  <p:slideViewPr>
    <p:cSldViewPr>
      <p:cViewPr varScale="1">
        <p:scale>
          <a:sx n="98" d="100"/>
          <a:sy n="98" d="100"/>
        </p:scale>
        <p:origin x="304"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8A784-5A66-418C-AE55-5F2B9EA61E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020B0F4-B1EC-4E92-98E2-9406CF590F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0044317-2025-4E1C-9816-9736A96646B6}" type="datetimeFigureOut">
              <a:rPr lang="en-US"/>
              <a:pPr>
                <a:defRPr/>
              </a:pPr>
              <a:t>11/5/25</a:t>
            </a:fld>
            <a:endParaRPr lang="en-US"/>
          </a:p>
        </p:txBody>
      </p:sp>
      <p:sp>
        <p:nvSpPr>
          <p:cNvPr id="4" name="Slide Image Placeholder 3">
            <a:extLst>
              <a:ext uri="{FF2B5EF4-FFF2-40B4-BE49-F238E27FC236}">
                <a16:creationId xmlns:a16="http://schemas.microsoft.com/office/drawing/2014/main" id="{09507A6B-3B05-4993-9992-80281BE2414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1C9DC42-3940-4B12-B445-2828197CC2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C4B0049-700D-4826-9254-15CC924F81B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9AD4CCA-EFC7-4FEF-B4A3-8E65F7866E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F92B04-D84A-41A9-BE1A-307C437958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440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quả</a:t>
            </a:r>
            <a:r>
              <a:rPr lang="en-US" altLang="zh-CN" dirty="0"/>
              <a:t> </a:t>
            </a:r>
            <a:r>
              <a:rPr lang="en-US" altLang="zh-CN" dirty="0" err="1"/>
              <a:t>táo</a:t>
            </a:r>
            <a:r>
              <a:rPr lang="en-US" altLang="zh-CN" dirty="0"/>
              <a:t> </a:t>
            </a:r>
            <a:r>
              <a:rPr lang="en-US" altLang="zh-CN" dirty="0" err="1"/>
              <a:t>để</a:t>
            </a:r>
            <a:r>
              <a:rPr lang="en-US" altLang="zh-CN" dirty="0"/>
              <a:t> </a:t>
            </a:r>
            <a:r>
              <a:rPr lang="en-US" altLang="zh-CN" dirty="0" err="1"/>
              <a:t>hs</a:t>
            </a:r>
            <a:r>
              <a:rPr lang="en-US" altLang="zh-CN" dirty="0"/>
              <a:t> </a:t>
            </a:r>
            <a:r>
              <a:rPr lang="en-US" altLang="zh-CN" dirty="0" err="1"/>
              <a:t>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250940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85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0329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262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8859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3742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287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122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11/5/25</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9966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11/5/25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1208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2" y="18847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2" y="41199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2" y="2576433"/>
            <a:ext cx="41184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2" y="4811633"/>
            <a:ext cx="41208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66033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9479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170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411522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228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34541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79719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501727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925506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37503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59726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00524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70174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4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71487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33116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61669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33651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590408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96820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27042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56576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47997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2710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025871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662993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11/5/25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08861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649406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21153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987937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206184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079977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33765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1253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round pink circle with white text and a black background&#10;&#10;AI-generated content may be incorrect.">
            <a:extLst>
              <a:ext uri="{FF2B5EF4-FFF2-40B4-BE49-F238E27FC236}">
                <a16:creationId xmlns:a16="http://schemas.microsoft.com/office/drawing/2014/main" id="{08FC09EC-175C-5591-0053-0763DF426E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2600" y="0"/>
            <a:ext cx="1466552" cy="14665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ADF3ABE-1113-C5BA-2D70-F1D6C0197B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6800" y="5257800"/>
            <a:ext cx="1466552" cy="1466552"/>
          </a:xfrm>
          <a:prstGeom prst="rect">
            <a:avLst/>
          </a:prstGeom>
        </p:spPr>
      </p:pic>
    </p:spTree>
    <p:extLst>
      <p:ext uri="{BB962C8B-B14F-4D97-AF65-F5344CB8AC3E}">
        <p14:creationId xmlns:p14="http://schemas.microsoft.com/office/powerpoint/2010/main" val="3278569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98456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09112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06199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08405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269506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67653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0701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45062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0418793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53966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7734" y="562300"/>
            <a:ext cx="98832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3541" y="171174"/>
            <a:ext cx="2654262" cy="2466446"/>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53729" y="4316778"/>
            <a:ext cx="2654262"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4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26088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06442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71886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632856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845578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p:txBody>
          <a:body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4317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47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4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395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png"/><Relationship Id="rId2" Type="http://schemas.openxmlformats.org/officeDocument/2006/relationships/slideLayout" Target="../slideLayouts/slideLayout6.xml"/><Relationship Id="rId16"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17" Type="http://schemas.openxmlformats.org/officeDocument/2006/relationships/image" Target="../media/image4.png"/><Relationship Id="rId2" Type="http://schemas.openxmlformats.org/officeDocument/2006/relationships/slideLayout" Target="../slideLayouts/slideLayout56.xml"/><Relationship Id="rId16" Type="http://schemas.openxmlformats.org/officeDocument/2006/relationships/image" Target="../media/image8.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7.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0" name="Picture 319" descr="A round pink circle with white text and a black background&#10;&#10;AI-generated content may be incorrect.">
            <a:extLst>
              <a:ext uri="{FF2B5EF4-FFF2-40B4-BE49-F238E27FC236}">
                <a16:creationId xmlns:a16="http://schemas.microsoft.com/office/drawing/2014/main" id="{AA97E8C1-5BCA-988A-497B-6C993050DC0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729091272"/>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pic>
        <p:nvPicPr>
          <p:cNvPr id="2" name="图片 3">
            <a:extLst>
              <a:ext uri="{FF2B5EF4-FFF2-40B4-BE49-F238E27FC236}">
                <a16:creationId xmlns:a16="http://schemas.microsoft.com/office/drawing/2014/main" id="{F19C1FAB-6492-E911-6246-9B3DC1CE788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3" name="矩形 1">
            <a:extLst>
              <a:ext uri="{FF2B5EF4-FFF2-40B4-BE49-F238E27FC236}">
                <a16:creationId xmlns:a16="http://schemas.microsoft.com/office/drawing/2014/main" id="{E32A9E77-FCE0-C176-61E2-3BC26CD79814}"/>
              </a:ext>
            </a:extLst>
          </p:cNvPr>
          <p:cNvSpPr/>
          <p:nvPr userDrawn="1"/>
        </p:nvSpPr>
        <p:spPr>
          <a:xfrm>
            <a:off x="465992" y="304800"/>
            <a:ext cx="11298116" cy="6248400"/>
          </a:xfrm>
          <a:prstGeom prst="rect">
            <a:avLst/>
          </a:prstGeom>
          <a:solidFill>
            <a:srgbClr val="FFFFFF"/>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CA2D16AE-222F-14FC-487D-9C715853D52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2561074964"/>
      </p:ext>
    </p:extLst>
  </p:cSld>
  <p:clrMap bg1="lt1" tx1="dk1" bg2="dk2" tx2="lt2" accent1="accent1" accent2="accent2" accent3="accent3" accent4="accent4" accent5="accent5" accent6="accent6" hlink="hlink" folHlink="folHlink"/>
  <p:sldLayoutIdLst>
    <p:sldLayoutId id="2147485008" r:id="rId1"/>
    <p:sldLayoutId id="2147485009" r:id="rId2"/>
    <p:sldLayoutId id="2147485010"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 id="2147485020" r:id="rId12"/>
    <p:sldLayoutId id="2147485021" r:id="rId13"/>
    <p:sldLayoutId id="214748502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39D28772-9150-8E2A-EE7A-B4C3428152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1778904788"/>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9" r:id="rId3"/>
    <p:sldLayoutId id="2147485030" r:id="rId4"/>
    <p:sldLayoutId id="2147485036" r:id="rId5"/>
    <p:sldLayoutId id="2147485037" r:id="rId6"/>
    <p:sldLayoutId id="2147485038" r:id="rId7"/>
    <p:sldLayoutId id="2147485039" r:id="rId8"/>
    <p:sldLayoutId id="2147485040" r:id="rId9"/>
    <p:sldLayoutId id="2147485041" r:id="rId10"/>
    <p:sldLayoutId id="2147485042" r:id="rId11"/>
    <p:sldLayoutId id="2147485043" r:id="rId12"/>
    <p:sldLayoutId id="21474850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821F779-0F03-BEAA-056A-C8D2F9825C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850258348"/>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915721"/>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4" r:id="rId3"/>
    <p:sldLayoutId id="2147485069" r:id="rId4"/>
    <p:sldLayoutId id="2147485070" r:id="rId5"/>
    <p:sldLayoutId id="2147485072" r:id="rId6"/>
    <p:sldLayoutId id="2147485073" r:id="rId7"/>
    <p:sldLayoutId id="2147485074" r:id="rId8"/>
    <p:sldLayoutId id="2147485075" r:id="rId9"/>
    <p:sldLayoutId id="2147485076" r:id="rId10"/>
    <p:sldLayoutId id="2147485077" r:id="rId11"/>
    <p:sldLayoutId id="21474850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CCA9-117F-EEC2-3EFF-B7395CF3C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DC0DCC-1F80-9F8A-1704-8B1F329D10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897AD-2567-A962-3146-1F7BFB154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317B5-4BF7-47E9-A415-BC2FEE3B2F96}" type="datetimeFigureOut">
              <a:rPr lang="en-US" smtClean="0"/>
              <a:t>11/5/25</a:t>
            </a:fld>
            <a:endParaRPr lang="en-US"/>
          </a:p>
        </p:txBody>
      </p:sp>
      <p:sp>
        <p:nvSpPr>
          <p:cNvPr id="5" name="Footer Placeholder 4">
            <a:extLst>
              <a:ext uri="{FF2B5EF4-FFF2-40B4-BE49-F238E27FC236}">
                <a16:creationId xmlns:a16="http://schemas.microsoft.com/office/drawing/2014/main" id="{B1A06AB1-9F64-76BA-33CC-36BAFF464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BBA2FD-3CAC-25AB-F0ED-EC0DDBE7D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2C04-7F1C-4E15-9FA6-EA42DB1A37D4}" type="slidenum">
              <a:rPr lang="en-US" smtClean="0"/>
              <a:t>‹#›</a:t>
            </a:fld>
            <a:endParaRPr lang="en-US"/>
          </a:p>
        </p:txBody>
      </p:sp>
      <p:sp>
        <p:nvSpPr>
          <p:cNvPr id="7" name="TextBox 3">
            <a:extLst>
              <a:ext uri="{FF2B5EF4-FFF2-40B4-BE49-F238E27FC236}">
                <a16:creationId xmlns:a16="http://schemas.microsoft.com/office/drawing/2014/main" id="{A2315947-4FA9-F096-5B11-354F1D80B4C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DDAC334-8078-8D67-0976-082F5CF4765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858824D1-CDFF-C510-330D-659C27CB208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08C006B6-064B-DB78-E8F2-3BAE948369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C77F676F-F815-4BDE-53D0-094F61154C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F384ECC-0820-E63B-BC53-4F2D23E59615}"/>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969466E0-05F0-7F19-FDF3-E4A36397F3EA}"/>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240E58E2-6F2A-5195-A87D-DB50143CC166}"/>
              </a:ext>
            </a:extLst>
          </p:cNvPr>
          <p:cNvPicPr>
            <a:picLocks noChangeAspect="1"/>
          </p:cNvPicPr>
          <p:nvPr userDrawn="1"/>
        </p:nvPicPr>
        <p:blipFill>
          <a:blip r:embed="rId16"/>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533F1387-D512-5747-BC73-60D61D6E4C07}"/>
              </a:ext>
            </a:extLst>
          </p:cNvPr>
          <p:cNvPicPr>
            <a:picLocks noChangeAspect="1"/>
          </p:cNvPicPr>
          <p:nvPr userDrawn="1"/>
        </p:nvPicPr>
        <p:blipFill>
          <a:blip r:embed="rId17"/>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063147645"/>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100" r:id="rId3"/>
    <p:sldLayoutId id="2147485106" r:id="rId4"/>
    <p:sldLayoutId id="2147485108" r:id="rId5"/>
    <p:sldLayoutId id="2147485109" r:id="rId6"/>
    <p:sldLayoutId id="2147485110" r:id="rId7"/>
    <p:sldLayoutId id="2147485111" r:id="rId8"/>
    <p:sldLayoutId id="2147485112" r:id="rId9"/>
    <p:sldLayoutId id="2147485113" r:id="rId10"/>
    <p:sldLayoutId id="21474851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media" Target="../media/media3.wav"/><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slideLayout" Target="../slideLayouts/slideLayout44.xml"/><Relationship Id="rId4" Type="http://schemas.openxmlformats.org/officeDocument/2006/relationships/audio" Target="../media/media3.wav"/></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10" Type="http://schemas.microsoft.com/office/2007/relationships/hdphoto" Target="../media/hdphoto4.wdp"/><Relationship Id="rId4" Type="http://schemas.openxmlformats.org/officeDocument/2006/relationships/image" Target="../media/image30.jpe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7.png"/><Relationship Id="rId3" Type="http://schemas.openxmlformats.org/officeDocument/2006/relationships/slideLayout" Target="../slideLayouts/slideLayout33.xml"/><Relationship Id="rId7" Type="http://schemas.microsoft.com/office/2007/relationships/hdphoto" Target="../media/hdphoto1.wdp"/><Relationship Id="rId12"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slide" Target="slide6.xml"/><Relationship Id="rId5" Type="http://schemas.openxmlformats.org/officeDocument/2006/relationships/image" Target="../media/image15.jpg"/><Relationship Id="rId15" Type="http://schemas.openxmlformats.org/officeDocument/2006/relationships/image" Target="../media/image18.png"/><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slide" Target="slide4.xml"/><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38.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12.png"/><Relationship Id="rId5" Type="http://schemas.openxmlformats.org/officeDocument/2006/relationships/image" Target="../media/image21.pn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1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7D91853-A6B0-3DD9-3BE9-ED8C0E1E0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B25AAC-84E5-38AF-56A8-4DC820B38609}"/>
              </a:ext>
            </a:extLst>
          </p:cNvPr>
          <p:cNvSpPr>
            <a:spLocks noGrp="1"/>
          </p:cNvSpPr>
          <p:nvPr>
            <p:ph type="title"/>
          </p:nvPr>
        </p:nvSpPr>
        <p:spPr>
          <a:xfrm>
            <a:off x="838200" y="365125"/>
            <a:ext cx="10515600" cy="1325563"/>
          </a:xfrm>
        </p:spPr>
        <p:txBody>
          <a:bodyPr/>
          <a:lstStyle/>
          <a:p>
            <a:endParaRPr lang="en-US"/>
          </a:p>
        </p:txBody>
      </p:sp>
      <p:pic>
        <p:nvPicPr>
          <p:cNvPr id="2" name="PixVerse_V5_Image_Text_360P_thuyền_đứng_im">
            <a:hlinkClick r:id="" action="ppaction://media"/>
            <a:extLst>
              <a:ext uri="{FF2B5EF4-FFF2-40B4-BE49-F238E27FC236}">
                <a16:creationId xmlns:a16="http://schemas.microsoft.com/office/drawing/2014/main" id="{D64D51C6-D084-2BFE-AEC5-6D67DE560C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7620"/>
            <a:ext cx="12192000" cy="6850380"/>
          </a:xfrm>
          <a:prstGeom prst="rect">
            <a:avLst/>
          </a:prstGeom>
          <a:noFill/>
        </p:spPr>
      </p:pic>
      <p:pic>
        <p:nvPicPr>
          <p:cNvPr id="3" name="tải xuống (4)">
            <a:hlinkClick r:id="" action="ppaction://media"/>
            <a:extLst>
              <a:ext uri="{FF2B5EF4-FFF2-40B4-BE49-F238E27FC236}">
                <a16:creationId xmlns:a16="http://schemas.microsoft.com/office/drawing/2014/main" id="{7286FF66-B239-7D36-6912-7AE6ABF1249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5800" y="228600"/>
            <a:ext cx="406400" cy="406400"/>
          </a:xfrm>
          <a:prstGeom prst="rect">
            <a:avLst/>
          </a:prstGeom>
        </p:spPr>
      </p:pic>
    </p:spTree>
    <p:extLst>
      <p:ext uri="{BB962C8B-B14F-4D97-AF65-F5344CB8AC3E}">
        <p14:creationId xmlns:p14="http://schemas.microsoft.com/office/powerpoint/2010/main" val="365591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par>
                                <p:cTn id="7" presetID="1" presetClass="mediacall" presetSubtype="0" fill="hold" nodeType="withEffect">
                                  <p:stCondLst>
                                    <p:cond delay="0"/>
                                  </p:stCondLst>
                                  <p:childTnLst>
                                    <p:cmd type="call" cmd="playFrom(0.0)">
                                      <p:cBhvr>
                                        <p:cTn id="8" dur="2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41516" y="-304801"/>
            <a:ext cx="11948319" cy="5771835"/>
          </a:xfrm>
          <a:prstGeom prst="rect">
            <a:avLst/>
          </a:prstGeom>
        </p:spPr>
      </p:pic>
      <p:sp>
        <p:nvSpPr>
          <p:cNvPr id="2" name="Rectangle 1"/>
          <p:cNvSpPr/>
          <p:nvPr/>
        </p:nvSpPr>
        <p:spPr>
          <a:xfrm>
            <a:off x="-25832"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fontAlgn="auto">
              <a:spcBef>
                <a:spcPts val="0"/>
              </a:spcBef>
              <a:spcAft>
                <a:spcPts val="0"/>
              </a:spcAft>
              <a:buClr>
                <a:srgbClr val="000000"/>
              </a:buClr>
            </a:pPr>
            <a:endParaRPr lang="en-US" sz="1900" kern="0">
              <a:solidFill>
                <a:srgbClr val="FFF6E5"/>
              </a:solidFill>
              <a:latin typeface="Arial"/>
              <a:sym typeface="Aria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4"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6"/>
            <a:ext cx="1127504" cy="697627"/>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3700" b="1" kern="0">
                <a:solidFill>
                  <a:srgbClr val="FFF6E5"/>
                </a:solidFill>
                <a:latin typeface="Arrus-Black" pitchFamily="18" charset="0"/>
                <a:ea typeface="Arrus-Black" pitchFamily="18" charset="0"/>
                <a:cs typeface="Arrus-Black" pitchFamily="18" charset="0"/>
                <a:sym typeface="Arial"/>
              </a:rPr>
              <a:t>Bài</a:t>
            </a:r>
          </a:p>
        </p:txBody>
      </p:sp>
      <p:sp>
        <p:nvSpPr>
          <p:cNvPr id="32" name="TextBox 31"/>
          <p:cNvSpPr txBox="1"/>
          <p:nvPr/>
        </p:nvSpPr>
        <p:spPr>
          <a:xfrm>
            <a:off x="1030193" y="481574"/>
            <a:ext cx="1127504" cy="938486"/>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5300" b="1" kern="0" dirty="0">
                <a:solidFill>
                  <a:srgbClr val="BD196F"/>
                </a:solidFill>
                <a:latin typeface=".VnCooper" pitchFamily="34" charset="0"/>
                <a:ea typeface="Arial-Rounded" pitchFamily="34" charset="0"/>
                <a:cs typeface="Arial-Rounded" pitchFamily="34" charset="0"/>
                <a:sym typeface="Arial"/>
              </a:rPr>
              <a:t>42</a:t>
            </a:r>
          </a:p>
        </p:txBody>
      </p:sp>
      <p:grpSp>
        <p:nvGrpSpPr>
          <p:cNvPr id="27" name="Group 26"/>
          <p:cNvGrpSpPr/>
          <p:nvPr/>
        </p:nvGrpSpPr>
        <p:grpSpPr>
          <a:xfrm>
            <a:off x="589904"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3700" kern="0">
                  <a:solidFill>
                    <a:srgbClr val="FFF6E5"/>
                  </a:solidFill>
                  <a:latin typeface="Arial-Rounded" pitchFamily="34" charset="0"/>
                  <a:ea typeface="Arial-Rounded" pitchFamily="34" charset="0"/>
                  <a:cs typeface="Arial-Rounded" pitchFamily="34" charset="0"/>
                  <a:sym typeface="Arial"/>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300" kern="0" dirty="0">
                  <a:solidFill>
                    <a:srgbClr val="422C46"/>
                  </a:solidFill>
                  <a:latin typeface="Arial Rounded MT Bold" pitchFamily="34" charset="0"/>
                  <a:ea typeface="Arial-Rounded" pitchFamily="34" charset="0"/>
                  <a:cs typeface="Arial-Rounded" pitchFamily="34" charset="0"/>
                  <a:sym typeface="Arial"/>
                </a:rPr>
                <a:t>1</a:t>
              </a:r>
            </a:p>
          </p:txBody>
        </p:sp>
      </p:grpSp>
      <p:grpSp>
        <p:nvGrpSpPr>
          <p:cNvPr id="29" name="Group 28"/>
          <p:cNvGrpSpPr/>
          <p:nvPr/>
        </p:nvGrpSpPr>
        <p:grpSpPr>
          <a:xfrm>
            <a:off x="-50323"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dirty="0">
                  <a:solidFill>
                    <a:srgbClr val="FF0000"/>
                  </a:solidFill>
                  <a:latin typeface="Arial-Rounded" pitchFamily="34" charset="0"/>
                  <a:ea typeface="Arial-Rounded" pitchFamily="34" charset="0"/>
                  <a:cs typeface="Arial-Rounded" pitchFamily="34" charset="0"/>
                  <a:sym typeface="Arial"/>
                </a:rPr>
                <a:t>Ao</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thu</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lạnh</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l</a:t>
              </a:r>
              <a:r>
                <a:rPr lang="en-US" sz="5100" b="1" dirty="0" err="1">
                  <a:solidFill>
                    <a:srgbClr val="FF0000"/>
                  </a:solidFill>
                  <a:latin typeface="Arial-Rounded" pitchFamily="34" charset="0"/>
                  <a:ea typeface="Arial-Rounded" pitchFamily="34" charset="0"/>
                  <a:cs typeface="Arial-Rounded" pitchFamily="34" charset="0"/>
                  <a:sym typeface="Arial"/>
                </a:rPr>
                <a:t>eo</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nước</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trong</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v</a:t>
              </a:r>
              <a:r>
                <a:rPr lang="en-US" sz="5100" b="1" dirty="0" err="1">
                  <a:solidFill>
                    <a:srgbClr val="FF0000"/>
                  </a:solidFill>
                  <a:latin typeface="Arial-Rounded" pitchFamily="34" charset="0"/>
                  <a:ea typeface="Arial-Rounded" pitchFamily="34" charset="0"/>
                  <a:cs typeface="Arial-Rounded" pitchFamily="34" charset="0"/>
                  <a:sym typeface="Arial"/>
                </a:rPr>
                <a:t>eo</a:t>
              </a:r>
              <a:r>
                <a:rPr lang="en-US" sz="5100" b="1" dirty="0">
                  <a:solidFill>
                    <a:srgbClr val="422C46"/>
                  </a:solidFill>
                  <a:latin typeface="Arial-Rounded" pitchFamily="34" charset="0"/>
                  <a:ea typeface="Arial-Rounded" pitchFamily="34" charset="0"/>
                  <a:cs typeface="Arial-Rounded" pitchFamily="34" charset="0"/>
                  <a:sym typeface="Arial"/>
                </a:rPr>
                <a:t>.</a:t>
              </a: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422C46"/>
                  </a:solidFill>
                  <a:latin typeface="Arial-Rounded" pitchFamily="34" charset="0"/>
                  <a:ea typeface="Arial-Rounded" pitchFamily="34" charset="0"/>
                  <a:cs typeface="Arial-Rounded" pitchFamily="34" charset="0"/>
                  <a:sym typeface="Arial"/>
                </a:rPr>
                <a:t>͂</a:t>
              </a:r>
            </a:p>
          </p:txBody>
        </p:sp>
      </p:grpSp>
      <p:sp>
        <p:nvSpPr>
          <p:cNvPr id="5" name="Title 1"/>
          <p:cNvSpPr txBox="1">
            <a:spLocks/>
          </p:cNvSpPr>
          <p:nvPr/>
        </p:nvSpPr>
        <p:spPr>
          <a:xfrm>
            <a:off x="838201" y="-53288"/>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8800" b="1" dirty="0">
                <a:solidFill>
                  <a:srgbClr val="FFF6E5"/>
                </a:solidFill>
                <a:latin typeface="Arial-Rounded" pitchFamily="34" charset="0"/>
                <a:ea typeface="Arial-Rounded" pitchFamily="34" charset="0"/>
                <a:cs typeface="Arial-Rounded" pitchFamily="34" charset="0"/>
                <a:sym typeface="Arial"/>
              </a:rPr>
              <a:t>  </a:t>
            </a:r>
            <a:r>
              <a:rPr lang="en-US" sz="8800" b="1" dirty="0" err="1">
                <a:solidFill>
                  <a:srgbClr val="FFF6E5"/>
                </a:solidFill>
                <a:latin typeface="Arial-Rounded" pitchFamily="34" charset="0"/>
                <a:ea typeface="Arial-Rounded" pitchFamily="34" charset="0"/>
                <a:cs typeface="Arial-Rounded" pitchFamily="34" charset="0"/>
                <a:sym typeface="Arial"/>
              </a:rPr>
              <a:t>ao</a:t>
            </a:r>
            <a:r>
              <a:rPr lang="en-US" sz="8800" b="1" dirty="0">
                <a:solidFill>
                  <a:srgbClr val="FFF6E5"/>
                </a:solidFill>
                <a:latin typeface="Arial-Rounded" pitchFamily="34" charset="0"/>
                <a:ea typeface="Arial-Rounded" pitchFamily="34" charset="0"/>
                <a:cs typeface="Arial-Rounded" pitchFamily="34" charset="0"/>
                <a:sym typeface="Arial"/>
              </a:rPr>
              <a:t>   </a:t>
            </a:r>
            <a:r>
              <a:rPr lang="en-US" sz="8800" b="1" dirty="0" err="1">
                <a:solidFill>
                  <a:srgbClr val="FFF6E5"/>
                </a:solidFill>
                <a:latin typeface="Arial-Rounded" pitchFamily="34" charset="0"/>
                <a:ea typeface="Arial-Rounded" pitchFamily="34" charset="0"/>
                <a:cs typeface="Arial-Rounded" pitchFamily="34" charset="0"/>
                <a:sym typeface="Arial"/>
              </a:rPr>
              <a:t>eo</a:t>
            </a:r>
            <a:endParaRPr lang="en-US" sz="8800" b="1" dirty="0">
              <a:solidFill>
                <a:srgbClr val="FFF6E5"/>
              </a:solidFill>
              <a:latin typeface="Arial-Rounded" pitchFamily="34" charset="0"/>
              <a:ea typeface="Arial-Rounded" pitchFamily="34" charset="0"/>
              <a:cs typeface="Arial-Rounded" pitchFamily="34" charset="0"/>
              <a:sym typeface="Arial"/>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68BCB836-29D9-E9EC-D1CB-B1507BC58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0"/>
            <a:ext cx="1466552" cy="14665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280AD0D2-F68D-0786-F8AF-5D5267CC7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6800" y="5257800"/>
            <a:ext cx="1466552" cy="1466552"/>
          </a:xfrm>
          <a:prstGeom prst="rect">
            <a:avLst/>
          </a:prstGeom>
        </p:spPr>
      </p:pic>
    </p:spTree>
    <p:extLst>
      <p:ext uri="{BB962C8B-B14F-4D97-AF65-F5344CB8AC3E}">
        <p14:creationId xmlns:p14="http://schemas.microsoft.com/office/powerpoint/2010/main" val="1921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3511816"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ao</a:t>
            </a:r>
          </a:p>
        </p:txBody>
      </p:sp>
      <p:sp>
        <p:nvSpPr>
          <p:cNvPr id="3" name="Title 1"/>
          <p:cNvSpPr txBox="1">
            <a:spLocks/>
          </p:cNvSpPr>
          <p:nvPr/>
        </p:nvSpPr>
        <p:spPr>
          <a:xfrm>
            <a:off x="3543123"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p>
        </p:txBody>
      </p:sp>
      <p:sp>
        <p:nvSpPr>
          <p:cNvPr id="4" name="Title 1"/>
          <p:cNvSpPr txBox="1">
            <a:spLocks/>
          </p:cNvSpPr>
          <p:nvPr/>
        </p:nvSpPr>
        <p:spPr>
          <a:xfrm>
            <a:off x="6020461"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5" name="Title 1"/>
          <p:cNvSpPr txBox="1">
            <a:spLocks/>
          </p:cNvSpPr>
          <p:nvPr/>
        </p:nvSpPr>
        <p:spPr>
          <a:xfrm>
            <a:off x="3523269" y="4026957"/>
            <a:ext cx="4939019"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r>
              <a:rPr lang="en-US" sz="10600">
                <a:solidFill>
                  <a:srgbClr val="FF0000"/>
                </a:solidFill>
                <a:latin typeface="Arial-Rounded" pitchFamily="34" charset="0"/>
                <a:ea typeface="Arial-Rounded" pitchFamily="34" charset="0"/>
                <a:cs typeface="Arial-Rounded" pitchFamily="34" charset="0"/>
                <a:sym typeface="Arial"/>
              </a:rPr>
              <a:t>eo</a:t>
            </a:r>
          </a:p>
        </p:txBody>
      </p:sp>
      <p:grpSp>
        <p:nvGrpSpPr>
          <p:cNvPr id="6" name="Group 5"/>
          <p:cNvGrpSpPr/>
          <p:nvPr/>
        </p:nvGrpSpPr>
        <p:grpSpPr>
          <a:xfrm>
            <a:off x="110576" y="90327"/>
            <a:ext cx="2023024" cy="724590"/>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FFF"/>
                  </a:solidFill>
                  <a:latin typeface="Arial-Rounded" pitchFamily="34" charset="0"/>
                  <a:ea typeface="Arial-Rounded" pitchFamily="34" charset="0"/>
                  <a:cs typeface="Arial-Rounded" pitchFamily="34" charset="0"/>
                  <a:sym typeface="Arial"/>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2</a:t>
              </a:r>
            </a:p>
          </p:txBody>
        </p:sp>
      </p:grpSp>
      <p:sp>
        <p:nvSpPr>
          <p:cNvPr id="10" name="Title 1"/>
          <p:cNvSpPr txBox="1">
            <a:spLocks/>
          </p:cNvSpPr>
          <p:nvPr/>
        </p:nvSpPr>
        <p:spPr>
          <a:xfrm>
            <a:off x="6444247"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11" name="Title 1"/>
          <p:cNvSpPr txBox="1">
            <a:spLocks/>
          </p:cNvSpPr>
          <p:nvPr/>
        </p:nvSpPr>
        <p:spPr>
          <a:xfrm>
            <a:off x="5121169" y="446573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422C46"/>
                </a:solidFill>
                <a:latin typeface="Arial-Rounded"/>
                <a:ea typeface="Arial-Rounded"/>
                <a:cs typeface="Arial-Rounded"/>
                <a:sym typeface="Arial"/>
              </a:rPr>
              <a:t>̃</a:t>
            </a:r>
            <a:endParaRPr lang="en-US" sz="10600">
              <a:solidFill>
                <a:srgbClr val="422C46"/>
              </a:solidFill>
              <a:latin typeface="Arial-Rounded" pitchFamily="34" charset="0"/>
              <a:ea typeface="Arial-Rounded" pitchFamily="34" charset="0"/>
              <a:cs typeface="Arial-Rounded"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05598" y="838200"/>
            <a:ext cx="472440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70C0"/>
                </a:solidFill>
                <a:latin typeface="Arial-Rounded" pitchFamily="34" charset="0"/>
                <a:ea typeface="Arial-Rounded" pitchFamily="34" charset="0"/>
                <a:cs typeface="Arial-Rounded" pitchFamily="34" charset="0"/>
                <a:sym typeface="Arial"/>
              </a:rPr>
              <a:t>So sánh</a:t>
            </a:r>
          </a:p>
        </p:txBody>
      </p:sp>
      <p:sp>
        <p:nvSpPr>
          <p:cNvPr id="4" name="Title 1"/>
          <p:cNvSpPr txBox="1">
            <a:spLocks/>
          </p:cNvSpPr>
          <p:nvPr/>
        </p:nvSpPr>
        <p:spPr>
          <a:xfrm>
            <a:off x="361505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ao</a:t>
            </a:r>
          </a:p>
        </p:txBody>
      </p:sp>
      <p:sp>
        <p:nvSpPr>
          <p:cNvPr id="5" name="Title 1"/>
          <p:cNvSpPr txBox="1">
            <a:spLocks/>
          </p:cNvSpPr>
          <p:nvPr/>
        </p:nvSpPr>
        <p:spPr>
          <a:xfrm>
            <a:off x="6547483"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eo</a:t>
            </a:r>
          </a:p>
        </p:txBody>
      </p:sp>
      <p:sp>
        <p:nvSpPr>
          <p:cNvPr id="10" name="Title 1"/>
          <p:cNvSpPr txBox="1">
            <a:spLocks/>
          </p:cNvSpPr>
          <p:nvPr/>
        </p:nvSpPr>
        <p:spPr>
          <a:xfrm>
            <a:off x="618206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50"/>
                </a:solidFill>
                <a:latin typeface="Arial-Rounded" pitchFamily="34" charset="0"/>
                <a:ea typeface="Arial-Rounded" pitchFamily="34" charset="0"/>
                <a:cs typeface="Arial-Rounded" pitchFamily="34" charset="0"/>
                <a:sym typeface="Arial"/>
              </a:rPr>
              <a:t>e</a:t>
            </a:r>
          </a:p>
        </p:txBody>
      </p:sp>
      <p:sp>
        <p:nvSpPr>
          <p:cNvPr id="7" name="Title 1"/>
          <p:cNvSpPr txBox="1">
            <a:spLocks/>
          </p:cNvSpPr>
          <p:nvPr/>
        </p:nvSpPr>
        <p:spPr>
          <a:xfrm>
            <a:off x="398697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8" name="Title 1"/>
          <p:cNvSpPr txBox="1">
            <a:spLocks/>
          </p:cNvSpPr>
          <p:nvPr/>
        </p:nvSpPr>
        <p:spPr>
          <a:xfrm>
            <a:off x="689736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9" name="Title 1"/>
          <p:cNvSpPr txBox="1">
            <a:spLocks/>
          </p:cNvSpPr>
          <p:nvPr/>
        </p:nvSpPr>
        <p:spPr>
          <a:xfrm>
            <a:off x="3247104"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F0"/>
                </a:solidFill>
                <a:latin typeface="Arial-Rounded" pitchFamily="34" charset="0"/>
                <a:ea typeface="Arial-Rounded" pitchFamily="34" charset="0"/>
                <a:cs typeface="Arial-Rounded" pitchFamily="34" charset="0"/>
                <a:sym typeface="Arial"/>
              </a:rPr>
              <a:t>a</a:t>
            </a:r>
          </a:p>
        </p:txBody>
      </p:sp>
    </p:spTree>
    <p:extLst>
      <p:ext uri="{BB962C8B-B14F-4D97-AF65-F5344CB8AC3E}">
        <p14:creationId xmlns:p14="http://schemas.microsoft.com/office/powerpoint/2010/main" val="35565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81443" y="5425350"/>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chào</a:t>
            </a:r>
          </a:p>
        </p:txBody>
      </p:sp>
      <p:sp>
        <p:nvSpPr>
          <p:cNvPr id="3" name="Title 1"/>
          <p:cNvSpPr txBox="1">
            <a:spLocks/>
          </p:cNvSpPr>
          <p:nvPr/>
        </p:nvSpPr>
        <p:spPr>
          <a:xfrm>
            <a:off x="2433607" y="5425350"/>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dao</a:t>
            </a:r>
          </a:p>
        </p:txBody>
      </p:sp>
      <p:sp>
        <p:nvSpPr>
          <p:cNvPr id="4" name="Title 1"/>
          <p:cNvSpPr txBox="1">
            <a:spLocks/>
          </p:cNvSpPr>
          <p:nvPr/>
        </p:nvSpPr>
        <p:spPr>
          <a:xfrm>
            <a:off x="4121452"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sáo</a:t>
            </a:r>
          </a:p>
        </p:txBody>
      </p:sp>
      <p:sp>
        <p:nvSpPr>
          <p:cNvPr id="5" name="Title 1"/>
          <p:cNvSpPr txBox="1">
            <a:spLocks/>
          </p:cNvSpPr>
          <p:nvPr/>
        </p:nvSpPr>
        <p:spPr>
          <a:xfrm>
            <a:off x="6067474"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dẻo</a:t>
            </a:r>
          </a:p>
        </p:txBody>
      </p:sp>
      <p:sp>
        <p:nvSpPr>
          <p:cNvPr id="6" name="Title 1"/>
          <p:cNvSpPr txBox="1">
            <a:spLocks/>
          </p:cNvSpPr>
          <p:nvPr/>
        </p:nvSpPr>
        <p:spPr>
          <a:xfrm>
            <a:off x="7549530" y="5425350"/>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đẽo</a:t>
            </a:r>
          </a:p>
        </p:txBody>
      </p:sp>
      <p:sp>
        <p:nvSpPr>
          <p:cNvPr id="7" name="Title 1"/>
          <p:cNvSpPr txBox="1">
            <a:spLocks/>
          </p:cNvSpPr>
          <p:nvPr/>
        </p:nvSpPr>
        <p:spPr>
          <a:xfrm>
            <a:off x="10073758" y="5425350"/>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kẹo</a:t>
            </a:r>
          </a:p>
        </p:txBody>
      </p:sp>
      <p:sp>
        <p:nvSpPr>
          <p:cNvPr id="8" name="Title 1"/>
          <p:cNvSpPr txBox="1">
            <a:spLocks/>
          </p:cNvSpPr>
          <p:nvPr/>
        </p:nvSpPr>
        <p:spPr>
          <a:xfrm>
            <a:off x="3007808" y="5286677"/>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9" name="Title 1"/>
          <p:cNvSpPr txBox="1">
            <a:spLocks/>
          </p:cNvSpPr>
          <p:nvPr/>
        </p:nvSpPr>
        <p:spPr>
          <a:xfrm>
            <a:off x="767102" y="5286677"/>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0" name="Title 1"/>
          <p:cNvSpPr txBox="1">
            <a:spLocks/>
          </p:cNvSpPr>
          <p:nvPr/>
        </p:nvSpPr>
        <p:spPr>
          <a:xfrm>
            <a:off x="4220029" y="5286677"/>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1" name="Title 1"/>
          <p:cNvSpPr txBox="1">
            <a:spLocks/>
          </p:cNvSpPr>
          <p:nvPr/>
        </p:nvSpPr>
        <p:spPr>
          <a:xfrm>
            <a:off x="6885359" y="5286677"/>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2" name="Title 1"/>
          <p:cNvSpPr txBox="1">
            <a:spLocks/>
          </p:cNvSpPr>
          <p:nvPr/>
        </p:nvSpPr>
        <p:spPr>
          <a:xfrm>
            <a:off x="8613414" y="5286677"/>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3" name="Title 1"/>
          <p:cNvSpPr txBox="1">
            <a:spLocks/>
          </p:cNvSpPr>
          <p:nvPr/>
        </p:nvSpPr>
        <p:spPr>
          <a:xfrm>
            <a:off x="10645482" y="5286677"/>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pic>
        <p:nvPicPr>
          <p:cNvPr id="1026" name="Picture 2" descr="Bộ 3 con dao làm bếp chuẩn Đa Sỹ | anhquan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b="14953"/>
          <a:stretch/>
        </p:blipFill>
        <p:spPr bwMode="auto">
          <a:xfrm>
            <a:off x="1389177" y="434831"/>
            <a:ext cx="4847435" cy="41226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o Nhật Bãi hiệu Kai Aofuji cán gỗ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177" y="457201"/>
            <a:ext cx="4100243" cy="4100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áo trúc Tone C ST02 - Sol.G Nhạc Cụ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893" y="434831"/>
            <a:ext cx="4550126"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iếc Uốn Dẻo 2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16" y="434832"/>
            <a:ext cx="6505704" cy="4339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ước Kẻ 15cm Dẻo 6205 Deli – BA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2347" y="434832"/>
            <a:ext cx="4371927" cy="43719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ẽo cày giữa đường và team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25" y="510535"/>
            <a:ext cx="5941781" cy="4340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ướng dẫn cách đẽo cù quay,con quay đơn giản p1 | gyroscope games | nguyễn  nghĩa vlog - YouTube"/>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9555"/>
          <a:stretch/>
        </p:blipFill>
        <p:spPr bwMode="auto">
          <a:xfrm>
            <a:off x="6140886" y="510536"/>
            <a:ext cx="6176452" cy="4329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30"/>
                                        </p:tgtEl>
                                      </p:cBhvr>
                                    </p:animEffect>
                                    <p:set>
                                      <p:cBhvr>
                                        <p:cTn id="43" dur="1" fill="hold">
                                          <p:stCondLst>
                                            <p:cond delay="499"/>
                                          </p:stCondLst>
                                        </p:cTn>
                                        <p:tgtEl>
                                          <p:spTgt spid="10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par>
                                <p:cTn id="65" presetID="10"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500"/>
                                        <p:tgtEl>
                                          <p:spTgt spid="10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034"/>
                                        </p:tgtEl>
                                      </p:cBhvr>
                                    </p:animEffect>
                                    <p:set>
                                      <p:cBhvr>
                                        <p:cTn id="75" dur="1" fill="hold">
                                          <p:stCondLst>
                                            <p:cond delay="499"/>
                                          </p:stCondLst>
                                        </p:cTn>
                                        <p:tgtEl>
                                          <p:spTgt spid="103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xEl>
                                              <p:pRg st="0" end="0"/>
                                            </p:txEl>
                                          </p:spTgt>
                                        </p:tgtEl>
                                        <p:attrNameLst>
                                          <p:attrName>style.visibility</p:attrName>
                                        </p:attrNameLst>
                                      </p:cBhvr>
                                      <p:to>
                                        <p:strVal val="visible"/>
                                      </p:to>
                                    </p:set>
                                    <p:animEffect transition="in" filter="fade">
                                      <p:cBhvr>
                                        <p:cTn id="80" dur="500"/>
                                        <p:tgtEl>
                                          <p:spTgt spid="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animEffect transition="in" filter="fade">
                                      <p:cBhvr>
                                        <p:cTn id="85" dur="500"/>
                                        <p:tgtEl>
                                          <p:spTgt spid="1036"/>
                                        </p:tgtEl>
                                      </p:cBhvr>
                                    </p:animEffect>
                                  </p:childTnLst>
                                </p:cTn>
                              </p:par>
                              <p:par>
                                <p:cTn id="86" presetID="10" presetClass="entr" presetSubtype="0" fill="hold" nodeType="withEffect">
                                  <p:stCondLst>
                                    <p:cond delay="0"/>
                                  </p:stCondLst>
                                  <p:childTnLst>
                                    <p:set>
                                      <p:cBhvr>
                                        <p:cTn id="87" dur="1" fill="hold">
                                          <p:stCondLst>
                                            <p:cond delay="0"/>
                                          </p:stCondLst>
                                        </p:cTn>
                                        <p:tgtEl>
                                          <p:spTgt spid="1038"/>
                                        </p:tgtEl>
                                        <p:attrNameLst>
                                          <p:attrName>style.visibility</p:attrName>
                                        </p:attrNameLst>
                                      </p:cBhvr>
                                      <p:to>
                                        <p:strVal val="visible"/>
                                      </p:to>
                                    </p:set>
                                    <p:animEffect transition="in" filter="fade">
                                      <p:cBhvr>
                                        <p:cTn id="88" dur="500"/>
                                        <p:tgtEl>
                                          <p:spTgt spid="103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36"/>
                                        </p:tgtEl>
                                      </p:cBhvr>
                                    </p:animEffect>
                                    <p:set>
                                      <p:cBhvr>
                                        <p:cTn id="93" dur="1" fill="hold">
                                          <p:stCondLst>
                                            <p:cond delay="499"/>
                                          </p:stCondLst>
                                        </p:cTn>
                                        <p:tgtEl>
                                          <p:spTgt spid="103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38"/>
                                        </p:tgtEl>
                                      </p:cBhvr>
                                    </p:animEffect>
                                    <p:set>
                                      <p:cBhvr>
                                        <p:cTn id="96" dur="1" fill="hold">
                                          <p:stCondLst>
                                            <p:cond delay="499"/>
                                          </p:stCondLst>
                                        </p:cTn>
                                        <p:tgtEl>
                                          <p:spTgt spid="103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31" y="-304800"/>
            <a:ext cx="5453784" cy="58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71805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4395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dirty="0" err="1">
                <a:solidFill>
                  <a:srgbClr val="422C46"/>
                </a:solidFill>
                <a:latin typeface="Arial-Rounded" pitchFamily="34" charset="0"/>
                <a:ea typeface="Arial-Rounded" pitchFamily="34" charset="0"/>
                <a:cs typeface="Arial-Rounded" pitchFamily="34" charset="0"/>
                <a:sym typeface="Arial"/>
              </a:rPr>
              <a:t>ngôi</a:t>
            </a:r>
            <a:r>
              <a:rPr lang="en-US" sz="11500" dirty="0">
                <a:solidFill>
                  <a:srgbClr val="422C46"/>
                </a:solidFill>
                <a:latin typeface="Arial-Rounded" pitchFamily="34" charset="0"/>
                <a:ea typeface="Arial-Rounded" pitchFamily="34" charset="0"/>
                <a:cs typeface="Arial-Rounded" pitchFamily="34" charset="0"/>
                <a:sym typeface="Arial"/>
              </a:rPr>
              <a:t> </a:t>
            </a:r>
            <a:r>
              <a:rPr lang="en-US" sz="11500" dirty="0" err="1">
                <a:solidFill>
                  <a:srgbClr val="422C46"/>
                </a:solidFill>
                <a:latin typeface="Arial-Rounded" pitchFamily="34" charset="0"/>
                <a:ea typeface="Arial-Rounded" pitchFamily="34" charset="0"/>
                <a:cs typeface="Arial-Rounded" pitchFamily="34" charset="0"/>
                <a:sym typeface="Arial"/>
              </a:rPr>
              <a:t>sao</a:t>
            </a:r>
            <a:endParaRPr lang="en-US" sz="11500" dirty="0">
              <a:solidFill>
                <a:srgbClr val="422C46"/>
              </a:solidFill>
              <a:latin typeface="Arial-Rounded" pitchFamily="34" charset="0"/>
              <a:ea typeface="Arial-Rounded" pitchFamily="34" charset="0"/>
              <a:cs typeface="Arial-Rounded" pitchFamily="34" charset="0"/>
              <a:sym typeface="Arial"/>
            </a:endParaRPr>
          </a:p>
        </p:txBody>
      </p:sp>
      <p:sp>
        <p:nvSpPr>
          <p:cNvPr id="4" name="Title 1"/>
          <p:cNvSpPr txBox="1">
            <a:spLocks/>
          </p:cNvSpPr>
          <p:nvPr/>
        </p:nvSpPr>
        <p:spPr>
          <a:xfrm>
            <a:off x="6560830" y="5439506"/>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FF0000"/>
                </a:solidFill>
                <a:latin typeface="Arial-Rounded" pitchFamily="34" charset="0"/>
                <a:ea typeface="Arial-Rounded" pitchFamily="34" charset="0"/>
                <a:cs typeface="Arial-Rounded" pitchFamily="34" charset="0"/>
                <a:sym typeface="Arial"/>
              </a:rPr>
              <a:t>ao</a:t>
            </a:r>
          </a:p>
        </p:txBody>
      </p:sp>
      <p:pic>
        <p:nvPicPr>
          <p:cNvPr id="5"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8973"/>
          <a:stretch/>
        </p:blipFill>
        <p:spPr bwMode="auto">
          <a:xfrm>
            <a:off x="3819365" y="279834"/>
            <a:ext cx="4443484" cy="43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32538" y="5495926"/>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quả táo</a:t>
            </a:r>
          </a:p>
        </p:txBody>
      </p:sp>
      <p:sp>
        <p:nvSpPr>
          <p:cNvPr id="3" name="Title 1"/>
          <p:cNvSpPr txBox="1">
            <a:spLocks/>
          </p:cNvSpPr>
          <p:nvPr/>
        </p:nvSpPr>
        <p:spPr>
          <a:xfrm>
            <a:off x="6350668" y="5495926"/>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803" y="338139"/>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cái kẹo</a:t>
            </a:r>
          </a:p>
        </p:txBody>
      </p:sp>
      <p:sp>
        <p:nvSpPr>
          <p:cNvPr id="4" name="Title 1"/>
          <p:cNvSpPr txBox="1">
            <a:spLocks/>
          </p:cNvSpPr>
          <p:nvPr/>
        </p:nvSpPr>
        <p:spPr>
          <a:xfrm>
            <a:off x="3570408"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ai</a:t>
            </a: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652" y="177801"/>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ao bèo</a:t>
            </a:r>
          </a:p>
        </p:txBody>
      </p:sp>
      <p:sp>
        <p:nvSpPr>
          <p:cNvPr id="4" name="Title 1"/>
          <p:cNvSpPr txBox="1">
            <a:spLocks/>
          </p:cNvSpPr>
          <p:nvPr/>
        </p:nvSpPr>
        <p:spPr>
          <a:xfrm>
            <a:off x="3116946"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322"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234940" y="4800600"/>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8" action="ppaction://hlinksldjump"/>
            <a:extLst>
              <a:ext uri="{FF2B5EF4-FFF2-40B4-BE49-F238E27FC236}">
                <a16:creationId xmlns:a16="http://schemas.microsoft.com/office/drawing/2014/main" id="{82D8253B-E8F9-4B23-9CBA-F4FD48282B01}"/>
              </a:ext>
            </a:extLst>
          </p:cNvPr>
          <p:cNvSpPr txBox="1"/>
          <p:nvPr/>
        </p:nvSpPr>
        <p:spPr>
          <a:xfrm>
            <a:off x="5943600" y="533400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9" action="ppaction://hlinksldjump"/>
            <a:extLst>
              <a:ext uri="{FF2B5EF4-FFF2-40B4-BE49-F238E27FC236}">
                <a16:creationId xmlns:a16="http://schemas.microsoft.com/office/drawing/2014/main" id="{BA06E1F4-9A1D-4423-90FD-3F9DBFD71D8F}"/>
              </a:ext>
            </a:extLst>
          </p:cNvPr>
          <p:cNvSpPr txBox="1"/>
          <p:nvPr/>
        </p:nvSpPr>
        <p:spPr>
          <a:xfrm>
            <a:off x="8153400" y="5105400"/>
            <a:ext cx="533400" cy="591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10"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11"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2"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5"/>
          <a:stretch>
            <a:fillRect/>
          </a:stretch>
        </p:blipFill>
        <p:spPr>
          <a:xfrm>
            <a:off x="5993413" y="9128"/>
            <a:ext cx="5907536" cy="2121592"/>
          </a:xfrm>
          <a:prstGeom prst="rect">
            <a:avLst/>
          </a:prstGeom>
        </p:spPr>
      </p:pic>
      <p:pic>
        <p:nvPicPr>
          <p:cNvPr id="4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27874" y="103159"/>
            <a:ext cx="406400" cy="406400"/>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 presetClass="mediacall" presetSubtype="0" fill="hold" nodeType="withEffect">
                                  <p:stCondLst>
                                    <p:cond delay="0"/>
                                  </p:stCondLst>
                                  <p:childTnLst>
                                    <p:cmd type="call" cmd="playFrom(0.0)">
                                      <p:cBhvr>
                                        <p:cTn id="21"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999">
                <p:cTn id="58" fill="hold" display="0">
                  <p:stCondLst>
                    <p:cond delay="indefinite"/>
                  </p:stCondLst>
                  <p:endCondLst>
                    <p:cond evt="onStopAudio" delay="0">
                      <p:tgtEl>
                        <p:sldTgt/>
                      </p:tgtEl>
                    </p:cond>
                  </p:endCondLst>
                </p:cTn>
                <p:tgtEl>
                  <p:spTgt spid="41"/>
                </p:tgtEl>
              </p:cMediaNode>
            </p:audio>
          </p:childTnLst>
        </p:cTn>
      </p:par>
    </p:tnLst>
    <p:bldLst>
      <p:bldP spid="12" grpId="0"/>
      <p:bldP spid="13" grpId="0"/>
      <p:bldP spid="14" grpId="0"/>
      <p:bldP spid="15" grpId="0"/>
      <p:bldP spid="17"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166420" y="4419601"/>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5" name="Title 1"/>
          <p:cNvSpPr txBox="1">
            <a:spLocks/>
          </p:cNvSpPr>
          <p:nvPr/>
        </p:nvSpPr>
        <p:spPr>
          <a:xfrm>
            <a:off x="3345750"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6" name="Title 1"/>
          <p:cNvSpPr txBox="1">
            <a:spLocks/>
          </p:cNvSpPr>
          <p:nvPr/>
        </p:nvSpPr>
        <p:spPr>
          <a:xfrm>
            <a:off x="6509658" y="4310589"/>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7" name="Title 1"/>
          <p:cNvSpPr txBox="1">
            <a:spLocks/>
          </p:cNvSpPr>
          <p:nvPr/>
        </p:nvSpPr>
        <p:spPr>
          <a:xfrm>
            <a:off x="8915400" y="4310589"/>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784"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56483"/>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b="8973"/>
          <a:stretch/>
        </p:blipFill>
        <p:spPr bwMode="auto">
          <a:xfrm>
            <a:off x="596168" y="1956482"/>
            <a:ext cx="217625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6"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66420" y="5635295"/>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334575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6509658" y="5526284"/>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5" name="Title 1"/>
          <p:cNvSpPr txBox="1">
            <a:spLocks/>
          </p:cNvSpPr>
          <p:nvPr/>
        </p:nvSpPr>
        <p:spPr>
          <a:xfrm>
            <a:off x="891540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014"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8"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0C495-CE7A-F6D4-2D2F-7CCC9E19ECD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0474" b="1"/>
          <a:stretch/>
        </p:blipFill>
        <p:spPr>
          <a:xfrm>
            <a:off x="3084693" y="3147705"/>
            <a:ext cx="6022614" cy="3332658"/>
          </a:xfrm>
          <a:prstGeom prst="rect">
            <a:avLst/>
          </a:prstGeom>
        </p:spPr>
      </p:pic>
      <p:pic>
        <p:nvPicPr>
          <p:cNvPr id="3" name="Picture 2">
            <a:extLst>
              <a:ext uri="{FF2B5EF4-FFF2-40B4-BE49-F238E27FC236}">
                <a16:creationId xmlns:a16="http://schemas.microsoft.com/office/drawing/2014/main" id="{98D62223-0806-A799-AB92-9282274FA730}"/>
              </a:ext>
            </a:extLst>
          </p:cNvPr>
          <p:cNvPicPr>
            <a:picLocks noChangeAspect="1"/>
          </p:cNvPicPr>
          <p:nvPr/>
        </p:nvPicPr>
        <p:blipFill>
          <a:blip r:embed="rId3"/>
          <a:stretch>
            <a:fillRect/>
          </a:stretch>
        </p:blipFill>
        <p:spPr>
          <a:xfrm>
            <a:off x="3886200" y="914400"/>
            <a:ext cx="4377307" cy="2560542"/>
          </a:xfrm>
          <a:prstGeom prst="rect">
            <a:avLst/>
          </a:prstGeom>
        </p:spPr>
      </p:pic>
    </p:spTree>
    <p:extLst>
      <p:ext uri="{BB962C8B-B14F-4D97-AF65-F5344CB8AC3E}">
        <p14:creationId xmlns:p14="http://schemas.microsoft.com/office/powerpoint/2010/main" val="35112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ôi sao">
            <a:hlinkClick r:id="" action="ppaction://media"/>
            <a:extLst>
              <a:ext uri="{FF2B5EF4-FFF2-40B4-BE49-F238E27FC236}">
                <a16:creationId xmlns:a16="http://schemas.microsoft.com/office/drawing/2014/main" id="{19FE55CD-5EA0-7663-5488-DF4A03A1EC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81000"/>
            <a:ext cx="10696832" cy="6184106"/>
          </a:xfrm>
          <a:prstGeom prst="rect">
            <a:avLst/>
          </a:prstGeom>
        </p:spPr>
      </p:pic>
    </p:spTree>
    <p:extLst>
      <p:ext uri="{BB962C8B-B14F-4D97-AF65-F5344CB8AC3E}">
        <p14:creationId xmlns:p14="http://schemas.microsoft.com/office/powerpoint/2010/main" val="34212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ô Phỏng Viết Chữ  ao bèo_360p">
            <a:hlinkClick r:id="" action="ppaction://media"/>
            <a:extLst>
              <a:ext uri="{FF2B5EF4-FFF2-40B4-BE49-F238E27FC236}">
                <a16:creationId xmlns:a16="http://schemas.microsoft.com/office/drawing/2014/main" id="{4EB20D42-9755-3C64-C941-9A1A6C9D0E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304800"/>
            <a:ext cx="10820400" cy="6414951"/>
          </a:xfrm>
          <a:prstGeom prst="rect">
            <a:avLst/>
          </a:prstGeom>
        </p:spPr>
      </p:pic>
    </p:spTree>
    <p:extLst>
      <p:ext uri="{BB962C8B-B14F-4D97-AF65-F5344CB8AC3E}">
        <p14:creationId xmlns:p14="http://schemas.microsoft.com/office/powerpoint/2010/main" val="3879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5400"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huyết trình Giáo dục Thuyết trình nói và đa phương thức hiệu quả Vàng Nâu Thân thiện Phong cách vẽ tay (1)">
            <a:hlinkClick r:id="" action="ppaction://media"/>
            <a:extLst>
              <a:ext uri="{FF2B5EF4-FFF2-40B4-BE49-F238E27FC236}">
                <a16:creationId xmlns:a16="http://schemas.microsoft.com/office/drawing/2014/main" id="{11898F8A-E0CE-2884-A699-748CC75430B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b="18333"/>
          <a:stretch/>
        </p:blipFill>
        <p:spPr>
          <a:xfrm>
            <a:off x="-228600" y="0"/>
            <a:ext cx="12192000" cy="6858000"/>
          </a:xfrm>
          <a:prstGeom prst="rect">
            <a:avLst/>
          </a:prstGeom>
        </p:spPr>
      </p:pic>
    </p:spTree>
    <p:extLst>
      <p:ext uri="{BB962C8B-B14F-4D97-AF65-F5344CB8AC3E}">
        <p14:creationId xmlns:p14="http://schemas.microsoft.com/office/powerpoint/2010/main" val="39281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22786" y="-438982"/>
            <a:ext cx="8976067" cy="4837861"/>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FFF6E5"/>
                  </a:solidFill>
                  <a:latin typeface="Arial-Rounded" pitchFamily="34" charset="0"/>
                  <a:ea typeface="Arial-Rounded" pitchFamily="34" charset="0"/>
                  <a:cs typeface="Arial-Rounded" pitchFamily="34" charset="0"/>
                  <a:sym typeface="Arial"/>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422C46"/>
                  </a:solidFill>
                  <a:latin typeface="Arial Rounded MT Bold" pitchFamily="34" charset="0"/>
                  <a:ea typeface="Arial-Rounded" pitchFamily="34" charset="0"/>
                  <a:cs typeface="Arial-Rounded" pitchFamily="34" charset="0"/>
                  <a:sym typeface="Arial"/>
                </a:rPr>
                <a:t>4</a:t>
              </a:r>
              <a:endParaRPr lang="en-US" sz="4400" kern="0" dirty="0">
                <a:solidFill>
                  <a:srgbClr val="422C46"/>
                </a:solidFill>
                <a:latin typeface="Arial Rounded MT Bold" pitchFamily="34" charset="0"/>
                <a:ea typeface="Arial-Rounded" pitchFamily="34" charset="0"/>
                <a:cs typeface="Arial-Rounded" pitchFamily="34" charset="0"/>
                <a:sym typeface="Arial"/>
              </a:endParaRPr>
            </a:p>
          </p:txBody>
        </p:sp>
      </p:grpSp>
      <p:sp>
        <p:nvSpPr>
          <p:cNvPr id="25" name="Title 1"/>
          <p:cNvSpPr txBox="1">
            <a:spLocks/>
          </p:cNvSpPr>
          <p:nvPr/>
        </p:nvSpPr>
        <p:spPr>
          <a:xfrm>
            <a:off x="228198"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29000"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01000" y="5212388"/>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2557" y="424764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1</a:t>
            </a:r>
          </a:p>
        </p:txBody>
      </p:sp>
      <p:sp>
        <p:nvSpPr>
          <p:cNvPr id="13" name="Oval 12"/>
          <p:cNvSpPr/>
          <p:nvPr/>
        </p:nvSpPr>
        <p:spPr>
          <a:xfrm>
            <a:off x="207545" y="48338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2</a:t>
            </a:r>
          </a:p>
        </p:txBody>
      </p:sp>
      <p:cxnSp>
        <p:nvCxnSpPr>
          <p:cNvPr id="14" name="Straight Connector 13"/>
          <p:cNvCxnSpPr/>
          <p:nvPr/>
        </p:nvCxnSpPr>
        <p:spPr>
          <a:xfrm flipH="1">
            <a:off x="11871717" y="460335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77244" y="5839708"/>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71171" y="502313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3</a:t>
            </a:r>
          </a:p>
        </p:txBody>
      </p:sp>
      <p:cxnSp>
        <p:nvCxnSpPr>
          <p:cNvPr id="19" name="Straight Connector 18"/>
          <p:cNvCxnSpPr/>
          <p:nvPr/>
        </p:nvCxnSpPr>
        <p:spPr>
          <a:xfrm flipH="1">
            <a:off x="11125200" y="5796575"/>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711354" y="630030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4</a:t>
            </a:r>
          </a:p>
        </p:txBody>
      </p:sp>
      <p:cxnSp>
        <p:nvCxnSpPr>
          <p:cNvPr id="18" name="Straight Connector 17"/>
          <p:cNvCxnSpPr>
            <a:endCxn id="16" idx="2"/>
          </p:cNvCxnSpPr>
          <p:nvPr/>
        </p:nvCxnSpPr>
        <p:spPr>
          <a:xfrm>
            <a:off x="5676901"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32627"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85835"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7156"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912"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cao</a:t>
            </a:r>
          </a:p>
        </p:txBody>
      </p:sp>
      <p:sp>
        <p:nvSpPr>
          <p:cNvPr id="3" name="Title 1"/>
          <p:cNvSpPr txBox="1">
            <a:spLocks/>
          </p:cNvSpPr>
          <p:nvPr/>
        </p:nvSpPr>
        <p:spPr>
          <a:xfrm>
            <a:off x="410496"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800" dirty="0" err="1">
                <a:solidFill>
                  <a:srgbClr val="FFF6E5"/>
                </a:solidFill>
                <a:latin typeface="Arial-Rounded" pitchFamily="34" charset="0"/>
                <a:ea typeface="Arial-Rounded" pitchFamily="34" charset="0"/>
                <a:cs typeface="Arial-Rounded" pitchFamily="34" charset="0"/>
                <a:sym typeface="Arial"/>
              </a:rPr>
              <a:t>chào</a:t>
            </a:r>
            <a:r>
              <a:rPr lang="en-US" sz="8800" dirty="0">
                <a:solidFill>
                  <a:srgbClr val="FFF6E5"/>
                </a:solidFill>
                <a:latin typeface="Arial-Rounded" pitchFamily="34" charset="0"/>
                <a:ea typeface="Arial-Rounded" pitchFamily="34" charset="0"/>
                <a:cs typeface="Arial-Rounded" pitchFamily="34" charset="0"/>
                <a:sym typeface="Arial"/>
              </a:rPr>
              <a:t> </a:t>
            </a:r>
            <a:r>
              <a:rPr lang="en-US" sz="8800" dirty="0" err="1">
                <a:solidFill>
                  <a:srgbClr val="FFF6E5"/>
                </a:solidFill>
                <a:latin typeface="Arial-Rounded" pitchFamily="34" charset="0"/>
                <a:ea typeface="Arial-Rounded" pitchFamily="34" charset="0"/>
                <a:cs typeface="Arial-Rounded" pitchFamily="34" charset="0"/>
                <a:sym typeface="Arial"/>
              </a:rPr>
              <a:t>mào</a:t>
            </a:r>
            <a:endParaRPr lang="en-US" sz="8800" dirty="0">
              <a:solidFill>
                <a:srgbClr val="FFF6E5"/>
              </a:solidFill>
              <a:latin typeface="Arial-Rounded" pitchFamily="34" charset="0"/>
              <a:ea typeface="Arial-Rounded" pitchFamily="34" charset="0"/>
              <a:cs typeface="Arial-Rounded" pitchFamily="34" charset="0"/>
              <a:sym typeface="Arial"/>
            </a:endParaRPr>
          </a:p>
        </p:txBody>
      </p:sp>
      <p:sp>
        <p:nvSpPr>
          <p:cNvPr id="5" name="Title 1"/>
          <p:cNvSpPr txBox="1">
            <a:spLocks/>
          </p:cNvSpPr>
          <p:nvPr/>
        </p:nvSpPr>
        <p:spPr>
          <a:xfrm>
            <a:off x="3498000"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sáo</a:t>
            </a:r>
          </a:p>
        </p:txBody>
      </p:sp>
      <p:sp>
        <p:nvSpPr>
          <p:cNvPr id="6" name="Title 1"/>
          <p:cNvSpPr txBox="1">
            <a:spLocks/>
          </p:cNvSpPr>
          <p:nvPr/>
        </p:nvSpPr>
        <p:spPr>
          <a:xfrm>
            <a:off x="6354096"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khéo léo</a:t>
            </a:r>
          </a:p>
        </p:txBody>
      </p:sp>
      <p:sp>
        <p:nvSpPr>
          <p:cNvPr id="7" name="Title 1"/>
          <p:cNvSpPr txBox="1">
            <a:spLocks/>
          </p:cNvSpPr>
          <p:nvPr/>
        </p:nvSpPr>
        <p:spPr>
          <a:xfrm>
            <a:off x="6354096"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84356" y="5648194"/>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83741"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99004"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705244"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302423"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24">
            <a:extLst>
              <a:ext uri="{FF2B5EF4-FFF2-40B4-BE49-F238E27FC236}">
                <a16:creationId xmlns:a16="http://schemas.microsoft.com/office/drawing/2014/main" id="{00B6319B-6FF4-02C5-8826-CFE6CDFD4B16}"/>
              </a:ext>
            </a:extLst>
          </p:cNvPr>
          <p:cNvSpPr/>
          <p:nvPr/>
        </p:nvSpPr>
        <p:spPr>
          <a:xfrm>
            <a:off x="914400" y="1066800"/>
            <a:ext cx="10627193" cy="3488593"/>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8800" dirty="0" err="1">
                <a:solidFill>
                  <a:srgbClr val="7E4E24">
                    <a:lumMod val="50000"/>
                  </a:srgbClr>
                </a:solidFill>
                <a:latin typeface="Arial-Rounded" pitchFamily="34" charset="0"/>
                <a:ea typeface="Arial-Rounded" pitchFamily="34" charset="0"/>
                <a:cs typeface="Arial-Rounded" pitchFamily="34" charset="0"/>
                <a:sym typeface="Arial"/>
              </a:rPr>
              <a:t>ui</a:t>
            </a:r>
            <a:endParaRPr lang="en-US" sz="8800" dirty="0">
              <a:solidFill>
                <a:srgbClr val="7E4E24">
                  <a:lumMod val="50000"/>
                </a:srgbClr>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kern="0" dirty="0" err="1">
                <a:solidFill>
                  <a:srgbClr val="7E4E24">
                    <a:lumMod val="50000"/>
                  </a:srgbClr>
                </a:solidFill>
                <a:latin typeface="Arial-Rounded" pitchFamily="34" charset="0"/>
                <a:ea typeface="Arial-Rounded" pitchFamily="34" charset="0"/>
                <a:cs typeface="Arial-Rounded" pitchFamily="34" charset="0"/>
                <a:sym typeface="Arial"/>
              </a:rPr>
              <a:t>túi</a:t>
            </a:r>
            <a:endParaRPr lang="en-US" sz="8800" kern="0" dirty="0">
              <a:solidFill>
                <a:srgbClr val="7E4E24">
                  <a:lumMod val="50000"/>
                </a:srgbClr>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449"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5400">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sp>
        <p:nvSpPr>
          <p:cNvPr id="46" name="Rounded Rectangle 45"/>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Những loài chim nào xuất hiện trong bài?</a:t>
            </a:r>
          </a:p>
        </p:txBody>
      </p:sp>
      <p:cxnSp>
        <p:nvCxnSpPr>
          <p:cNvPr id="47" name="Straight Connector 46"/>
          <p:cNvCxnSpPr/>
          <p:nvPr/>
        </p:nvCxnSpPr>
        <p:spPr>
          <a:xfrm>
            <a:off x="6629401"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Đàn chào mào làm gì?</a:t>
            </a:r>
          </a:p>
        </p:txBody>
      </p:sp>
      <p:cxnSp>
        <p:nvCxnSpPr>
          <p:cNvPr id="10" name="Straight Connector 9"/>
          <p:cNvCxnSpPr/>
          <p:nvPr/>
        </p:nvCxnSpPr>
        <p:spPr>
          <a:xfrm>
            <a:off x="5791200"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429"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18602"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5848"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Mấy chú sáo đen làm gì?</a:t>
            </a:r>
          </a:p>
        </p:txBody>
      </p:sp>
      <p:cxnSp>
        <p:nvCxnSpPr>
          <p:cNvPr id="20" name="Straight Connector 19"/>
          <p:cNvCxnSpPr/>
          <p:nvPr/>
        </p:nvCxnSpPr>
        <p:spPr>
          <a:xfrm>
            <a:off x="2849880"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448"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Chim ri làm gì?</a:t>
            </a:r>
          </a:p>
        </p:txBody>
      </p:sp>
      <p:cxnSp>
        <p:nvCxnSpPr>
          <p:cNvPr id="25" name="Straight Connector 24"/>
          <p:cNvCxnSpPr/>
          <p:nvPr/>
        </p:nvCxnSpPr>
        <p:spPr>
          <a:xfrm>
            <a:off x="10854722"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878"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Em thích nhất chú chim nào? Vì sao?</a:t>
            </a: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42A8AF4-E1FD-61E0-4E38-015A30084E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421"/>
          <a:stretch/>
        </p:blipFill>
        <p:spPr>
          <a:xfrm>
            <a:off x="1752600" y="1219200"/>
            <a:ext cx="8686800" cy="5105400"/>
          </a:xfrm>
        </p:spPr>
      </p:pic>
      <p:grpSp>
        <p:nvGrpSpPr>
          <p:cNvPr id="5" name="Group 4">
            <a:extLst>
              <a:ext uri="{FF2B5EF4-FFF2-40B4-BE49-F238E27FC236}">
                <a16:creationId xmlns:a16="http://schemas.microsoft.com/office/drawing/2014/main" id="{AEFB0CCB-BB3D-133E-19C2-5304E71443B1}"/>
              </a:ext>
            </a:extLst>
          </p:cNvPr>
          <p:cNvGrpSpPr/>
          <p:nvPr/>
        </p:nvGrpSpPr>
        <p:grpSpPr>
          <a:xfrm>
            <a:off x="230477" y="203423"/>
            <a:ext cx="2621250" cy="941185"/>
            <a:chOff x="63500" y="1429216"/>
            <a:chExt cx="1970813" cy="705889"/>
          </a:xfrm>
        </p:grpSpPr>
        <p:sp>
          <p:nvSpPr>
            <p:cNvPr id="6" name="Rounded Rectangle 7">
              <a:extLst>
                <a:ext uri="{FF2B5EF4-FFF2-40B4-BE49-F238E27FC236}">
                  <a16:creationId xmlns:a16="http://schemas.microsoft.com/office/drawing/2014/main" id="{92D8EEF7-6506-31F5-CBF4-404E9A2CB0F5}"/>
                </a:ext>
              </a:extLst>
            </p:cNvPr>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dirty="0">
                  <a:solidFill>
                    <a:srgbClr val="FFF6E5"/>
                  </a:solidFill>
                  <a:latin typeface="Arial-Rounded" pitchFamily="34" charset="0"/>
                  <a:ea typeface="Arial-Rounded" pitchFamily="34" charset="0"/>
                  <a:cs typeface="Arial-Rounded" pitchFamily="34" charset="0"/>
                  <a:sym typeface="Arial"/>
                </a:rPr>
                <a:t>Nói</a:t>
              </a:r>
            </a:p>
          </p:txBody>
        </p:sp>
        <p:sp>
          <p:nvSpPr>
            <p:cNvPr id="7" name="Oval 6">
              <a:extLst>
                <a:ext uri="{FF2B5EF4-FFF2-40B4-BE49-F238E27FC236}">
                  <a16:creationId xmlns:a16="http://schemas.microsoft.com/office/drawing/2014/main" id="{283D3B87-BBDA-D5E8-B645-FDD19B25E1EC}"/>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dirty="0">
                  <a:solidFill>
                    <a:srgbClr val="422C46"/>
                  </a:solidFill>
                  <a:latin typeface="Arial Rounded MT Bold" pitchFamily="34" charset="0"/>
                  <a:ea typeface="Arial-Rounded" pitchFamily="34" charset="0"/>
                  <a:cs typeface="Arial-Rounded" pitchFamily="34" charset="0"/>
                  <a:sym typeface="Arial"/>
                </a:rPr>
                <a:t>5</a:t>
              </a:r>
            </a:p>
          </p:txBody>
        </p:sp>
      </p:grpSp>
    </p:spTree>
    <p:extLst>
      <p:ext uri="{BB962C8B-B14F-4D97-AF65-F5344CB8AC3E}">
        <p14:creationId xmlns:p14="http://schemas.microsoft.com/office/powerpoint/2010/main" val="3022653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09EB1A9F-B217-C7DA-60CE-66BC289BE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1524000"/>
            <a:ext cx="7459294" cy="1810736"/>
          </a:xfrm>
          <a:prstGeom prst="rect">
            <a:avLst/>
          </a:prstGeom>
        </p:spPr>
      </p:pic>
    </p:spTree>
    <p:extLst>
      <p:ext uri="{BB962C8B-B14F-4D97-AF65-F5344CB8AC3E}">
        <p14:creationId xmlns:p14="http://schemas.microsoft.com/office/powerpoint/2010/main" val="26101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4E4187-D573-D01D-0ED8-FFB844400EB6}"/>
              </a:ext>
            </a:extLst>
          </p:cNvPr>
          <p:cNvSpPr txBox="1">
            <a:spLocks/>
          </p:cNvSpPr>
          <p:nvPr/>
        </p:nvSpPr>
        <p:spPr>
          <a:xfrm>
            <a:off x="3982092" y="152400"/>
            <a:ext cx="8229600" cy="1133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fontAlgn="auto">
              <a:spcBef>
                <a:spcPts val="0"/>
              </a:spcBef>
              <a:spcAft>
                <a:spcPts val="0"/>
              </a:spcAft>
              <a:defRPr/>
            </a:pP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Trò</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HÁI TÁO</a:t>
            </a:r>
            <a:br>
              <a:rPr lang="en-US" sz="5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br>
            <a:endParaRPr lang="en-US"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1341">
            <a:extLst>
              <a:ext uri="{FF2B5EF4-FFF2-40B4-BE49-F238E27FC236}">
                <a16:creationId xmlns:a16="http://schemas.microsoft.com/office/drawing/2014/main" id="{AF59CE00-9685-A233-4B53-D123FC7E4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33476"/>
            <a:ext cx="57531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07870E26-D1E4-E9F7-0D81-EA031A0F00E8}"/>
              </a:ext>
            </a:extLst>
          </p:cNvPr>
          <p:cNvSpPr txBox="1">
            <a:spLocks/>
          </p:cNvSpPr>
          <p:nvPr/>
        </p:nvSpPr>
        <p:spPr>
          <a:xfrm>
            <a:off x="2057400" y="1981200"/>
            <a:ext cx="2057400" cy="1219200"/>
          </a:xfrm>
          <a:prstGeom prst="ellipse">
            <a:avLst/>
          </a:prstGeom>
          <a:blipFill>
            <a:blip r:embed="rId4"/>
            <a:stretch>
              <a:fillRect/>
            </a:stretch>
          </a:blipFill>
          <a:ln cap="flat" algn="ctr">
            <a:round/>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Bef>
                <a:spcPts val="0"/>
              </a:spcBef>
              <a:spcAft>
                <a:spcPts val="0"/>
              </a:spcAft>
              <a:buFont typeface="Arial" panose="020B0604020202020204" pitchFamily="34" charset="0"/>
              <a:buNone/>
              <a:defRPr/>
            </a:pP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28550F10-A0AA-FB42-96E1-CC24A74E57F7}"/>
              </a:ext>
            </a:extLst>
          </p:cNvPr>
          <p:cNvSpPr/>
          <p:nvPr/>
        </p:nvSpPr>
        <p:spPr bwMode="auto">
          <a:xfrm>
            <a:off x="1863725" y="3489325"/>
            <a:ext cx="2012950" cy="1322388"/>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kéo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A8AB8A-9DB3-D117-6F10-10A5E885E4DE}"/>
              </a:ext>
            </a:extLst>
          </p:cNvPr>
          <p:cNvSpPr>
            <a:spLocks noChangeArrowheads="1"/>
          </p:cNvSpPr>
          <p:nvPr/>
        </p:nvSpPr>
        <p:spPr bwMode="auto">
          <a:xfrm>
            <a:off x="1874839" y="5011738"/>
            <a:ext cx="2020887" cy="1350962"/>
          </a:xfrm>
          <a:prstGeom prst="ellipse">
            <a:avLst/>
          </a:prstGeom>
          <a:blipFill>
            <a:blip r:embed="rId4"/>
            <a:stretch>
              <a:fillRect/>
            </a:stretch>
          </a:blipFill>
          <a:ln w="9525" algn="ctr">
            <a:noFill/>
            <a:round/>
            <a:headEnd/>
            <a:tailEnd/>
          </a:ln>
        </p:spPr>
        <p:txBody>
          <a:bodyPr/>
          <a:lstStyle/>
          <a:p>
            <a:pPr algn="ctr" fontAlgn="auto">
              <a:spcBef>
                <a:spcPts val="0"/>
              </a:spcBef>
              <a:spcAft>
                <a:spcPts val="0"/>
              </a:spcAft>
              <a:defRPr/>
            </a:pPr>
            <a:endParaRPr lang="en-US" sz="2000"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cao</a:t>
            </a:r>
            <a:endPar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7F45A6D7-4C0F-2EFC-3452-9E860FCBEAC5}"/>
              </a:ext>
            </a:extLst>
          </p:cNvPr>
          <p:cNvSpPr/>
          <p:nvPr/>
        </p:nvSpPr>
        <p:spPr bwMode="auto">
          <a:xfrm>
            <a:off x="8562976" y="2116138"/>
            <a:ext cx="1947863" cy="1312862"/>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sz="2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béo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79D5710B-3190-1B46-5B11-8E633474FD41}"/>
              </a:ext>
            </a:extLst>
          </p:cNvPr>
          <p:cNvSpPr/>
          <p:nvPr/>
        </p:nvSpPr>
        <p:spPr bwMode="auto">
          <a:xfrm>
            <a:off x="8153400" y="4802189"/>
            <a:ext cx="2057400" cy="1165225"/>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4009FE0-3EA5-3057-1293-3DC8F330C31A}"/>
              </a:ext>
            </a:extLst>
          </p:cNvPr>
          <p:cNvSpPr txBox="1">
            <a:spLocks noChangeArrowheads="1"/>
          </p:cNvSpPr>
          <p:nvPr/>
        </p:nvSpPr>
        <p:spPr bwMode="auto">
          <a:xfrm>
            <a:off x="6943725" y="25908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TextBox 16">
            <a:extLst>
              <a:ext uri="{FF2B5EF4-FFF2-40B4-BE49-F238E27FC236}">
                <a16:creationId xmlns:a16="http://schemas.microsoft.com/office/drawing/2014/main" id="{F8D72D99-C5AA-86B0-6A5A-6168828A4F9D}"/>
              </a:ext>
            </a:extLst>
          </p:cNvPr>
          <p:cNvSpPr txBox="1">
            <a:spLocks noChangeArrowheads="1"/>
          </p:cNvSpPr>
          <p:nvPr/>
        </p:nvSpPr>
        <p:spPr bwMode="auto">
          <a:xfrm>
            <a:off x="6248400" y="34925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TextBox 17">
            <a:extLst>
              <a:ext uri="{FF2B5EF4-FFF2-40B4-BE49-F238E27FC236}">
                <a16:creationId xmlns:a16="http://schemas.microsoft.com/office/drawing/2014/main" id="{51717841-9D7F-DFD4-E527-95C4E9A91C4E}"/>
              </a:ext>
            </a:extLst>
          </p:cNvPr>
          <p:cNvSpPr txBox="1">
            <a:spLocks noChangeArrowheads="1"/>
          </p:cNvSpPr>
          <p:nvPr/>
        </p:nvSpPr>
        <p:spPr bwMode="auto">
          <a:xfrm>
            <a:off x="5248275" y="2701926"/>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id="{3273B174-EDAD-84AD-9DA7-959ABFCBFE94}"/>
              </a:ext>
            </a:extLst>
          </p:cNvPr>
          <p:cNvSpPr txBox="1">
            <a:spLocks noChangeArrowheads="1"/>
          </p:cNvSpPr>
          <p:nvPr/>
        </p:nvSpPr>
        <p:spPr bwMode="auto">
          <a:xfrm>
            <a:off x="4714875" y="3897314"/>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0" name="TextBox 19">
            <a:extLst>
              <a:ext uri="{FF2B5EF4-FFF2-40B4-BE49-F238E27FC236}">
                <a16:creationId xmlns:a16="http://schemas.microsoft.com/office/drawing/2014/main" id="{54A795C1-7861-819A-7D6C-3B8765847EC7}"/>
              </a:ext>
            </a:extLst>
          </p:cNvPr>
          <p:cNvSpPr txBox="1">
            <a:spLocks noChangeArrowheads="1"/>
          </p:cNvSpPr>
          <p:nvPr/>
        </p:nvSpPr>
        <p:spPr bwMode="auto">
          <a:xfrm>
            <a:off x="7324725" y="40386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891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54" presetClass="entr" presetSubtype="0" accel="10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ppt_w*0.05"/>
                                          </p:val>
                                        </p:tav>
                                        <p:tav tm="100000">
                                          <p:val>
                                            <p:strVal val="#ppt_w"/>
                                          </p:val>
                                        </p:tav>
                                      </p:tavLst>
                                    </p:anim>
                                    <p:anim calcmode="lin" valueType="num">
                                      <p:cBhvr>
                                        <p:cTn id="11" dur="500" fill="hold"/>
                                        <p:tgtEl>
                                          <p:spTgt spid="5"/>
                                        </p:tgtEl>
                                        <p:attrNameLst>
                                          <p:attrName>ppt_h</p:attrName>
                                        </p:attrNameLst>
                                      </p:cBhvr>
                                      <p:tavLst>
                                        <p:tav tm="0">
                                          <p:val>
                                            <p:strVal val="#ppt_h"/>
                                          </p:val>
                                        </p:tav>
                                        <p:tav tm="100000">
                                          <p:val>
                                            <p:strVal val="#ppt_h"/>
                                          </p:val>
                                        </p:tav>
                                      </p:tavLst>
                                    </p:anim>
                                    <p:anim calcmode="lin" valueType="num">
                                      <p:cBhvr>
                                        <p:cTn id="12" dur="500" fill="hold"/>
                                        <p:tgtEl>
                                          <p:spTgt spid="5"/>
                                        </p:tgtEl>
                                        <p:attrNameLst>
                                          <p:attrName>ppt_x</p:attrName>
                                        </p:attrNameLst>
                                      </p:cBhvr>
                                      <p:tavLst>
                                        <p:tav tm="0">
                                          <p:val>
                                            <p:strVal val="#ppt_x-.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Effect transition="in" filter="fade">
                                      <p:cBhvr>
                                        <p:cTn id="14" dur="500"/>
                                        <p:tgtEl>
                                          <p:spTgt spid="5"/>
                                        </p:tgtEl>
                                      </p:cBhvr>
                                    </p:animEffect>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3" presetClass="exit" presetSubtype="10" fill="hold" grpId="0" nodeType="withEffect">
                                  <p:stCondLst>
                                    <p:cond delay="0"/>
                                  </p:stCondLst>
                                  <p:childTnLst>
                                    <p:animEffect transition="out" filter="blinds(horizontal)">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54" presetClass="entr" presetSubtype="0" accel="10000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strVal val="#ppt_w*0.05"/>
                                          </p:val>
                                        </p:tav>
                                        <p:tav tm="100000">
                                          <p:val>
                                            <p:strVal val="#ppt_w"/>
                                          </p:val>
                                        </p:tav>
                                      </p:tavLst>
                                    </p:anim>
                                    <p:anim calcmode="lin" valueType="num">
                                      <p:cBhvr>
                                        <p:cTn id="24" dur="500" fill="hold"/>
                                        <p:tgtEl>
                                          <p:spTgt spid="14"/>
                                        </p:tgtEl>
                                        <p:attrNameLst>
                                          <p:attrName>ppt_h</p:attrName>
                                        </p:attrNameLst>
                                      </p:cBhvr>
                                      <p:tavLst>
                                        <p:tav tm="0">
                                          <p:val>
                                            <p:strVal val="#ppt_h"/>
                                          </p:val>
                                        </p:tav>
                                        <p:tav tm="100000">
                                          <p:val>
                                            <p:strVal val="#ppt_h"/>
                                          </p:val>
                                        </p:tav>
                                      </p:tavLst>
                                    </p:anim>
                                    <p:anim calcmode="lin" valueType="num">
                                      <p:cBhvr>
                                        <p:cTn id="25" dur="500" fill="hold"/>
                                        <p:tgtEl>
                                          <p:spTgt spid="14"/>
                                        </p:tgtEl>
                                        <p:attrNameLst>
                                          <p:attrName>ppt_x</p:attrName>
                                        </p:attrNameLst>
                                      </p:cBhvr>
                                      <p:tavLst>
                                        <p:tav tm="0">
                                          <p:val>
                                            <p:strVal val="#ppt_x-.2"/>
                                          </p:val>
                                        </p:tav>
                                        <p:tav tm="100000">
                                          <p:val>
                                            <p:strVal val="#ppt_x"/>
                                          </p:val>
                                        </p:tav>
                                      </p:tavLst>
                                    </p:anim>
                                    <p:anim calcmode="lin" valueType="num">
                                      <p:cBhvr>
                                        <p:cTn id="26" dur="500" fill="hold"/>
                                        <p:tgtEl>
                                          <p:spTgt spid="14"/>
                                        </p:tgtEl>
                                        <p:attrNameLst>
                                          <p:attrName>ppt_y</p:attrName>
                                        </p:attrNameLst>
                                      </p:cBhvr>
                                      <p:tavLst>
                                        <p:tav tm="0">
                                          <p:val>
                                            <p:strVal val="#ppt_y"/>
                                          </p:val>
                                        </p:tav>
                                        <p:tav tm="100000">
                                          <p:val>
                                            <p:strVal val="#ppt_y"/>
                                          </p:val>
                                        </p:tav>
                                      </p:tavLst>
                                    </p:anim>
                                    <p:animEffect transition="in" filter="fade">
                                      <p:cBhvr>
                                        <p:cTn id="27" dur="500"/>
                                        <p:tgtEl>
                                          <p:spTgt spid="14"/>
                                        </p:tgtEl>
                                      </p:cBhvr>
                                    </p:animEffec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grpId="0" nodeType="withEffect">
                                  <p:stCondLst>
                                    <p:cond delay="0"/>
                                  </p:stCondLst>
                                  <p:childTnLst>
                                    <p:animEffect transition="out" filter="blinds(horizontal)">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54" presetClass="entr" presetSubtype="0" accel="10000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ppt_w*0.05"/>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anim calcmode="lin" valueType="num">
                                      <p:cBhvr>
                                        <p:cTn id="38" dur="500" fill="hold"/>
                                        <p:tgtEl>
                                          <p:spTgt spid="6"/>
                                        </p:tgtEl>
                                        <p:attrNameLst>
                                          <p:attrName>ppt_x</p:attrName>
                                        </p:attrNameLst>
                                      </p:cBhvr>
                                      <p:tavLst>
                                        <p:tav tm="0">
                                          <p:val>
                                            <p:strVal val="#ppt_x-.2"/>
                                          </p:val>
                                        </p:tav>
                                        <p:tav tm="100000">
                                          <p:val>
                                            <p:strVal val="#ppt_x"/>
                                          </p:val>
                                        </p:tav>
                                      </p:tavLst>
                                    </p:anim>
                                    <p:anim calcmode="lin" valueType="num">
                                      <p:cBhvr>
                                        <p:cTn id="39" dur="500" fill="hold"/>
                                        <p:tgtEl>
                                          <p:spTgt spid="6"/>
                                        </p:tgtEl>
                                        <p:attrNameLst>
                                          <p:attrName>ppt_y</p:attrName>
                                        </p:attrNameLst>
                                      </p:cBhvr>
                                      <p:tavLst>
                                        <p:tav tm="0">
                                          <p:val>
                                            <p:strVal val="#ppt_y"/>
                                          </p:val>
                                        </p:tav>
                                        <p:tav tm="100000">
                                          <p:val>
                                            <p:strVal val="#ppt_y"/>
                                          </p:val>
                                        </p:tav>
                                      </p:tavLst>
                                    </p:anim>
                                    <p:animEffect transition="in" filter="fade">
                                      <p:cBhvr>
                                        <p:cTn id="40" dur="500"/>
                                        <p:tgtEl>
                                          <p:spTgt spid="6"/>
                                        </p:tgtEl>
                                      </p:cBhvr>
                                    </p:animEffec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grpId="0" nodeType="with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54" presetClass="entr" presetSubtype="0" accel="10000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strVal val="#ppt_w*0.05"/>
                                          </p:val>
                                        </p:tav>
                                        <p:tav tm="100000">
                                          <p:val>
                                            <p:strVal val="#ppt_w"/>
                                          </p:val>
                                        </p:tav>
                                      </p:tavLst>
                                    </p:anim>
                                    <p:anim calcmode="lin" valueType="num">
                                      <p:cBhvr>
                                        <p:cTn id="50" dur="500" fill="hold"/>
                                        <p:tgtEl>
                                          <p:spTgt spid="15"/>
                                        </p:tgtEl>
                                        <p:attrNameLst>
                                          <p:attrName>ppt_h</p:attrName>
                                        </p:attrNameLst>
                                      </p:cBhvr>
                                      <p:tavLst>
                                        <p:tav tm="0">
                                          <p:val>
                                            <p:strVal val="#ppt_h"/>
                                          </p:val>
                                        </p:tav>
                                        <p:tav tm="100000">
                                          <p:val>
                                            <p:strVal val="#ppt_h"/>
                                          </p:val>
                                        </p:tav>
                                      </p:tavLst>
                                    </p:anim>
                                    <p:anim calcmode="lin" valueType="num">
                                      <p:cBhvr>
                                        <p:cTn id="51" dur="500" fill="hold"/>
                                        <p:tgtEl>
                                          <p:spTgt spid="15"/>
                                        </p:tgtEl>
                                        <p:attrNameLst>
                                          <p:attrName>ppt_x</p:attrName>
                                        </p:attrNameLst>
                                      </p:cBhvr>
                                      <p:tavLst>
                                        <p:tav tm="0">
                                          <p:val>
                                            <p:strVal val="#ppt_x-.2"/>
                                          </p:val>
                                        </p:tav>
                                        <p:tav tm="100000">
                                          <p:val>
                                            <p:strVal val="#ppt_x"/>
                                          </p:val>
                                        </p:tav>
                                      </p:tavLst>
                                    </p:anim>
                                    <p:anim calcmode="lin" valueType="num">
                                      <p:cBhvr>
                                        <p:cTn id="52" dur="500" fill="hold"/>
                                        <p:tgtEl>
                                          <p:spTgt spid="15"/>
                                        </p:tgtEl>
                                        <p:attrNameLst>
                                          <p:attrName>ppt_y</p:attrName>
                                        </p:attrNameLst>
                                      </p:cBhvr>
                                      <p:tavLst>
                                        <p:tav tm="0">
                                          <p:val>
                                            <p:strVal val="#ppt_y"/>
                                          </p:val>
                                        </p:tav>
                                        <p:tav tm="100000">
                                          <p:val>
                                            <p:strVal val="#ppt_y"/>
                                          </p:val>
                                        </p:tav>
                                      </p:tavLst>
                                    </p:anim>
                                    <p:animEffect transition="in" filter="fade">
                                      <p:cBhvr>
                                        <p:cTn id="53" dur="500"/>
                                        <p:tgtEl>
                                          <p:spTgt spid="15"/>
                                        </p:tgtEl>
                                      </p:cBhvr>
                                    </p:animEffect>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3" presetClass="exit" presetSubtype="10" fill="hold" grpId="0" nodeType="withEffect">
                                  <p:stCondLst>
                                    <p:cond delay="0"/>
                                  </p:stCondLst>
                                  <p:childTnLst>
                                    <p:animEffect transition="out" filter="blinds(horizontal)">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54" presetClass="entr" presetSubtype="0" accel="10000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strVal val="#ppt_w*0.05"/>
                                          </p:val>
                                        </p:tav>
                                        <p:tav tm="100000">
                                          <p:val>
                                            <p:strVal val="#ppt_w"/>
                                          </p:val>
                                        </p:tav>
                                      </p:tavLst>
                                    </p:anim>
                                    <p:anim calcmode="lin" valueType="num">
                                      <p:cBhvr>
                                        <p:cTn id="63" dur="500" fill="hold"/>
                                        <p:tgtEl>
                                          <p:spTgt spid="13"/>
                                        </p:tgtEl>
                                        <p:attrNameLst>
                                          <p:attrName>ppt_h</p:attrName>
                                        </p:attrNameLst>
                                      </p:cBhvr>
                                      <p:tavLst>
                                        <p:tav tm="0">
                                          <p:val>
                                            <p:strVal val="#ppt_h"/>
                                          </p:val>
                                        </p:tav>
                                        <p:tav tm="100000">
                                          <p:val>
                                            <p:strVal val="#ppt_h"/>
                                          </p:val>
                                        </p:tav>
                                      </p:tavLst>
                                    </p:anim>
                                    <p:anim calcmode="lin" valueType="num">
                                      <p:cBhvr>
                                        <p:cTn id="64" dur="500" fill="hold"/>
                                        <p:tgtEl>
                                          <p:spTgt spid="13"/>
                                        </p:tgtEl>
                                        <p:attrNameLst>
                                          <p:attrName>ppt_x</p:attrName>
                                        </p:attrNameLst>
                                      </p:cBhvr>
                                      <p:tavLst>
                                        <p:tav tm="0">
                                          <p:val>
                                            <p:strVal val="#ppt_x-.2"/>
                                          </p:val>
                                        </p:tav>
                                        <p:tav tm="100000">
                                          <p:val>
                                            <p:strVal val="#ppt_x"/>
                                          </p:val>
                                        </p:tav>
                                      </p:tavLst>
                                    </p:anim>
                                    <p:anim calcmode="lin" valueType="num">
                                      <p:cBhvr>
                                        <p:cTn id="65" dur="500" fill="hold"/>
                                        <p:tgtEl>
                                          <p:spTgt spid="13"/>
                                        </p:tgtEl>
                                        <p:attrNameLst>
                                          <p:attrName>ppt_y</p:attrName>
                                        </p:attrNameLst>
                                      </p:cBhvr>
                                      <p:tavLst>
                                        <p:tav tm="0">
                                          <p:val>
                                            <p:strVal val="#ppt_y"/>
                                          </p:val>
                                        </p:tav>
                                        <p:tav tm="100000">
                                          <p:val>
                                            <p:strVal val="#ppt_y"/>
                                          </p:val>
                                        </p:tav>
                                      </p:tavLst>
                                    </p:anim>
                                    <p:animEffect transition="in" filter="fade">
                                      <p:cBhvr>
                                        <p:cTn id="66" dur="500"/>
                                        <p:tgtEl>
                                          <p:spTgt spid="13"/>
                                        </p:tgtEl>
                                      </p:cBhvr>
                                    </p:animEffect>
                                  </p:childTnLst>
                                </p:cTn>
                              </p:par>
                            </p:childTnLst>
                          </p:cTn>
                        </p:par>
                      </p:childTnLst>
                    </p:cTn>
                  </p:par>
                </p:childTnLst>
              </p:cTn>
              <p:nextCondLst>
                <p:cond evt="onClick" delay="0">
                  <p:tgtEl>
                    <p:spTgt spid="20"/>
                  </p:tgtEl>
                </p:cond>
              </p:nextCondLst>
            </p:seq>
          </p:childTnLst>
        </p:cTn>
      </p:par>
    </p:tnLst>
    <p:bldLst>
      <p:bldP spid="5" grpId="0" animBg="1"/>
      <p:bldP spid="6" grpId="0" animBg="1"/>
      <p:bldP spid="13" grpId="0" animBg="1"/>
      <p:bldP spid="14" grpId="0" animBg="1"/>
      <p:bldP spid="15" grpId="0" animBg="1"/>
      <p:bldP spid="16" grpId="0"/>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D9D056AB-5DCF-F2EA-A854-7A350A20E159}"/>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24">
            <a:extLst>
              <a:ext uri="{FF2B5EF4-FFF2-40B4-BE49-F238E27FC236}">
                <a16:creationId xmlns:a16="http://schemas.microsoft.com/office/drawing/2014/main" id="{F2348807-CF2A-AD2D-C373-DD04017B9937}"/>
              </a:ext>
            </a:extLst>
          </p:cNvPr>
          <p:cNvSpPr/>
          <p:nvPr/>
        </p:nvSpPr>
        <p:spPr>
          <a:xfrm>
            <a:off x="914400" y="609600"/>
            <a:ext cx="10627193" cy="4267200"/>
          </a:xfrm>
          <a:custGeom>
            <a:avLst/>
            <a:gdLst>
              <a:gd name="connsiteX0" fmla="*/ 0 w 10627193"/>
              <a:gd name="connsiteY0" fmla="*/ 399581 h 4267200"/>
              <a:gd name="connsiteX1" fmla="*/ 399581 w 10627193"/>
              <a:gd name="connsiteY1" fmla="*/ 0 h 4267200"/>
              <a:gd name="connsiteX2" fmla="*/ 10227612 w 10627193"/>
              <a:gd name="connsiteY2" fmla="*/ 0 h 4267200"/>
              <a:gd name="connsiteX3" fmla="*/ 10627193 w 10627193"/>
              <a:gd name="connsiteY3" fmla="*/ 399581 h 4267200"/>
              <a:gd name="connsiteX4" fmla="*/ 10627193 w 10627193"/>
              <a:gd name="connsiteY4" fmla="*/ 3867619 h 4267200"/>
              <a:gd name="connsiteX5" fmla="*/ 10227612 w 10627193"/>
              <a:gd name="connsiteY5" fmla="*/ 4267200 h 4267200"/>
              <a:gd name="connsiteX6" fmla="*/ 399581 w 10627193"/>
              <a:gd name="connsiteY6" fmla="*/ 4267200 h 4267200"/>
              <a:gd name="connsiteX7" fmla="*/ 0 w 10627193"/>
              <a:gd name="connsiteY7" fmla="*/ 3867619 h 4267200"/>
              <a:gd name="connsiteX8" fmla="*/ 0 w 10627193"/>
              <a:gd name="connsiteY8" fmla="*/ 399581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4267200" fill="none" extrusionOk="0">
                <a:moveTo>
                  <a:pt x="0" y="399581"/>
                </a:moveTo>
                <a:cubicBezTo>
                  <a:pt x="-10323" y="177229"/>
                  <a:pt x="200571" y="17723"/>
                  <a:pt x="399581" y="0"/>
                </a:cubicBezTo>
                <a:cubicBezTo>
                  <a:pt x="1734280" y="130954"/>
                  <a:pt x="7084523" y="43574"/>
                  <a:pt x="10227612" y="0"/>
                </a:cubicBezTo>
                <a:cubicBezTo>
                  <a:pt x="10453890" y="8619"/>
                  <a:pt x="10631113" y="183700"/>
                  <a:pt x="10627193" y="399581"/>
                </a:cubicBezTo>
                <a:cubicBezTo>
                  <a:pt x="10476754" y="1218325"/>
                  <a:pt x="10713072" y="3035920"/>
                  <a:pt x="10627193" y="3867619"/>
                </a:cubicBezTo>
                <a:cubicBezTo>
                  <a:pt x="10588267" y="4094693"/>
                  <a:pt x="10418077" y="4246351"/>
                  <a:pt x="10227612" y="4267200"/>
                </a:cubicBezTo>
                <a:cubicBezTo>
                  <a:pt x="7447672" y="4422397"/>
                  <a:pt x="4800918" y="4430220"/>
                  <a:pt x="399581" y="4267200"/>
                </a:cubicBezTo>
                <a:cubicBezTo>
                  <a:pt x="180192" y="4249705"/>
                  <a:pt x="-9459" y="4093824"/>
                  <a:pt x="0" y="3867619"/>
                </a:cubicBezTo>
                <a:cubicBezTo>
                  <a:pt x="64656" y="3357819"/>
                  <a:pt x="-17807" y="1920748"/>
                  <a:pt x="0" y="399581"/>
                </a:cubicBezTo>
                <a:close/>
              </a:path>
              <a:path w="10627193" h="4267200" stroke="0" extrusionOk="0">
                <a:moveTo>
                  <a:pt x="0" y="399581"/>
                </a:moveTo>
                <a:cubicBezTo>
                  <a:pt x="-25369" y="163251"/>
                  <a:pt x="148604" y="11370"/>
                  <a:pt x="399581" y="0"/>
                </a:cubicBezTo>
                <a:cubicBezTo>
                  <a:pt x="2893206" y="132882"/>
                  <a:pt x="6169432" y="-84951"/>
                  <a:pt x="10227612" y="0"/>
                </a:cubicBezTo>
                <a:cubicBezTo>
                  <a:pt x="10430684" y="17198"/>
                  <a:pt x="10621870" y="208323"/>
                  <a:pt x="10627193" y="399581"/>
                </a:cubicBezTo>
                <a:cubicBezTo>
                  <a:pt x="10647380" y="2047835"/>
                  <a:pt x="10779673" y="2883984"/>
                  <a:pt x="10627193" y="3867619"/>
                </a:cubicBezTo>
                <a:cubicBezTo>
                  <a:pt x="10643899" y="4090283"/>
                  <a:pt x="10451829" y="4259926"/>
                  <a:pt x="10227612" y="4267200"/>
                </a:cubicBezTo>
                <a:cubicBezTo>
                  <a:pt x="5756736" y="4354839"/>
                  <a:pt x="3017216" y="4194521"/>
                  <a:pt x="399581" y="4267200"/>
                </a:cubicBezTo>
                <a:cubicBezTo>
                  <a:pt x="178374" y="4262192"/>
                  <a:pt x="-6716" y="4097634"/>
                  <a:pt x="0" y="3867619"/>
                </a:cubicBezTo>
                <a:cubicBezTo>
                  <a:pt x="-38581" y="2821809"/>
                  <a:pt x="63341" y="777757"/>
                  <a:pt x="0" y="399581"/>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bùi</a:t>
            </a:r>
            <a:endParaRPr lang="en-US" sz="8800" dirty="0">
              <a:solidFill>
                <a:prstClr val="black"/>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mũi</a:t>
            </a:r>
            <a:endParaRPr lang="en-US" sz="8800" dirty="0">
              <a:solidFill>
                <a:prstClr val="black"/>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sủi</a:t>
            </a:r>
            <a:endParaRPr lang="vi-VN" sz="8800" dirty="0">
              <a:solidFill>
                <a:prstClr val="black"/>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481B50F3-F520-3F1B-851C-A9EFD49A7BA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24">
            <a:extLst>
              <a:ext uri="{FF2B5EF4-FFF2-40B4-BE49-F238E27FC236}">
                <a16:creationId xmlns:a16="http://schemas.microsoft.com/office/drawing/2014/main" id="{4DECB13F-6780-79D0-E3AC-CDD726D0968C}"/>
              </a:ext>
            </a:extLst>
          </p:cNvPr>
          <p:cNvSpPr/>
          <p:nvPr/>
        </p:nvSpPr>
        <p:spPr>
          <a:xfrm>
            <a:off x="914400" y="685800"/>
            <a:ext cx="10627193" cy="4191000"/>
          </a:xfrm>
          <a:custGeom>
            <a:avLst/>
            <a:gdLst>
              <a:gd name="connsiteX0" fmla="*/ 0 w 10627193"/>
              <a:gd name="connsiteY0" fmla="*/ 392445 h 4191000"/>
              <a:gd name="connsiteX1" fmla="*/ 392445 w 10627193"/>
              <a:gd name="connsiteY1" fmla="*/ 0 h 4191000"/>
              <a:gd name="connsiteX2" fmla="*/ 10234748 w 10627193"/>
              <a:gd name="connsiteY2" fmla="*/ 0 h 4191000"/>
              <a:gd name="connsiteX3" fmla="*/ 10627193 w 10627193"/>
              <a:gd name="connsiteY3" fmla="*/ 392445 h 4191000"/>
              <a:gd name="connsiteX4" fmla="*/ 10627193 w 10627193"/>
              <a:gd name="connsiteY4" fmla="*/ 3798555 h 4191000"/>
              <a:gd name="connsiteX5" fmla="*/ 10234748 w 10627193"/>
              <a:gd name="connsiteY5" fmla="*/ 4191000 h 4191000"/>
              <a:gd name="connsiteX6" fmla="*/ 392445 w 10627193"/>
              <a:gd name="connsiteY6" fmla="*/ 4191000 h 4191000"/>
              <a:gd name="connsiteX7" fmla="*/ 0 w 10627193"/>
              <a:gd name="connsiteY7" fmla="*/ 3798555 h 4191000"/>
              <a:gd name="connsiteX8" fmla="*/ 0 w 10627193"/>
              <a:gd name="connsiteY8" fmla="*/ 392445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4191000" fill="none" extrusionOk="0">
                <a:moveTo>
                  <a:pt x="0" y="392445"/>
                </a:moveTo>
                <a:cubicBezTo>
                  <a:pt x="-20502" y="172388"/>
                  <a:pt x="207018" y="25610"/>
                  <a:pt x="392445" y="0"/>
                </a:cubicBezTo>
                <a:cubicBezTo>
                  <a:pt x="3775880" y="130954"/>
                  <a:pt x="8675128" y="43574"/>
                  <a:pt x="10234748" y="0"/>
                </a:cubicBezTo>
                <a:cubicBezTo>
                  <a:pt x="10458137" y="10240"/>
                  <a:pt x="10637016" y="187736"/>
                  <a:pt x="10627193" y="392445"/>
                </a:cubicBezTo>
                <a:cubicBezTo>
                  <a:pt x="10476754" y="1154990"/>
                  <a:pt x="10713072" y="2178804"/>
                  <a:pt x="10627193" y="3798555"/>
                </a:cubicBezTo>
                <a:cubicBezTo>
                  <a:pt x="10614475" y="4017384"/>
                  <a:pt x="10447898" y="4188522"/>
                  <a:pt x="10234748" y="4191000"/>
                </a:cubicBezTo>
                <a:cubicBezTo>
                  <a:pt x="8894148" y="4346197"/>
                  <a:pt x="1805948" y="4354020"/>
                  <a:pt x="392445" y="4191000"/>
                </a:cubicBezTo>
                <a:cubicBezTo>
                  <a:pt x="176140" y="4185104"/>
                  <a:pt x="-34776" y="4035602"/>
                  <a:pt x="0" y="3798555"/>
                </a:cubicBezTo>
                <a:cubicBezTo>
                  <a:pt x="64656" y="3172165"/>
                  <a:pt x="-17807" y="1833947"/>
                  <a:pt x="0" y="392445"/>
                </a:cubicBezTo>
                <a:close/>
              </a:path>
              <a:path w="10627193" h="4191000" stroke="0" extrusionOk="0">
                <a:moveTo>
                  <a:pt x="0" y="392445"/>
                </a:moveTo>
                <a:cubicBezTo>
                  <a:pt x="-15543" y="166116"/>
                  <a:pt x="141652" y="12780"/>
                  <a:pt x="392445" y="0"/>
                </a:cubicBezTo>
                <a:cubicBezTo>
                  <a:pt x="2953853" y="132882"/>
                  <a:pt x="5459391" y="-84951"/>
                  <a:pt x="10234748" y="0"/>
                </a:cubicBezTo>
                <a:cubicBezTo>
                  <a:pt x="10445511" y="5838"/>
                  <a:pt x="10623145" y="198081"/>
                  <a:pt x="10627193" y="392445"/>
                </a:cubicBezTo>
                <a:cubicBezTo>
                  <a:pt x="10647380" y="1761472"/>
                  <a:pt x="10779673" y="2399190"/>
                  <a:pt x="10627193" y="3798555"/>
                </a:cubicBezTo>
                <a:cubicBezTo>
                  <a:pt x="10661990" y="4019424"/>
                  <a:pt x="10454457" y="4184892"/>
                  <a:pt x="10234748" y="4191000"/>
                </a:cubicBezTo>
                <a:cubicBezTo>
                  <a:pt x="5587622" y="4278639"/>
                  <a:pt x="4741274" y="4118321"/>
                  <a:pt x="392445" y="4191000"/>
                </a:cubicBezTo>
                <a:cubicBezTo>
                  <a:pt x="174501" y="4179527"/>
                  <a:pt x="-12752" y="4033017"/>
                  <a:pt x="0" y="3798555"/>
                </a:cubicBezTo>
                <a:cubicBezTo>
                  <a:pt x="-38581" y="3056511"/>
                  <a:pt x="63341" y="963555"/>
                  <a:pt x="0" y="392445"/>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cửi</a:t>
            </a:r>
            <a:r>
              <a:rPr lang="en-US" sz="8800" dirty="0">
                <a:solidFill>
                  <a:prstClr val="black"/>
                </a:solidFill>
                <a:latin typeface="Arial-Rounded" pitchFamily="34" charset="0"/>
                <a:ea typeface="Arial-Rounded" pitchFamily="34" charset="0"/>
                <a:cs typeface="Arial-Rounded" pitchFamily="34" charset="0"/>
                <a:sym typeface="Arial"/>
              </a:rPr>
              <a:t> </a:t>
            </a:r>
          </a:p>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gửi</a:t>
            </a:r>
            <a:endParaRPr lang="en-US" sz="8800" dirty="0">
              <a:solidFill>
                <a:prstClr val="black"/>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kern="0" dirty="0" err="1">
                <a:solidFill>
                  <a:prstClr val="black"/>
                </a:solidFill>
                <a:latin typeface="Arial-Rounded" pitchFamily="34" charset="0"/>
                <a:ea typeface="Arial-Rounded" pitchFamily="34" charset="0"/>
                <a:cs typeface="Arial-Rounded" pitchFamily="34" charset="0"/>
                <a:sym typeface="Arial"/>
              </a:rPr>
              <a:t>ngửi</a:t>
            </a:r>
            <a:endParaRPr lang="vi-VN" sz="8800" dirty="0">
              <a:solidFill>
                <a:prstClr val="black"/>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17BAAFE8-F0EF-497D-4941-F98964E96C04}"/>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24">
            <a:extLst>
              <a:ext uri="{FF2B5EF4-FFF2-40B4-BE49-F238E27FC236}">
                <a16:creationId xmlns:a16="http://schemas.microsoft.com/office/drawing/2014/main" id="{C03FF876-F72F-9CAC-6E47-4981B105FBC5}"/>
              </a:ext>
            </a:extLst>
          </p:cNvPr>
          <p:cNvSpPr/>
          <p:nvPr/>
        </p:nvSpPr>
        <p:spPr>
          <a:xfrm>
            <a:off x="914400" y="609600"/>
            <a:ext cx="10627193" cy="4191000"/>
          </a:xfrm>
          <a:custGeom>
            <a:avLst/>
            <a:gdLst>
              <a:gd name="connsiteX0" fmla="*/ 0 w 10627193"/>
              <a:gd name="connsiteY0" fmla="*/ 392445 h 4191000"/>
              <a:gd name="connsiteX1" fmla="*/ 392445 w 10627193"/>
              <a:gd name="connsiteY1" fmla="*/ 0 h 4191000"/>
              <a:gd name="connsiteX2" fmla="*/ 10234748 w 10627193"/>
              <a:gd name="connsiteY2" fmla="*/ 0 h 4191000"/>
              <a:gd name="connsiteX3" fmla="*/ 10627193 w 10627193"/>
              <a:gd name="connsiteY3" fmla="*/ 392445 h 4191000"/>
              <a:gd name="connsiteX4" fmla="*/ 10627193 w 10627193"/>
              <a:gd name="connsiteY4" fmla="*/ 3798555 h 4191000"/>
              <a:gd name="connsiteX5" fmla="*/ 10234748 w 10627193"/>
              <a:gd name="connsiteY5" fmla="*/ 4191000 h 4191000"/>
              <a:gd name="connsiteX6" fmla="*/ 392445 w 10627193"/>
              <a:gd name="connsiteY6" fmla="*/ 4191000 h 4191000"/>
              <a:gd name="connsiteX7" fmla="*/ 0 w 10627193"/>
              <a:gd name="connsiteY7" fmla="*/ 3798555 h 4191000"/>
              <a:gd name="connsiteX8" fmla="*/ 0 w 10627193"/>
              <a:gd name="connsiteY8" fmla="*/ 392445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4191000" fill="none" extrusionOk="0">
                <a:moveTo>
                  <a:pt x="0" y="392445"/>
                </a:moveTo>
                <a:cubicBezTo>
                  <a:pt x="-20502" y="172388"/>
                  <a:pt x="207018" y="25610"/>
                  <a:pt x="392445" y="0"/>
                </a:cubicBezTo>
                <a:cubicBezTo>
                  <a:pt x="3775880" y="130954"/>
                  <a:pt x="8675128" y="43574"/>
                  <a:pt x="10234748" y="0"/>
                </a:cubicBezTo>
                <a:cubicBezTo>
                  <a:pt x="10458137" y="10240"/>
                  <a:pt x="10637016" y="187736"/>
                  <a:pt x="10627193" y="392445"/>
                </a:cubicBezTo>
                <a:cubicBezTo>
                  <a:pt x="10476754" y="1154990"/>
                  <a:pt x="10713072" y="2178804"/>
                  <a:pt x="10627193" y="3798555"/>
                </a:cubicBezTo>
                <a:cubicBezTo>
                  <a:pt x="10614475" y="4017384"/>
                  <a:pt x="10447898" y="4188522"/>
                  <a:pt x="10234748" y="4191000"/>
                </a:cubicBezTo>
                <a:cubicBezTo>
                  <a:pt x="8894148" y="4346197"/>
                  <a:pt x="1805948" y="4354020"/>
                  <a:pt x="392445" y="4191000"/>
                </a:cubicBezTo>
                <a:cubicBezTo>
                  <a:pt x="176140" y="4185104"/>
                  <a:pt x="-34776" y="4035602"/>
                  <a:pt x="0" y="3798555"/>
                </a:cubicBezTo>
                <a:cubicBezTo>
                  <a:pt x="64656" y="3172165"/>
                  <a:pt x="-17807" y="1833947"/>
                  <a:pt x="0" y="392445"/>
                </a:cubicBezTo>
                <a:close/>
              </a:path>
              <a:path w="10627193" h="4191000" stroke="0" extrusionOk="0">
                <a:moveTo>
                  <a:pt x="0" y="392445"/>
                </a:moveTo>
                <a:cubicBezTo>
                  <a:pt x="-15543" y="166116"/>
                  <a:pt x="141652" y="12780"/>
                  <a:pt x="392445" y="0"/>
                </a:cubicBezTo>
                <a:cubicBezTo>
                  <a:pt x="2953853" y="132882"/>
                  <a:pt x="5459391" y="-84951"/>
                  <a:pt x="10234748" y="0"/>
                </a:cubicBezTo>
                <a:cubicBezTo>
                  <a:pt x="10445511" y="5838"/>
                  <a:pt x="10623145" y="198081"/>
                  <a:pt x="10627193" y="392445"/>
                </a:cubicBezTo>
                <a:cubicBezTo>
                  <a:pt x="10647380" y="1761472"/>
                  <a:pt x="10779673" y="2399190"/>
                  <a:pt x="10627193" y="3798555"/>
                </a:cubicBezTo>
                <a:cubicBezTo>
                  <a:pt x="10661990" y="4019424"/>
                  <a:pt x="10454457" y="4184892"/>
                  <a:pt x="10234748" y="4191000"/>
                </a:cubicBezTo>
                <a:cubicBezTo>
                  <a:pt x="5587622" y="4278639"/>
                  <a:pt x="4741274" y="4118321"/>
                  <a:pt x="392445" y="4191000"/>
                </a:cubicBezTo>
                <a:cubicBezTo>
                  <a:pt x="174501" y="4179527"/>
                  <a:pt x="-12752" y="4033017"/>
                  <a:pt x="0" y="3798555"/>
                </a:cubicBezTo>
                <a:cubicBezTo>
                  <a:pt x="-38581" y="3056511"/>
                  <a:pt x="63341" y="963555"/>
                  <a:pt x="0" y="392445"/>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8800" kern="0" dirty="0" err="1">
                <a:solidFill>
                  <a:srgbClr val="000000"/>
                </a:solidFill>
                <a:latin typeface="Arial-Rounded" pitchFamily="34" charset="0"/>
                <a:ea typeface="Arial-Rounded" pitchFamily="34" charset="0"/>
                <a:cs typeface="Arial-Rounded" pitchFamily="34" charset="0"/>
                <a:sym typeface="Arial"/>
              </a:rPr>
              <a:t>dãy</a:t>
            </a:r>
            <a:r>
              <a:rPr lang="en-US" sz="8800" kern="0" dirty="0">
                <a:solidFill>
                  <a:srgbClr val="000000"/>
                </a:solidFill>
                <a:latin typeface="Arial-Rounded" pitchFamily="34" charset="0"/>
                <a:ea typeface="Arial-Rounded" pitchFamily="34" charset="0"/>
                <a:cs typeface="Arial-Rounded" pitchFamily="34" charset="0"/>
                <a:sym typeface="Arial"/>
              </a:rPr>
              <a:t> </a:t>
            </a:r>
            <a:r>
              <a:rPr lang="en-US" sz="8800" kern="0" dirty="0" err="1">
                <a:solidFill>
                  <a:srgbClr val="000000"/>
                </a:solidFill>
                <a:latin typeface="Arial-Rounded" pitchFamily="34" charset="0"/>
                <a:ea typeface="Arial-Rounded" pitchFamily="34" charset="0"/>
                <a:cs typeface="Arial-Rounded" pitchFamily="34" charset="0"/>
                <a:sym typeface="Arial"/>
              </a:rPr>
              <a:t>núi</a:t>
            </a:r>
            <a:endParaRPr lang="en-US" sz="8800" kern="0" dirty="0">
              <a:solidFill>
                <a:srgbClr val="000000"/>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buClr>
                <a:srgbClr val="000000"/>
              </a:buClr>
            </a:pPr>
            <a:r>
              <a:rPr lang="en-US" sz="8800" kern="0" dirty="0" err="1">
                <a:solidFill>
                  <a:srgbClr val="000000"/>
                </a:solidFill>
                <a:latin typeface="Arial-Rounded" pitchFamily="34" charset="0"/>
                <a:ea typeface="Arial-Rounded" pitchFamily="34" charset="0"/>
                <a:cs typeface="Arial-Rounded" pitchFamily="34" charset="0"/>
                <a:sym typeface="Arial"/>
              </a:rPr>
              <a:t>bụi</a:t>
            </a:r>
            <a:r>
              <a:rPr lang="en-US" sz="8800" kern="0" dirty="0">
                <a:solidFill>
                  <a:srgbClr val="000000"/>
                </a:solidFill>
                <a:latin typeface="Arial-Rounded" pitchFamily="34" charset="0"/>
                <a:ea typeface="Arial-Rounded" pitchFamily="34" charset="0"/>
                <a:cs typeface="Arial-Rounded" pitchFamily="34" charset="0"/>
                <a:sym typeface="Arial"/>
              </a:rPr>
              <a:t> </a:t>
            </a:r>
            <a:r>
              <a:rPr lang="en-US" sz="8800" kern="0" dirty="0" err="1">
                <a:solidFill>
                  <a:srgbClr val="000000"/>
                </a:solidFill>
                <a:latin typeface="Arial-Rounded" pitchFamily="34" charset="0"/>
                <a:ea typeface="Arial-Rounded" pitchFamily="34" charset="0"/>
                <a:cs typeface="Arial-Rounded" pitchFamily="34" charset="0"/>
                <a:sym typeface="Arial"/>
              </a:rPr>
              <a:t>cỏ</a:t>
            </a:r>
            <a:endParaRPr lang="en-US" sz="8800" kern="0" dirty="0">
              <a:solidFill>
                <a:srgbClr val="000000"/>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buClr>
                <a:srgbClr val="000000"/>
              </a:buClr>
            </a:pPr>
            <a:r>
              <a:rPr lang="en-US" sz="8800" kern="0" dirty="0" err="1">
                <a:solidFill>
                  <a:srgbClr val="000000"/>
                </a:solidFill>
                <a:latin typeface="Arial-Rounded" pitchFamily="34" charset="0"/>
                <a:ea typeface="Arial-Rounded" pitchFamily="34" charset="0"/>
                <a:cs typeface="Arial-Rounded" pitchFamily="34" charset="0"/>
                <a:sym typeface="Arial"/>
              </a:rPr>
              <a:t>gửi</a:t>
            </a:r>
            <a:r>
              <a:rPr lang="en-US" sz="8800" kern="0" dirty="0">
                <a:solidFill>
                  <a:srgbClr val="000000"/>
                </a:solidFill>
                <a:latin typeface="Arial-Rounded" pitchFamily="34" charset="0"/>
                <a:ea typeface="Arial-Rounded" pitchFamily="34" charset="0"/>
                <a:cs typeface="Arial-Rounded" pitchFamily="34" charset="0"/>
                <a:sym typeface="Arial"/>
              </a:rPr>
              <a:t> </a:t>
            </a:r>
            <a:r>
              <a:rPr lang="en-US" sz="8800" kern="0" dirty="0" err="1">
                <a:solidFill>
                  <a:srgbClr val="000000"/>
                </a:solidFill>
                <a:latin typeface="Arial-Rounded" pitchFamily="34" charset="0"/>
                <a:ea typeface="Arial-Rounded" pitchFamily="34" charset="0"/>
                <a:cs typeface="Arial-Rounded" pitchFamily="34" charset="0"/>
                <a:sym typeface="Arial"/>
              </a:rPr>
              <a:t>thư</a:t>
            </a:r>
            <a:endParaRPr lang="en-US" sz="8800" kern="0" dirty="0">
              <a:solidFill>
                <a:srgbClr val="000000"/>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3" name="Title 1">
            <a:extLst>
              <a:ext uri="{FF2B5EF4-FFF2-40B4-BE49-F238E27FC236}">
                <a16:creationId xmlns:a16="http://schemas.microsoft.com/office/drawing/2014/main" id="{5231D630-546C-7CF1-25E0-2D6E1F4C3B39}"/>
              </a:ext>
            </a:extLst>
          </p:cNvPr>
          <p:cNvSpPr txBox="1">
            <a:spLocks/>
          </p:cNvSpPr>
          <p:nvPr/>
        </p:nvSpPr>
        <p:spPr>
          <a:xfrm>
            <a:off x="609600" y="1828800"/>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6600" b="1" dirty="0" err="1">
                <a:solidFill>
                  <a:srgbClr val="FF0066"/>
                </a:solidFill>
                <a:latin typeface="Arial-Rounded" pitchFamily="34" charset="0"/>
                <a:ea typeface="Arial-Rounded" pitchFamily="34" charset="0"/>
                <a:cs typeface="Arial-Rounded" pitchFamily="34" charset="0"/>
              </a:rPr>
              <a:t>ao</a:t>
            </a:r>
            <a:r>
              <a:rPr lang="en-US" sz="16600" b="1" dirty="0">
                <a:solidFill>
                  <a:srgbClr val="FF0066"/>
                </a:solidFill>
                <a:latin typeface="Arial-Rounded" pitchFamily="34" charset="0"/>
                <a:ea typeface="Arial-Rounded" pitchFamily="34" charset="0"/>
                <a:cs typeface="Arial-Rounded" pitchFamily="34" charset="0"/>
              </a:rPr>
              <a:t>   </a:t>
            </a:r>
            <a:r>
              <a:rPr lang="en-US" sz="16600" b="1" dirty="0" err="1">
                <a:solidFill>
                  <a:srgbClr val="FF0066"/>
                </a:solidFill>
                <a:latin typeface="Arial-Rounded" pitchFamily="34" charset="0"/>
                <a:ea typeface="Arial-Rounded" pitchFamily="34" charset="0"/>
                <a:cs typeface="Arial-Rounded" pitchFamily="34" charset="0"/>
              </a:rPr>
              <a:t>eo</a:t>
            </a:r>
            <a:endParaRPr lang="en-US" sz="16600" b="1" dirty="0">
              <a:solidFill>
                <a:srgbClr val="FF0066"/>
              </a:solidFill>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a16="http://schemas.microsoft.com/office/drawing/2014/main" id="{EF4858B6-0458-058D-B448-792C0DCA5B4C}"/>
              </a:ext>
            </a:extLst>
          </p:cNvPr>
          <p:cNvSpPr txBox="1"/>
          <p:nvPr/>
        </p:nvSpPr>
        <p:spPr>
          <a:xfrm>
            <a:off x="4953000" y="838200"/>
            <a:ext cx="3200400" cy="1938992"/>
          </a:xfrm>
          <a:prstGeom prst="rect">
            <a:avLst/>
          </a:prstGeom>
          <a:noFill/>
        </p:spPr>
        <p:txBody>
          <a:bodyPr wrap="square" rtlCol="0">
            <a:spAutoFit/>
          </a:bodyPr>
          <a:lstStyle/>
          <a:p>
            <a:r>
              <a:rPr lang="en-US" sz="6000" b="1" dirty="0" err="1">
                <a:solidFill>
                  <a:srgbClr val="002060"/>
                </a:solidFill>
                <a:latin typeface="Arial-Rounded" pitchFamily="34" charset="0"/>
                <a:ea typeface="Arial-Rounded" pitchFamily="34" charset="0"/>
                <a:cs typeface="Arial-Rounded" pitchFamily="34" charset="0"/>
              </a:rPr>
              <a:t>Bài</a:t>
            </a:r>
            <a:r>
              <a:rPr lang="en-US" sz="6000" b="1" dirty="0">
                <a:solidFill>
                  <a:srgbClr val="002060"/>
                </a:solidFill>
                <a:latin typeface="Arial-Rounded" pitchFamily="34" charset="0"/>
                <a:ea typeface="Arial-Rounded" pitchFamily="34" charset="0"/>
                <a:cs typeface="Arial-Rounded" pitchFamily="34" charset="0"/>
              </a:rPr>
              <a:t> 42  </a:t>
            </a:r>
          </a:p>
          <a:p>
            <a:endParaRPr lang="en-US" sz="6000" dirty="0">
              <a:solidFill>
                <a:srgbClr val="002060"/>
              </a:solidFill>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67CF69D3-8550-BE01-1EDE-93FFF50168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0C495-CE7A-F6D4-2D2F-7CCC9E19ECD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0474" b="1"/>
          <a:stretch/>
        </p:blipFill>
        <p:spPr>
          <a:xfrm>
            <a:off x="3084693" y="3147705"/>
            <a:ext cx="6022614" cy="3332658"/>
          </a:xfrm>
          <a:prstGeom prst="rect">
            <a:avLst/>
          </a:prstGeom>
        </p:spPr>
      </p:pic>
      <p:pic>
        <p:nvPicPr>
          <p:cNvPr id="3" name="Picture 2">
            <a:extLst>
              <a:ext uri="{FF2B5EF4-FFF2-40B4-BE49-F238E27FC236}">
                <a16:creationId xmlns:a16="http://schemas.microsoft.com/office/drawing/2014/main" id="{E8B630EF-2FC1-8FCC-2F0F-AF137FCC6DD6}"/>
              </a:ext>
            </a:extLst>
          </p:cNvPr>
          <p:cNvPicPr>
            <a:picLocks noChangeAspect="1"/>
          </p:cNvPicPr>
          <p:nvPr/>
        </p:nvPicPr>
        <p:blipFill>
          <a:blip r:embed="rId3"/>
          <a:stretch>
            <a:fillRect/>
          </a:stretch>
        </p:blipFill>
        <p:spPr>
          <a:xfrm>
            <a:off x="4038600" y="838200"/>
            <a:ext cx="4377307" cy="2560542"/>
          </a:xfrm>
          <a:prstGeom prst="rect">
            <a:avLst/>
          </a:prstGeom>
        </p:spPr>
      </p:pic>
    </p:spTree>
    <p:extLst>
      <p:ext uri="{BB962C8B-B14F-4D97-AF65-F5344CB8AC3E}">
        <p14:creationId xmlns:p14="http://schemas.microsoft.com/office/powerpoint/2010/main" val="50534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1221</TotalTime>
  <Words>334</Words>
  <Application>Microsoft Macintosh PowerPoint</Application>
  <PresentationFormat>Widescreen</PresentationFormat>
  <Paragraphs>114</Paragraphs>
  <Slides>34</Slides>
  <Notes>14</Notes>
  <HiddenSlides>0</HiddenSlides>
  <MMClips>6</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34</vt:i4>
      </vt:variant>
    </vt:vector>
  </HeadingPairs>
  <TitlesOfParts>
    <vt:vector size="58" baseType="lpstr">
      <vt:lpstr>等线</vt:lpstr>
      <vt:lpstr>微软雅黑</vt:lpstr>
      <vt:lpstr>.VnCooper</vt:lpstr>
      <vt:lpstr>#9Slide05 SVNClementine</vt:lpstr>
      <vt:lpstr>Alfa Slab One</vt:lpstr>
      <vt:lpstr>Arial</vt:lpstr>
      <vt:lpstr>Arial Rounded MT Bold</vt:lpstr>
      <vt:lpstr>Arial-Rounded</vt:lpstr>
      <vt:lpstr>Arrus-Black</vt:lpstr>
      <vt:lpstr>Calibri</vt:lpstr>
      <vt:lpstr>Calibri Light</vt:lpstr>
      <vt:lpstr>Karla</vt:lpstr>
      <vt:lpstr>Luckiest Guy</vt:lpstr>
      <vt:lpstr>Mouse Memoirs</vt:lpstr>
      <vt:lpstr>Segoe UI Black</vt:lpstr>
      <vt:lpstr>SVN-Newton</vt:lpstr>
      <vt:lpstr>Times New Roman</vt:lpstr>
      <vt:lpstr>字魂105号-简雅黑</vt:lpstr>
      <vt:lpstr>1_包图主题2</vt:lpstr>
      <vt:lpstr>Building Siblings Relationships by Slidesgo</vt:lpstr>
      <vt:lpstr>1_Office Theme</vt:lpstr>
      <vt:lpstr>1_Chủ đề Office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hoangnhansv1605@gmail.com</cp:lastModifiedBy>
  <cp:revision>162</cp:revision>
  <dcterms:created xsi:type="dcterms:W3CDTF">2020-10-20T15:02:58Z</dcterms:created>
  <dcterms:modified xsi:type="dcterms:W3CDTF">2025-11-04T17:31:28Z</dcterms:modified>
</cp:coreProperties>
</file>