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57" r:id="rId3"/>
    <p:sldMasterId id="2147483797" r:id="rId4"/>
    <p:sldMasterId id="2147483809" r:id="rId5"/>
    <p:sldMasterId id="2147483833" r:id="rId6"/>
  </p:sldMasterIdLst>
  <p:notesMasterIdLst>
    <p:notesMasterId r:id="rId20"/>
  </p:notesMasterIdLst>
  <p:sldIdLst>
    <p:sldId id="376" r:id="rId7"/>
    <p:sldId id="259" r:id="rId8"/>
    <p:sldId id="391" r:id="rId9"/>
    <p:sldId id="359" r:id="rId10"/>
    <p:sldId id="323" r:id="rId11"/>
    <p:sldId id="362" r:id="rId12"/>
    <p:sldId id="363" r:id="rId13"/>
    <p:sldId id="265" r:id="rId14"/>
    <p:sldId id="392" r:id="rId15"/>
    <p:sldId id="314" r:id="rId16"/>
    <p:sldId id="369" r:id="rId17"/>
    <p:sldId id="370" r:id="rId18"/>
    <p:sldId id="3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6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9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A4A0-3A56-4D5B-BB8E-4F977953D62E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CAF43-86D9-4DFF-9B41-B96FEDC7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4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D0B15C-F5CF-EB90-954D-FB80ABE8F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04E7220-39D0-1613-C394-3E6D37531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1F697E-BC6A-FAB1-6D4E-80EC01C55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78F7B2-E616-95D4-2E90-013A54E1F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9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8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8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8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9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84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44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18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13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5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2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0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22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566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6518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10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512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725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679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109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2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0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20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18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531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76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8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41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66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32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9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3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B0A425-D504-B2AB-FF04-27D9144BB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2CACE6-7593-3A76-989B-BE8A497725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6F7E6-BB7F-E10F-3E3A-A609FBAFF3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74FD1D-C082-6856-0CFA-31E68AFF0D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853279C-4F43-9346-A5A0-59900EE871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A27FD4-E6E5-3814-3528-374739A0F70C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C5ADF9-9A15-5AFD-D3A2-61AD6199AD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5CEED7-1F05-E36B-3172-4F7E8534DB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4F8492-4B58-0EDE-19E4-5C6B1C7FD58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E1BB8C-5924-745B-E3A4-314FE5E52D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4DBDFAE2-E5AD-D064-F54B-46D964767A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642945-4CAC-CF3B-8EF7-7BD257FAED16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0D5556-9AB9-4BD8-8981-C532AE5CF3D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18DE86-C960-E089-70D2-C21B96A17C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D3E865-10D9-D15B-4C9D-D597011AE2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90E859-383D-6C08-A33E-11DBC9BF55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C1B887-3DF7-2C3F-7EFD-666B6EFC27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3FED9D-80F7-2425-C64E-9B03D167B2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1BA79C-94DB-72DC-9E16-C92BC6D0C1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8D2209-207F-FFC0-FF1D-762B6F688B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EC0CD5-19A6-9992-9512-159D467209A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6EE6B2-8359-D48F-3D59-C0FDBCA614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2425182-964B-5D3C-FF2B-431FE19E38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8D8C49-04B8-6A22-0B3F-D62B992791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34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528FD-338B-9907-1EC4-4FCDFD97C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832" y="240097"/>
            <a:ext cx="9662997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23017" r="29499" b="19959"/>
          <a:stretch/>
        </p:blipFill>
        <p:spPr bwMode="auto">
          <a:xfrm>
            <a:off x="1600201" y="304800"/>
            <a:ext cx="844692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48E91-9E08-50E1-8267-460C729BA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2249" r="2413" b="63448"/>
          <a:stretch/>
        </p:blipFill>
        <p:spPr>
          <a:xfrm>
            <a:off x="1295030" y="-87084"/>
            <a:ext cx="8877197" cy="464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568FD5-FD89-1634-B14A-8B1F74B1DDDF}"/>
              </a:ext>
            </a:extLst>
          </p:cNvPr>
          <p:cNvSpPr txBox="1">
            <a:spLocks/>
          </p:cNvSpPr>
          <p:nvPr/>
        </p:nvSpPr>
        <p:spPr>
          <a:xfrm>
            <a:off x="358125" y="4510135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Đàn gà cứ tha thẩn chân mẹ. Đã có mẹ che chắn, cả đàn chả sợ gì lũ quạ dữ.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A35E09-A4AA-CC23-F902-037F44399FF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3F91F71-4001-7E39-57C6-7E8320E108F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0303D31-735B-B3E7-40BA-2167066DFD7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AC6F9D65-1D9B-4002-5E86-4D1457DD7918}"/>
              </a:ext>
            </a:extLst>
          </p:cNvPr>
          <p:cNvSpPr txBox="1">
            <a:spLocks/>
          </p:cNvSpPr>
          <p:nvPr/>
        </p:nvSpPr>
        <p:spPr>
          <a:xfrm>
            <a:off x="1160577" y="4282835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6478D4-52E2-4FE0-35F5-4054BC63DC3A}"/>
              </a:ext>
            </a:extLst>
          </p:cNvPr>
          <p:cNvCxnSpPr/>
          <p:nvPr/>
        </p:nvCxnSpPr>
        <p:spPr>
          <a:xfrm flipH="1">
            <a:off x="9843747" y="446015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4884817-6AD4-64C2-9068-D001CF96ABC7}"/>
              </a:ext>
            </a:extLst>
          </p:cNvPr>
          <p:cNvSpPr/>
          <p:nvPr/>
        </p:nvSpPr>
        <p:spPr>
          <a:xfrm>
            <a:off x="8934619" y="4076475"/>
            <a:ext cx="617614" cy="4846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D2B0E1-622E-EEA6-6CA6-03F2B450930F}"/>
              </a:ext>
            </a:extLst>
          </p:cNvPr>
          <p:cNvSpPr/>
          <p:nvPr/>
        </p:nvSpPr>
        <p:spPr>
          <a:xfrm>
            <a:off x="454459" y="4117295"/>
            <a:ext cx="561467" cy="4405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974C1E-2548-63BA-3C2A-BDF73F84FB02}"/>
              </a:ext>
            </a:extLst>
          </p:cNvPr>
          <p:cNvCxnSpPr/>
          <p:nvPr/>
        </p:nvCxnSpPr>
        <p:spPr>
          <a:xfrm flipH="1">
            <a:off x="1432719" y="5776437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3A99B253-F5D4-5E98-B042-B1BD07B8B1EE}"/>
              </a:ext>
            </a:extLst>
          </p:cNvPr>
          <p:cNvSpPr txBox="1">
            <a:spLocks/>
          </p:cNvSpPr>
          <p:nvPr/>
        </p:nvSpPr>
        <p:spPr>
          <a:xfrm>
            <a:off x="5540546" y="4285530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8D46E1E-C137-C6D2-1590-1698BEAE3FE0}"/>
              </a:ext>
            </a:extLst>
          </p:cNvPr>
          <p:cNvSpPr txBox="1">
            <a:spLocks/>
          </p:cNvSpPr>
          <p:nvPr/>
        </p:nvSpPr>
        <p:spPr>
          <a:xfrm>
            <a:off x="7152473" y="4279469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2A27F72-EEB8-4506-9E2B-70EB1895809B}"/>
              </a:ext>
            </a:extLst>
          </p:cNvPr>
          <p:cNvSpPr txBox="1">
            <a:spLocks/>
          </p:cNvSpPr>
          <p:nvPr/>
        </p:nvSpPr>
        <p:spPr>
          <a:xfrm>
            <a:off x="2878424" y="493955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A4E729E-EDC1-F758-0E26-0FBE85CFEE28}"/>
              </a:ext>
            </a:extLst>
          </p:cNvPr>
          <p:cNvSpPr txBox="1">
            <a:spLocks/>
          </p:cNvSpPr>
          <p:nvPr/>
        </p:nvSpPr>
        <p:spPr>
          <a:xfrm>
            <a:off x="5305940" y="493701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8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6FFA7A-18EB-4854-916B-03596A52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71" y="409232"/>
            <a:ext cx="1581202" cy="707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382D5-D6A4-499D-ADEF-C409BE20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08" y="1299584"/>
            <a:ext cx="8237492" cy="5259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8808B0-3B76-43D8-8353-529665D0936B}"/>
              </a:ext>
            </a:extLst>
          </p:cNvPr>
          <p:cNvSpPr txBox="1"/>
          <p:nvPr/>
        </p:nvSpPr>
        <p:spPr>
          <a:xfrm>
            <a:off x="5549343" y="530143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latin typeface="+mn-ea"/>
              </a:rPr>
              <a:t>Xin lỗi</a:t>
            </a:r>
            <a:endParaRPr lang="en-US" sz="44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0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E2CCA161-4A61-3EBC-A1E5-851525FA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  <p:sp>
        <p:nvSpPr>
          <p:cNvPr id="6" name="Freeform 21">
            <a:extLst>
              <a:ext uri="{FF2B5EF4-FFF2-40B4-BE49-F238E27FC236}">
                <a16:creationId xmlns:a16="http://schemas.microsoft.com/office/drawing/2014/main" id="{137848FD-A87E-5125-AD82-8BB44AE30340}"/>
              </a:ext>
            </a:extLst>
          </p:cNvPr>
          <p:cNvSpPr/>
          <p:nvPr/>
        </p:nvSpPr>
        <p:spPr>
          <a:xfrm>
            <a:off x="9084365" y="3399183"/>
            <a:ext cx="2942014" cy="3265445"/>
          </a:xfrm>
          <a:custGeom>
            <a:avLst/>
            <a:gdLst/>
            <a:ahLst/>
            <a:cxnLst/>
            <a:rect l="l" t="t" r="r" b="b"/>
            <a:pathLst>
              <a:path w="1415097" h="1638318">
                <a:moveTo>
                  <a:pt x="0" y="0"/>
                </a:moveTo>
                <a:lnTo>
                  <a:pt x="1415097" y="0"/>
                </a:lnTo>
                <a:lnTo>
                  <a:pt x="1415097" y="1638318"/>
                </a:lnTo>
                <a:lnTo>
                  <a:pt x="0" y="1638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PA_文本框 2028">
            <a:extLst>
              <a:ext uri="{FF2B5EF4-FFF2-40B4-BE49-F238E27FC236}">
                <a16:creationId xmlns:a16="http://schemas.microsoft.com/office/drawing/2014/main" id="{5E8A8E87-109E-E190-2859-63905C7F74A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0063" y="2596851"/>
            <a:ext cx="9010917" cy="13234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9170" eaLnBrk="1" hangingPunct="1"/>
            <a:r>
              <a:rPr lang="en-US" altLang="zh-CN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8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31: an  </a:t>
            </a:r>
            <a:r>
              <a:rPr lang="en-US" altLang="zh-CN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8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E9E6485D-39D1-7658-FD6A-B1156A0BE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657356">
            <a:off x="739205" y="476695"/>
            <a:ext cx="3748989" cy="1653268"/>
          </a:xfrm>
          <a:prstGeom prst="rect">
            <a:avLst/>
          </a:prstGeom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F96CD079-6A6F-4C5E-67BD-FE99EA203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9183">
            <a:off x="549725" y="775082"/>
            <a:ext cx="4121501" cy="13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75081-970F-FAC2-B34F-DE4D3C432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905" y="1836277"/>
            <a:ext cx="56697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EA8703-707E-47B8-A1A7-0C059492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65" y="1254906"/>
            <a:ext cx="10058400" cy="484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08D31-6ADC-4657-9367-1B62C33A6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65" y="1408696"/>
            <a:ext cx="9196252" cy="43114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6A1EDF-2BFF-436E-8302-2D568D9E3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57" y="2595916"/>
            <a:ext cx="2386149" cy="26996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775348-FED2-3AD8-2392-D6CBDC9399EC}"/>
              </a:ext>
            </a:extLst>
          </p:cNvPr>
          <p:cNvGrpSpPr/>
          <p:nvPr/>
        </p:nvGrpSpPr>
        <p:grpSpPr>
          <a:xfrm>
            <a:off x="0" y="0"/>
            <a:ext cx="3448696" cy="941185"/>
            <a:chOff x="63500" y="1429216"/>
            <a:chExt cx="2592937" cy="705889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0586959A-9830-4A30-5840-AAE86585A7B8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BD6192D-5258-2E7F-9690-50E042E63A4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01AE06-272F-50BF-23E5-C975043A342B}"/>
              </a:ext>
            </a:extLst>
          </p:cNvPr>
          <p:cNvGrpSpPr/>
          <p:nvPr/>
        </p:nvGrpSpPr>
        <p:grpSpPr>
          <a:xfrm>
            <a:off x="-279558" y="5304552"/>
            <a:ext cx="12246294" cy="1640517"/>
            <a:chOff x="450353" y="5340748"/>
            <a:chExt cx="10717370" cy="1640517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67AC228-2754-E7B6-B0E4-A49A39F5FA98}"/>
                </a:ext>
              </a:extLst>
            </p:cNvPr>
            <p:cNvSpPr txBox="1">
              <a:spLocks/>
            </p:cNvSpPr>
            <p:nvPr/>
          </p:nvSpPr>
          <p:spPr>
            <a:xfrm>
              <a:off x="450353" y="5340748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Ngựa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hươu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cổ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đôi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</a:t>
              </a:r>
              <a:r>
                <a:rPr lang="en-US" sz="4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4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ân</a:t>
              </a:r>
              <a:r>
                <a:rPr lang="en-US" sz="4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612D23B-EA56-9E23-6434-3998E92E640F}"/>
                </a:ext>
              </a:extLst>
            </p:cNvPr>
            <p:cNvSpPr txBox="1">
              <a:spLocks/>
            </p:cNvSpPr>
            <p:nvPr/>
          </p:nvSpPr>
          <p:spPr>
            <a:xfrm>
              <a:off x="2225209" y="538123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D06ADEEB-ABEF-A372-EB3A-134C4F09FB27}"/>
                </a:ext>
              </a:extLst>
            </p:cNvPr>
            <p:cNvSpPr txBox="1">
              <a:spLocks/>
            </p:cNvSpPr>
            <p:nvPr/>
          </p:nvSpPr>
          <p:spPr>
            <a:xfrm>
              <a:off x="7733834" y="5480177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10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35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212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106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34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202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05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764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6D63BCB-551F-B593-B03E-B88C4448F4E8}"/>
              </a:ext>
            </a:extLst>
          </p:cNvPr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2D5A9FB-F440-6621-A6F2-5EE277F52A7A}"/>
              </a:ext>
            </a:extLst>
          </p:cNvPr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6FC1AC2-619F-4431-7921-4CB4F37E8400}"/>
              </a:ext>
            </a:extLst>
          </p:cNvPr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0F7ABC1-A5D4-D631-89EE-3ECB7E5EEBD5}"/>
              </a:ext>
            </a:extLst>
          </p:cNvPr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58680AC-A86B-0724-66D9-C20E2F8D6A72}"/>
              </a:ext>
            </a:extLst>
          </p:cNvPr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F8064CA-899E-B9D8-8F6B-5991C0C91709}"/>
              </a:ext>
            </a:extLst>
          </p:cNvPr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nhãn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A9206EC-875A-1DCD-9A21-76CC1DEACEBA}"/>
              </a:ext>
            </a:extLst>
          </p:cNvPr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8BC3641-311D-89CD-DF25-EC3E8B0CD382}"/>
              </a:ext>
            </a:extLst>
          </p:cNvPr>
          <p:cNvSpPr txBox="1">
            <a:spLocks/>
          </p:cNvSpPr>
          <p:nvPr/>
        </p:nvSpPr>
        <p:spPr>
          <a:xfrm>
            <a:off x="613395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DEE2AED-AFB4-2846-0506-5F850170BA42}"/>
              </a:ext>
            </a:extLst>
          </p:cNvPr>
          <p:cNvSpPr txBox="1">
            <a:spLocks/>
          </p:cNvSpPr>
          <p:nvPr/>
        </p:nvSpPr>
        <p:spPr>
          <a:xfrm>
            <a:off x="804898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EB3D2B3-69E3-4FDE-2943-4D941DD742C7}"/>
              </a:ext>
            </a:extLst>
          </p:cNvPr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65FC4D8-7551-E12B-EE11-91FB0A1E4DEE}"/>
              </a:ext>
            </a:extLst>
          </p:cNvPr>
          <p:cNvSpPr txBox="1">
            <a:spLocks/>
          </p:cNvSpPr>
          <p:nvPr/>
        </p:nvSpPr>
        <p:spPr>
          <a:xfrm>
            <a:off x="580231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5A0AB8D-D905-7183-AE65-3D4955CBD291}"/>
              </a:ext>
            </a:extLst>
          </p:cNvPr>
          <p:cNvSpPr txBox="1">
            <a:spLocks/>
          </p:cNvSpPr>
          <p:nvPr/>
        </p:nvSpPr>
        <p:spPr>
          <a:xfrm>
            <a:off x="2909095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A4ACA49-F03E-D9C5-4799-1255C808BCA5}"/>
              </a:ext>
            </a:extLst>
          </p:cNvPr>
          <p:cNvSpPr txBox="1">
            <a:spLocks/>
          </p:cNvSpPr>
          <p:nvPr/>
        </p:nvSpPr>
        <p:spPr>
          <a:xfrm>
            <a:off x="4639122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532105-4944-7DEA-2D48-67B490972C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42" name="Rounded Rectangle 34">
              <a:extLst>
                <a:ext uri="{FF2B5EF4-FFF2-40B4-BE49-F238E27FC236}">
                  <a16:creationId xmlns:a16="http://schemas.microsoft.com/office/drawing/2014/main" id="{C24A80A0-56DD-C44A-4EC8-717BDD71252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120CC04-CB0C-058F-CCDC-16360E2177D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39BA86B8-87DB-4ACD-1A3A-DD1EE72DD1D7}"/>
              </a:ext>
            </a:extLst>
          </p:cNvPr>
          <p:cNvSpPr txBox="1">
            <a:spLocks/>
          </p:cNvSpPr>
          <p:nvPr/>
        </p:nvSpPr>
        <p:spPr>
          <a:xfrm>
            <a:off x="5570922" y="367517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2223887-AD01-40BF-D2BC-FC49DE1A8696}"/>
              </a:ext>
            </a:extLst>
          </p:cNvPr>
          <p:cNvSpPr txBox="1">
            <a:spLocks/>
          </p:cNvSpPr>
          <p:nvPr/>
        </p:nvSpPr>
        <p:spPr>
          <a:xfrm>
            <a:off x="6476207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7E00E32B-CF79-AF2F-F896-F66E66FCC25D}"/>
              </a:ext>
            </a:extLst>
          </p:cNvPr>
          <p:cNvSpPr txBox="1">
            <a:spLocks/>
          </p:cNvSpPr>
          <p:nvPr/>
        </p:nvSpPr>
        <p:spPr>
          <a:xfrm>
            <a:off x="8552457" y="517991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62499056-8307-6BD6-B147-2A7897F02C73}"/>
              </a:ext>
            </a:extLst>
          </p:cNvPr>
          <p:cNvSpPr txBox="1">
            <a:spLocks/>
          </p:cNvSpPr>
          <p:nvPr/>
        </p:nvSpPr>
        <p:spPr>
          <a:xfrm>
            <a:off x="10443449" y="51830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48C7994-B256-9927-D50E-DA03F6B82000}"/>
              </a:ext>
            </a:extLst>
          </p:cNvPr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631FEBD-0F44-5EB7-F5E4-D87FEFDF4092}"/>
              </a:ext>
            </a:extLst>
          </p:cNvPr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528AED-DC5F-7722-B960-F1EE072B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00" y="4162522"/>
            <a:ext cx="4594327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4D0D4FB-BF16-A1CE-6E15-63F2A852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19" y="4143472"/>
            <a:ext cx="450726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56D83DD-6FA6-D8D4-18C2-67D901E7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6" y="4162522"/>
            <a:ext cx="454423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EAA36-20AD-223F-68D0-106CC5DAA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1762125"/>
            <a:ext cx="3600450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43B5E-909E-1F2F-615E-6E0DDB1AB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00" y="1924050"/>
            <a:ext cx="3219450" cy="2381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B9ED55-B48D-4CF9-7205-A40B06422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4387" y="2057400"/>
            <a:ext cx="3324225" cy="24003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D05E78-81F7-5D14-38FB-37D403C3A55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9" name="Rounded Rectangle 34">
              <a:extLst>
                <a:ext uri="{FF2B5EF4-FFF2-40B4-BE49-F238E27FC236}">
                  <a16:creationId xmlns:a16="http://schemas.microsoft.com/office/drawing/2014/main" id="{41D298D7-7562-C3E2-B0CD-8AEA77F1063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03F986-1B93-7A3D-4619-F9C48DDC5B8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" y="5184486"/>
            <a:ext cx="11145694" cy="17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7"/>
          <a:stretch/>
        </p:blipFill>
        <p:spPr bwMode="auto">
          <a:xfrm>
            <a:off x="956985" y="-172920"/>
            <a:ext cx="10157377" cy="38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8"/>
          <a:stretch/>
        </p:blipFill>
        <p:spPr bwMode="auto">
          <a:xfrm>
            <a:off x="-109540" y="3962401"/>
            <a:ext cx="12290427" cy="155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D45294-AF15-0F1C-6B4E-28935DD08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2331" y="1895911"/>
            <a:ext cx="56697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91</Words>
  <Application>Microsoft Macintosh PowerPoint</Application>
  <PresentationFormat>Widescreen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.VnArial</vt:lpstr>
      <vt:lpstr>Arial</vt:lpstr>
      <vt:lpstr>Arial Rounded MT Bold</vt:lpstr>
      <vt:lpstr>Arial-Rounded</vt:lpstr>
      <vt:lpstr>Calibri</vt:lpstr>
      <vt:lpstr>1_Office 主题</vt:lpstr>
      <vt:lpstr>6_Office Theme</vt:lpstr>
      <vt:lpstr>1_Office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hoangnhansv1605@gmail.com</cp:lastModifiedBy>
  <cp:revision>31</cp:revision>
  <dcterms:created xsi:type="dcterms:W3CDTF">2021-08-20T13:20:51Z</dcterms:created>
  <dcterms:modified xsi:type="dcterms:W3CDTF">2025-11-06T19:00:12Z</dcterms:modified>
</cp:coreProperties>
</file>