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2" r:id="rId1"/>
  </p:sldMasterIdLst>
  <p:notesMasterIdLst>
    <p:notesMasterId r:id="rId4"/>
  </p:notesMasterIdLst>
  <p:sldIdLst>
    <p:sldId id="346" r:id="rId2"/>
    <p:sldId id="2792" r:id="rId3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C6C"/>
    <a:srgbClr val="575BFF"/>
    <a:srgbClr val="7075FF"/>
    <a:srgbClr val="CC00CC"/>
    <a:srgbClr val="006699"/>
    <a:srgbClr val="FF5050"/>
    <a:srgbClr val="005926"/>
    <a:srgbClr val="D09E00"/>
    <a:srgbClr val="866600"/>
    <a:srgbClr val="F8E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13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489C-104C-4022-BC0E-828DE9DA2E40}" type="datetimeFigureOut">
              <a:rPr lang="vi-VN" smtClean="0"/>
              <a:t>12/11/2025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F59DB-076C-44D6-994D-AC6132245C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1176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96F76-8FF6-415C-A4E9-97F18A607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7EC1BF-4976-41E6-8205-9566B453DF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5087C-F99D-4AA0-BD3F-3CCB0984C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6F1-67B8-4F73-976B-99E6A11F773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7DDE5-1338-48FF-95FE-3EDB0EFE1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840FC5-3B2F-4E02-BD91-274DD529B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71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D633D-5DF1-4EF6-84C5-036011855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083AC2-9A10-4CA9-A3E2-4ED2E75EE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EAF21-B104-44C0-B5D7-797FC9DCF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6F1-67B8-4F73-976B-99E6A11F773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3D20-1D29-4868-A3A9-61C7E02E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A08F3-ADC2-482E-A60D-38DE8E906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5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7841E-FDEE-4DE7-80F3-EFB6500D9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69EB2-B738-41F2-87C6-85BD7DE7F0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33961-4766-4BEC-8A07-AAF817051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6F1-67B8-4F73-976B-99E6A11F773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F9BFB-15A3-4382-AC02-45C40023B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434DD-9204-45D6-9BC8-544CA35F4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4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9ED16-E814-4FBC-8F8F-9ACB864F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434CE-F076-4D27-A2AF-0A51631D5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F78D7-9A30-4A4E-846E-8998240C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6F1-67B8-4F73-976B-99E6A11F773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4A5D4-B70B-4476-A891-67D190A80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EAC6C-D3B4-4457-B991-00D8EB362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2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823B6-B4DF-4833-81A4-4FE3DD0BF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CD855-FDB3-4B2D-89DD-F2F28C584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8F90D-DB0B-4541-ADF2-08307584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6F1-67B8-4F73-976B-99E6A11F773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0F593-0483-4B2A-94A4-C78C8253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6102C-4144-4461-86FF-B94EEABD7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0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37330-371F-4425-8CA0-1311FF962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AE6A-298F-49C4-AB59-8A399655B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CFE371-6EE0-46D6-A0E4-3F6998454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7723D3-830A-47E3-AA03-B9B304CAA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6F1-67B8-4F73-976B-99E6A11F773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3185F-A33E-43D8-95DC-ECE2640F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8731B-9077-43A4-8D74-7621CE08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1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CBB-F945-4B31-BFDD-E216410CA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CA368-F668-4587-BA83-9763FA748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016D55-6D5F-4163-AAFC-7CBA3F9BF2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B39FF-FC2C-45C9-9BAC-A8782FDDB2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CCF5C-1CEC-43DE-A877-F762FCC4B0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46E174-CAFA-4583-9875-FE978AB44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6F1-67B8-4F73-976B-99E6A11F773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8D5B1-A242-4C62-A5D5-0742C833B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513207-6658-4C0C-AD61-1D26E4611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5713-9BD7-49FB-85CD-EF2621A39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A8823F-B805-4554-BD1D-0DF409F2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6F1-67B8-4F73-976B-99E6A11F773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519DF-5791-44EC-9A69-C86CBB18D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4E621-4006-428B-B796-80ABE842F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7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0ECE26-64E2-4C39-94D8-523DB1CB1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6F1-67B8-4F73-976B-99E6A11F773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A134F-2271-4F80-882D-31057CA3A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53079-3300-4A05-A21D-C316180D4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11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01C00-FACE-480B-BF50-9E50B8783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16F4B8-7FC1-496D-9239-984AAAC9B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270789-246D-4391-9859-162FF093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8560E-EEEE-4A02-90C0-4099A8DDF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6F1-67B8-4F73-976B-99E6A11F773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437896-78DA-4CAB-B885-37A38A31B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E90CE-CC82-4106-9979-DB4707058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56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AE45-4269-4C8A-B923-97A5D62D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BF8A7F-749D-4CBD-9ED6-D3BBF40A32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5C5C08-030A-4485-98FA-497A2649C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719CA-91C3-4154-A130-994691A3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96F1-67B8-4F73-976B-99E6A11F773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B11C7D-D711-4A32-AA0B-C3FC13078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BABDF-E883-4E0D-A7FF-95282448A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35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8FD74728-7CFE-F54C-E746-1888BF279534}"/>
              </a:ext>
            </a:extLst>
          </p:cNvPr>
          <p:cNvSpPr txBox="1"/>
          <p:nvPr userDrawn="1"/>
        </p:nvSpPr>
        <p:spPr>
          <a:xfrm>
            <a:off x="0" y="-2406997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1297EB-FA12-4ED5-8089-F086E011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011EC-73FD-494C-AD3B-7585B35CA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27487-4E7C-4D1D-B432-098A26EB67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996F1-67B8-4F73-976B-99E6A11F773F}" type="datetimeFigureOut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317C5-0036-4C00-B921-F5E45C4D43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33500-C55E-4DFB-8959-8EE399B6B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FC6F-E573-4424-99D0-272BA86EF8E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4F63F-9DA7-748D-9A31-85CA83FF8D9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14300" y="-654843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6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361376" y="1068284"/>
            <a:ext cx="15640628" cy="817343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defTabSz="1371600">
              <a:defRPr/>
            </a:pPr>
            <a:r>
              <a:rPr lang="en-US" sz="6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6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6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6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Thắng</a:t>
            </a:r>
            <a:endParaRPr lang="en-US" sz="6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Nhóm 12"/>
          <p:cNvGrpSpPr/>
          <p:nvPr/>
        </p:nvGrpSpPr>
        <p:grpSpPr>
          <a:xfrm>
            <a:off x="228600" y="28577"/>
            <a:ext cx="18173700" cy="10287000"/>
            <a:chOff x="1249363" y="0"/>
            <a:chExt cx="9571037" cy="7086600"/>
          </a:xfrm>
        </p:grpSpPr>
        <p:pic>
          <p:nvPicPr>
            <p:cNvPr id="14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1676400" y="0"/>
              <a:ext cx="9144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 flipV="1">
              <a:off x="1371600" y="6019800"/>
              <a:ext cx="91440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V="1">
              <a:off x="-1828800" y="3200400"/>
              <a:ext cx="6858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" descr="Buombay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 flipV="1">
              <a:off x="6858000" y="3429000"/>
              <a:ext cx="6858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" descr="XMASCA~1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38726" y="5867400"/>
              <a:ext cx="1971675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069637">
              <a:off x="1249363" y="5661025"/>
              <a:ext cx="113506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020752">
              <a:off x="9512301" y="20638"/>
              <a:ext cx="1135063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6619011">
              <a:off x="9321800" y="5692775"/>
              <a:ext cx="113665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6" descr="F:\HINH ANH\HinhDong\Hoa\h14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164617">
              <a:off x="1459707" y="-26194"/>
              <a:ext cx="1135063" cy="1371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100FBAB-83D0-595C-DFC5-C8517B5FD4FA}"/>
              </a:ext>
            </a:extLst>
          </p:cNvPr>
          <p:cNvSpPr txBox="1"/>
          <p:nvPr/>
        </p:nvSpPr>
        <p:spPr>
          <a:xfrm>
            <a:off x="3733800" y="3305993"/>
            <a:ext cx="11943825" cy="3311826"/>
          </a:xfrm>
          <a:prstGeom prst="rect">
            <a:avLst/>
          </a:prstGeom>
          <a:noFill/>
        </p:spPr>
        <p:txBody>
          <a:bodyPr wrap="square" lIns="185124" tIns="92562" rIns="185124" bIns="92562">
            <a:spAutoFit/>
          </a:bodyPr>
          <a:lstStyle/>
          <a:p>
            <a:pPr defTabSz="18273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7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8273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Hoàng Thị Phương</a:t>
            </a:r>
            <a:endParaRPr lang="en-US"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6BDF0747-190F-40A7-2912-044E180BAB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6636" b="57699"/>
          <a:stretch/>
        </p:blipFill>
        <p:spPr>
          <a:xfrm>
            <a:off x="877608" y="1552075"/>
            <a:ext cx="4181086" cy="2981825"/>
          </a:xfrm>
          <a:prstGeom prst="rect">
            <a:avLst/>
          </a:prstGeom>
        </p:spPr>
      </p:pic>
      <p:pic>
        <p:nvPicPr>
          <p:cNvPr id="16" name="Hình ảnh 15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65B10863-4956-CE44-945E-31DAA5A052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6" t="-2162" r="31119" b="55679"/>
          <a:stretch/>
        </p:blipFill>
        <p:spPr>
          <a:xfrm>
            <a:off x="6934200" y="1257300"/>
            <a:ext cx="4181086" cy="3276600"/>
          </a:xfrm>
          <a:prstGeom prst="rect">
            <a:avLst/>
          </a:prstGeom>
        </p:spPr>
      </p:pic>
      <p:pic>
        <p:nvPicPr>
          <p:cNvPr id="17" name="Hình ảnh 16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61BC0F16-4D68-7B1E-E7D9-FDA59446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66" t="-2162" r="-331" b="55679"/>
          <a:stretch/>
        </p:blipFill>
        <p:spPr>
          <a:xfrm>
            <a:off x="13284843" y="1562100"/>
            <a:ext cx="4181086" cy="3276600"/>
          </a:xfrm>
          <a:prstGeom prst="rect">
            <a:avLst/>
          </a:prstGeom>
        </p:spPr>
      </p:pic>
      <p:pic>
        <p:nvPicPr>
          <p:cNvPr id="18" name="Hình ảnh 17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F34EE82D-EE80-EB8A-BB07-E9D72F63E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" t="44321" r="67308" b="2568"/>
          <a:stretch/>
        </p:blipFill>
        <p:spPr>
          <a:xfrm>
            <a:off x="869587" y="5576711"/>
            <a:ext cx="4181086" cy="3743825"/>
          </a:xfrm>
          <a:prstGeom prst="rect">
            <a:avLst/>
          </a:prstGeom>
        </p:spPr>
      </p:pic>
      <p:pic>
        <p:nvPicPr>
          <p:cNvPr id="30" name="Hình ảnh 29" descr="Ảnh có chứa phim hoạt hình, hình mẫu, minh họa&#10;&#10;Mô tả được tạo tự động">
            <a:extLst>
              <a:ext uri="{FF2B5EF4-FFF2-40B4-BE49-F238E27FC236}">
                <a16:creationId xmlns:a16="http://schemas.microsoft.com/office/drawing/2014/main" id="{B8CF862F-F8F0-880A-C543-27CA72E10B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4" t="42433" r="-139" b="4456"/>
          <a:stretch/>
        </p:blipFill>
        <p:spPr>
          <a:xfrm>
            <a:off x="13209254" y="5576711"/>
            <a:ext cx="4181086" cy="3743825"/>
          </a:xfrm>
          <a:prstGeom prst="rect">
            <a:avLst/>
          </a:prstGeom>
        </p:spPr>
      </p:pic>
      <p:sp>
        <p:nvSpPr>
          <p:cNvPr id="31" name="TextBox 10">
            <a:extLst>
              <a:ext uri="{FF2B5EF4-FFF2-40B4-BE49-F238E27FC236}">
                <a16:creationId xmlns:a16="http://schemas.microsoft.com/office/drawing/2014/main" id="{6A65489E-B46F-6E15-DAE0-E6EA38FD78EF}"/>
              </a:ext>
            </a:extLst>
          </p:cNvPr>
          <p:cNvSpPr txBox="1"/>
          <p:nvPr/>
        </p:nvSpPr>
        <p:spPr>
          <a:xfrm>
            <a:off x="1611546" y="4174031"/>
            <a:ext cx="2669590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999"/>
              </a:lnSpc>
              <a:spcBef>
                <a:spcPct val="0"/>
              </a:spcBef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Bản đồ</a:t>
            </a:r>
            <a:endParaRPr lang="en-US" sz="6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10">
            <a:extLst>
              <a:ext uri="{FF2B5EF4-FFF2-40B4-BE49-F238E27FC236}">
                <a16:creationId xmlns:a16="http://schemas.microsoft.com/office/drawing/2014/main" id="{FB8E6E67-F200-0049-C9D4-E29B5B5D3461}"/>
              </a:ext>
            </a:extLst>
          </p:cNvPr>
          <p:cNvSpPr txBox="1"/>
          <p:nvPr/>
        </p:nvSpPr>
        <p:spPr>
          <a:xfrm>
            <a:off x="7696200" y="4174031"/>
            <a:ext cx="3595336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999"/>
              </a:lnSpc>
              <a:spcBef>
                <a:spcPct val="0"/>
              </a:spcBef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Biểu đồ</a:t>
            </a:r>
            <a:endParaRPr lang="en-US" sz="6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10">
            <a:extLst>
              <a:ext uri="{FF2B5EF4-FFF2-40B4-BE49-F238E27FC236}">
                <a16:creationId xmlns:a16="http://schemas.microsoft.com/office/drawing/2014/main" id="{349AE138-89D9-47EE-04D9-6AB2C0FC1258}"/>
              </a:ext>
            </a:extLst>
          </p:cNvPr>
          <p:cNvSpPr txBox="1"/>
          <p:nvPr/>
        </p:nvSpPr>
        <p:spPr>
          <a:xfrm>
            <a:off x="13517938" y="4174031"/>
            <a:ext cx="5263079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999"/>
              </a:lnSpc>
              <a:spcBef>
                <a:spcPct val="0"/>
              </a:spcBef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Bảng số liệu</a:t>
            </a:r>
            <a:endParaRPr lang="en-US" sz="6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10">
            <a:extLst>
              <a:ext uri="{FF2B5EF4-FFF2-40B4-BE49-F238E27FC236}">
                <a16:creationId xmlns:a16="http://schemas.microsoft.com/office/drawing/2014/main" id="{9857C38C-F43E-5586-E802-264447517DF2}"/>
              </a:ext>
            </a:extLst>
          </p:cNvPr>
          <p:cNvSpPr txBox="1"/>
          <p:nvPr/>
        </p:nvSpPr>
        <p:spPr>
          <a:xfrm>
            <a:off x="1611546" y="8873138"/>
            <a:ext cx="2669590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999"/>
              </a:lnSpc>
              <a:spcBef>
                <a:spcPct val="0"/>
              </a:spcBef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Sơ đồ</a:t>
            </a:r>
            <a:endParaRPr lang="en-US" sz="6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10">
            <a:extLst>
              <a:ext uri="{FF2B5EF4-FFF2-40B4-BE49-F238E27FC236}">
                <a16:creationId xmlns:a16="http://schemas.microsoft.com/office/drawing/2014/main" id="{5C35CAB1-C9C0-29C9-3677-9C28C7CF0691}"/>
              </a:ext>
            </a:extLst>
          </p:cNvPr>
          <p:cNvSpPr txBox="1"/>
          <p:nvPr/>
        </p:nvSpPr>
        <p:spPr>
          <a:xfrm>
            <a:off x="7110450" y="8873138"/>
            <a:ext cx="4181086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999"/>
              </a:lnSpc>
              <a:spcBef>
                <a:spcPct val="0"/>
              </a:spcBef>
            </a:pPr>
            <a:r>
              <a:rPr lang="en-US" sz="6000" b="1" u="none">
                <a:latin typeface="Arial" panose="020B0604020202020204" pitchFamily="34" charset="0"/>
                <a:cs typeface="Arial" panose="020B0604020202020204" pitchFamily="34" charset="0"/>
              </a:rPr>
              <a:t>Tranh </a:t>
            </a: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endParaRPr lang="en-US" sz="6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EFF7B4F8-1992-C32B-F491-93D93A7B7784}"/>
              </a:ext>
            </a:extLst>
          </p:cNvPr>
          <p:cNvSpPr txBox="1"/>
          <p:nvPr/>
        </p:nvSpPr>
        <p:spPr>
          <a:xfrm>
            <a:off x="14526446" y="8801100"/>
            <a:ext cx="3246062" cy="13293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1999"/>
              </a:lnSpc>
              <a:spcBef>
                <a:spcPct val="0"/>
              </a:spcBef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Hiện vật</a:t>
            </a:r>
            <a:endParaRPr lang="en-US" sz="6000" b="1" u="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3E139E58-A50B-ECE0-C16F-C971015DC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8854" y="5492851"/>
            <a:ext cx="4182218" cy="374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5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919</TotalTime>
  <Words>30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Times New Roman</vt:lpstr>
      <vt:lpstr>Arial</vt:lpstr>
      <vt:lpstr>Calibri</vt:lpstr>
      <vt:lpstr>Calibri Light</vt:lpstr>
      <vt:lpstr>Custom Design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LS-ĐL </dc:title>
  <dc:subject>9Slide.vn</dc:subject>
  <dc:creator>Hi There</dc:creator>
  <dc:description>9Slide.vn</dc:description>
  <cp:lastModifiedBy>admin</cp:lastModifiedBy>
  <cp:revision>30</cp:revision>
  <dcterms:created xsi:type="dcterms:W3CDTF">2006-08-16T00:00:00Z</dcterms:created>
  <dcterms:modified xsi:type="dcterms:W3CDTF">2025-11-12T08:53:19Z</dcterms:modified>
  <cp:category>9Slide.vn</cp:category>
  <dc:identifier>DAFjy8r_QTk</dc:identifier>
</cp:coreProperties>
</file>