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7"/>
  </p:notesMasterIdLst>
  <p:sldIdLst>
    <p:sldId id="340" r:id="rId2"/>
    <p:sldId id="342" r:id="rId3"/>
    <p:sldId id="343" r:id="rId4"/>
    <p:sldId id="348" r:id="rId5"/>
    <p:sldId id="361" r:id="rId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00" autoAdjust="0"/>
    <p:restoredTop sz="94660"/>
  </p:normalViewPr>
  <p:slideViewPr>
    <p:cSldViewPr snapToGrid="0">
      <p:cViewPr varScale="1">
        <p:scale>
          <a:sx n="62" d="100"/>
          <a:sy n="62" d="100"/>
        </p:scale>
        <p:origin x="828" y="4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F635E8B-1F4C-493E-8F23-DFE5B5861BA3}" type="datetimeFigureOut">
              <a:rPr lang="en-US" smtClean="0"/>
              <a:t>11/13/2025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7DD505C-CA1E-4617-9737-D0D83CA214F7}" type="slidenum">
              <a:rPr lang="en-US" smtClean="0"/>
              <a:t>‹#›</a:t>
            </a:fld>
            <a:endParaRPr lang="en-US"/>
          </a:p>
        </p:txBody>
      </p:sp>
    </p:spTree>
    <p:extLst>
      <p:ext uri="{BB962C8B-B14F-4D97-AF65-F5344CB8AC3E}">
        <p14:creationId xmlns:p14="http://schemas.microsoft.com/office/powerpoint/2010/main" val="42539113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AF4FAE-7FE6-B521-0F71-CF0DA68ABA2B}"/>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C0A62D96-9933-84AE-DAE6-BC32222425A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9222DFF2-F1A8-0077-C843-CC9CDE08D858}"/>
              </a:ext>
            </a:extLst>
          </p:cNvPr>
          <p:cNvSpPr>
            <a:spLocks noGrp="1"/>
          </p:cNvSpPr>
          <p:nvPr>
            <p:ph type="dt" sz="half" idx="10"/>
          </p:nvPr>
        </p:nvSpPr>
        <p:spPr/>
        <p:txBody>
          <a:bodyPr/>
          <a:lstStyle/>
          <a:p>
            <a:fld id="{F727FA1A-75E6-4784-85B5-60B90BCA55BE}" type="datetimeFigureOut">
              <a:rPr lang="en-US" smtClean="0"/>
              <a:t>11/13/2025</a:t>
            </a:fld>
            <a:endParaRPr lang="en-US"/>
          </a:p>
        </p:txBody>
      </p:sp>
      <p:sp>
        <p:nvSpPr>
          <p:cNvPr id="5" name="Footer Placeholder 4">
            <a:extLst>
              <a:ext uri="{FF2B5EF4-FFF2-40B4-BE49-F238E27FC236}">
                <a16:creationId xmlns:a16="http://schemas.microsoft.com/office/drawing/2014/main" id="{AF355488-77DB-FB7A-76FE-57DA95A6A20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7BD15E7-E8F7-DF2C-DE5D-63F8C69ECDE5}"/>
              </a:ext>
            </a:extLst>
          </p:cNvPr>
          <p:cNvSpPr>
            <a:spLocks noGrp="1"/>
          </p:cNvSpPr>
          <p:nvPr>
            <p:ph type="sldNum" sz="quarter" idx="12"/>
          </p:nvPr>
        </p:nvSpPr>
        <p:spPr/>
        <p:txBody>
          <a:bodyPr/>
          <a:lstStyle/>
          <a:p>
            <a:fld id="{0EC5190B-1DF6-4B30-8173-B8038149F1BD}" type="slidenum">
              <a:rPr lang="en-US" smtClean="0"/>
              <a:t>‹#›</a:t>
            </a:fld>
            <a:endParaRPr lang="en-US"/>
          </a:p>
        </p:txBody>
      </p:sp>
    </p:spTree>
    <p:extLst>
      <p:ext uri="{BB962C8B-B14F-4D97-AF65-F5344CB8AC3E}">
        <p14:creationId xmlns:p14="http://schemas.microsoft.com/office/powerpoint/2010/main" val="5842690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AF35A0-0BF8-0607-D061-49CF4DF5B41E}"/>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AC6B654D-1986-4424-92B2-BF4272AF8309}"/>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FC3F9E5-374C-7843-1012-F4A4AFD0A77B}"/>
              </a:ext>
            </a:extLst>
          </p:cNvPr>
          <p:cNvSpPr>
            <a:spLocks noGrp="1"/>
          </p:cNvSpPr>
          <p:nvPr>
            <p:ph type="dt" sz="half" idx="10"/>
          </p:nvPr>
        </p:nvSpPr>
        <p:spPr/>
        <p:txBody>
          <a:bodyPr/>
          <a:lstStyle/>
          <a:p>
            <a:fld id="{F727FA1A-75E6-4784-85B5-60B90BCA55BE}" type="datetimeFigureOut">
              <a:rPr lang="en-US" smtClean="0"/>
              <a:t>11/13/2025</a:t>
            </a:fld>
            <a:endParaRPr lang="en-US"/>
          </a:p>
        </p:txBody>
      </p:sp>
      <p:sp>
        <p:nvSpPr>
          <p:cNvPr id="5" name="Footer Placeholder 4">
            <a:extLst>
              <a:ext uri="{FF2B5EF4-FFF2-40B4-BE49-F238E27FC236}">
                <a16:creationId xmlns:a16="http://schemas.microsoft.com/office/drawing/2014/main" id="{EE4B7DCE-EAF1-9323-C939-3398B9FA958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4DD7A83-113A-28B6-34EF-2199EF59EEDA}"/>
              </a:ext>
            </a:extLst>
          </p:cNvPr>
          <p:cNvSpPr>
            <a:spLocks noGrp="1"/>
          </p:cNvSpPr>
          <p:nvPr>
            <p:ph type="sldNum" sz="quarter" idx="12"/>
          </p:nvPr>
        </p:nvSpPr>
        <p:spPr/>
        <p:txBody>
          <a:bodyPr/>
          <a:lstStyle/>
          <a:p>
            <a:fld id="{0EC5190B-1DF6-4B30-8173-B8038149F1BD}" type="slidenum">
              <a:rPr lang="en-US" smtClean="0"/>
              <a:t>‹#›</a:t>
            </a:fld>
            <a:endParaRPr lang="en-US"/>
          </a:p>
        </p:txBody>
      </p:sp>
    </p:spTree>
    <p:extLst>
      <p:ext uri="{BB962C8B-B14F-4D97-AF65-F5344CB8AC3E}">
        <p14:creationId xmlns:p14="http://schemas.microsoft.com/office/powerpoint/2010/main" val="9815500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C24E4FD-77C5-7A6A-117A-C243D9AAFA33}"/>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6AA00B4A-5113-DB99-CCE5-2D7D869C350B}"/>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9BE7415-E886-C4F2-306B-B0EB445EB6EF}"/>
              </a:ext>
            </a:extLst>
          </p:cNvPr>
          <p:cNvSpPr>
            <a:spLocks noGrp="1"/>
          </p:cNvSpPr>
          <p:nvPr>
            <p:ph type="dt" sz="half" idx="10"/>
          </p:nvPr>
        </p:nvSpPr>
        <p:spPr/>
        <p:txBody>
          <a:bodyPr/>
          <a:lstStyle/>
          <a:p>
            <a:fld id="{F727FA1A-75E6-4784-85B5-60B90BCA55BE}" type="datetimeFigureOut">
              <a:rPr lang="en-US" smtClean="0"/>
              <a:t>11/13/2025</a:t>
            </a:fld>
            <a:endParaRPr lang="en-US"/>
          </a:p>
        </p:txBody>
      </p:sp>
      <p:sp>
        <p:nvSpPr>
          <p:cNvPr id="5" name="Footer Placeholder 4">
            <a:extLst>
              <a:ext uri="{FF2B5EF4-FFF2-40B4-BE49-F238E27FC236}">
                <a16:creationId xmlns:a16="http://schemas.microsoft.com/office/drawing/2014/main" id="{44C58660-D8C2-7C27-4667-4374DB594A0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3C23063-986D-A82C-1D89-0F45D6F87C08}"/>
              </a:ext>
            </a:extLst>
          </p:cNvPr>
          <p:cNvSpPr>
            <a:spLocks noGrp="1"/>
          </p:cNvSpPr>
          <p:nvPr>
            <p:ph type="sldNum" sz="quarter" idx="12"/>
          </p:nvPr>
        </p:nvSpPr>
        <p:spPr/>
        <p:txBody>
          <a:bodyPr/>
          <a:lstStyle/>
          <a:p>
            <a:fld id="{0EC5190B-1DF6-4B30-8173-B8038149F1BD}" type="slidenum">
              <a:rPr lang="en-US" smtClean="0"/>
              <a:t>‹#›</a:t>
            </a:fld>
            <a:endParaRPr lang="en-US"/>
          </a:p>
        </p:txBody>
      </p:sp>
    </p:spTree>
    <p:extLst>
      <p:ext uri="{BB962C8B-B14F-4D97-AF65-F5344CB8AC3E}">
        <p14:creationId xmlns:p14="http://schemas.microsoft.com/office/powerpoint/2010/main" val="195186311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1AC23A-F385-945F-C36A-E31162ACAA3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217A366-7AF0-9F9C-41A7-6CF467B51290}"/>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DD49256-8775-085C-B865-E534E3463C7A}"/>
              </a:ext>
            </a:extLst>
          </p:cNvPr>
          <p:cNvSpPr>
            <a:spLocks noGrp="1"/>
          </p:cNvSpPr>
          <p:nvPr>
            <p:ph type="dt" sz="half" idx="10"/>
          </p:nvPr>
        </p:nvSpPr>
        <p:spPr/>
        <p:txBody>
          <a:bodyPr/>
          <a:lstStyle/>
          <a:p>
            <a:fld id="{F727FA1A-75E6-4784-85B5-60B90BCA55BE}" type="datetimeFigureOut">
              <a:rPr lang="en-US" smtClean="0"/>
              <a:t>11/13/2025</a:t>
            </a:fld>
            <a:endParaRPr lang="en-US"/>
          </a:p>
        </p:txBody>
      </p:sp>
      <p:sp>
        <p:nvSpPr>
          <p:cNvPr id="5" name="Footer Placeholder 4">
            <a:extLst>
              <a:ext uri="{FF2B5EF4-FFF2-40B4-BE49-F238E27FC236}">
                <a16:creationId xmlns:a16="http://schemas.microsoft.com/office/drawing/2014/main" id="{9CC0C65A-D2ED-5210-3863-B63FCFCC92B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64AF6A1-1A90-268E-4C08-849676E1EAFA}"/>
              </a:ext>
            </a:extLst>
          </p:cNvPr>
          <p:cNvSpPr>
            <a:spLocks noGrp="1"/>
          </p:cNvSpPr>
          <p:nvPr>
            <p:ph type="sldNum" sz="quarter" idx="12"/>
          </p:nvPr>
        </p:nvSpPr>
        <p:spPr/>
        <p:txBody>
          <a:bodyPr/>
          <a:lstStyle/>
          <a:p>
            <a:fld id="{0EC5190B-1DF6-4B30-8173-B8038149F1BD}" type="slidenum">
              <a:rPr lang="en-US" smtClean="0"/>
              <a:t>‹#›</a:t>
            </a:fld>
            <a:endParaRPr lang="en-US"/>
          </a:p>
        </p:txBody>
      </p:sp>
    </p:spTree>
    <p:extLst>
      <p:ext uri="{BB962C8B-B14F-4D97-AF65-F5344CB8AC3E}">
        <p14:creationId xmlns:p14="http://schemas.microsoft.com/office/powerpoint/2010/main" val="8955511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2121CC-39BB-AAF9-D5E0-3032B704A50F}"/>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EE694D66-747C-82DC-638C-8B818A857DB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EECC028D-8315-D784-BFA0-8118C8C82E18}"/>
              </a:ext>
            </a:extLst>
          </p:cNvPr>
          <p:cNvSpPr>
            <a:spLocks noGrp="1"/>
          </p:cNvSpPr>
          <p:nvPr>
            <p:ph type="dt" sz="half" idx="10"/>
          </p:nvPr>
        </p:nvSpPr>
        <p:spPr/>
        <p:txBody>
          <a:bodyPr/>
          <a:lstStyle/>
          <a:p>
            <a:fld id="{F727FA1A-75E6-4784-85B5-60B90BCA55BE}" type="datetimeFigureOut">
              <a:rPr lang="en-US" smtClean="0"/>
              <a:t>11/13/2025</a:t>
            </a:fld>
            <a:endParaRPr lang="en-US"/>
          </a:p>
        </p:txBody>
      </p:sp>
      <p:sp>
        <p:nvSpPr>
          <p:cNvPr id="5" name="Footer Placeholder 4">
            <a:extLst>
              <a:ext uri="{FF2B5EF4-FFF2-40B4-BE49-F238E27FC236}">
                <a16:creationId xmlns:a16="http://schemas.microsoft.com/office/drawing/2014/main" id="{2B8E2B35-D825-DFAD-482F-798878A602C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A944010-44C7-6AB6-0137-728423E920ED}"/>
              </a:ext>
            </a:extLst>
          </p:cNvPr>
          <p:cNvSpPr>
            <a:spLocks noGrp="1"/>
          </p:cNvSpPr>
          <p:nvPr>
            <p:ph type="sldNum" sz="quarter" idx="12"/>
          </p:nvPr>
        </p:nvSpPr>
        <p:spPr/>
        <p:txBody>
          <a:bodyPr/>
          <a:lstStyle/>
          <a:p>
            <a:fld id="{0EC5190B-1DF6-4B30-8173-B8038149F1BD}" type="slidenum">
              <a:rPr lang="en-US" smtClean="0"/>
              <a:t>‹#›</a:t>
            </a:fld>
            <a:endParaRPr lang="en-US"/>
          </a:p>
        </p:txBody>
      </p:sp>
    </p:spTree>
    <p:extLst>
      <p:ext uri="{BB962C8B-B14F-4D97-AF65-F5344CB8AC3E}">
        <p14:creationId xmlns:p14="http://schemas.microsoft.com/office/powerpoint/2010/main" val="2098240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9DE814-A5FD-DD07-7489-60E9C01FE98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5C43720-C8D2-8D79-A595-F41969980F12}"/>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8496CEE5-2359-E61C-2AC4-F1DFF2B8FE8A}"/>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5BDCF4AD-B014-95D7-5BAA-B5E1D5EBC3EB}"/>
              </a:ext>
            </a:extLst>
          </p:cNvPr>
          <p:cNvSpPr>
            <a:spLocks noGrp="1"/>
          </p:cNvSpPr>
          <p:nvPr>
            <p:ph type="dt" sz="half" idx="10"/>
          </p:nvPr>
        </p:nvSpPr>
        <p:spPr/>
        <p:txBody>
          <a:bodyPr/>
          <a:lstStyle/>
          <a:p>
            <a:fld id="{F727FA1A-75E6-4784-85B5-60B90BCA55BE}" type="datetimeFigureOut">
              <a:rPr lang="en-US" smtClean="0"/>
              <a:t>11/13/2025</a:t>
            </a:fld>
            <a:endParaRPr lang="en-US"/>
          </a:p>
        </p:txBody>
      </p:sp>
      <p:sp>
        <p:nvSpPr>
          <p:cNvPr id="6" name="Footer Placeholder 5">
            <a:extLst>
              <a:ext uri="{FF2B5EF4-FFF2-40B4-BE49-F238E27FC236}">
                <a16:creationId xmlns:a16="http://schemas.microsoft.com/office/drawing/2014/main" id="{87315111-35BC-B234-B6D6-6E0A5412171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852BE1B-4E5F-4355-9BC5-AC28FFF4184D}"/>
              </a:ext>
            </a:extLst>
          </p:cNvPr>
          <p:cNvSpPr>
            <a:spLocks noGrp="1"/>
          </p:cNvSpPr>
          <p:nvPr>
            <p:ph type="sldNum" sz="quarter" idx="12"/>
          </p:nvPr>
        </p:nvSpPr>
        <p:spPr/>
        <p:txBody>
          <a:bodyPr/>
          <a:lstStyle/>
          <a:p>
            <a:fld id="{0EC5190B-1DF6-4B30-8173-B8038149F1BD}" type="slidenum">
              <a:rPr lang="en-US" smtClean="0"/>
              <a:t>‹#›</a:t>
            </a:fld>
            <a:endParaRPr lang="en-US"/>
          </a:p>
        </p:txBody>
      </p:sp>
    </p:spTree>
    <p:extLst>
      <p:ext uri="{BB962C8B-B14F-4D97-AF65-F5344CB8AC3E}">
        <p14:creationId xmlns:p14="http://schemas.microsoft.com/office/powerpoint/2010/main" val="2573351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7B6BAB-5844-57E8-F05C-62D3A9DDF13A}"/>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7B51AF54-A8EC-F1E2-0785-1EE0C1C37CF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A81EE1F3-3ACA-E129-C601-E26613C5A316}"/>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AB4794B1-8F07-9F87-06B4-BE415BFCEBC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24E3AD1C-F50A-2F31-4DFA-D7029506520B}"/>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C11434C5-24D3-B865-1366-EBCDE9FF87FB}"/>
              </a:ext>
            </a:extLst>
          </p:cNvPr>
          <p:cNvSpPr>
            <a:spLocks noGrp="1"/>
          </p:cNvSpPr>
          <p:nvPr>
            <p:ph type="dt" sz="half" idx="10"/>
          </p:nvPr>
        </p:nvSpPr>
        <p:spPr/>
        <p:txBody>
          <a:bodyPr/>
          <a:lstStyle/>
          <a:p>
            <a:fld id="{F727FA1A-75E6-4784-85B5-60B90BCA55BE}" type="datetimeFigureOut">
              <a:rPr lang="en-US" smtClean="0"/>
              <a:t>11/13/2025</a:t>
            </a:fld>
            <a:endParaRPr lang="en-US"/>
          </a:p>
        </p:txBody>
      </p:sp>
      <p:sp>
        <p:nvSpPr>
          <p:cNvPr id="8" name="Footer Placeholder 7">
            <a:extLst>
              <a:ext uri="{FF2B5EF4-FFF2-40B4-BE49-F238E27FC236}">
                <a16:creationId xmlns:a16="http://schemas.microsoft.com/office/drawing/2014/main" id="{7D319C47-7B36-BD25-DA19-E3A4C1094111}"/>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EDDA2FB5-FFCC-8D0F-93E0-8EE0845E36D1}"/>
              </a:ext>
            </a:extLst>
          </p:cNvPr>
          <p:cNvSpPr>
            <a:spLocks noGrp="1"/>
          </p:cNvSpPr>
          <p:nvPr>
            <p:ph type="sldNum" sz="quarter" idx="12"/>
          </p:nvPr>
        </p:nvSpPr>
        <p:spPr/>
        <p:txBody>
          <a:bodyPr/>
          <a:lstStyle/>
          <a:p>
            <a:fld id="{0EC5190B-1DF6-4B30-8173-B8038149F1BD}" type="slidenum">
              <a:rPr lang="en-US" smtClean="0"/>
              <a:t>‹#›</a:t>
            </a:fld>
            <a:endParaRPr lang="en-US"/>
          </a:p>
        </p:txBody>
      </p:sp>
    </p:spTree>
    <p:extLst>
      <p:ext uri="{BB962C8B-B14F-4D97-AF65-F5344CB8AC3E}">
        <p14:creationId xmlns:p14="http://schemas.microsoft.com/office/powerpoint/2010/main" val="14769520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F99107-5E24-6EB8-6429-2C8748C56C0A}"/>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D20AD86B-A25D-832C-E70F-3DCFEE5D5C10}"/>
              </a:ext>
            </a:extLst>
          </p:cNvPr>
          <p:cNvSpPr>
            <a:spLocks noGrp="1"/>
          </p:cNvSpPr>
          <p:nvPr>
            <p:ph type="dt" sz="half" idx="10"/>
          </p:nvPr>
        </p:nvSpPr>
        <p:spPr/>
        <p:txBody>
          <a:bodyPr/>
          <a:lstStyle/>
          <a:p>
            <a:fld id="{F727FA1A-75E6-4784-85B5-60B90BCA55BE}" type="datetimeFigureOut">
              <a:rPr lang="en-US" smtClean="0"/>
              <a:t>11/13/2025</a:t>
            </a:fld>
            <a:endParaRPr lang="en-US"/>
          </a:p>
        </p:txBody>
      </p:sp>
      <p:sp>
        <p:nvSpPr>
          <p:cNvPr id="4" name="Footer Placeholder 3">
            <a:extLst>
              <a:ext uri="{FF2B5EF4-FFF2-40B4-BE49-F238E27FC236}">
                <a16:creationId xmlns:a16="http://schemas.microsoft.com/office/drawing/2014/main" id="{77E73549-8BCF-6488-E282-668269224956}"/>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910D302F-38AD-0F5F-A304-00C230DF21BD}"/>
              </a:ext>
            </a:extLst>
          </p:cNvPr>
          <p:cNvSpPr>
            <a:spLocks noGrp="1"/>
          </p:cNvSpPr>
          <p:nvPr>
            <p:ph type="sldNum" sz="quarter" idx="12"/>
          </p:nvPr>
        </p:nvSpPr>
        <p:spPr/>
        <p:txBody>
          <a:bodyPr/>
          <a:lstStyle/>
          <a:p>
            <a:fld id="{0EC5190B-1DF6-4B30-8173-B8038149F1BD}" type="slidenum">
              <a:rPr lang="en-US" smtClean="0"/>
              <a:t>‹#›</a:t>
            </a:fld>
            <a:endParaRPr lang="en-US"/>
          </a:p>
        </p:txBody>
      </p:sp>
    </p:spTree>
    <p:extLst>
      <p:ext uri="{BB962C8B-B14F-4D97-AF65-F5344CB8AC3E}">
        <p14:creationId xmlns:p14="http://schemas.microsoft.com/office/powerpoint/2010/main" val="318569246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ABE3BF5-D5E6-F770-A7CF-237820963E29}"/>
              </a:ext>
            </a:extLst>
          </p:cNvPr>
          <p:cNvSpPr>
            <a:spLocks noGrp="1"/>
          </p:cNvSpPr>
          <p:nvPr>
            <p:ph type="dt" sz="half" idx="10"/>
          </p:nvPr>
        </p:nvSpPr>
        <p:spPr/>
        <p:txBody>
          <a:bodyPr/>
          <a:lstStyle/>
          <a:p>
            <a:fld id="{F727FA1A-75E6-4784-85B5-60B90BCA55BE}" type="datetimeFigureOut">
              <a:rPr lang="en-US" smtClean="0"/>
              <a:t>11/13/2025</a:t>
            </a:fld>
            <a:endParaRPr lang="en-US"/>
          </a:p>
        </p:txBody>
      </p:sp>
      <p:sp>
        <p:nvSpPr>
          <p:cNvPr id="3" name="Footer Placeholder 2">
            <a:extLst>
              <a:ext uri="{FF2B5EF4-FFF2-40B4-BE49-F238E27FC236}">
                <a16:creationId xmlns:a16="http://schemas.microsoft.com/office/drawing/2014/main" id="{59596F00-62AF-A278-BF60-459B1A321F7C}"/>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CB860C09-541B-E29B-8BAA-04FF59FD4A29}"/>
              </a:ext>
            </a:extLst>
          </p:cNvPr>
          <p:cNvSpPr>
            <a:spLocks noGrp="1"/>
          </p:cNvSpPr>
          <p:nvPr>
            <p:ph type="sldNum" sz="quarter" idx="12"/>
          </p:nvPr>
        </p:nvSpPr>
        <p:spPr/>
        <p:txBody>
          <a:bodyPr/>
          <a:lstStyle/>
          <a:p>
            <a:fld id="{0EC5190B-1DF6-4B30-8173-B8038149F1BD}" type="slidenum">
              <a:rPr lang="en-US" smtClean="0"/>
              <a:t>‹#›</a:t>
            </a:fld>
            <a:endParaRPr lang="en-US"/>
          </a:p>
        </p:txBody>
      </p:sp>
    </p:spTree>
    <p:extLst>
      <p:ext uri="{BB962C8B-B14F-4D97-AF65-F5344CB8AC3E}">
        <p14:creationId xmlns:p14="http://schemas.microsoft.com/office/powerpoint/2010/main" val="189005394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307DA1-B58D-3D43-82BE-43C66D3E5C8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D2EFC892-132D-86EF-BD35-09EFC9B16F2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CC28797F-B9BC-B237-F533-C25ACC1C443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B5B9CAB-F280-9A51-5901-3C29A990C953}"/>
              </a:ext>
            </a:extLst>
          </p:cNvPr>
          <p:cNvSpPr>
            <a:spLocks noGrp="1"/>
          </p:cNvSpPr>
          <p:nvPr>
            <p:ph type="dt" sz="half" idx="10"/>
          </p:nvPr>
        </p:nvSpPr>
        <p:spPr/>
        <p:txBody>
          <a:bodyPr/>
          <a:lstStyle/>
          <a:p>
            <a:fld id="{F727FA1A-75E6-4784-85B5-60B90BCA55BE}" type="datetimeFigureOut">
              <a:rPr lang="en-US" smtClean="0"/>
              <a:t>11/13/2025</a:t>
            </a:fld>
            <a:endParaRPr lang="en-US"/>
          </a:p>
        </p:txBody>
      </p:sp>
      <p:sp>
        <p:nvSpPr>
          <p:cNvPr id="6" name="Footer Placeholder 5">
            <a:extLst>
              <a:ext uri="{FF2B5EF4-FFF2-40B4-BE49-F238E27FC236}">
                <a16:creationId xmlns:a16="http://schemas.microsoft.com/office/drawing/2014/main" id="{ED974000-B7E8-7DF9-55BA-76B7A71B18E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5CC6527-202A-D5F2-C549-D63E99047347}"/>
              </a:ext>
            </a:extLst>
          </p:cNvPr>
          <p:cNvSpPr>
            <a:spLocks noGrp="1"/>
          </p:cNvSpPr>
          <p:nvPr>
            <p:ph type="sldNum" sz="quarter" idx="12"/>
          </p:nvPr>
        </p:nvSpPr>
        <p:spPr/>
        <p:txBody>
          <a:bodyPr/>
          <a:lstStyle/>
          <a:p>
            <a:fld id="{0EC5190B-1DF6-4B30-8173-B8038149F1BD}" type="slidenum">
              <a:rPr lang="en-US" smtClean="0"/>
              <a:t>‹#›</a:t>
            </a:fld>
            <a:endParaRPr lang="en-US"/>
          </a:p>
        </p:txBody>
      </p:sp>
    </p:spTree>
    <p:extLst>
      <p:ext uri="{BB962C8B-B14F-4D97-AF65-F5344CB8AC3E}">
        <p14:creationId xmlns:p14="http://schemas.microsoft.com/office/powerpoint/2010/main" val="12593029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101D20-782D-8292-8956-BDC1B714136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A4435077-D46D-1E3A-03B7-0806B99E059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E4FAFC7A-33C4-41F5-18BF-ABB56C75A86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71BEC99-7705-2CD0-02F5-111929C08E34}"/>
              </a:ext>
            </a:extLst>
          </p:cNvPr>
          <p:cNvSpPr>
            <a:spLocks noGrp="1"/>
          </p:cNvSpPr>
          <p:nvPr>
            <p:ph type="dt" sz="half" idx="10"/>
          </p:nvPr>
        </p:nvSpPr>
        <p:spPr/>
        <p:txBody>
          <a:bodyPr/>
          <a:lstStyle/>
          <a:p>
            <a:fld id="{F727FA1A-75E6-4784-85B5-60B90BCA55BE}" type="datetimeFigureOut">
              <a:rPr lang="en-US" smtClean="0"/>
              <a:t>11/13/2025</a:t>
            </a:fld>
            <a:endParaRPr lang="en-US"/>
          </a:p>
        </p:txBody>
      </p:sp>
      <p:sp>
        <p:nvSpPr>
          <p:cNvPr id="6" name="Footer Placeholder 5">
            <a:extLst>
              <a:ext uri="{FF2B5EF4-FFF2-40B4-BE49-F238E27FC236}">
                <a16:creationId xmlns:a16="http://schemas.microsoft.com/office/drawing/2014/main" id="{1BF36198-1679-FCCE-F5B8-889FFCA05C4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DB7C350-732B-E8C5-17DA-C3AC822E0D0D}"/>
              </a:ext>
            </a:extLst>
          </p:cNvPr>
          <p:cNvSpPr>
            <a:spLocks noGrp="1"/>
          </p:cNvSpPr>
          <p:nvPr>
            <p:ph type="sldNum" sz="quarter" idx="12"/>
          </p:nvPr>
        </p:nvSpPr>
        <p:spPr/>
        <p:txBody>
          <a:bodyPr/>
          <a:lstStyle/>
          <a:p>
            <a:fld id="{0EC5190B-1DF6-4B30-8173-B8038149F1BD}" type="slidenum">
              <a:rPr lang="en-US" smtClean="0"/>
              <a:t>‹#›</a:t>
            </a:fld>
            <a:endParaRPr lang="en-US"/>
          </a:p>
        </p:txBody>
      </p:sp>
    </p:spTree>
    <p:extLst>
      <p:ext uri="{BB962C8B-B14F-4D97-AF65-F5344CB8AC3E}">
        <p14:creationId xmlns:p14="http://schemas.microsoft.com/office/powerpoint/2010/main" val="32437753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E69CE07-152F-3D8D-3851-5472B627ABA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64A162A2-528B-62CA-E8F6-0596104F31A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9263DC3-2BCA-BED5-6F93-29E3C7518E6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727FA1A-75E6-4784-85B5-60B90BCA55BE}" type="datetimeFigureOut">
              <a:rPr lang="en-US" smtClean="0"/>
              <a:t>11/13/2025</a:t>
            </a:fld>
            <a:endParaRPr lang="en-US"/>
          </a:p>
        </p:txBody>
      </p:sp>
      <p:sp>
        <p:nvSpPr>
          <p:cNvPr id="5" name="Footer Placeholder 4">
            <a:extLst>
              <a:ext uri="{FF2B5EF4-FFF2-40B4-BE49-F238E27FC236}">
                <a16:creationId xmlns:a16="http://schemas.microsoft.com/office/drawing/2014/main" id="{4A79AB68-7DD2-EDB7-3161-036A65C5F34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C5B9ECA0-6A7E-6B12-59A9-B5216B9D6EE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EC5190B-1DF6-4B30-8173-B8038149F1BD}" type="slidenum">
              <a:rPr lang="en-US" smtClean="0"/>
              <a:t>‹#›</a:t>
            </a:fld>
            <a:endParaRPr lang="en-US"/>
          </a:p>
        </p:txBody>
      </p:sp>
    </p:spTree>
    <p:extLst>
      <p:ext uri="{BB962C8B-B14F-4D97-AF65-F5344CB8AC3E}">
        <p14:creationId xmlns:p14="http://schemas.microsoft.com/office/powerpoint/2010/main" val="172617113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jpeg"/><Relationship Id="rId1" Type="http://schemas.openxmlformats.org/officeDocument/2006/relationships/slideLayout" Target="../slideLayouts/slideLayout2.xml"/><Relationship Id="rId5" Type="http://schemas.openxmlformats.org/officeDocument/2006/relationships/image" Target="../media/image9.jpeg"/><Relationship Id="rId4" Type="http://schemas.openxmlformats.org/officeDocument/2006/relationships/image" Target="../media/image8.jpeg"/></Relationships>
</file>

<file path=ppt/slides/_rels/slide5.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9AC777-025A-6F09-4C5D-8908C3BA1C7E}"/>
              </a:ext>
            </a:extLst>
          </p:cNvPr>
          <p:cNvSpPr>
            <a:spLocks noGrp="1"/>
          </p:cNvSpPr>
          <p:nvPr>
            <p:ph type="title"/>
          </p:nvPr>
        </p:nvSpPr>
        <p:spPr/>
        <p:txBody>
          <a:bodyPr/>
          <a:lstStyle/>
          <a:p>
            <a:endParaRPr lang="en-US"/>
          </a:p>
        </p:txBody>
      </p:sp>
      <p:pic>
        <p:nvPicPr>
          <p:cNvPr id="5" name="Content Placeholder 4">
            <a:extLst>
              <a:ext uri="{FF2B5EF4-FFF2-40B4-BE49-F238E27FC236}">
                <a16:creationId xmlns:a16="http://schemas.microsoft.com/office/drawing/2014/main" id="{43D998BC-F4F6-8E91-4442-9E2971FC772F}"/>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75954" y="0"/>
            <a:ext cx="11900431" cy="6668814"/>
          </a:xfrm>
        </p:spPr>
      </p:pic>
    </p:spTree>
    <p:extLst>
      <p:ext uri="{BB962C8B-B14F-4D97-AF65-F5344CB8AC3E}">
        <p14:creationId xmlns:p14="http://schemas.microsoft.com/office/powerpoint/2010/main" val="366058532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a:extLst>
              <a:ext uri="{FF2B5EF4-FFF2-40B4-BE49-F238E27FC236}">
                <a16:creationId xmlns:a16="http://schemas.microsoft.com/office/drawing/2014/main" id="{4E34F852-0497-7D86-04C3-D0E1FFCBCEE8}"/>
              </a:ext>
            </a:extLst>
          </p:cNvPr>
          <p:cNvSpPr txBox="1"/>
          <p:nvPr/>
        </p:nvSpPr>
        <p:spPr>
          <a:xfrm>
            <a:off x="614855" y="282284"/>
            <a:ext cx="10263351" cy="3108543"/>
          </a:xfrm>
          <a:prstGeom prst="rect">
            <a:avLst/>
          </a:prstGeom>
          <a:solidFill>
            <a:schemeClr val="accent4">
              <a:lumMod val="40000"/>
              <a:lumOff val="60000"/>
            </a:schemeClr>
          </a:solidFill>
          <a:ln w="28575">
            <a:solidFill>
              <a:schemeClr val="tx1">
                <a:lumMod val="95000"/>
                <a:lumOff val="5000"/>
              </a:schemeClr>
            </a:solidFill>
          </a:ln>
          <a:effectLst>
            <a:innerShdw blurRad="63500" dist="50800" dir="8100000">
              <a:prstClr val="black">
                <a:alpha val="50000"/>
              </a:prstClr>
            </a:innerShdw>
          </a:effectLst>
          <a:scene3d>
            <a:camera prst="obliqueBottomRight"/>
            <a:lightRig rig="threePt" dir="t"/>
          </a:scene3d>
          <a:sp3d>
            <a:bevelT/>
          </a:sp3d>
        </p:spPr>
        <p:txBody>
          <a:bodyPr wrap="square">
            <a:spAutoFit/>
          </a:bodyPr>
          <a:lstStyle/>
          <a:p>
            <a:r>
              <a:rPr lang="en-US" sz="2800" dirty="0">
                <a:solidFill>
                  <a:schemeClr val="accent6">
                    <a:lumMod val="50000"/>
                  </a:schemeClr>
                </a:solidFill>
                <a:latin typeface="Times New Roman" panose="02020603050405020304" pitchFamily="18" charset="0"/>
                <a:cs typeface="Times New Roman" panose="02020603050405020304" pitchFamily="18" charset="0"/>
              </a:rPr>
              <a:t>    L</a:t>
            </a:r>
            <a:r>
              <a:rPr lang="vi-VN" sz="2800" dirty="0">
                <a:solidFill>
                  <a:schemeClr val="accent6">
                    <a:lumMod val="50000"/>
                  </a:schemeClr>
                </a:solidFill>
                <a:latin typeface="Times New Roman" panose="02020603050405020304" pitchFamily="18" charset="0"/>
                <a:cs typeface="Times New Roman" panose="02020603050405020304" pitchFamily="18" charset="0"/>
              </a:rPr>
              <a:t>ễ hội ở Đà Nẵng có nhiều điểm giống các lễ hội vùng Duyên hải miền Trung nhưng vẫn mang nhiều nét đặc trưng tạo nên vẻ đẹp rất riêng của mình. </a:t>
            </a:r>
            <a:endParaRPr lang="en-US" sz="2800" dirty="0">
              <a:solidFill>
                <a:schemeClr val="accent6">
                  <a:lumMod val="50000"/>
                </a:schemeClr>
              </a:solidFill>
              <a:latin typeface="Times New Roman" panose="02020603050405020304" pitchFamily="18" charset="0"/>
              <a:cs typeface="Times New Roman" panose="02020603050405020304" pitchFamily="18" charset="0"/>
            </a:endParaRPr>
          </a:p>
          <a:p>
            <a:r>
              <a:rPr lang="en-US" sz="2800" dirty="0">
                <a:solidFill>
                  <a:schemeClr val="accent6">
                    <a:lumMod val="50000"/>
                  </a:schemeClr>
                </a:solidFill>
                <a:latin typeface="Times New Roman" panose="02020603050405020304" pitchFamily="18" charset="0"/>
                <a:cs typeface="Times New Roman" panose="02020603050405020304" pitchFamily="18" charset="0"/>
              </a:rPr>
              <a:t>   </a:t>
            </a:r>
            <a:r>
              <a:rPr lang="vi-VN" sz="2800" dirty="0">
                <a:solidFill>
                  <a:schemeClr val="accent6">
                    <a:lumMod val="50000"/>
                  </a:schemeClr>
                </a:solidFill>
                <a:latin typeface="Times New Roman" panose="02020603050405020304" pitchFamily="18" charset="0"/>
                <a:cs typeface="Times New Roman" panose="02020603050405020304" pitchFamily="18" charset="0"/>
              </a:rPr>
              <a:t>Các lễ hội của Đà Nẵng có từ rất xưa, được lưu truyền từ đời này sang đời khác, như: lễ hội Cầu Ngư , lễ hội Quán Thế Âm , lễ hội Đua thuyền, lễ hội Đình làng Túy Loan, lễ hội Đình làng Hải Châu, lễ hội Đình làng An Hải, lễ hội Mục đồng làng Phong Lệ, ... </a:t>
            </a:r>
            <a:endParaRPr lang="en-US" sz="2800" dirty="0">
              <a:solidFill>
                <a:schemeClr val="accent6">
                  <a:lumMod val="50000"/>
                </a:schemeClr>
              </a:solidFill>
              <a:latin typeface="Times New Roman" panose="02020603050405020304" pitchFamily="18" charset="0"/>
              <a:cs typeface="Times New Roman" panose="02020603050405020304" pitchFamily="18" charset="0"/>
            </a:endParaRPr>
          </a:p>
        </p:txBody>
      </p:sp>
      <p:pic>
        <p:nvPicPr>
          <p:cNvPr id="1026" name="Picture 2" descr="Lễ hội Cầu ngư: Nét đẹp văn hóa, tín ngưỡng của cư dân biển ...">
            <a:extLst>
              <a:ext uri="{FF2B5EF4-FFF2-40B4-BE49-F238E27FC236}">
                <a16:creationId xmlns:a16="http://schemas.microsoft.com/office/drawing/2014/main" id="{56F2941B-72F6-CFA4-C1B0-F8584E71B59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14855" y="3489865"/>
            <a:ext cx="4796166" cy="3368135"/>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Lễ hội Quán Thế Âm Ngũ Hành Sơn tại Đà Nẵng là Di sản văn hóa phi vật thể  quốc gia | Báo Dân tộc và Phát triển">
            <a:extLst>
              <a:ext uri="{FF2B5EF4-FFF2-40B4-BE49-F238E27FC236}">
                <a16:creationId xmlns:a16="http://schemas.microsoft.com/office/drawing/2014/main" id="{C355EA3B-9110-4D29-E273-A62982117C35}"/>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746530" y="3489865"/>
            <a:ext cx="5131676" cy="336813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3394160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E2C508B-B79C-0615-993D-35A8AB2A194C}"/>
              </a:ext>
            </a:extLst>
          </p:cNvPr>
          <p:cNvSpPr>
            <a:spLocks noGrp="1"/>
          </p:cNvSpPr>
          <p:nvPr>
            <p:ph idx="1"/>
          </p:nvPr>
        </p:nvSpPr>
        <p:spPr>
          <a:xfrm>
            <a:off x="617483" y="280604"/>
            <a:ext cx="10515600" cy="2683313"/>
          </a:xfrm>
          <a:solidFill>
            <a:schemeClr val="bg1"/>
          </a:solidFill>
          <a:scene3d>
            <a:camera prst="orthographicFront"/>
            <a:lightRig rig="threePt" dir="t"/>
          </a:scene3d>
          <a:sp3d>
            <a:bevelT prst="angle"/>
          </a:sp3d>
        </p:spPr>
        <p:txBody>
          <a:bodyPr/>
          <a:lstStyle/>
          <a:p>
            <a:r>
              <a:rPr lang="vi-VN" b="1" dirty="0">
                <a:solidFill>
                  <a:srgbClr val="FF0000"/>
                </a:solidFill>
                <a:latin typeface="+mj-lt"/>
              </a:rPr>
              <a:t>Em có biết? </a:t>
            </a:r>
            <a:endParaRPr lang="en-US" b="1" dirty="0">
              <a:solidFill>
                <a:srgbClr val="FF0000"/>
              </a:solidFill>
              <a:latin typeface="+mj-lt"/>
            </a:endParaRPr>
          </a:p>
          <a:p>
            <a:r>
              <a:rPr lang="vi-VN" dirty="0">
                <a:solidFill>
                  <a:schemeClr val="accent6">
                    <a:lumMod val="50000"/>
                  </a:schemeClr>
                </a:solidFill>
                <a:latin typeface="+mj-lt"/>
              </a:rPr>
              <a:t>Bên cạnh những lễ hội truyền thống, hằng năm, người Đà Nẵng còn tổ chức một số lễ hội mới: lễ hội pháo hoa quốc tế, lễ hội đường phố, ... Những lễ hội này không chỉ góp phần làm phong phú thêm đời sống tinh thần cho người dân thành phố mà còn được xem là sản phẩ</a:t>
            </a:r>
            <a:r>
              <a:rPr lang="en-US" dirty="0">
                <a:solidFill>
                  <a:schemeClr val="accent6">
                    <a:lumMod val="50000"/>
                  </a:schemeClr>
                </a:solidFill>
                <a:latin typeface="+mj-lt"/>
              </a:rPr>
              <a:t>m du </a:t>
            </a:r>
            <a:r>
              <a:rPr lang="en-US" dirty="0" err="1">
                <a:solidFill>
                  <a:schemeClr val="accent6">
                    <a:lumMod val="50000"/>
                  </a:schemeClr>
                </a:solidFill>
                <a:latin typeface="+mj-lt"/>
              </a:rPr>
              <a:t>lịch</a:t>
            </a:r>
            <a:r>
              <a:rPr lang="en-US" dirty="0">
                <a:solidFill>
                  <a:schemeClr val="accent6">
                    <a:lumMod val="50000"/>
                  </a:schemeClr>
                </a:solidFill>
                <a:latin typeface="+mj-lt"/>
              </a:rPr>
              <a:t> </a:t>
            </a:r>
            <a:r>
              <a:rPr lang="en-US" dirty="0" err="1">
                <a:solidFill>
                  <a:schemeClr val="accent6">
                    <a:lumMod val="50000"/>
                  </a:schemeClr>
                </a:solidFill>
                <a:latin typeface="+mj-lt"/>
              </a:rPr>
              <a:t>đặc</a:t>
            </a:r>
            <a:r>
              <a:rPr lang="en-US" dirty="0">
                <a:solidFill>
                  <a:schemeClr val="accent6">
                    <a:lumMod val="50000"/>
                  </a:schemeClr>
                </a:solidFill>
                <a:latin typeface="+mj-lt"/>
              </a:rPr>
              <a:t> </a:t>
            </a:r>
            <a:r>
              <a:rPr lang="en-US" dirty="0" err="1">
                <a:solidFill>
                  <a:schemeClr val="accent6">
                    <a:lumMod val="50000"/>
                  </a:schemeClr>
                </a:solidFill>
                <a:latin typeface="+mj-lt"/>
              </a:rPr>
              <a:t>sắc</a:t>
            </a:r>
            <a:r>
              <a:rPr lang="en-US" dirty="0">
                <a:solidFill>
                  <a:schemeClr val="accent6">
                    <a:lumMod val="50000"/>
                  </a:schemeClr>
                </a:solidFill>
                <a:latin typeface="+mj-lt"/>
              </a:rPr>
              <a:t> </a:t>
            </a:r>
            <a:r>
              <a:rPr lang="en-US" dirty="0" err="1">
                <a:solidFill>
                  <a:schemeClr val="accent6">
                    <a:lumMod val="50000"/>
                  </a:schemeClr>
                </a:solidFill>
                <a:latin typeface="+mj-lt"/>
              </a:rPr>
              <a:t>đối</a:t>
            </a:r>
            <a:r>
              <a:rPr lang="en-US" dirty="0">
                <a:solidFill>
                  <a:schemeClr val="accent6">
                    <a:lumMod val="50000"/>
                  </a:schemeClr>
                </a:solidFill>
                <a:latin typeface="+mj-lt"/>
              </a:rPr>
              <a:t> </a:t>
            </a:r>
            <a:r>
              <a:rPr lang="en-US" dirty="0" err="1">
                <a:solidFill>
                  <a:schemeClr val="accent6">
                    <a:lumMod val="50000"/>
                  </a:schemeClr>
                </a:solidFill>
                <a:latin typeface="+mj-lt"/>
              </a:rPr>
              <a:t>với</a:t>
            </a:r>
            <a:r>
              <a:rPr lang="en-US" dirty="0">
                <a:solidFill>
                  <a:schemeClr val="accent6">
                    <a:lumMod val="50000"/>
                  </a:schemeClr>
                </a:solidFill>
                <a:latin typeface="+mj-lt"/>
              </a:rPr>
              <a:t> </a:t>
            </a:r>
            <a:r>
              <a:rPr lang="en-US" dirty="0" err="1">
                <a:solidFill>
                  <a:schemeClr val="accent6">
                    <a:lumMod val="50000"/>
                  </a:schemeClr>
                </a:solidFill>
                <a:latin typeface="+mj-lt"/>
              </a:rPr>
              <a:t>nhiều</a:t>
            </a:r>
            <a:r>
              <a:rPr lang="en-US" dirty="0">
                <a:solidFill>
                  <a:schemeClr val="accent6">
                    <a:lumMod val="50000"/>
                  </a:schemeClr>
                </a:solidFill>
                <a:latin typeface="+mj-lt"/>
              </a:rPr>
              <a:t> du </a:t>
            </a:r>
            <a:r>
              <a:rPr lang="en-US" dirty="0" err="1">
                <a:solidFill>
                  <a:schemeClr val="accent6">
                    <a:lumMod val="50000"/>
                  </a:schemeClr>
                </a:solidFill>
                <a:latin typeface="+mj-lt"/>
              </a:rPr>
              <a:t>khách</a:t>
            </a:r>
            <a:r>
              <a:rPr lang="en-US" dirty="0">
                <a:solidFill>
                  <a:schemeClr val="accent6">
                    <a:lumMod val="50000"/>
                  </a:schemeClr>
                </a:solidFill>
                <a:latin typeface="+mj-lt"/>
              </a:rPr>
              <a:t>. </a:t>
            </a:r>
          </a:p>
        </p:txBody>
      </p:sp>
      <p:pic>
        <p:nvPicPr>
          <p:cNvPr id="2050" name="Picture 2" descr="Carnival đường phố &quot;khai tiệc&quot; mùa hè ...">
            <a:extLst>
              <a:ext uri="{FF2B5EF4-FFF2-40B4-BE49-F238E27FC236}">
                <a16:creationId xmlns:a16="http://schemas.microsoft.com/office/drawing/2014/main" id="{05BD81F5-D521-74E6-FD48-F17986FE454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17483" y="3156552"/>
            <a:ext cx="4837386" cy="3420844"/>
          </a:xfrm>
          <a:prstGeom prst="rect">
            <a:avLst/>
          </a:prstGeom>
          <a:noFill/>
          <a:extLst>
            <a:ext uri="{909E8E84-426E-40DD-AFC4-6F175D3DCCD1}">
              <a14:hiddenFill xmlns:a14="http://schemas.microsoft.com/office/drawing/2010/main">
                <a:solidFill>
                  <a:srgbClr val="FFFFFF"/>
                </a:solidFill>
              </a14:hiddenFill>
            </a:ext>
          </a:extLst>
        </p:spPr>
      </p:pic>
      <p:pic>
        <p:nvPicPr>
          <p:cNvPr id="2052" name="Picture 4" descr="DIFF 2024">
            <a:extLst>
              <a:ext uri="{FF2B5EF4-FFF2-40B4-BE49-F238E27FC236}">
                <a16:creationId xmlns:a16="http://schemas.microsoft.com/office/drawing/2014/main" id="{902E1D5F-F273-9D2D-7B2B-B8C8ABA0765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875283" y="3228347"/>
            <a:ext cx="5507420" cy="334904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7833433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2" descr="Độc đáo nghề dệt thổ cẩm của người Cơ Tu">
            <a:extLst>
              <a:ext uri="{FF2B5EF4-FFF2-40B4-BE49-F238E27FC236}">
                <a16:creationId xmlns:a16="http://schemas.microsoft.com/office/drawing/2014/main" id="{6CC60D18-C0C9-C8A0-14D6-9CEE395081E6}"/>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51252" y="3502463"/>
            <a:ext cx="5257800" cy="3355537"/>
          </a:xfrm>
          <a:prstGeom prst="rect">
            <a:avLst/>
          </a:prstGeom>
          <a:noFill/>
          <a:extLst>
            <a:ext uri="{909E8E84-426E-40DD-AFC4-6F175D3DCCD1}">
              <a14:hiddenFill xmlns:a14="http://schemas.microsoft.com/office/drawing/2010/main">
                <a:solidFill>
                  <a:srgbClr val="FFFFFF"/>
                </a:solidFill>
              </a14:hiddenFill>
            </a:ext>
          </a:extLst>
        </p:spPr>
      </p:pic>
      <p:pic>
        <p:nvPicPr>
          <p:cNvPr id="5126" name="Picture 6" descr="Ẩm thực ngày xuân của người Cơ-tu | Báo Dân tộc và Phát triển">
            <a:extLst>
              <a:ext uri="{FF2B5EF4-FFF2-40B4-BE49-F238E27FC236}">
                <a16:creationId xmlns:a16="http://schemas.microsoft.com/office/drawing/2014/main" id="{836428A5-8535-B60C-DD2D-DCDB42AB609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096000" y="3706812"/>
            <a:ext cx="5824701" cy="3151187"/>
          </a:xfrm>
          <a:prstGeom prst="rect">
            <a:avLst/>
          </a:prstGeom>
          <a:noFill/>
          <a:extLst>
            <a:ext uri="{909E8E84-426E-40DD-AFC4-6F175D3DCCD1}">
              <a14:hiddenFill xmlns:a14="http://schemas.microsoft.com/office/drawing/2010/main">
                <a:solidFill>
                  <a:srgbClr val="FFFFFF"/>
                </a:solidFill>
              </a14:hiddenFill>
            </a:ext>
          </a:extLst>
        </p:spPr>
      </p:pic>
      <p:pic>
        <p:nvPicPr>
          <p:cNvPr id="4098" name="Picture 2" descr="Cồng chiêng của người Cơ Tu Quảng Nam ...">
            <a:extLst>
              <a:ext uri="{FF2B5EF4-FFF2-40B4-BE49-F238E27FC236}">
                <a16:creationId xmlns:a16="http://schemas.microsoft.com/office/drawing/2014/main" id="{48AC89A4-E80B-17D3-016C-60CFDFBD1C74}"/>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51252" y="0"/>
            <a:ext cx="5257800" cy="3151187"/>
          </a:xfrm>
          <a:prstGeom prst="rect">
            <a:avLst/>
          </a:prstGeom>
          <a:noFill/>
          <a:extLst>
            <a:ext uri="{909E8E84-426E-40DD-AFC4-6F175D3DCCD1}">
              <a14:hiddenFill xmlns:a14="http://schemas.microsoft.com/office/drawing/2010/main">
                <a:solidFill>
                  <a:srgbClr val="FFFFFF"/>
                </a:solidFill>
              </a14:hiddenFill>
            </a:ext>
          </a:extLst>
        </p:spPr>
      </p:pic>
      <p:pic>
        <p:nvPicPr>
          <p:cNvPr id="4100" name="Picture 4" descr="Da dă - vũ điệu thiêng của người Cơ tu">
            <a:extLst>
              <a:ext uri="{FF2B5EF4-FFF2-40B4-BE49-F238E27FC236}">
                <a16:creationId xmlns:a16="http://schemas.microsoft.com/office/drawing/2014/main" id="{B872432F-FBFD-1276-1678-E9297217D70C}"/>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353503" y="48556"/>
            <a:ext cx="5567198" cy="315118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1462713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730E93-CABD-94B9-8455-3334DFEDDC72}"/>
              </a:ext>
            </a:extLst>
          </p:cNvPr>
          <p:cNvSpPr>
            <a:spLocks noGrp="1"/>
          </p:cNvSpPr>
          <p:nvPr>
            <p:ph type="title"/>
          </p:nvPr>
        </p:nvSpPr>
        <p:spPr/>
        <p:txBody>
          <a:bodyPr/>
          <a:lstStyle/>
          <a:p>
            <a:r>
              <a:rPr lang="en-US" dirty="0">
                <a:solidFill>
                  <a:srgbClr val="002060"/>
                </a:solidFill>
                <a:latin typeface="Times New Roman" panose="02020603050405020304" pitchFamily="18" charset="0"/>
                <a:cs typeface="Times New Roman" panose="02020603050405020304" pitchFamily="18" charset="0"/>
              </a:rPr>
              <a:t>DI TÍCH LỊCH SỬ: THÀNH ĐIỆN HẢI</a:t>
            </a:r>
          </a:p>
        </p:txBody>
      </p:sp>
      <p:sp>
        <p:nvSpPr>
          <p:cNvPr id="3" name="Content Placeholder 2">
            <a:extLst>
              <a:ext uri="{FF2B5EF4-FFF2-40B4-BE49-F238E27FC236}">
                <a16:creationId xmlns:a16="http://schemas.microsoft.com/office/drawing/2014/main" id="{4D887883-6347-0343-CAC0-FCCEE4F43FE9}"/>
              </a:ext>
            </a:extLst>
          </p:cNvPr>
          <p:cNvSpPr>
            <a:spLocks noGrp="1"/>
          </p:cNvSpPr>
          <p:nvPr>
            <p:ph idx="1"/>
          </p:nvPr>
        </p:nvSpPr>
        <p:spPr/>
        <p:txBody>
          <a:bodyPr/>
          <a:lstStyle/>
          <a:p>
            <a:endParaRPr lang="en-US"/>
          </a:p>
        </p:txBody>
      </p:sp>
      <p:pic>
        <p:nvPicPr>
          <p:cNvPr id="2050" name="Picture 2" descr="Thành Điện Hải - Pháo đài cổ ghi nên trang sử hào hùng">
            <a:extLst>
              <a:ext uri="{FF2B5EF4-FFF2-40B4-BE49-F238E27FC236}">
                <a16:creationId xmlns:a16="http://schemas.microsoft.com/office/drawing/2014/main" id="{86621D29-0454-1F1F-D8D4-660403C37F2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62152" y="1552575"/>
            <a:ext cx="10691647" cy="462438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4833473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304</TotalTime>
  <Words>192</Words>
  <Application>Microsoft Office PowerPoint</Application>
  <PresentationFormat>Widescreen</PresentationFormat>
  <Paragraphs>5</Paragraphs>
  <Slides>5</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5</vt:i4>
      </vt:variant>
    </vt:vector>
  </HeadingPairs>
  <TitlesOfParts>
    <vt:vector size="10" baseType="lpstr">
      <vt:lpstr>Arial</vt:lpstr>
      <vt:lpstr>Calibri</vt:lpstr>
      <vt:lpstr>Calibri Light</vt:lpstr>
      <vt:lpstr>Times New Roman</vt:lpstr>
      <vt:lpstr>Office Theme</vt:lpstr>
      <vt:lpstr>PowerPoint Presentation</vt:lpstr>
      <vt:lpstr>PowerPoint Presentation</vt:lpstr>
      <vt:lpstr>PowerPoint Presentation</vt:lpstr>
      <vt:lpstr>PowerPoint Presentation</vt:lpstr>
      <vt:lpstr>DI TÍCH LỊCH SỬ: THÀNH ĐIỆN HẢI</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Administrator</dc:creator>
  <cp:lastModifiedBy>admin</cp:lastModifiedBy>
  <cp:revision>9</cp:revision>
  <dcterms:created xsi:type="dcterms:W3CDTF">2024-09-22T12:39:17Z</dcterms:created>
  <dcterms:modified xsi:type="dcterms:W3CDTF">2025-11-13T07:19:48Z</dcterms:modified>
</cp:coreProperties>
</file>