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7" r:id="rId2"/>
    <p:sldId id="1128" r:id="rId3"/>
    <p:sldId id="285" r:id="rId4"/>
    <p:sldId id="1069" r:id="rId5"/>
    <p:sldId id="3383" r:id="rId6"/>
    <p:sldId id="85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524" autoAdjust="0"/>
  </p:normalViewPr>
  <p:slideViewPr>
    <p:cSldViewPr snapToGrid="0">
      <p:cViewPr varScale="1">
        <p:scale>
          <a:sx n="64" d="100"/>
          <a:sy n="64" d="100"/>
        </p:scale>
        <p:origin x="135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9EC-3585-4836-9D54-031B9C0B3D5D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5F560-257C-4B3E-934C-A073020F1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6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E0A07-2C1C-45C5-985B-D6CD99FDD0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D7A4E-2AB8-4FC9-8660-C5051A36BF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47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1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80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A36AD-8845-4FA5-A76A-96F06C001F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2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2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72C34D-69F2-40A5-A3DA-08C23F56C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010C25C-7F6F-4775-BA13-C8354C54CF23}"/>
              </a:ext>
            </a:extLst>
          </p:cNvPr>
          <p:cNvSpPr/>
          <p:nvPr userDrawn="1"/>
        </p:nvSpPr>
        <p:spPr>
          <a:xfrm>
            <a:off x="324091" y="312516"/>
            <a:ext cx="11528385" cy="613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36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2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45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0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58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77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146" y="1827993"/>
            <a:ext cx="390414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8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73" r:id="rId13"/>
    <p:sldLayoutId id="2147483674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87CBCA-5FD3-46B4-91CA-22FAFCFEA5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19" y="-487017"/>
            <a:ext cx="13081019" cy="735807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060E0F25-011A-4B1C-89E8-A938AB828930}"/>
              </a:ext>
            </a:extLst>
          </p:cNvPr>
          <p:cNvSpPr/>
          <p:nvPr/>
        </p:nvSpPr>
        <p:spPr>
          <a:xfrm>
            <a:off x="6400800" y="1028700"/>
            <a:ext cx="5791200" cy="5662194"/>
          </a:xfrm>
          <a:prstGeom prst="ellipse">
            <a:avLst/>
          </a:prstGeom>
          <a:solidFill>
            <a:schemeClr val="bg1"/>
          </a:solidFill>
          <a:ln w="76200">
            <a:solidFill>
              <a:srgbClr val="8F9AAA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4C4CE-0659-41FA-CC35-44ED27126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555" y="82630"/>
            <a:ext cx="2389839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990C1-724F-A9DA-7223-7E2536AD7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16" y="2276474"/>
            <a:ext cx="6088065" cy="2777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974F0-E8DA-262E-79FB-61D030FABE88}"/>
              </a:ext>
            </a:extLst>
          </p:cNvPr>
          <p:cNvSpPr txBox="1"/>
          <p:nvPr/>
        </p:nvSpPr>
        <p:spPr>
          <a:xfrm>
            <a:off x="8582025" y="478155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966978A-8D1E-B00C-004E-7BE34B7411F1}"/>
              </a:ext>
            </a:extLst>
          </p:cNvPr>
          <p:cNvGrpSpPr/>
          <p:nvPr/>
        </p:nvGrpSpPr>
        <p:grpSpPr>
          <a:xfrm>
            <a:off x="1675938" y="158462"/>
            <a:ext cx="8820611" cy="994063"/>
            <a:chOff x="4144021" y="1484380"/>
            <a:chExt cx="7574794" cy="4840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91F4DB-8B31-769B-A6BA-B1C122C3D8F1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id="{CCDB4A25-66CD-C46C-08F6-78E82547CDC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833DE96F-DA29-1CCD-7F72-DF9C3B748A3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F3584B-0C79-5C30-EABE-B1FB4A7EEA41}"/>
                </a:ext>
              </a:extLst>
            </p:cNvPr>
            <p:cNvSpPr txBox="1"/>
            <p:nvPr/>
          </p:nvSpPr>
          <p:spPr>
            <a:xfrm>
              <a:off x="4218035" y="1785747"/>
              <a:ext cx="7263570" cy="1594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4DC2846-E4E0-8A36-1016-62B8117E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99" y="1600200"/>
            <a:ext cx="7191375" cy="39634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91F42-AA7A-A13B-EC42-EF31673412AA}"/>
              </a:ext>
            </a:extLst>
          </p:cNvPr>
          <p:cNvGrpSpPr/>
          <p:nvPr/>
        </p:nvGrpSpPr>
        <p:grpSpPr>
          <a:xfrm>
            <a:off x="1241534" y="2216331"/>
            <a:ext cx="9996876" cy="1422219"/>
            <a:chOff x="1511500" y="979714"/>
            <a:chExt cx="9996876" cy="388219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4505BC6B-88B7-8BDB-01C1-59E822DFF675}"/>
                </a:ext>
              </a:extLst>
            </p:cNvPr>
            <p:cNvSpPr/>
            <p:nvPr/>
          </p:nvSpPr>
          <p:spPr>
            <a:xfrm>
              <a:off x="1511500" y="979714"/>
              <a:ext cx="9892374" cy="3882198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742EB9-858B-7854-8C46-8C188DA6E60A}"/>
                </a:ext>
              </a:extLst>
            </p:cNvPr>
            <p:cNvSpPr txBox="1"/>
            <p:nvPr/>
          </p:nvSpPr>
          <p:spPr>
            <a:xfrm>
              <a:off x="1833433" y="1181874"/>
              <a:ext cx="9674943" cy="36125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thấy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nhìn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thấy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mọi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图片 23">
            <a:extLst>
              <a:ext uri="{FF2B5EF4-FFF2-40B4-BE49-F238E27FC236}">
                <a16:creationId xmlns:a16="http://schemas.microsoft.com/office/drawing/2014/main" id="{687CAB17-E29A-4A37-8FBD-0676CEF1C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32" y="3217189"/>
            <a:ext cx="3679881" cy="36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D05CBE-8FF9-698E-D78F-1B8868C31A4A}"/>
              </a:ext>
            </a:extLst>
          </p:cNvPr>
          <p:cNvGrpSpPr/>
          <p:nvPr/>
        </p:nvGrpSpPr>
        <p:grpSpPr>
          <a:xfrm>
            <a:off x="990600" y="158462"/>
            <a:ext cx="10591800" cy="1241531"/>
            <a:chOff x="4144021" y="1484380"/>
            <a:chExt cx="7574794" cy="4840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5F84B0-89FB-892A-430A-0F1A75FD09F5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6" name="Rectangle: Diagonal Corners Rounded 4">
                <a:extLst>
                  <a:ext uri="{FF2B5EF4-FFF2-40B4-BE49-F238E27FC236}">
                    <a16:creationId xmlns:a16="http://schemas.microsoft.com/office/drawing/2014/main" id="{E4D8BB63-6C95-0367-4A44-37A2F04B07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: Diagonal Corners Rounded 30">
                <a:extLst>
                  <a:ext uri="{FF2B5EF4-FFF2-40B4-BE49-F238E27FC236}">
                    <a16:creationId xmlns:a16="http://schemas.microsoft.com/office/drawing/2014/main" id="{B995554C-8AF8-5123-C2F8-30ABCD57639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1DDAF9-7816-E4D9-0137-BC432C7FFD73}"/>
                </a:ext>
              </a:extLst>
            </p:cNvPr>
            <p:cNvSpPr txBox="1"/>
            <p:nvPr/>
          </p:nvSpPr>
          <p:spPr>
            <a:xfrm>
              <a:off x="4218035" y="1785745"/>
              <a:ext cx="7263570" cy="4199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đỡ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khó</a:t>
              </a:r>
              <a:r>
                <a:rPr lang="en-US" sz="32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EB3368-360B-60D8-FE66-7FD8E198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419225"/>
            <a:ext cx="3695700" cy="243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E84899-BAE9-3E1A-CD64-064989F0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1514475"/>
            <a:ext cx="35052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3606AA-4467-3C49-94CB-2F01BA8F2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162" y="1447800"/>
            <a:ext cx="3705225" cy="2400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88E371-50E7-0932-DFA6-8B35AB86B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525" y="3948112"/>
            <a:ext cx="3619500" cy="2333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774C75-B034-9883-8C62-61D16E4C2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943350"/>
            <a:ext cx="3562350" cy="23812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8EBAF0-E13F-18D6-F02B-BEBB08CBD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887" y="3810000"/>
            <a:ext cx="39338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0069"/>
      </p:ext>
    </p:extLst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1BC45D-4982-E523-8155-1F7D565A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938212"/>
            <a:ext cx="9578340" cy="4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F4C53A-75A7-1DA5-03E9-5691B7712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01" y="679177"/>
            <a:ext cx="4945599" cy="6657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8CEF3A3-5B08-D549-04FB-C6FBC3215C9B}"/>
              </a:ext>
            </a:extLst>
          </p:cNvPr>
          <p:cNvGrpSpPr/>
          <p:nvPr/>
        </p:nvGrpSpPr>
        <p:grpSpPr>
          <a:xfrm>
            <a:off x="4933950" y="1971675"/>
            <a:ext cx="6760048" cy="3190876"/>
            <a:chOff x="4144021" y="1484380"/>
            <a:chExt cx="7574794" cy="48402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5E0BF8-2026-4B7D-332B-E4A6F8FB2F8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DF87E835-A9E9-34A0-D978-A0968EC96A8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30">
                <a:extLst>
                  <a:ext uri="{FF2B5EF4-FFF2-40B4-BE49-F238E27FC236}">
                    <a16:creationId xmlns:a16="http://schemas.microsoft.com/office/drawing/2014/main" id="{AEEDD4EF-3DAE-CC7A-47E0-0418F7B173F5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474E76-9881-8F90-7411-03572BE05A76}"/>
                </a:ext>
              </a:extLst>
            </p:cNvPr>
            <p:cNvSpPr txBox="1"/>
            <p:nvPr/>
          </p:nvSpPr>
          <p:spPr>
            <a:xfrm>
              <a:off x="4474884" y="1702072"/>
              <a:ext cx="6930608" cy="43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Không đồng tình với Tuấn vì giúp đỡ người khác là việc nên làm của tất cả mọi người, bất kể lứa tuổi nào.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C25B26-6C3A-45C7-E546-CF455D53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2" y="1866899"/>
            <a:ext cx="348708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</TotalTime>
  <Words>86</Words>
  <Application>Microsoft Office PowerPoint</Application>
  <PresentationFormat>Widescreen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等线</vt:lpstr>
      <vt:lpstr>Arial</vt:lpstr>
      <vt:lpstr>Calibri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32</cp:revision>
  <dcterms:created xsi:type="dcterms:W3CDTF">2023-07-25T13:02:49Z</dcterms:created>
  <dcterms:modified xsi:type="dcterms:W3CDTF">2025-11-15T15:18:29Z</dcterms:modified>
  <cp:category>9Slide.vn</cp:category>
</cp:coreProperties>
</file>