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2.wav" ContentType="audio/wav"/>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1"/>
    <p:sldMasterId id="2147483736" r:id="rId2"/>
    <p:sldMasterId id="2147483818" r:id="rId3"/>
    <p:sldMasterId id="2147483831" r:id="rId4"/>
    <p:sldMasterId id="2147483843" r:id="rId5"/>
    <p:sldMasterId id="2147483893" r:id="rId6"/>
    <p:sldMasterId id="2147483918" r:id="rId7"/>
    <p:sldMasterId id="2147483930" r:id="rId8"/>
  </p:sldMasterIdLst>
  <p:notesMasterIdLst>
    <p:notesMasterId r:id="rId18"/>
  </p:notesMasterIdLst>
  <p:sldIdLst>
    <p:sldId id="2007577107" r:id="rId9"/>
    <p:sldId id="2007577230" r:id="rId10"/>
    <p:sldId id="2007577231" r:id="rId11"/>
    <p:sldId id="2007577235" r:id="rId12"/>
    <p:sldId id="2007577244" r:id="rId13"/>
    <p:sldId id="2007577118" r:id="rId14"/>
    <p:sldId id="2007577123" r:id="rId15"/>
    <p:sldId id="2007577119" r:id="rId16"/>
    <p:sldId id="2007577173" r:id="rId17"/>
  </p:sldIdLst>
  <p:sldSz cx="12192000" cy="6858000"/>
  <p:notesSz cx="6858000" cy="9144000"/>
  <p:defaultTextStyle>
    <a:defPPr>
      <a:defRPr lang="en-US"/>
    </a:defPPr>
    <a:lvl1pPr marL="0" algn="l" defTabSz="913470" rtl="0" eaLnBrk="1" latinLnBrk="0" hangingPunct="1">
      <a:defRPr sz="1900" kern="1200">
        <a:solidFill>
          <a:schemeClr val="tx1"/>
        </a:solidFill>
        <a:latin typeface="+mn-lt"/>
        <a:ea typeface="+mn-ea"/>
        <a:cs typeface="+mn-cs"/>
      </a:defRPr>
    </a:lvl1pPr>
    <a:lvl2pPr marL="456711" algn="l" defTabSz="913470" rtl="0" eaLnBrk="1" latinLnBrk="0" hangingPunct="1">
      <a:defRPr sz="1900" kern="1200">
        <a:solidFill>
          <a:schemeClr val="tx1"/>
        </a:solidFill>
        <a:latin typeface="+mn-lt"/>
        <a:ea typeface="+mn-ea"/>
        <a:cs typeface="+mn-cs"/>
      </a:defRPr>
    </a:lvl2pPr>
    <a:lvl3pPr marL="913470" algn="l" defTabSz="913470" rtl="0" eaLnBrk="1" latinLnBrk="0" hangingPunct="1">
      <a:defRPr sz="1900" kern="1200">
        <a:solidFill>
          <a:schemeClr val="tx1"/>
        </a:solidFill>
        <a:latin typeface="+mn-lt"/>
        <a:ea typeface="+mn-ea"/>
        <a:cs typeface="+mn-cs"/>
      </a:defRPr>
    </a:lvl3pPr>
    <a:lvl4pPr marL="1370206" algn="l" defTabSz="913470" rtl="0" eaLnBrk="1" latinLnBrk="0" hangingPunct="1">
      <a:defRPr sz="1900" kern="1200">
        <a:solidFill>
          <a:schemeClr val="tx1"/>
        </a:solidFill>
        <a:latin typeface="+mn-lt"/>
        <a:ea typeface="+mn-ea"/>
        <a:cs typeface="+mn-cs"/>
      </a:defRPr>
    </a:lvl4pPr>
    <a:lvl5pPr marL="1826941" algn="l" defTabSz="913470" rtl="0" eaLnBrk="1" latinLnBrk="0" hangingPunct="1">
      <a:defRPr sz="1900" kern="1200">
        <a:solidFill>
          <a:schemeClr val="tx1"/>
        </a:solidFill>
        <a:latin typeface="+mn-lt"/>
        <a:ea typeface="+mn-ea"/>
        <a:cs typeface="+mn-cs"/>
      </a:defRPr>
    </a:lvl5pPr>
    <a:lvl6pPr marL="2283702" algn="l" defTabSz="913470" rtl="0" eaLnBrk="1" latinLnBrk="0" hangingPunct="1">
      <a:defRPr sz="1900" kern="1200">
        <a:solidFill>
          <a:schemeClr val="tx1"/>
        </a:solidFill>
        <a:latin typeface="+mn-lt"/>
        <a:ea typeface="+mn-ea"/>
        <a:cs typeface="+mn-cs"/>
      </a:defRPr>
    </a:lvl6pPr>
    <a:lvl7pPr marL="2740410" algn="l" defTabSz="913470" rtl="0" eaLnBrk="1" latinLnBrk="0" hangingPunct="1">
      <a:defRPr sz="1900" kern="1200">
        <a:solidFill>
          <a:schemeClr val="tx1"/>
        </a:solidFill>
        <a:latin typeface="+mn-lt"/>
        <a:ea typeface="+mn-ea"/>
        <a:cs typeface="+mn-cs"/>
      </a:defRPr>
    </a:lvl7pPr>
    <a:lvl8pPr marL="3197120" algn="l" defTabSz="913470" rtl="0" eaLnBrk="1" latinLnBrk="0" hangingPunct="1">
      <a:defRPr sz="1900" kern="1200">
        <a:solidFill>
          <a:schemeClr val="tx1"/>
        </a:solidFill>
        <a:latin typeface="+mn-lt"/>
        <a:ea typeface="+mn-ea"/>
        <a:cs typeface="+mn-cs"/>
      </a:defRPr>
    </a:lvl8pPr>
    <a:lvl9pPr marL="3653831" algn="l" defTabSz="91347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Duyen" initials="K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3783" autoAdjust="0"/>
  </p:normalViewPr>
  <p:slideViewPr>
    <p:cSldViewPr snapToGrid="0">
      <p:cViewPr varScale="1">
        <p:scale>
          <a:sx n="62" d="100"/>
          <a:sy n="62" d="100"/>
        </p:scale>
        <p:origin x="72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4217328593"/>
      </p:ext>
    </p:extLst>
  </p:cSld>
  <p:clrMap bg1="lt1" tx1="dk1" bg2="lt2" tx2="dk2" accent1="accent1" accent2="accent2" accent3="accent3" accent4="accent4" accent5="accent5" accent6="accent6" hlink="hlink" folHlink="folHlink"/>
  <p:notesStyle>
    <a:lvl1pPr marL="0" algn="l" defTabSz="913470" rtl="0" eaLnBrk="1" latinLnBrk="0" hangingPunct="1">
      <a:defRPr sz="1200" kern="1200">
        <a:solidFill>
          <a:schemeClr val="tx1"/>
        </a:solidFill>
        <a:latin typeface="+mn-lt"/>
        <a:ea typeface="+mn-ea"/>
        <a:cs typeface="+mn-cs"/>
      </a:defRPr>
    </a:lvl1pPr>
    <a:lvl2pPr marL="456711" algn="l" defTabSz="913470" rtl="0" eaLnBrk="1" latinLnBrk="0" hangingPunct="1">
      <a:defRPr sz="1200" kern="1200">
        <a:solidFill>
          <a:schemeClr val="tx1"/>
        </a:solidFill>
        <a:latin typeface="+mn-lt"/>
        <a:ea typeface="+mn-ea"/>
        <a:cs typeface="+mn-cs"/>
      </a:defRPr>
    </a:lvl2pPr>
    <a:lvl3pPr marL="913470" algn="l" defTabSz="913470" rtl="0" eaLnBrk="1" latinLnBrk="0" hangingPunct="1">
      <a:defRPr sz="1200" kern="1200">
        <a:solidFill>
          <a:schemeClr val="tx1"/>
        </a:solidFill>
        <a:latin typeface="+mn-lt"/>
        <a:ea typeface="+mn-ea"/>
        <a:cs typeface="+mn-cs"/>
      </a:defRPr>
    </a:lvl3pPr>
    <a:lvl4pPr marL="1370206" algn="l" defTabSz="913470" rtl="0" eaLnBrk="1" latinLnBrk="0" hangingPunct="1">
      <a:defRPr sz="1200" kern="1200">
        <a:solidFill>
          <a:schemeClr val="tx1"/>
        </a:solidFill>
        <a:latin typeface="+mn-lt"/>
        <a:ea typeface="+mn-ea"/>
        <a:cs typeface="+mn-cs"/>
      </a:defRPr>
    </a:lvl4pPr>
    <a:lvl5pPr marL="1826941" algn="l" defTabSz="913470" rtl="0" eaLnBrk="1" latinLnBrk="0" hangingPunct="1">
      <a:defRPr sz="1200" kern="1200">
        <a:solidFill>
          <a:schemeClr val="tx1"/>
        </a:solidFill>
        <a:latin typeface="+mn-lt"/>
        <a:ea typeface="+mn-ea"/>
        <a:cs typeface="+mn-cs"/>
      </a:defRPr>
    </a:lvl5pPr>
    <a:lvl6pPr marL="2283702" algn="l" defTabSz="913470" rtl="0" eaLnBrk="1" latinLnBrk="0" hangingPunct="1">
      <a:defRPr sz="1200" kern="1200">
        <a:solidFill>
          <a:schemeClr val="tx1"/>
        </a:solidFill>
        <a:latin typeface="+mn-lt"/>
        <a:ea typeface="+mn-ea"/>
        <a:cs typeface="+mn-cs"/>
      </a:defRPr>
    </a:lvl6pPr>
    <a:lvl7pPr marL="2740410" algn="l" defTabSz="913470" rtl="0" eaLnBrk="1" latinLnBrk="0" hangingPunct="1">
      <a:defRPr sz="1200" kern="1200">
        <a:solidFill>
          <a:schemeClr val="tx1"/>
        </a:solidFill>
        <a:latin typeface="+mn-lt"/>
        <a:ea typeface="+mn-ea"/>
        <a:cs typeface="+mn-cs"/>
      </a:defRPr>
    </a:lvl7pPr>
    <a:lvl8pPr marL="3197120" algn="l" defTabSz="913470" rtl="0" eaLnBrk="1" latinLnBrk="0" hangingPunct="1">
      <a:defRPr sz="1200" kern="1200">
        <a:solidFill>
          <a:schemeClr val="tx1"/>
        </a:solidFill>
        <a:latin typeface="+mn-lt"/>
        <a:ea typeface="+mn-ea"/>
        <a:cs typeface="+mn-cs"/>
      </a:defRPr>
    </a:lvl8pPr>
    <a:lvl9pPr marL="3653831" algn="l" defTabSz="9134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457200">
              <a:defRPr/>
            </a:pPr>
            <a:fld id="{DA8C8EFA-96ED-4A18-B46D-8BDC030E3AF6}" type="slidenum">
              <a:rPr lang="zh-CN" altLang="en-US" smtClean="0">
                <a:solidFill>
                  <a:prstClr val="black"/>
                </a:solidFill>
                <a:latin typeface="等线"/>
                <a:ea typeface="等线" panose="02010600030101010101" pitchFamily="2" charset="-122"/>
              </a:rPr>
              <a:pPr defTabSz="457200">
                <a:defRPr/>
              </a:pPr>
              <a:t>2</a:t>
            </a:fld>
            <a:endParaRPr lang="zh-CN" altLang="en-US">
              <a:solidFill>
                <a:prstClr val="black"/>
              </a:solidFill>
              <a:latin typeface="等线"/>
              <a:ea typeface="等线" panose="02010600030101010101" pitchFamily="2" charset="-122"/>
            </a:endParaRPr>
          </a:p>
        </p:txBody>
      </p:sp>
    </p:spTree>
    <p:extLst>
      <p:ext uri="{BB962C8B-B14F-4D97-AF65-F5344CB8AC3E}">
        <p14:creationId xmlns:p14="http://schemas.microsoft.com/office/powerpoint/2010/main" val="71710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457200">
              <a:defRPr/>
            </a:pPr>
            <a:fld id="{DA8C8EFA-96ED-4A18-B46D-8BDC030E3AF6}" type="slidenum">
              <a:rPr lang="zh-CN" altLang="en-US" smtClean="0">
                <a:solidFill>
                  <a:prstClr val="black"/>
                </a:solidFill>
                <a:latin typeface="等线"/>
                <a:ea typeface="等线" panose="02010600030101010101" pitchFamily="2" charset="-122"/>
              </a:rPr>
              <a:pPr defTabSz="457200">
                <a:defRPr/>
              </a:pPr>
              <a:t>3</a:t>
            </a:fld>
            <a:endParaRPr lang="zh-CN" altLang="en-US">
              <a:solidFill>
                <a:prstClr val="black"/>
              </a:solidFill>
              <a:latin typeface="等线"/>
              <a:ea typeface="等线" panose="02010600030101010101" pitchFamily="2" charset="-122"/>
            </a:endParaRPr>
          </a:p>
        </p:txBody>
      </p:sp>
    </p:spTree>
    <p:extLst>
      <p:ext uri="{BB962C8B-B14F-4D97-AF65-F5344CB8AC3E}">
        <p14:creationId xmlns:p14="http://schemas.microsoft.com/office/powerpoint/2010/main" val="2289910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a:defRPr/>
            </a:pPr>
            <a:r>
              <a:rPr lang="vi-VN">
                <a:solidFill>
                  <a:prstClr val="black"/>
                </a:solidFill>
              </a:rPr>
              <a:t>Đinh Thị Lan Phương - "Biện pháp: Thực hiện tốt tiết sinh hoạt chủ nhiệm</a:t>
            </a:r>
            <a:endParaRPr lang="en-US">
              <a:solidFill>
                <a:prstClr val="black"/>
              </a:solidFill>
            </a:endParaRPr>
          </a:p>
        </p:txBody>
      </p:sp>
    </p:spTree>
    <p:extLst>
      <p:ext uri="{BB962C8B-B14F-4D97-AF65-F5344CB8AC3E}">
        <p14:creationId xmlns:p14="http://schemas.microsoft.com/office/powerpoint/2010/main" val="1833063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a:defRPr/>
            </a:pPr>
            <a:r>
              <a:rPr lang="vi-VN">
                <a:solidFill>
                  <a:prstClr val="black"/>
                </a:solidFill>
              </a:rPr>
              <a:t>Đinh Thị Lan Phương - "Biện pháp: Thực hiện tốt tiết sinh hoạt chủ nhiệm</a:t>
            </a:r>
            <a:endParaRPr lang="en-US">
              <a:solidFill>
                <a:prstClr val="black"/>
              </a:solidFill>
            </a:endParaRPr>
          </a:p>
        </p:txBody>
      </p:sp>
    </p:spTree>
    <p:extLst>
      <p:ext uri="{BB962C8B-B14F-4D97-AF65-F5344CB8AC3E}">
        <p14:creationId xmlns:p14="http://schemas.microsoft.com/office/powerpoint/2010/main" val="1833063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a:defRPr/>
            </a:pPr>
            <a:r>
              <a:rPr lang="vi-VN">
                <a:solidFill>
                  <a:prstClr val="black"/>
                </a:solidFill>
              </a:rPr>
              <a:t>Đinh Thị Lan Phương - "Biện pháp: Thực hiện tốt tiết sinh hoạt chủ nhiệm</a:t>
            </a:r>
            <a:endParaRPr lang="en-US">
              <a:solidFill>
                <a:prstClr val="black"/>
              </a:solidFill>
            </a:endParaRPr>
          </a:p>
        </p:txBody>
      </p:sp>
    </p:spTree>
    <p:extLst>
      <p:ext uri="{BB962C8B-B14F-4D97-AF65-F5344CB8AC3E}">
        <p14:creationId xmlns:p14="http://schemas.microsoft.com/office/powerpoint/2010/main" val="1833063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8"/>
            <a:ext cx="10363200" cy="1470025"/>
          </a:xfrm>
        </p:spPr>
        <p:txBody>
          <a:bodyPr lIns="91358" tIns="45718" rIns="91358" bIns="45718"/>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lIns="91358" tIns="45718" rIns="91358" bIns="45718"/>
          <a:lstStyle>
            <a:lvl1pPr marL="0" indent="0" algn="ctr">
              <a:buNone/>
              <a:defRPr>
                <a:solidFill>
                  <a:schemeClr val="tx1">
                    <a:tint val="75000"/>
                  </a:schemeClr>
                </a:solidFill>
              </a:defRPr>
            </a:lvl1pPr>
            <a:lvl2pPr marL="608947" indent="0" algn="ctr">
              <a:buNone/>
              <a:defRPr>
                <a:solidFill>
                  <a:schemeClr val="tx1">
                    <a:tint val="75000"/>
                  </a:schemeClr>
                </a:solidFill>
              </a:defRPr>
            </a:lvl2pPr>
            <a:lvl3pPr marL="1217970" indent="0" algn="ctr">
              <a:buNone/>
              <a:defRPr>
                <a:solidFill>
                  <a:schemeClr val="tx1">
                    <a:tint val="75000"/>
                  </a:schemeClr>
                </a:solidFill>
              </a:defRPr>
            </a:lvl3pPr>
            <a:lvl4pPr marL="1826941" indent="0" algn="ctr">
              <a:buNone/>
              <a:defRPr>
                <a:solidFill>
                  <a:schemeClr val="tx1">
                    <a:tint val="75000"/>
                  </a:schemeClr>
                </a:solidFill>
              </a:defRPr>
            </a:lvl4pPr>
            <a:lvl5pPr marL="2435938" indent="0" algn="ctr">
              <a:buNone/>
              <a:defRPr>
                <a:solidFill>
                  <a:schemeClr val="tx1">
                    <a:tint val="75000"/>
                  </a:schemeClr>
                </a:solidFill>
              </a:defRPr>
            </a:lvl5pPr>
            <a:lvl6pPr marL="3044884" indent="0" algn="ctr">
              <a:buNone/>
              <a:defRPr>
                <a:solidFill>
                  <a:schemeClr val="tx1">
                    <a:tint val="75000"/>
                  </a:schemeClr>
                </a:solidFill>
              </a:defRPr>
            </a:lvl6pPr>
            <a:lvl7pPr marL="3653831" indent="0" algn="ctr">
              <a:buNone/>
              <a:defRPr>
                <a:solidFill>
                  <a:schemeClr val="tx1">
                    <a:tint val="75000"/>
                  </a:schemeClr>
                </a:solidFill>
              </a:defRPr>
            </a:lvl7pPr>
            <a:lvl8pPr marL="4262827" indent="0" algn="ctr">
              <a:buNone/>
              <a:defRPr>
                <a:solidFill>
                  <a:schemeClr val="tx1">
                    <a:tint val="75000"/>
                  </a:schemeClr>
                </a:solidFill>
              </a:defRPr>
            </a:lvl8pPr>
            <a:lvl9pPr marL="4871806"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58" tIns="45718" rIns="91358" bIns="45718"/>
          <a:lstStyle/>
          <a:p>
            <a:r>
              <a:rPr lang="en-US"/>
              <a:t>Click to edit Master title style</a:t>
            </a:r>
          </a:p>
        </p:txBody>
      </p:sp>
      <p:sp>
        <p:nvSpPr>
          <p:cNvPr id="3" name="Vertical Text Placeholder 2"/>
          <p:cNvSpPr>
            <a:spLocks noGrp="1"/>
          </p:cNvSpPr>
          <p:nvPr>
            <p:ph type="body" orient="vert" idx="1"/>
          </p:nvPr>
        </p:nvSpPr>
        <p:spPr/>
        <p:txBody>
          <a:bodyPr vert="eaVert" lIns="91358" tIns="45718" rIns="91358"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85"/>
            <a:ext cx="2743200" cy="4387851"/>
          </a:xfrm>
        </p:spPr>
        <p:txBody>
          <a:bodyPr vert="eaVert" lIns="91358" tIns="45718" rIns="91358" bIns="45718"/>
          <a:lstStyle/>
          <a:p>
            <a:r>
              <a:rPr lang="en-US"/>
              <a:t>Click to edit Master title style</a:t>
            </a:r>
          </a:p>
        </p:txBody>
      </p:sp>
      <p:sp>
        <p:nvSpPr>
          <p:cNvPr id="3" name="Vertical Text Placeholder 2"/>
          <p:cNvSpPr>
            <a:spLocks noGrp="1"/>
          </p:cNvSpPr>
          <p:nvPr>
            <p:ph type="body" orient="vert" idx="1"/>
          </p:nvPr>
        </p:nvSpPr>
        <p:spPr>
          <a:xfrm>
            <a:off x="609600" y="206385"/>
            <a:ext cx="8026400" cy="4387851"/>
          </a:xfrm>
        </p:spPr>
        <p:txBody>
          <a:bodyPr vert="eaVert" lIns="91358" tIns="45718" rIns="91358"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3602045"/>
            <a:ext cx="9144000" cy="1655763"/>
          </a:xfrm>
        </p:spPr>
        <p:txBody>
          <a:bodyPr/>
          <a:lstStyle>
            <a:lvl1pPr marL="0" indent="0" algn="ctr">
              <a:buNone/>
              <a:defRPr sz="3200"/>
            </a:lvl1pPr>
            <a:lvl2pPr marL="608931" indent="0" algn="ctr">
              <a:buNone/>
              <a:defRPr sz="2700"/>
            </a:lvl2pPr>
            <a:lvl3pPr marL="1217940" indent="0" algn="ctr">
              <a:buNone/>
              <a:defRPr sz="2400"/>
            </a:lvl3pPr>
            <a:lvl4pPr marL="1826896" indent="0" algn="ctr">
              <a:buNone/>
              <a:defRPr sz="2100"/>
            </a:lvl4pPr>
            <a:lvl5pPr marL="2435878" indent="0" algn="ctr">
              <a:buNone/>
              <a:defRPr sz="2100"/>
            </a:lvl5pPr>
            <a:lvl6pPr marL="3044808" indent="0" algn="ctr">
              <a:buNone/>
              <a:defRPr sz="2100"/>
            </a:lvl6pPr>
            <a:lvl7pPr marL="3653739" indent="0" algn="ctr">
              <a:buNone/>
              <a:defRPr sz="2100"/>
            </a:lvl7pPr>
            <a:lvl8pPr marL="4262720" indent="0" algn="ctr">
              <a:buNone/>
              <a:defRPr sz="2100"/>
            </a:lvl8pPr>
            <a:lvl9pPr marL="4871685" indent="0" algn="ctr">
              <a:buNone/>
              <a:defRPr sz="21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VNI-Times" pitchFamily="2"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atin typeface="VNI-Times" pitchFamily="2"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NI-Times" pitchFamily="2" charset="0"/>
              </a:defRPr>
            </a:lvl1pPr>
          </a:lstStyle>
          <a:p>
            <a:pPr>
              <a:defRPr/>
            </a:pPr>
            <a:fld id="{2FDF8655-E1C6-42D3-8CC6-0EE8755E7964}" type="slidenum">
              <a:rPr lang="en-US" altLang="zh-CN"/>
              <a:pPr>
                <a:defRPr/>
              </a:pPr>
              <a:t>‹#›</a:t>
            </a:fld>
            <a:endParaRPr lang="en-US" altLang="zh-CN"/>
          </a:p>
        </p:txBody>
      </p:sp>
    </p:spTree>
    <p:extLst>
      <p:ext uri="{BB962C8B-B14F-4D97-AF65-F5344CB8AC3E}">
        <p14:creationId xmlns:p14="http://schemas.microsoft.com/office/powerpoint/2010/main" val="1447494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VNI-Times" pitchFamily="2"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atin typeface="VNI-Times" pitchFamily="2"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NI-Times" pitchFamily="2" charset="0"/>
              </a:defRPr>
            </a:lvl1pPr>
          </a:lstStyle>
          <a:p>
            <a:pPr>
              <a:defRPr/>
            </a:pPr>
            <a:fld id="{61125B2B-F106-4FF8-8229-E7B4B371A355}" type="slidenum">
              <a:rPr lang="en-US" altLang="zh-CN"/>
              <a:pPr>
                <a:defRPr/>
              </a:pPr>
              <a:t>‹#›</a:t>
            </a:fld>
            <a:endParaRPr lang="en-US" altLang="zh-CN"/>
          </a:p>
        </p:txBody>
      </p:sp>
    </p:spTree>
    <p:extLst>
      <p:ext uri="{BB962C8B-B14F-4D97-AF65-F5344CB8AC3E}">
        <p14:creationId xmlns:p14="http://schemas.microsoft.com/office/powerpoint/2010/main" val="2053090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80"/>
            <a:ext cx="10515600" cy="2852737"/>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4589745"/>
            <a:ext cx="10515600" cy="1500187"/>
          </a:xfrm>
        </p:spPr>
        <p:txBody>
          <a:bodyPr/>
          <a:lstStyle>
            <a:lvl1pPr marL="0" indent="0">
              <a:buNone/>
              <a:defRPr sz="3200">
                <a:solidFill>
                  <a:schemeClr val="tx1">
                    <a:tint val="75000"/>
                  </a:schemeClr>
                </a:solidFill>
              </a:defRPr>
            </a:lvl1pPr>
            <a:lvl2pPr marL="608931" indent="0">
              <a:buNone/>
              <a:defRPr sz="2700">
                <a:solidFill>
                  <a:schemeClr val="tx1">
                    <a:tint val="75000"/>
                  </a:schemeClr>
                </a:solidFill>
              </a:defRPr>
            </a:lvl2pPr>
            <a:lvl3pPr marL="1217940" indent="0">
              <a:buNone/>
              <a:defRPr sz="2400">
                <a:solidFill>
                  <a:schemeClr val="tx1">
                    <a:tint val="75000"/>
                  </a:schemeClr>
                </a:solidFill>
              </a:defRPr>
            </a:lvl3pPr>
            <a:lvl4pPr marL="1826896" indent="0">
              <a:buNone/>
              <a:defRPr sz="2100">
                <a:solidFill>
                  <a:schemeClr val="tx1">
                    <a:tint val="75000"/>
                  </a:schemeClr>
                </a:solidFill>
              </a:defRPr>
            </a:lvl4pPr>
            <a:lvl5pPr marL="2435878" indent="0">
              <a:buNone/>
              <a:defRPr sz="2100">
                <a:solidFill>
                  <a:schemeClr val="tx1">
                    <a:tint val="75000"/>
                  </a:schemeClr>
                </a:solidFill>
              </a:defRPr>
            </a:lvl5pPr>
            <a:lvl6pPr marL="3044808" indent="0">
              <a:buNone/>
              <a:defRPr sz="2100">
                <a:solidFill>
                  <a:schemeClr val="tx1">
                    <a:tint val="75000"/>
                  </a:schemeClr>
                </a:solidFill>
              </a:defRPr>
            </a:lvl6pPr>
            <a:lvl7pPr marL="3653739" indent="0">
              <a:buNone/>
              <a:defRPr sz="2100">
                <a:solidFill>
                  <a:schemeClr val="tx1">
                    <a:tint val="75000"/>
                  </a:schemeClr>
                </a:solidFill>
              </a:defRPr>
            </a:lvl7pPr>
            <a:lvl8pPr marL="4262720" indent="0">
              <a:buNone/>
              <a:defRPr sz="2100">
                <a:solidFill>
                  <a:schemeClr val="tx1">
                    <a:tint val="75000"/>
                  </a:schemeClr>
                </a:solidFill>
              </a:defRPr>
            </a:lvl8pPr>
            <a:lvl9pPr marL="4871685"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VNI-Times" pitchFamily="2"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atin typeface="VNI-Times" pitchFamily="2"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NI-Times" pitchFamily="2" charset="0"/>
              </a:defRPr>
            </a:lvl1pPr>
          </a:lstStyle>
          <a:p>
            <a:pPr>
              <a:defRPr/>
            </a:pPr>
            <a:fld id="{D130CC5F-0006-4CEB-B3E5-6B13D9392F67}" type="slidenum">
              <a:rPr lang="en-US" altLang="zh-CN"/>
              <a:pPr>
                <a:defRPr/>
              </a:pPr>
              <a:t>‹#›</a:t>
            </a:fld>
            <a:endParaRPr lang="en-US" altLang="zh-CN"/>
          </a:p>
        </p:txBody>
      </p:sp>
    </p:spTree>
    <p:extLst>
      <p:ext uri="{BB962C8B-B14F-4D97-AF65-F5344CB8AC3E}">
        <p14:creationId xmlns:p14="http://schemas.microsoft.com/office/powerpoint/2010/main" val="3747318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3"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atin typeface="VNI-Times" pitchFamily="2" charset="0"/>
                <a:cs typeface="+mn-cs"/>
              </a:defRPr>
            </a:lvl1pPr>
          </a:lstStyle>
          <a:p>
            <a:pPr>
              <a:defRPr/>
            </a:pPr>
            <a:endParaRPr lang="en-US"/>
          </a:p>
        </p:txBody>
      </p:sp>
      <p:sp>
        <p:nvSpPr>
          <p:cNvPr id="6" name="Footer Placeholder 4"/>
          <p:cNvSpPr>
            <a:spLocks noGrp="1"/>
          </p:cNvSpPr>
          <p:nvPr>
            <p:ph type="ftr" sz="quarter" idx="11"/>
          </p:nvPr>
        </p:nvSpPr>
        <p:spPr/>
        <p:txBody>
          <a:bodyPr/>
          <a:lstStyle>
            <a:lvl1pPr>
              <a:defRPr>
                <a:latin typeface="VNI-Times" pitchFamily="2" charset="0"/>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VNI-Times" pitchFamily="2" charset="0"/>
              </a:defRPr>
            </a:lvl1pPr>
          </a:lstStyle>
          <a:p>
            <a:pPr>
              <a:defRPr/>
            </a:pPr>
            <a:fld id="{B929224F-3C8D-4E70-9095-48C87084BE57}" type="slidenum">
              <a:rPr lang="en-US" altLang="zh-CN"/>
              <a:pPr>
                <a:defRPr/>
              </a:pPr>
              <a:t>‹#›</a:t>
            </a:fld>
            <a:endParaRPr lang="en-US" altLang="zh-CN"/>
          </a:p>
        </p:txBody>
      </p:sp>
    </p:spTree>
    <p:extLst>
      <p:ext uri="{BB962C8B-B14F-4D97-AF65-F5344CB8AC3E}">
        <p14:creationId xmlns:p14="http://schemas.microsoft.com/office/powerpoint/2010/main" val="3056980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3200" b="1"/>
            </a:lvl1pPr>
            <a:lvl2pPr marL="608931" indent="0">
              <a:buNone/>
              <a:defRPr sz="2700" b="1"/>
            </a:lvl2pPr>
            <a:lvl3pPr marL="1217940" indent="0">
              <a:buNone/>
              <a:defRPr sz="2400" b="1"/>
            </a:lvl3pPr>
            <a:lvl4pPr marL="1826896" indent="0">
              <a:buNone/>
              <a:defRPr sz="2100" b="1"/>
            </a:lvl4pPr>
            <a:lvl5pPr marL="2435878" indent="0">
              <a:buNone/>
              <a:defRPr sz="2100" b="1"/>
            </a:lvl5pPr>
            <a:lvl6pPr marL="3044808" indent="0">
              <a:buNone/>
              <a:defRPr sz="2100" b="1"/>
            </a:lvl6pPr>
            <a:lvl7pPr marL="3653739" indent="0">
              <a:buNone/>
              <a:defRPr sz="2100" b="1"/>
            </a:lvl7pPr>
            <a:lvl8pPr marL="4262720" indent="0">
              <a:buNone/>
              <a:defRPr sz="2100" b="1"/>
            </a:lvl8pPr>
            <a:lvl9pPr marL="4871685" indent="0">
              <a:buNone/>
              <a:defRPr sz="2100" b="1"/>
            </a:lvl9pPr>
          </a:lstStyle>
          <a:p>
            <a:pPr lvl="0"/>
            <a:r>
              <a:rPr lang="en-US"/>
              <a:t>Edit Master text styles</a:t>
            </a:r>
          </a:p>
        </p:txBody>
      </p:sp>
      <p:sp>
        <p:nvSpPr>
          <p:cNvPr id="4" name="Content Placeholder 3"/>
          <p:cNvSpPr>
            <a:spLocks noGrp="1"/>
          </p:cNvSpPr>
          <p:nvPr>
            <p:ph sz="half" idx="2"/>
          </p:nvPr>
        </p:nvSpPr>
        <p:spPr>
          <a:xfrm>
            <a:off x="839789" y="2505079"/>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10" y="1681163"/>
            <a:ext cx="5183188" cy="823912"/>
          </a:xfrm>
        </p:spPr>
        <p:txBody>
          <a:bodyPr anchor="b"/>
          <a:lstStyle>
            <a:lvl1pPr marL="0" indent="0">
              <a:buNone/>
              <a:defRPr sz="3200" b="1"/>
            </a:lvl1pPr>
            <a:lvl2pPr marL="608931" indent="0">
              <a:buNone/>
              <a:defRPr sz="2700" b="1"/>
            </a:lvl2pPr>
            <a:lvl3pPr marL="1217940" indent="0">
              <a:buNone/>
              <a:defRPr sz="2400" b="1"/>
            </a:lvl3pPr>
            <a:lvl4pPr marL="1826896" indent="0">
              <a:buNone/>
              <a:defRPr sz="2100" b="1"/>
            </a:lvl4pPr>
            <a:lvl5pPr marL="2435878" indent="0">
              <a:buNone/>
              <a:defRPr sz="2100" b="1"/>
            </a:lvl5pPr>
            <a:lvl6pPr marL="3044808" indent="0">
              <a:buNone/>
              <a:defRPr sz="2100" b="1"/>
            </a:lvl6pPr>
            <a:lvl7pPr marL="3653739" indent="0">
              <a:buNone/>
              <a:defRPr sz="2100" b="1"/>
            </a:lvl7pPr>
            <a:lvl8pPr marL="4262720" indent="0">
              <a:buNone/>
              <a:defRPr sz="2100" b="1"/>
            </a:lvl8pPr>
            <a:lvl9pPr marL="4871685" indent="0">
              <a:buNone/>
              <a:defRPr sz="2100" b="1"/>
            </a:lvl9pPr>
          </a:lstStyle>
          <a:p>
            <a:pPr lvl="0"/>
            <a:r>
              <a:rPr lang="en-US"/>
              <a:t>Edit Master text styles</a:t>
            </a:r>
          </a:p>
        </p:txBody>
      </p:sp>
      <p:sp>
        <p:nvSpPr>
          <p:cNvPr id="6" name="Content Placeholder 5"/>
          <p:cNvSpPr>
            <a:spLocks noGrp="1"/>
          </p:cNvSpPr>
          <p:nvPr>
            <p:ph sz="quarter" idx="4"/>
          </p:nvPr>
        </p:nvSpPr>
        <p:spPr>
          <a:xfrm>
            <a:off x="6172210" y="2505079"/>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atin typeface="VNI-Times" pitchFamily="2" charset="0"/>
                <a:cs typeface="+mn-cs"/>
              </a:defRPr>
            </a:lvl1pPr>
          </a:lstStyle>
          <a:p>
            <a:pPr>
              <a:defRPr/>
            </a:pPr>
            <a:endParaRPr lang="en-US"/>
          </a:p>
        </p:txBody>
      </p:sp>
      <p:sp>
        <p:nvSpPr>
          <p:cNvPr id="8" name="Footer Placeholder 4"/>
          <p:cNvSpPr>
            <a:spLocks noGrp="1"/>
          </p:cNvSpPr>
          <p:nvPr>
            <p:ph type="ftr" sz="quarter" idx="11"/>
          </p:nvPr>
        </p:nvSpPr>
        <p:spPr/>
        <p:txBody>
          <a:bodyPr/>
          <a:lstStyle>
            <a:lvl1pPr>
              <a:defRPr>
                <a:latin typeface="VNI-Times" pitchFamily="2" charset="0"/>
                <a:cs typeface="+mn-cs"/>
              </a:defRPr>
            </a:lvl1pPr>
          </a:lstStyle>
          <a:p>
            <a:pPr>
              <a:defRPr/>
            </a:pPr>
            <a:endParaRPr lang="en-US"/>
          </a:p>
        </p:txBody>
      </p:sp>
      <p:sp>
        <p:nvSpPr>
          <p:cNvPr id="9" name="Slide Number Placeholder 5"/>
          <p:cNvSpPr>
            <a:spLocks noGrp="1"/>
          </p:cNvSpPr>
          <p:nvPr>
            <p:ph type="sldNum" sz="quarter" idx="12"/>
          </p:nvPr>
        </p:nvSpPr>
        <p:spPr/>
        <p:txBody>
          <a:bodyPr/>
          <a:lstStyle>
            <a:lvl1pPr>
              <a:defRPr>
                <a:latin typeface="VNI-Times" pitchFamily="2" charset="0"/>
              </a:defRPr>
            </a:lvl1pPr>
          </a:lstStyle>
          <a:p>
            <a:pPr>
              <a:defRPr/>
            </a:pPr>
            <a:fld id="{90CDBE7C-61F0-4C34-BAA1-A83C7B858B6C}" type="slidenum">
              <a:rPr lang="en-US" altLang="zh-CN"/>
              <a:pPr>
                <a:defRPr/>
              </a:pPr>
              <a:t>‹#›</a:t>
            </a:fld>
            <a:endParaRPr lang="en-US" altLang="zh-CN"/>
          </a:p>
        </p:txBody>
      </p:sp>
    </p:spTree>
    <p:extLst>
      <p:ext uri="{BB962C8B-B14F-4D97-AF65-F5344CB8AC3E}">
        <p14:creationId xmlns:p14="http://schemas.microsoft.com/office/powerpoint/2010/main" val="3896687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atin typeface="VNI-Times" pitchFamily="2" charset="0"/>
                <a:cs typeface="+mn-cs"/>
              </a:defRPr>
            </a:lvl1pPr>
          </a:lstStyle>
          <a:p>
            <a:pPr>
              <a:defRPr/>
            </a:pPr>
            <a:endParaRPr lang="en-US"/>
          </a:p>
        </p:txBody>
      </p:sp>
      <p:sp>
        <p:nvSpPr>
          <p:cNvPr id="4" name="Footer Placeholder 4"/>
          <p:cNvSpPr>
            <a:spLocks noGrp="1"/>
          </p:cNvSpPr>
          <p:nvPr>
            <p:ph type="ftr" sz="quarter" idx="11"/>
          </p:nvPr>
        </p:nvSpPr>
        <p:spPr/>
        <p:txBody>
          <a:bodyPr/>
          <a:lstStyle>
            <a:lvl1pPr>
              <a:defRPr>
                <a:latin typeface="VNI-Times" pitchFamily="2" charset="0"/>
                <a:cs typeface="+mn-cs"/>
              </a:defRPr>
            </a:lvl1pPr>
          </a:lstStyle>
          <a:p>
            <a:pPr>
              <a:defRPr/>
            </a:pPr>
            <a:endParaRPr lang="en-US"/>
          </a:p>
        </p:txBody>
      </p:sp>
      <p:sp>
        <p:nvSpPr>
          <p:cNvPr id="5" name="Slide Number Placeholder 5"/>
          <p:cNvSpPr>
            <a:spLocks noGrp="1"/>
          </p:cNvSpPr>
          <p:nvPr>
            <p:ph type="sldNum" sz="quarter" idx="12"/>
          </p:nvPr>
        </p:nvSpPr>
        <p:spPr/>
        <p:txBody>
          <a:bodyPr/>
          <a:lstStyle>
            <a:lvl1pPr>
              <a:defRPr>
                <a:latin typeface="VNI-Times" pitchFamily="2" charset="0"/>
              </a:defRPr>
            </a:lvl1pPr>
          </a:lstStyle>
          <a:p>
            <a:pPr>
              <a:defRPr/>
            </a:pPr>
            <a:fld id="{073EE646-AD3D-4BAD-BEA1-1EC77612191C}" type="slidenum">
              <a:rPr lang="en-US" altLang="zh-CN"/>
              <a:pPr>
                <a:defRPr/>
              </a:pPr>
              <a:t>‹#›</a:t>
            </a:fld>
            <a:endParaRPr lang="en-US" altLang="zh-CN"/>
          </a:p>
        </p:txBody>
      </p:sp>
    </p:spTree>
    <p:extLst>
      <p:ext uri="{BB962C8B-B14F-4D97-AF65-F5344CB8AC3E}">
        <p14:creationId xmlns:p14="http://schemas.microsoft.com/office/powerpoint/2010/main" val="385567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VNI-Times" pitchFamily="2" charset="0"/>
                <a:cs typeface="+mn-cs"/>
              </a:defRPr>
            </a:lvl1pPr>
          </a:lstStyle>
          <a:p>
            <a:pPr>
              <a:defRPr/>
            </a:pPr>
            <a:endParaRPr lang="en-US"/>
          </a:p>
        </p:txBody>
      </p:sp>
      <p:sp>
        <p:nvSpPr>
          <p:cNvPr id="3" name="Footer Placeholder 4"/>
          <p:cNvSpPr>
            <a:spLocks noGrp="1"/>
          </p:cNvSpPr>
          <p:nvPr>
            <p:ph type="ftr" sz="quarter" idx="11"/>
          </p:nvPr>
        </p:nvSpPr>
        <p:spPr/>
        <p:txBody>
          <a:bodyPr/>
          <a:lstStyle>
            <a:lvl1pPr>
              <a:defRPr>
                <a:latin typeface="VNI-Times" pitchFamily="2" charset="0"/>
                <a:cs typeface="+mn-cs"/>
              </a:defRPr>
            </a:lvl1pPr>
          </a:lstStyle>
          <a:p>
            <a:pPr>
              <a:defRPr/>
            </a:pPr>
            <a:endParaRPr lang="en-US"/>
          </a:p>
        </p:txBody>
      </p:sp>
      <p:sp>
        <p:nvSpPr>
          <p:cNvPr id="4" name="Slide Number Placeholder 5"/>
          <p:cNvSpPr>
            <a:spLocks noGrp="1"/>
          </p:cNvSpPr>
          <p:nvPr>
            <p:ph type="sldNum" sz="quarter" idx="12"/>
          </p:nvPr>
        </p:nvSpPr>
        <p:spPr/>
        <p:txBody>
          <a:bodyPr/>
          <a:lstStyle>
            <a:lvl1pPr>
              <a:defRPr>
                <a:latin typeface="VNI-Times" pitchFamily="2" charset="0"/>
              </a:defRPr>
            </a:lvl1pPr>
          </a:lstStyle>
          <a:p>
            <a:pPr>
              <a:defRPr/>
            </a:pPr>
            <a:fld id="{1E5EF8D9-1319-4862-AB67-1A3C8C2AD6C6}" type="slidenum">
              <a:rPr lang="en-US" altLang="zh-CN"/>
              <a:pPr>
                <a:defRPr/>
              </a:pPr>
              <a:t>‹#›</a:t>
            </a:fld>
            <a:endParaRPr lang="en-US" altLang="zh-CN"/>
          </a:p>
        </p:txBody>
      </p:sp>
    </p:spTree>
    <p:extLst>
      <p:ext uri="{BB962C8B-B14F-4D97-AF65-F5344CB8AC3E}">
        <p14:creationId xmlns:p14="http://schemas.microsoft.com/office/powerpoint/2010/main" val="2266021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4300"/>
            </a:lvl1pPr>
          </a:lstStyle>
          <a:p>
            <a:r>
              <a:rPr lang="en-US"/>
              <a:t>Click to edit Master title style</a:t>
            </a:r>
            <a:endParaRPr lang="en-US" dirty="0"/>
          </a:p>
        </p:txBody>
      </p:sp>
      <p:sp>
        <p:nvSpPr>
          <p:cNvPr id="3" name="Content Placeholder 2"/>
          <p:cNvSpPr>
            <a:spLocks noGrp="1"/>
          </p:cNvSpPr>
          <p:nvPr>
            <p:ph idx="1"/>
          </p:nvPr>
        </p:nvSpPr>
        <p:spPr>
          <a:xfrm>
            <a:off x="5183188" y="987766"/>
            <a:ext cx="6172200" cy="4873625"/>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7"/>
            <a:ext cx="3932237" cy="3811588"/>
          </a:xfrm>
        </p:spPr>
        <p:txBody>
          <a:bodyPr/>
          <a:lstStyle>
            <a:lvl1pPr marL="0" indent="0">
              <a:buNone/>
              <a:defRPr sz="2100"/>
            </a:lvl1pPr>
            <a:lvl2pPr marL="608931" indent="0">
              <a:buNone/>
              <a:defRPr sz="1900"/>
            </a:lvl2pPr>
            <a:lvl3pPr marL="1217940" indent="0">
              <a:buNone/>
              <a:defRPr sz="1600"/>
            </a:lvl3pPr>
            <a:lvl4pPr marL="1826896" indent="0">
              <a:buNone/>
              <a:defRPr sz="1300"/>
            </a:lvl4pPr>
            <a:lvl5pPr marL="2435878" indent="0">
              <a:buNone/>
              <a:defRPr sz="1300"/>
            </a:lvl5pPr>
            <a:lvl6pPr marL="3044808" indent="0">
              <a:buNone/>
              <a:defRPr sz="1300"/>
            </a:lvl6pPr>
            <a:lvl7pPr marL="3653739" indent="0">
              <a:buNone/>
              <a:defRPr sz="1300"/>
            </a:lvl7pPr>
            <a:lvl8pPr marL="4262720" indent="0">
              <a:buNone/>
              <a:defRPr sz="1300"/>
            </a:lvl8pPr>
            <a:lvl9pPr marL="4871685" indent="0">
              <a:buNone/>
              <a:defRPr sz="1300"/>
            </a:lvl9pPr>
          </a:lstStyle>
          <a:p>
            <a:pPr lvl="0"/>
            <a:r>
              <a:rPr lang="en-US"/>
              <a:t>Edit Master text styles</a:t>
            </a:r>
          </a:p>
        </p:txBody>
      </p:sp>
      <p:sp>
        <p:nvSpPr>
          <p:cNvPr id="5" name="Date Placeholder 3"/>
          <p:cNvSpPr>
            <a:spLocks noGrp="1"/>
          </p:cNvSpPr>
          <p:nvPr>
            <p:ph type="dt" sz="half" idx="10"/>
          </p:nvPr>
        </p:nvSpPr>
        <p:spPr/>
        <p:txBody>
          <a:bodyPr/>
          <a:lstStyle>
            <a:lvl1pPr>
              <a:defRPr>
                <a:latin typeface="VNI-Times" pitchFamily="2" charset="0"/>
                <a:cs typeface="+mn-cs"/>
              </a:defRPr>
            </a:lvl1pPr>
          </a:lstStyle>
          <a:p>
            <a:pPr>
              <a:defRPr/>
            </a:pPr>
            <a:endParaRPr lang="en-US"/>
          </a:p>
        </p:txBody>
      </p:sp>
      <p:sp>
        <p:nvSpPr>
          <p:cNvPr id="6" name="Footer Placeholder 4"/>
          <p:cNvSpPr>
            <a:spLocks noGrp="1"/>
          </p:cNvSpPr>
          <p:nvPr>
            <p:ph type="ftr" sz="quarter" idx="11"/>
          </p:nvPr>
        </p:nvSpPr>
        <p:spPr/>
        <p:txBody>
          <a:bodyPr/>
          <a:lstStyle>
            <a:lvl1pPr>
              <a:defRPr>
                <a:latin typeface="VNI-Times" pitchFamily="2" charset="0"/>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VNI-Times" pitchFamily="2" charset="0"/>
              </a:defRPr>
            </a:lvl1pPr>
          </a:lstStyle>
          <a:p>
            <a:pPr>
              <a:defRPr/>
            </a:pPr>
            <a:fld id="{9D900248-E9D0-49AA-B32F-286FF98F1F3B}" type="slidenum">
              <a:rPr lang="en-US" altLang="zh-CN"/>
              <a:pPr>
                <a:defRPr/>
              </a:pPr>
              <a:t>‹#›</a:t>
            </a:fld>
            <a:endParaRPr lang="en-US" altLang="zh-CN"/>
          </a:p>
        </p:txBody>
      </p:sp>
    </p:spTree>
    <p:extLst>
      <p:ext uri="{BB962C8B-B14F-4D97-AF65-F5344CB8AC3E}">
        <p14:creationId xmlns:p14="http://schemas.microsoft.com/office/powerpoint/2010/main" val="299524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58" tIns="45718" rIns="91358" bIns="45718"/>
          <a:lstStyle/>
          <a:p>
            <a:r>
              <a:rPr lang="en-US"/>
              <a:t>Click to edit Master title style</a:t>
            </a:r>
          </a:p>
        </p:txBody>
      </p:sp>
      <p:sp>
        <p:nvSpPr>
          <p:cNvPr id="3" name="Content Placeholder 2"/>
          <p:cNvSpPr>
            <a:spLocks noGrp="1"/>
          </p:cNvSpPr>
          <p:nvPr>
            <p:ph idx="1"/>
          </p:nvPr>
        </p:nvSpPr>
        <p:spPr/>
        <p:txBody>
          <a:bodyPr lIns="91358" tIns="45718" rIns="91358"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43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766"/>
            <a:ext cx="6172200" cy="4873625"/>
          </a:xfrm>
        </p:spPr>
        <p:txBody>
          <a:bodyPr rtlCol="0">
            <a:normAutofit/>
          </a:bodyPr>
          <a:lstStyle>
            <a:lvl1pPr marL="0" indent="0">
              <a:buNone/>
              <a:defRPr sz="4300"/>
            </a:lvl1pPr>
            <a:lvl2pPr marL="608931" indent="0">
              <a:buNone/>
              <a:defRPr sz="3700"/>
            </a:lvl2pPr>
            <a:lvl3pPr marL="1217940" indent="0">
              <a:buNone/>
              <a:defRPr sz="3200"/>
            </a:lvl3pPr>
            <a:lvl4pPr marL="1826896" indent="0">
              <a:buNone/>
              <a:defRPr sz="2700"/>
            </a:lvl4pPr>
            <a:lvl5pPr marL="2435878" indent="0">
              <a:buNone/>
              <a:defRPr sz="2700"/>
            </a:lvl5pPr>
            <a:lvl6pPr marL="3044808" indent="0">
              <a:buNone/>
              <a:defRPr sz="2700"/>
            </a:lvl6pPr>
            <a:lvl7pPr marL="3653739" indent="0">
              <a:buNone/>
              <a:defRPr sz="2700"/>
            </a:lvl7pPr>
            <a:lvl8pPr marL="4262720" indent="0">
              <a:buNone/>
              <a:defRPr sz="2700"/>
            </a:lvl8pPr>
            <a:lvl9pPr marL="4871685" indent="0">
              <a:buNone/>
              <a:defRPr sz="27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7"/>
            <a:ext cx="3932237" cy="3811588"/>
          </a:xfrm>
        </p:spPr>
        <p:txBody>
          <a:bodyPr/>
          <a:lstStyle>
            <a:lvl1pPr marL="0" indent="0">
              <a:buNone/>
              <a:defRPr sz="2100"/>
            </a:lvl1pPr>
            <a:lvl2pPr marL="608931" indent="0">
              <a:buNone/>
              <a:defRPr sz="1900"/>
            </a:lvl2pPr>
            <a:lvl3pPr marL="1217940" indent="0">
              <a:buNone/>
              <a:defRPr sz="1600"/>
            </a:lvl3pPr>
            <a:lvl4pPr marL="1826896" indent="0">
              <a:buNone/>
              <a:defRPr sz="1300"/>
            </a:lvl4pPr>
            <a:lvl5pPr marL="2435878" indent="0">
              <a:buNone/>
              <a:defRPr sz="1300"/>
            </a:lvl5pPr>
            <a:lvl6pPr marL="3044808" indent="0">
              <a:buNone/>
              <a:defRPr sz="1300"/>
            </a:lvl6pPr>
            <a:lvl7pPr marL="3653739" indent="0">
              <a:buNone/>
              <a:defRPr sz="1300"/>
            </a:lvl7pPr>
            <a:lvl8pPr marL="4262720" indent="0">
              <a:buNone/>
              <a:defRPr sz="1300"/>
            </a:lvl8pPr>
            <a:lvl9pPr marL="4871685" indent="0">
              <a:buNone/>
              <a:defRPr sz="1300"/>
            </a:lvl9pPr>
          </a:lstStyle>
          <a:p>
            <a:pPr lvl="0"/>
            <a:r>
              <a:rPr lang="en-US"/>
              <a:t>Edit Master text styles</a:t>
            </a:r>
          </a:p>
        </p:txBody>
      </p:sp>
      <p:sp>
        <p:nvSpPr>
          <p:cNvPr id="5" name="Date Placeholder 3"/>
          <p:cNvSpPr>
            <a:spLocks noGrp="1"/>
          </p:cNvSpPr>
          <p:nvPr>
            <p:ph type="dt" sz="half" idx="10"/>
          </p:nvPr>
        </p:nvSpPr>
        <p:spPr/>
        <p:txBody>
          <a:bodyPr/>
          <a:lstStyle>
            <a:lvl1pPr>
              <a:defRPr>
                <a:latin typeface="VNI-Times" pitchFamily="2" charset="0"/>
                <a:cs typeface="+mn-cs"/>
              </a:defRPr>
            </a:lvl1pPr>
          </a:lstStyle>
          <a:p>
            <a:pPr>
              <a:defRPr/>
            </a:pPr>
            <a:endParaRPr lang="en-US"/>
          </a:p>
        </p:txBody>
      </p:sp>
      <p:sp>
        <p:nvSpPr>
          <p:cNvPr id="6" name="Footer Placeholder 4"/>
          <p:cNvSpPr>
            <a:spLocks noGrp="1"/>
          </p:cNvSpPr>
          <p:nvPr>
            <p:ph type="ftr" sz="quarter" idx="11"/>
          </p:nvPr>
        </p:nvSpPr>
        <p:spPr/>
        <p:txBody>
          <a:bodyPr/>
          <a:lstStyle>
            <a:lvl1pPr>
              <a:defRPr>
                <a:latin typeface="VNI-Times" pitchFamily="2" charset="0"/>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VNI-Times" pitchFamily="2" charset="0"/>
              </a:defRPr>
            </a:lvl1pPr>
          </a:lstStyle>
          <a:p>
            <a:pPr>
              <a:defRPr/>
            </a:pPr>
            <a:fld id="{B646CDAD-18E5-48FE-B07B-A975F45329DC}" type="slidenum">
              <a:rPr lang="en-US" altLang="zh-CN"/>
              <a:pPr>
                <a:defRPr/>
              </a:pPr>
              <a:t>‹#›</a:t>
            </a:fld>
            <a:endParaRPr lang="en-US" altLang="zh-CN"/>
          </a:p>
        </p:txBody>
      </p:sp>
    </p:spTree>
    <p:extLst>
      <p:ext uri="{BB962C8B-B14F-4D97-AF65-F5344CB8AC3E}">
        <p14:creationId xmlns:p14="http://schemas.microsoft.com/office/powerpoint/2010/main" val="1685939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VNI-Times" pitchFamily="2"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atin typeface="VNI-Times" pitchFamily="2"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NI-Times" pitchFamily="2" charset="0"/>
              </a:defRPr>
            </a:lvl1pPr>
          </a:lstStyle>
          <a:p>
            <a:pPr>
              <a:defRPr/>
            </a:pPr>
            <a:fld id="{2F7AFB8F-BDF0-4E95-B7FA-FB905188F833}" type="slidenum">
              <a:rPr lang="en-US" altLang="zh-CN"/>
              <a:pPr>
                <a:defRPr/>
              </a:pPr>
              <a:t>‹#›</a:t>
            </a:fld>
            <a:endParaRPr lang="en-US" altLang="zh-CN"/>
          </a:p>
        </p:txBody>
      </p:sp>
    </p:spTree>
    <p:extLst>
      <p:ext uri="{BB962C8B-B14F-4D97-AF65-F5344CB8AC3E}">
        <p14:creationId xmlns:p14="http://schemas.microsoft.com/office/powerpoint/2010/main" val="3549147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11" y="365193"/>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15" y="365193"/>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VNI-Times" pitchFamily="2"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atin typeface="VNI-Times" pitchFamily="2"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NI-Times" pitchFamily="2" charset="0"/>
              </a:defRPr>
            </a:lvl1pPr>
          </a:lstStyle>
          <a:p>
            <a:pPr>
              <a:defRPr/>
            </a:pPr>
            <a:fld id="{5A9EC462-0BA0-458D-B999-9517940E036A}" type="slidenum">
              <a:rPr lang="en-US" altLang="zh-CN"/>
              <a:pPr>
                <a:defRPr/>
              </a:pPr>
              <a:t>‹#›</a:t>
            </a:fld>
            <a:endParaRPr lang="en-US" altLang="zh-CN"/>
          </a:p>
        </p:txBody>
      </p:sp>
    </p:spTree>
    <p:extLst>
      <p:ext uri="{BB962C8B-B14F-4D97-AF65-F5344CB8AC3E}">
        <p14:creationId xmlns:p14="http://schemas.microsoft.com/office/powerpoint/2010/main" val="3622579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6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771" indent="0" algn="ctr">
              <a:buNone/>
              <a:defRPr/>
            </a:lvl2pPr>
            <a:lvl3pPr marL="913584" indent="0" algn="ctr">
              <a:buNone/>
              <a:defRPr/>
            </a:lvl3pPr>
            <a:lvl4pPr marL="1370376" indent="0" algn="ctr">
              <a:buNone/>
              <a:defRPr/>
            </a:lvl4pPr>
            <a:lvl5pPr marL="1827168" indent="0" algn="ctr">
              <a:buNone/>
              <a:defRPr/>
            </a:lvl5pPr>
            <a:lvl6pPr marL="2283982" indent="0" algn="ctr">
              <a:buNone/>
              <a:defRPr/>
            </a:lvl6pPr>
            <a:lvl7pPr marL="2740750" indent="0" algn="ctr">
              <a:buNone/>
              <a:defRPr/>
            </a:lvl7pPr>
            <a:lvl8pPr marL="3197520" indent="0" algn="ctr">
              <a:buNone/>
              <a:defRPr/>
            </a:lvl8pPr>
            <a:lvl9pPr marL="3654291"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6058A2CB-B08A-425C-8B2F-FEFE32704F6B}" type="slidenum">
              <a:rPr lang="en-US"/>
              <a:pPr>
                <a:defRPr/>
              </a:pPr>
              <a:t>‹#›</a:t>
            </a:fld>
            <a:endParaRPr lang="en-US"/>
          </a:p>
        </p:txBody>
      </p:sp>
    </p:spTree>
    <p:extLst>
      <p:ext uri="{BB962C8B-B14F-4D97-AF65-F5344CB8AC3E}">
        <p14:creationId xmlns:p14="http://schemas.microsoft.com/office/powerpoint/2010/main" val="384769184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E616C2B9-8D85-4CC2-A830-FA8F5A1B7A07}" type="slidenum">
              <a:rPr lang="en-US"/>
              <a:pPr>
                <a:defRPr/>
              </a:pPr>
              <a:t>‹#›</a:t>
            </a:fld>
            <a:endParaRPr lang="en-US"/>
          </a:p>
        </p:txBody>
      </p:sp>
    </p:spTree>
    <p:extLst>
      <p:ext uri="{BB962C8B-B14F-4D97-AF65-F5344CB8AC3E}">
        <p14:creationId xmlns:p14="http://schemas.microsoft.com/office/powerpoint/2010/main" val="240897223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6771" indent="0">
              <a:buNone/>
              <a:defRPr sz="1900"/>
            </a:lvl2pPr>
            <a:lvl3pPr marL="913584" indent="0">
              <a:buNone/>
              <a:defRPr sz="1600"/>
            </a:lvl3pPr>
            <a:lvl4pPr marL="1370376" indent="0">
              <a:buNone/>
              <a:defRPr sz="1500"/>
            </a:lvl4pPr>
            <a:lvl5pPr marL="1827168" indent="0">
              <a:buNone/>
              <a:defRPr sz="1500"/>
            </a:lvl5pPr>
            <a:lvl6pPr marL="2283982" indent="0">
              <a:buNone/>
              <a:defRPr sz="1500"/>
            </a:lvl6pPr>
            <a:lvl7pPr marL="2740750" indent="0">
              <a:buNone/>
              <a:defRPr sz="1500"/>
            </a:lvl7pPr>
            <a:lvl8pPr marL="3197520" indent="0">
              <a:buNone/>
              <a:defRPr sz="1500"/>
            </a:lvl8pPr>
            <a:lvl9pPr marL="3654291" indent="0">
              <a:buNone/>
              <a:defRPr sz="15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D5BAA076-15E3-4921-A72E-7DC666E02D81}" type="slidenum">
              <a:rPr lang="en-US"/>
              <a:pPr>
                <a:defRPr/>
              </a:pPr>
              <a:t>‹#›</a:t>
            </a:fld>
            <a:endParaRPr lang="en-US"/>
          </a:p>
        </p:txBody>
      </p:sp>
    </p:spTree>
    <p:extLst>
      <p:ext uri="{BB962C8B-B14F-4D97-AF65-F5344CB8AC3E}">
        <p14:creationId xmlns:p14="http://schemas.microsoft.com/office/powerpoint/2010/main" val="175421978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A935DB69-CD15-4F23-A22F-E95F0E50A6A7}" type="slidenum">
              <a:rPr lang="en-US"/>
              <a:pPr>
                <a:defRPr/>
              </a:pPr>
              <a:t>‹#›</a:t>
            </a:fld>
            <a:endParaRPr lang="en-US"/>
          </a:p>
        </p:txBody>
      </p:sp>
    </p:spTree>
    <p:extLst>
      <p:ext uri="{BB962C8B-B14F-4D97-AF65-F5344CB8AC3E}">
        <p14:creationId xmlns:p14="http://schemas.microsoft.com/office/powerpoint/2010/main" val="273170202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6771" indent="0">
              <a:buNone/>
              <a:defRPr sz="2000" b="1"/>
            </a:lvl2pPr>
            <a:lvl3pPr marL="913584" indent="0">
              <a:buNone/>
              <a:defRPr sz="1900" b="1"/>
            </a:lvl3pPr>
            <a:lvl4pPr marL="1370376" indent="0">
              <a:buNone/>
              <a:defRPr sz="1600" b="1"/>
            </a:lvl4pPr>
            <a:lvl5pPr marL="1827168" indent="0">
              <a:buNone/>
              <a:defRPr sz="1600" b="1"/>
            </a:lvl5pPr>
            <a:lvl6pPr marL="2283982" indent="0">
              <a:buNone/>
              <a:defRPr sz="1600" b="1"/>
            </a:lvl6pPr>
            <a:lvl7pPr marL="2740750" indent="0">
              <a:buNone/>
              <a:defRPr sz="1600" b="1"/>
            </a:lvl7pPr>
            <a:lvl8pPr marL="3197520" indent="0">
              <a:buNone/>
              <a:defRPr sz="1600" b="1"/>
            </a:lvl8pPr>
            <a:lvl9pPr marL="36542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78" y="1535117"/>
            <a:ext cx="5389033" cy="639763"/>
          </a:xfrm>
        </p:spPr>
        <p:txBody>
          <a:bodyPr anchor="b"/>
          <a:lstStyle>
            <a:lvl1pPr marL="0" indent="0">
              <a:buNone/>
              <a:defRPr sz="2400" b="1"/>
            </a:lvl1pPr>
            <a:lvl2pPr marL="456771" indent="0">
              <a:buNone/>
              <a:defRPr sz="2000" b="1"/>
            </a:lvl2pPr>
            <a:lvl3pPr marL="913584" indent="0">
              <a:buNone/>
              <a:defRPr sz="1900" b="1"/>
            </a:lvl3pPr>
            <a:lvl4pPr marL="1370376" indent="0">
              <a:buNone/>
              <a:defRPr sz="1600" b="1"/>
            </a:lvl4pPr>
            <a:lvl5pPr marL="1827168" indent="0">
              <a:buNone/>
              <a:defRPr sz="1600" b="1"/>
            </a:lvl5pPr>
            <a:lvl6pPr marL="2283982" indent="0">
              <a:buNone/>
              <a:defRPr sz="1600" b="1"/>
            </a:lvl6pPr>
            <a:lvl7pPr marL="2740750" indent="0">
              <a:buNone/>
              <a:defRPr sz="1600" b="1"/>
            </a:lvl7pPr>
            <a:lvl8pPr marL="3197520" indent="0">
              <a:buNone/>
              <a:defRPr sz="1600" b="1"/>
            </a:lvl8pPr>
            <a:lvl9pPr marL="36542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78"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6425A382-0D10-4FFF-8DF1-3400828D6CCE}" type="slidenum">
              <a:rPr lang="en-US"/>
              <a:pPr>
                <a:defRPr/>
              </a:pPr>
              <a:t>‹#›</a:t>
            </a:fld>
            <a:endParaRPr lang="en-US"/>
          </a:p>
        </p:txBody>
      </p:sp>
    </p:spTree>
    <p:extLst>
      <p:ext uri="{BB962C8B-B14F-4D97-AF65-F5344CB8AC3E}">
        <p14:creationId xmlns:p14="http://schemas.microsoft.com/office/powerpoint/2010/main" val="158187209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96EA3266-D31D-40AF-A20B-8DE2A59DC4F4}" type="slidenum">
              <a:rPr lang="en-US"/>
              <a:pPr>
                <a:defRPr/>
              </a:pPr>
              <a:t>‹#›</a:t>
            </a:fld>
            <a:endParaRPr lang="en-US"/>
          </a:p>
        </p:txBody>
      </p:sp>
    </p:spTree>
    <p:extLst>
      <p:ext uri="{BB962C8B-B14F-4D97-AF65-F5344CB8AC3E}">
        <p14:creationId xmlns:p14="http://schemas.microsoft.com/office/powerpoint/2010/main" val="63900038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244FA0ED-2719-4E52-97AD-261E0EC51B4D}" type="slidenum">
              <a:rPr lang="en-US"/>
              <a:pPr>
                <a:defRPr/>
              </a:pPr>
              <a:t>‹#›</a:t>
            </a:fld>
            <a:endParaRPr lang="en-US"/>
          </a:p>
        </p:txBody>
      </p:sp>
    </p:spTree>
    <p:extLst>
      <p:ext uri="{BB962C8B-B14F-4D97-AF65-F5344CB8AC3E}">
        <p14:creationId xmlns:p14="http://schemas.microsoft.com/office/powerpoint/2010/main" val="13778650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lIns="91358" tIns="45718" rIns="91358" bIns="45718"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lIns="91358" tIns="45718" rIns="91358" bIns="45718" anchor="b"/>
          <a:lstStyle>
            <a:lvl1pPr marL="0" indent="0">
              <a:buNone/>
              <a:defRPr sz="2700">
                <a:solidFill>
                  <a:schemeClr val="tx1">
                    <a:tint val="75000"/>
                  </a:schemeClr>
                </a:solidFill>
              </a:defRPr>
            </a:lvl1pPr>
            <a:lvl2pPr marL="608947" indent="0">
              <a:buNone/>
              <a:defRPr sz="2400">
                <a:solidFill>
                  <a:schemeClr val="tx1">
                    <a:tint val="75000"/>
                  </a:schemeClr>
                </a:solidFill>
              </a:defRPr>
            </a:lvl2pPr>
            <a:lvl3pPr marL="1217970" indent="0">
              <a:buNone/>
              <a:defRPr sz="2100">
                <a:solidFill>
                  <a:schemeClr val="tx1">
                    <a:tint val="75000"/>
                  </a:schemeClr>
                </a:solidFill>
              </a:defRPr>
            </a:lvl3pPr>
            <a:lvl4pPr marL="1826941" indent="0">
              <a:buNone/>
              <a:defRPr sz="1900">
                <a:solidFill>
                  <a:schemeClr val="tx1">
                    <a:tint val="75000"/>
                  </a:schemeClr>
                </a:solidFill>
              </a:defRPr>
            </a:lvl4pPr>
            <a:lvl5pPr marL="2435938" indent="0">
              <a:buNone/>
              <a:defRPr sz="1900">
                <a:solidFill>
                  <a:schemeClr val="tx1">
                    <a:tint val="75000"/>
                  </a:schemeClr>
                </a:solidFill>
              </a:defRPr>
            </a:lvl5pPr>
            <a:lvl6pPr marL="3044884" indent="0">
              <a:buNone/>
              <a:defRPr sz="1900">
                <a:solidFill>
                  <a:schemeClr val="tx1">
                    <a:tint val="75000"/>
                  </a:schemeClr>
                </a:solidFill>
              </a:defRPr>
            </a:lvl6pPr>
            <a:lvl7pPr marL="3653831" indent="0">
              <a:buNone/>
              <a:defRPr sz="1900">
                <a:solidFill>
                  <a:schemeClr val="tx1">
                    <a:tint val="75000"/>
                  </a:schemeClr>
                </a:solidFill>
              </a:defRPr>
            </a:lvl7pPr>
            <a:lvl8pPr marL="4262827" indent="0">
              <a:buNone/>
              <a:defRPr sz="1900">
                <a:solidFill>
                  <a:schemeClr val="tx1">
                    <a:tint val="75000"/>
                  </a:schemeClr>
                </a:solidFill>
              </a:defRPr>
            </a:lvl8pPr>
            <a:lvl9pPr marL="4871806" indent="0">
              <a:buNone/>
              <a:defRPr sz="1900">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7"/>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9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500"/>
            </a:lvl1pPr>
            <a:lvl2pPr marL="456771" indent="0">
              <a:buNone/>
              <a:defRPr sz="1200"/>
            </a:lvl2pPr>
            <a:lvl3pPr marL="913584" indent="0">
              <a:buNone/>
              <a:defRPr sz="1100"/>
            </a:lvl3pPr>
            <a:lvl4pPr marL="1370376" indent="0">
              <a:buNone/>
              <a:defRPr sz="900"/>
            </a:lvl4pPr>
            <a:lvl5pPr marL="1827168" indent="0">
              <a:buNone/>
              <a:defRPr sz="900"/>
            </a:lvl5pPr>
            <a:lvl6pPr marL="2283982" indent="0">
              <a:buNone/>
              <a:defRPr sz="900"/>
            </a:lvl6pPr>
            <a:lvl7pPr marL="2740750" indent="0">
              <a:buNone/>
              <a:defRPr sz="900"/>
            </a:lvl7pPr>
            <a:lvl8pPr marL="3197520" indent="0">
              <a:buNone/>
              <a:defRPr sz="900"/>
            </a:lvl8pPr>
            <a:lvl9pPr marL="36542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8A9114D4-9271-4642-8369-44D0458470C3}" type="slidenum">
              <a:rPr lang="en-US"/>
              <a:pPr>
                <a:defRPr/>
              </a:pPr>
              <a:t>‹#›</a:t>
            </a:fld>
            <a:endParaRPr lang="en-US"/>
          </a:p>
        </p:txBody>
      </p:sp>
    </p:spTree>
    <p:extLst>
      <p:ext uri="{BB962C8B-B14F-4D97-AF65-F5344CB8AC3E}">
        <p14:creationId xmlns:p14="http://schemas.microsoft.com/office/powerpoint/2010/main" val="184189020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9"/>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771" indent="0">
              <a:buNone/>
              <a:defRPr sz="2800"/>
            </a:lvl2pPr>
            <a:lvl3pPr marL="913584" indent="0">
              <a:buNone/>
              <a:defRPr sz="2400"/>
            </a:lvl3pPr>
            <a:lvl4pPr marL="1370376" indent="0">
              <a:buNone/>
              <a:defRPr sz="2000"/>
            </a:lvl4pPr>
            <a:lvl5pPr marL="1827168" indent="0">
              <a:buNone/>
              <a:defRPr sz="2000"/>
            </a:lvl5pPr>
            <a:lvl6pPr marL="2283982" indent="0">
              <a:buNone/>
              <a:defRPr sz="2000"/>
            </a:lvl6pPr>
            <a:lvl7pPr marL="2740750" indent="0">
              <a:buNone/>
              <a:defRPr sz="2000"/>
            </a:lvl7pPr>
            <a:lvl8pPr marL="3197520" indent="0">
              <a:buNone/>
              <a:defRPr sz="2000"/>
            </a:lvl8pPr>
            <a:lvl9pPr marL="3654291" indent="0">
              <a:buNone/>
              <a:defRPr sz="2000"/>
            </a:lvl9pPr>
          </a:lstStyle>
          <a:p>
            <a:pPr lvl="0"/>
            <a:endParaRPr lang="en-US" noProof="0"/>
          </a:p>
        </p:txBody>
      </p:sp>
      <p:sp>
        <p:nvSpPr>
          <p:cNvPr id="4" name="Text Placeholder 3"/>
          <p:cNvSpPr>
            <a:spLocks noGrp="1"/>
          </p:cNvSpPr>
          <p:nvPr>
            <p:ph type="body" sz="half" idx="2"/>
          </p:nvPr>
        </p:nvSpPr>
        <p:spPr>
          <a:xfrm>
            <a:off x="2389717" y="5367395"/>
            <a:ext cx="7315200" cy="804863"/>
          </a:xfrm>
        </p:spPr>
        <p:txBody>
          <a:bodyPr/>
          <a:lstStyle>
            <a:lvl1pPr marL="0" indent="0">
              <a:buNone/>
              <a:defRPr sz="1500"/>
            </a:lvl1pPr>
            <a:lvl2pPr marL="456771" indent="0">
              <a:buNone/>
              <a:defRPr sz="1200"/>
            </a:lvl2pPr>
            <a:lvl3pPr marL="913584" indent="0">
              <a:buNone/>
              <a:defRPr sz="1100"/>
            </a:lvl3pPr>
            <a:lvl4pPr marL="1370376" indent="0">
              <a:buNone/>
              <a:defRPr sz="900"/>
            </a:lvl4pPr>
            <a:lvl5pPr marL="1827168" indent="0">
              <a:buNone/>
              <a:defRPr sz="900"/>
            </a:lvl5pPr>
            <a:lvl6pPr marL="2283982" indent="0">
              <a:buNone/>
              <a:defRPr sz="900"/>
            </a:lvl6pPr>
            <a:lvl7pPr marL="2740750" indent="0">
              <a:buNone/>
              <a:defRPr sz="900"/>
            </a:lvl7pPr>
            <a:lvl8pPr marL="3197520" indent="0">
              <a:buNone/>
              <a:defRPr sz="900"/>
            </a:lvl8pPr>
            <a:lvl9pPr marL="36542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C40B1962-C74D-4A56-B299-C83CE320AD35}" type="slidenum">
              <a:rPr lang="en-US"/>
              <a:pPr>
                <a:defRPr/>
              </a:pPr>
              <a:t>‹#›</a:t>
            </a:fld>
            <a:endParaRPr lang="en-US"/>
          </a:p>
        </p:txBody>
      </p:sp>
    </p:spTree>
    <p:extLst>
      <p:ext uri="{BB962C8B-B14F-4D97-AF65-F5344CB8AC3E}">
        <p14:creationId xmlns:p14="http://schemas.microsoft.com/office/powerpoint/2010/main" val="19088548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46929E6E-DBBB-4CE8-B899-C1D1F22A62CF}" type="slidenum">
              <a:rPr lang="en-US"/>
              <a:pPr>
                <a:defRPr/>
              </a:pPr>
              <a:t>‹#›</a:t>
            </a:fld>
            <a:endParaRPr lang="en-US"/>
          </a:p>
        </p:txBody>
      </p:sp>
    </p:spTree>
    <p:extLst>
      <p:ext uri="{BB962C8B-B14F-4D97-AF65-F5344CB8AC3E}">
        <p14:creationId xmlns:p14="http://schemas.microsoft.com/office/powerpoint/2010/main" val="152912312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3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3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4A480A89-3A9E-45F5-B94D-C18450FD3B2C}" type="slidenum">
              <a:rPr lang="en-US"/>
              <a:pPr>
                <a:defRPr/>
              </a:pPr>
              <a:t>‹#›</a:t>
            </a:fld>
            <a:endParaRPr lang="en-US"/>
          </a:p>
        </p:txBody>
      </p:sp>
    </p:spTree>
    <p:extLst>
      <p:ext uri="{BB962C8B-B14F-4D97-AF65-F5344CB8AC3E}">
        <p14:creationId xmlns:p14="http://schemas.microsoft.com/office/powerpoint/2010/main" val="220490269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32"/>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2F2C259D-0913-4BCF-9086-BEE0B2B97F18}" type="slidenum">
              <a:rPr lang="en-US"/>
              <a:pPr>
                <a:defRPr/>
              </a:pPr>
              <a:t>‹#›</a:t>
            </a:fld>
            <a:endParaRPr lang="en-US"/>
          </a:p>
        </p:txBody>
      </p:sp>
    </p:spTree>
    <p:extLst>
      <p:ext uri="{BB962C8B-B14F-4D97-AF65-F5344CB8AC3E}">
        <p14:creationId xmlns:p14="http://schemas.microsoft.com/office/powerpoint/2010/main" val="163530129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5349976"/>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21570" tIns="60770" rIns="121570" bIns="60770"/>
          <a:lstStyle/>
          <a:p>
            <a:pPr defTabSz="913810">
              <a:defRPr/>
            </a:pPr>
            <a:endParaRPr lang="en-US" sz="2400">
              <a:solidFill>
                <a:prstClr val="black"/>
              </a:solidFill>
              <a:cs typeface="Arial" pitchFamily="34" charset="0"/>
              <a:sym typeface="Arial"/>
            </a:endParaRPr>
          </a:p>
        </p:txBody>
      </p:sp>
      <p:sp>
        <p:nvSpPr>
          <p:cNvPr id="29" name="Title 28"/>
          <p:cNvSpPr>
            <a:spLocks noGrp="1"/>
          </p:cNvSpPr>
          <p:nvPr>
            <p:ph type="ctrTitle"/>
          </p:nvPr>
        </p:nvSpPr>
        <p:spPr>
          <a:xfrm>
            <a:off x="508004" y="4853598"/>
            <a:ext cx="11277600" cy="1222375"/>
          </a:xfrm>
        </p:spPr>
        <p:txBody>
          <a:bodyPr anchor="t"/>
          <a:lstStyle/>
          <a:p>
            <a:r>
              <a:rPr lang="en-US"/>
              <a:t>Click to edit Master title style</a:t>
            </a:r>
          </a:p>
        </p:txBody>
      </p:sp>
      <p:sp>
        <p:nvSpPr>
          <p:cNvPr id="9" name="Subtitle 8"/>
          <p:cNvSpPr>
            <a:spLocks noGrp="1"/>
          </p:cNvSpPr>
          <p:nvPr>
            <p:ph type="subTitle" idx="1"/>
          </p:nvPr>
        </p:nvSpPr>
        <p:spPr>
          <a:xfrm>
            <a:off x="508004" y="3886200"/>
            <a:ext cx="11277600" cy="914400"/>
          </a:xfrm>
        </p:spPr>
        <p:txBody>
          <a:bodyPr anchor="b"/>
          <a:lstStyle>
            <a:lvl1pPr marL="0" indent="0" algn="l">
              <a:buNone/>
              <a:defRPr sz="3200">
                <a:solidFill>
                  <a:schemeClr val="tx2">
                    <a:shade val="75000"/>
                  </a:schemeClr>
                </a:solidFill>
              </a:defRPr>
            </a:lvl1pPr>
            <a:lvl2pPr marL="607783" indent="0" algn="ctr">
              <a:buNone/>
            </a:lvl2pPr>
            <a:lvl3pPr marL="1215616" indent="0" algn="ctr">
              <a:buNone/>
            </a:lvl3pPr>
            <a:lvl4pPr marL="1823418" indent="0" algn="ctr">
              <a:buNone/>
            </a:lvl4pPr>
            <a:lvl5pPr marL="2431238" indent="0" algn="ctr">
              <a:buNone/>
            </a:lvl5pPr>
            <a:lvl6pPr marL="3039025" indent="0" algn="ctr">
              <a:buNone/>
            </a:lvl6pPr>
            <a:lvl7pPr marL="3646807" indent="0" algn="ctr">
              <a:buNone/>
            </a:lvl7pPr>
            <a:lvl8pPr marL="4254642" indent="0" algn="ctr">
              <a:buNone/>
            </a:lvl8pPr>
            <a:lvl9pPr marL="4862448"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en-US" altLang="zh-CN"/>
          </a:p>
        </p:txBody>
      </p:sp>
      <p:sp>
        <p:nvSpPr>
          <p:cNvPr id="6" name="Footer Placeholder 1"/>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ltLang="zh-CN"/>
          </a:p>
        </p:txBody>
      </p:sp>
      <p:sp>
        <p:nvSpPr>
          <p:cNvPr id="7" name="Slide Number Placeholder 14"/>
          <p:cNvSpPr>
            <a:spLocks noGrp="1"/>
          </p:cNvSpPr>
          <p:nvPr>
            <p:ph type="sldNum" sz="quarter" idx="12"/>
          </p:nvPr>
        </p:nvSpPr>
        <p:spPr>
          <a:xfrm>
            <a:off x="10972845" y="6475421"/>
            <a:ext cx="1011767" cy="247651"/>
          </a:xfrm>
        </p:spPr>
        <p:txBody>
          <a:bodyPr/>
          <a:lstStyle>
            <a:lvl1pPr fontAlgn="base">
              <a:spcBef>
                <a:spcPct val="0"/>
              </a:spcBef>
              <a:spcAft>
                <a:spcPct val="0"/>
              </a:spcAft>
              <a:defRPr b="1">
                <a:latin typeface="Arial" charset="0"/>
              </a:defRPr>
            </a:lvl1pPr>
          </a:lstStyle>
          <a:p>
            <a:pPr>
              <a:defRPr/>
            </a:pPr>
            <a:fld id="{0DAC8AA8-BC4A-405B-B1AE-1B3974EC520D}" type="slidenum">
              <a:rPr lang="en-US" altLang="zh-CN"/>
              <a:pPr>
                <a:defRPr/>
              </a:pPr>
              <a:t>‹#›</a:t>
            </a:fld>
            <a:endParaRPr lang="en-US" altLang="zh-CN"/>
          </a:p>
        </p:txBody>
      </p:sp>
    </p:spTree>
    <p:extLst>
      <p:ext uri="{BB962C8B-B14F-4D97-AF65-F5344CB8AC3E}">
        <p14:creationId xmlns:p14="http://schemas.microsoft.com/office/powerpoint/2010/main" val="2049583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D646993B-0EF9-49D8-8BAC-B97AE3DC375D}" type="datetimeFigureOut">
              <a:rPr lang="en-US"/>
              <a:pPr>
                <a:defRPr/>
              </a:pPr>
              <a:t>11/13/2025</a:t>
            </a:fld>
            <a:endParaRPr lang="en-US"/>
          </a:p>
        </p:txBody>
      </p:sp>
      <p:sp>
        <p:nvSpPr>
          <p:cNvPr id="5" name="Footer Placeholder 18"/>
          <p:cNvSpPr>
            <a:spLocks noGrp="1"/>
          </p:cNvSpPr>
          <p:nvPr>
            <p:ph type="ftr" sz="quarter" idx="11"/>
          </p:nvPr>
        </p:nvSpPr>
        <p:spPr>
          <a:xfrm>
            <a:off x="4775200" y="76241"/>
            <a:ext cx="3860800" cy="290513"/>
          </a:xfrm>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15"/>
          <p:cNvSpPr>
            <a:spLocks noGrp="1"/>
          </p:cNvSpPr>
          <p:nvPr>
            <p:ph type="sldNum" sz="quarter" idx="12"/>
          </p:nvPr>
        </p:nvSpPr>
        <p:spPr>
          <a:xfrm>
            <a:off x="10972845" y="6475421"/>
            <a:ext cx="1011767" cy="247651"/>
          </a:xfrm>
        </p:spPr>
        <p:txBody>
          <a:bodyPr/>
          <a:lstStyle>
            <a:lvl1pPr fontAlgn="base">
              <a:spcBef>
                <a:spcPct val="0"/>
              </a:spcBef>
              <a:spcAft>
                <a:spcPct val="0"/>
              </a:spcAft>
              <a:defRPr b="1">
                <a:latin typeface="Arial" charset="0"/>
              </a:defRPr>
            </a:lvl1pPr>
          </a:lstStyle>
          <a:p>
            <a:pPr>
              <a:defRPr/>
            </a:pPr>
            <a:fld id="{59C54D3F-2FDB-45FF-9E74-80D4078DD766}" type="slidenum">
              <a:rPr lang="en-US"/>
              <a:pPr>
                <a:defRPr/>
              </a:pPr>
              <a:t>‹#›</a:t>
            </a:fld>
            <a:endParaRPr lang="en-US" dirty="0"/>
          </a:p>
        </p:txBody>
      </p:sp>
    </p:spTree>
    <p:extLst>
      <p:ext uri="{BB962C8B-B14F-4D97-AF65-F5344CB8AC3E}">
        <p14:creationId xmlns:p14="http://schemas.microsoft.com/office/powerpoint/2010/main" val="28141969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3444904"/>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21570" tIns="60770" rIns="121570" bIns="60770"/>
          <a:lstStyle/>
          <a:p>
            <a:pPr defTabSz="913810">
              <a:defRPr/>
            </a:pPr>
            <a:endParaRPr lang="en-US" sz="2400">
              <a:solidFill>
                <a:prstClr val="white"/>
              </a:solidFill>
              <a:cs typeface="Arial" pitchFamily="34" charset="0"/>
              <a:sym typeface="Arial"/>
            </a:endParaRPr>
          </a:p>
        </p:txBody>
      </p:sp>
      <p:sp>
        <p:nvSpPr>
          <p:cNvPr id="6" name="Text Placeholder 5"/>
          <p:cNvSpPr>
            <a:spLocks noGrp="1"/>
          </p:cNvSpPr>
          <p:nvPr>
            <p:ph type="body" idx="1"/>
          </p:nvPr>
        </p:nvSpPr>
        <p:spPr>
          <a:xfrm>
            <a:off x="508004" y="1676400"/>
            <a:ext cx="11277600" cy="1219200"/>
          </a:xfrm>
        </p:spPr>
        <p:txBody>
          <a:bodyPr anchor="b"/>
          <a:lstStyle>
            <a:lvl1pPr marL="0" indent="0" algn="r">
              <a:buNone/>
              <a:defRPr sz="2700">
                <a:solidFill>
                  <a:schemeClr val="tx2">
                    <a:shade val="75000"/>
                  </a:schemeClr>
                </a:solidFill>
              </a:defRPr>
            </a:lvl1pPr>
            <a:lvl2pPr>
              <a:buNone/>
              <a:defRPr sz="2400">
                <a:solidFill>
                  <a:schemeClr val="tx1">
                    <a:tint val="75000"/>
                  </a:schemeClr>
                </a:solidFill>
              </a:defRPr>
            </a:lvl2pPr>
            <a:lvl3pPr>
              <a:buNone/>
              <a:defRPr sz="2100">
                <a:solidFill>
                  <a:schemeClr val="tx1">
                    <a:tint val="75000"/>
                  </a:schemeClr>
                </a:solidFill>
              </a:defRPr>
            </a:lvl3pPr>
            <a:lvl4pPr>
              <a:buNone/>
              <a:defRPr sz="1900">
                <a:solidFill>
                  <a:schemeClr val="tx1">
                    <a:tint val="75000"/>
                  </a:schemeClr>
                </a:solidFill>
              </a:defRPr>
            </a:lvl4pPr>
            <a:lvl5pPr>
              <a:buNone/>
              <a:defRPr sz="19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240635" y="2947147"/>
            <a:ext cx="11582400" cy="1184825"/>
          </a:xfrm>
        </p:spPr>
        <p:txBody>
          <a:bodyPr rtlCol="0" anchor="t"/>
          <a:lstStyle>
            <a:lvl1pPr algn="r">
              <a:defRPr/>
            </a:lvl1pPr>
          </a:lstStyle>
          <a:p>
            <a:r>
              <a:rPr lang="en-US"/>
              <a:t>Click to edit Master title style</a:t>
            </a:r>
          </a:p>
        </p:txBody>
      </p:sp>
      <p:sp>
        <p:nvSpPr>
          <p:cNvPr id="5" name="Date Placeholder 18"/>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en-US" altLang="zh-CN"/>
          </a:p>
        </p:txBody>
      </p:sp>
      <p:sp>
        <p:nvSpPr>
          <p:cNvPr id="7" name="Footer Placeholder 10"/>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ltLang="zh-CN"/>
          </a:p>
        </p:txBody>
      </p:sp>
      <p:sp>
        <p:nvSpPr>
          <p:cNvPr id="9" name="Slide Number Placeholder 1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082D37FE-507A-4FE0-9C44-608F569B861F}" type="slidenum">
              <a:rPr lang="en-US" altLang="zh-CN"/>
              <a:pPr>
                <a:defRPr/>
              </a:pPr>
              <a:t>‹#›</a:t>
            </a:fld>
            <a:endParaRPr lang="en-US" altLang="zh-CN"/>
          </a:p>
        </p:txBody>
      </p:sp>
    </p:spTree>
    <p:extLst>
      <p:ext uri="{BB962C8B-B14F-4D97-AF65-F5344CB8AC3E}">
        <p14:creationId xmlns:p14="http://schemas.microsoft.com/office/powerpoint/2010/main" val="484932666"/>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3700"/>
            </a:lvl1pPr>
            <a:lvl2pPr>
              <a:defRPr sz="3200"/>
            </a:lvl2pPr>
            <a:lvl3pPr>
              <a:defRPr sz="27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6197600" y="1600200"/>
            <a:ext cx="5791200" cy="4724400"/>
          </a:xfrm>
        </p:spPr>
        <p:txBody>
          <a:bodyPr/>
          <a:lstStyle>
            <a:lvl1pPr>
              <a:defRPr sz="3700"/>
            </a:lvl1pPr>
            <a:lvl2pPr>
              <a:defRPr sz="3200"/>
            </a:lvl2pPr>
            <a:lvl3pPr>
              <a:defRPr sz="27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0"/>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11AFAA9D-F228-4093-92E6-3B2579C28FFD}" type="datetimeFigureOut">
              <a:rPr lang="en-US"/>
              <a:pPr>
                <a:defRPr/>
              </a:pPr>
              <a:t>11/13/2025</a:t>
            </a:fld>
            <a:endParaRPr lang="en-US"/>
          </a:p>
        </p:txBody>
      </p:sp>
      <p:sp>
        <p:nvSpPr>
          <p:cNvPr id="6" name="Footer Placeholder 9"/>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7" name="Slide Number Placeholder 30"/>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B0C1BA83-53E3-47FA-A996-CE786A9ED1AB}" type="slidenum">
              <a:rPr lang="en-US"/>
              <a:pPr>
                <a:defRPr/>
              </a:pPr>
              <a:t>‹#›</a:t>
            </a:fld>
            <a:endParaRPr lang="en-US"/>
          </a:p>
        </p:txBody>
      </p:sp>
    </p:spTree>
    <p:extLst>
      <p:ext uri="{BB962C8B-B14F-4D97-AF65-F5344CB8AC3E}">
        <p14:creationId xmlns:p14="http://schemas.microsoft.com/office/powerpoint/2010/main" val="47318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6019876"/>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21570" tIns="60770" rIns="121570" bIns="60770"/>
          <a:lstStyle/>
          <a:p>
            <a:pPr defTabSz="913810">
              <a:defRPr/>
            </a:pPr>
            <a:endParaRPr lang="en-US" sz="2400">
              <a:solidFill>
                <a:prstClr val="black"/>
              </a:solidFill>
              <a:cs typeface="Arial" pitchFamily="34" charset="0"/>
              <a:sym typeface="Arial"/>
            </a:endParaRPr>
          </a:p>
        </p:txBody>
      </p:sp>
      <p:sp>
        <p:nvSpPr>
          <p:cNvPr id="29" name="Title 28"/>
          <p:cNvSpPr>
            <a:spLocks noGrp="1"/>
          </p:cNvSpPr>
          <p:nvPr>
            <p:ph type="title"/>
          </p:nvPr>
        </p:nvSpPr>
        <p:spPr>
          <a:xfrm>
            <a:off x="406404" y="5410269"/>
            <a:ext cx="11480800" cy="882651"/>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375260" y="666750"/>
            <a:ext cx="5720741" cy="639763"/>
          </a:xfrm>
        </p:spPr>
        <p:txBody>
          <a:bodyPr anchor="ctr"/>
          <a:lstStyle>
            <a:lvl1pPr marL="0" indent="0">
              <a:buNone/>
              <a:defRPr sz="2400" b="0" cap="all" baseline="0">
                <a:solidFill>
                  <a:schemeClr val="accent1">
                    <a:shade val="50000"/>
                  </a:schemeClr>
                </a:solidFill>
                <a:latin typeface="+mj-lt"/>
                <a:ea typeface="+mj-ea"/>
                <a:cs typeface="+mj-cs"/>
              </a:defRPr>
            </a:lvl1pPr>
            <a:lvl2pPr>
              <a:buNone/>
              <a:defRPr sz="2700" b="1"/>
            </a:lvl2pPr>
            <a:lvl3pPr>
              <a:buNone/>
              <a:defRPr sz="2400" b="1"/>
            </a:lvl3pPr>
            <a:lvl4pPr>
              <a:buNone/>
              <a:defRPr sz="2100" b="1"/>
            </a:lvl4pPr>
            <a:lvl5pPr>
              <a:buNone/>
              <a:defRPr sz="2100" b="1"/>
            </a:lvl5pPr>
          </a:lstStyle>
          <a:p>
            <a:pPr lvl="0"/>
            <a:r>
              <a:rPr lang="en-US"/>
              <a:t>Click to edit Master text styles</a:t>
            </a:r>
          </a:p>
        </p:txBody>
      </p:sp>
      <p:sp>
        <p:nvSpPr>
          <p:cNvPr id="25" name="Text Placeholder 24"/>
          <p:cNvSpPr>
            <a:spLocks noGrp="1"/>
          </p:cNvSpPr>
          <p:nvPr>
            <p:ph type="body" sz="half" idx="3"/>
          </p:nvPr>
        </p:nvSpPr>
        <p:spPr>
          <a:xfrm>
            <a:off x="6193399" y="666750"/>
            <a:ext cx="5722988" cy="639763"/>
          </a:xfrm>
        </p:spPr>
        <p:txBody>
          <a:bodyPr anchor="ctr"/>
          <a:lstStyle>
            <a:lvl1pPr marL="0" indent="0">
              <a:buNone/>
              <a:defRPr sz="2400" b="0" cap="all" baseline="0">
                <a:solidFill>
                  <a:schemeClr val="accent1">
                    <a:shade val="50000"/>
                  </a:schemeClr>
                </a:solidFill>
                <a:latin typeface="+mj-lt"/>
                <a:ea typeface="+mj-ea"/>
                <a:cs typeface="+mj-cs"/>
              </a:defRPr>
            </a:lvl1pPr>
            <a:lvl2pPr>
              <a:buNone/>
              <a:defRPr sz="2700" b="1"/>
            </a:lvl2pPr>
            <a:lvl3pPr>
              <a:buNone/>
              <a:defRPr sz="2400" b="1"/>
            </a:lvl3pPr>
            <a:lvl4pPr>
              <a:buNone/>
              <a:defRPr sz="2100" b="1"/>
            </a:lvl4pPr>
            <a:lvl5pPr>
              <a:buNone/>
              <a:defRPr sz="2100" b="1"/>
            </a:lvl5pPr>
          </a:lstStyle>
          <a:p>
            <a:pPr lvl="0"/>
            <a:r>
              <a:rPr lang="en-US"/>
              <a:t>Click to edit Master text styles</a:t>
            </a:r>
          </a:p>
        </p:txBody>
      </p:sp>
      <p:sp>
        <p:nvSpPr>
          <p:cNvPr id="4" name="Content Placeholder 3"/>
          <p:cNvSpPr>
            <a:spLocks noGrp="1"/>
          </p:cNvSpPr>
          <p:nvPr>
            <p:ph sz="quarter" idx="2"/>
          </p:nvPr>
        </p:nvSpPr>
        <p:spPr>
          <a:xfrm>
            <a:off x="375260" y="1316113"/>
            <a:ext cx="5720741" cy="3941763"/>
          </a:xfrm>
        </p:spPr>
        <p:txBody>
          <a:bodyPr/>
          <a:lstStyle>
            <a:lvl1pPr>
              <a:defRPr sz="3200"/>
            </a:lvl1pPr>
            <a:lvl2pPr>
              <a:defRPr sz="2700"/>
            </a:lvl2pPr>
            <a:lvl3pPr>
              <a:defRPr sz="24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6198309" y="1316113"/>
            <a:ext cx="5718048" cy="3941763"/>
          </a:xfrm>
        </p:spPr>
        <p:txBody>
          <a:bodyPr/>
          <a:lstStyle>
            <a:lvl1pPr>
              <a:defRPr sz="3200"/>
            </a:lvl1pPr>
            <a:lvl2pPr>
              <a:defRPr sz="2700"/>
            </a:lvl2pPr>
            <a:lvl3pPr>
              <a:defRPr sz="24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8BE61252-0545-45CD-B233-99905D759514}" type="datetimeFigureOut">
              <a:rPr lang="en-US"/>
              <a:pPr>
                <a:defRPr/>
              </a:pPr>
              <a:t>11/13/2025</a:t>
            </a:fld>
            <a:endParaRPr lang="en-US"/>
          </a:p>
        </p:txBody>
      </p:sp>
      <p:sp>
        <p:nvSpPr>
          <p:cNvPr id="9" name="Footer Placeholder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10" name="Slide Number Placeholder 6"/>
          <p:cNvSpPr>
            <a:spLocks noGrp="1"/>
          </p:cNvSpPr>
          <p:nvPr>
            <p:ph type="sldNum" sz="quarter" idx="12"/>
          </p:nvPr>
        </p:nvSpPr>
        <p:spPr>
          <a:xfrm>
            <a:off x="10972800" y="6477009"/>
            <a:ext cx="1016000" cy="247651"/>
          </a:xfrm>
        </p:spPr>
        <p:txBody>
          <a:bodyPr/>
          <a:lstStyle>
            <a:lvl1pPr fontAlgn="base">
              <a:spcBef>
                <a:spcPct val="0"/>
              </a:spcBef>
              <a:spcAft>
                <a:spcPct val="0"/>
              </a:spcAft>
              <a:defRPr b="1">
                <a:latin typeface="Arial" charset="0"/>
              </a:defRPr>
            </a:lvl1pPr>
          </a:lstStyle>
          <a:p>
            <a:pPr>
              <a:defRPr/>
            </a:pPr>
            <a:fld id="{A3358FB4-B9D8-4B01-89D7-77D17D15028B}" type="slidenum">
              <a:rPr lang="en-US"/>
              <a:pPr>
                <a:defRPr/>
              </a:pPr>
              <a:t>‹#›</a:t>
            </a:fld>
            <a:endParaRPr lang="en-US" dirty="0"/>
          </a:p>
        </p:txBody>
      </p:sp>
    </p:spTree>
    <p:extLst>
      <p:ext uri="{BB962C8B-B14F-4D97-AF65-F5344CB8AC3E}">
        <p14:creationId xmlns:p14="http://schemas.microsoft.com/office/powerpoint/2010/main" val="997080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58" tIns="45718" rIns="91358" bIns="45718"/>
          <a:lstStyle/>
          <a:p>
            <a:r>
              <a:rPr lang="en-US"/>
              <a:t>Click to edit Master title style</a:t>
            </a:r>
          </a:p>
        </p:txBody>
      </p:sp>
      <p:sp>
        <p:nvSpPr>
          <p:cNvPr id="3" name="Content Placeholder 2"/>
          <p:cNvSpPr>
            <a:spLocks noGrp="1"/>
          </p:cNvSpPr>
          <p:nvPr>
            <p:ph sz="half" idx="1"/>
          </p:nvPr>
        </p:nvSpPr>
        <p:spPr>
          <a:xfrm>
            <a:off x="609600" y="1200161"/>
            <a:ext cx="5384800" cy="3394075"/>
          </a:xfrm>
        </p:spPr>
        <p:txBody>
          <a:bodyPr lIns="91358" tIns="45718" rIns="91358" bIns="45718"/>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61"/>
            <a:ext cx="5384800" cy="3394075"/>
          </a:xfrm>
        </p:spPr>
        <p:txBody>
          <a:bodyPr lIns="91358" tIns="45718" rIns="91358" bIns="45718"/>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lang="en-US"/>
              <a:t>Click to edit Master title style</a:t>
            </a:r>
          </a:p>
        </p:txBody>
      </p:sp>
      <p:sp>
        <p:nvSpPr>
          <p:cNvPr id="3" name="Date Placeholder 11"/>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07B34934-4A94-4B4C-AF59-7365788C66E2}" type="datetimeFigureOut">
              <a:rPr lang="en-US"/>
              <a:pPr>
                <a:defRPr/>
              </a:pPr>
              <a:t>11/13/2025</a:t>
            </a:fld>
            <a:endParaRPr lang="en-US"/>
          </a:p>
        </p:txBody>
      </p:sp>
      <p:sp>
        <p:nvSpPr>
          <p:cNvPr id="4" name="Footer Placeholder 20"/>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5"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CAE56B15-9791-43B6-9F3D-02E18220988B}" type="slidenum">
              <a:rPr lang="en-US"/>
              <a:pPr>
                <a:defRPr/>
              </a:pPr>
              <a:t>‹#›</a:t>
            </a:fld>
            <a:endParaRPr lang="en-US"/>
          </a:p>
        </p:txBody>
      </p:sp>
    </p:spTree>
    <p:extLst>
      <p:ext uri="{BB962C8B-B14F-4D97-AF65-F5344CB8AC3E}">
        <p14:creationId xmlns:p14="http://schemas.microsoft.com/office/powerpoint/2010/main" val="2589242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65D2C044-484B-457D-A9C7-50A1F9A05C2D}" type="datetimeFigureOut">
              <a:rPr lang="en-US"/>
              <a:pPr>
                <a:defRPr/>
              </a:pPr>
              <a:t>11/13/2025</a:t>
            </a:fld>
            <a:endParaRPr lang="en-US"/>
          </a:p>
        </p:txBody>
      </p:sp>
      <p:sp>
        <p:nvSpPr>
          <p:cNvPr id="3" name="Footer Placeholder 23"/>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4" name="Slide Number Placeholder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2AB3AEEF-A6B9-4968-938B-79461037D92E}" type="slidenum">
              <a:rPr lang="en-US"/>
              <a:pPr>
                <a:defRPr/>
              </a:pPr>
              <a:t>‹#›</a:t>
            </a:fld>
            <a:endParaRPr lang="en-US"/>
          </a:p>
        </p:txBody>
      </p:sp>
    </p:spTree>
    <p:extLst>
      <p:ext uri="{BB962C8B-B14F-4D97-AF65-F5344CB8AC3E}">
        <p14:creationId xmlns:p14="http://schemas.microsoft.com/office/powerpoint/2010/main" val="267788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685800" y="5849192"/>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21570" tIns="60770" rIns="121570" bIns="60770"/>
          <a:lstStyle/>
          <a:p>
            <a:pPr defTabSz="913810">
              <a:defRPr/>
            </a:pPr>
            <a:endParaRPr lang="en-US" sz="2400">
              <a:solidFill>
                <a:prstClr val="black"/>
              </a:solidFill>
              <a:cs typeface="Arial" pitchFamily="34" charset="0"/>
              <a:sym typeface="Arial"/>
            </a:endParaRPr>
          </a:p>
        </p:txBody>
      </p:sp>
      <p:sp>
        <p:nvSpPr>
          <p:cNvPr id="12" name="Title 11"/>
          <p:cNvSpPr>
            <a:spLocks noGrp="1"/>
          </p:cNvSpPr>
          <p:nvPr>
            <p:ph type="title"/>
          </p:nvPr>
        </p:nvSpPr>
        <p:spPr>
          <a:xfrm>
            <a:off x="609600" y="5486407"/>
            <a:ext cx="11277600" cy="520700"/>
          </a:xfrm>
        </p:spPr>
        <p:txBody>
          <a:bodyPr/>
          <a:lstStyle>
            <a:lvl1pPr algn="l">
              <a:buNone/>
              <a:defRPr sz="2700" b="1"/>
            </a:lvl1pPr>
          </a:lstStyle>
          <a:p>
            <a:r>
              <a:rPr lang="en-US"/>
              <a:t>Click to edit Master title style</a:t>
            </a:r>
          </a:p>
        </p:txBody>
      </p:sp>
      <p:sp>
        <p:nvSpPr>
          <p:cNvPr id="26" name="Text Placeholder 25"/>
          <p:cNvSpPr>
            <a:spLocks noGrp="1"/>
          </p:cNvSpPr>
          <p:nvPr>
            <p:ph type="body" idx="2"/>
          </p:nvPr>
        </p:nvSpPr>
        <p:spPr>
          <a:xfrm>
            <a:off x="609635" y="609600"/>
            <a:ext cx="4011084" cy="4800600"/>
          </a:xfrm>
        </p:spPr>
        <p:txBody>
          <a:bodyPr/>
          <a:lstStyle>
            <a:lvl1pPr marL="0" indent="0">
              <a:buNone/>
              <a:defRPr sz="1900"/>
            </a:lvl1pPr>
            <a:lvl2pPr>
              <a:buNone/>
              <a:defRPr sz="1600"/>
            </a:lvl2pPr>
            <a:lvl3pPr>
              <a:buNone/>
              <a:defRPr sz="1300"/>
            </a:lvl3pPr>
            <a:lvl4pPr>
              <a:buNone/>
              <a:defRPr sz="1200"/>
            </a:lvl4pPr>
            <a:lvl5pPr>
              <a:buNone/>
              <a:defRPr sz="1200"/>
            </a:lvl5pPr>
          </a:lstStyle>
          <a:p>
            <a:pPr lvl="0"/>
            <a:r>
              <a:rPr lang="en-US"/>
              <a:t>Click to edit Master text styles</a:t>
            </a:r>
          </a:p>
        </p:txBody>
      </p:sp>
      <p:sp>
        <p:nvSpPr>
          <p:cNvPr id="14" name="Content Placeholder 13"/>
          <p:cNvSpPr>
            <a:spLocks noGrp="1"/>
          </p:cNvSpPr>
          <p:nvPr>
            <p:ph sz="half" idx="1"/>
          </p:nvPr>
        </p:nvSpPr>
        <p:spPr>
          <a:xfrm>
            <a:off x="4766741" y="609600"/>
            <a:ext cx="7120467" cy="4800600"/>
          </a:xfrm>
        </p:spPr>
        <p:txBody>
          <a:bodyPr/>
          <a:lstStyle>
            <a:lvl1pPr>
              <a:defRPr sz="4300"/>
            </a:lvl1pPr>
            <a:lvl2pPr>
              <a:defRPr sz="3700"/>
            </a:lvl2pPr>
            <a:lvl3pPr>
              <a:defRPr sz="3200"/>
            </a:lvl3pPr>
            <a:lvl4pPr>
              <a:defRPr sz="2700"/>
            </a:lvl4pPr>
            <a:lvl5pPr>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64B2C22E-50A3-459C-89A1-D0CD7AAE9365}" type="datetimeFigureOut">
              <a:rPr lang="en-US"/>
              <a:pPr>
                <a:defRPr/>
              </a:pPr>
              <a:t>11/13/2025</a:t>
            </a:fld>
            <a:endParaRPr lang="en-US"/>
          </a:p>
        </p:txBody>
      </p:sp>
      <p:sp>
        <p:nvSpPr>
          <p:cNvPr id="7" name="Footer Placeholder 28"/>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3660D24C-3AC1-4CED-9990-486BFAD269B4}" type="slidenum">
              <a:rPr lang="en-US"/>
              <a:pPr>
                <a:defRPr/>
              </a:pPr>
              <a:t>‹#›</a:t>
            </a:fld>
            <a:endParaRPr lang="en-US"/>
          </a:p>
        </p:txBody>
      </p:sp>
    </p:spTree>
    <p:extLst>
      <p:ext uri="{BB962C8B-B14F-4D97-AF65-F5344CB8AC3E}">
        <p14:creationId xmlns:p14="http://schemas.microsoft.com/office/powerpoint/2010/main" val="27275796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5"/>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4300"/>
            </a:lvl1pPr>
          </a:lstStyle>
          <a:p>
            <a:pPr lvl="0"/>
            <a:r>
              <a:rPr lang="en-US" noProof="0"/>
              <a:t>Click icon to add picture</a:t>
            </a:r>
            <a:endParaRPr lang="en-US" noProof="0" dirty="0"/>
          </a:p>
        </p:txBody>
      </p:sp>
      <p:sp>
        <p:nvSpPr>
          <p:cNvPr id="17" name="Title 16"/>
          <p:cNvSpPr>
            <a:spLocks noGrp="1"/>
          </p:cNvSpPr>
          <p:nvPr>
            <p:ph type="title"/>
          </p:nvPr>
        </p:nvSpPr>
        <p:spPr>
          <a:xfrm>
            <a:off x="508004" y="4993760"/>
            <a:ext cx="7823200" cy="522288"/>
          </a:xfrm>
        </p:spPr>
        <p:txBody>
          <a:bodyPr/>
          <a:lstStyle>
            <a:lvl1pPr algn="l">
              <a:buNone/>
              <a:defRPr sz="2700" b="1"/>
            </a:lvl1pPr>
          </a:lstStyle>
          <a:p>
            <a:r>
              <a:rPr lang="en-US"/>
              <a:t>Click to edit Master title style</a:t>
            </a:r>
          </a:p>
        </p:txBody>
      </p:sp>
      <p:sp>
        <p:nvSpPr>
          <p:cNvPr id="26" name="Text Placeholder 25"/>
          <p:cNvSpPr>
            <a:spLocks noGrp="1"/>
          </p:cNvSpPr>
          <p:nvPr>
            <p:ph type="body" sz="half" idx="2"/>
          </p:nvPr>
        </p:nvSpPr>
        <p:spPr>
          <a:xfrm>
            <a:off x="508004" y="5533398"/>
            <a:ext cx="7823200" cy="768351"/>
          </a:xfrm>
        </p:spPr>
        <p:txBody>
          <a:bodyPr lIns="145871" tIns="0"/>
          <a:lstStyle>
            <a:lvl1pPr marL="0" indent="0">
              <a:buNone/>
              <a:defRPr sz="1900"/>
            </a:lvl1pPr>
            <a:lvl2pPr>
              <a:defRPr sz="1600"/>
            </a:lvl2pPr>
            <a:lvl3pPr>
              <a:defRPr sz="1300"/>
            </a:lvl3pPr>
            <a:lvl4pPr>
              <a:defRPr sz="1200"/>
            </a:lvl4pPr>
            <a:lvl5pPr>
              <a:defRPr sz="1200"/>
            </a:lvl5pPr>
          </a:lstStyle>
          <a:p>
            <a:pPr lvl="0"/>
            <a:r>
              <a:rPr lang="en-US"/>
              <a:t>Click to edit Master text styles</a:t>
            </a:r>
          </a:p>
        </p:txBody>
      </p:sp>
      <p:sp>
        <p:nvSpPr>
          <p:cNvPr id="5" name="Date Placeholder 6"/>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en-US" altLang="zh-CN"/>
          </a:p>
        </p:txBody>
      </p:sp>
      <p:sp>
        <p:nvSpPr>
          <p:cNvPr id="6"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ltLang="zh-CN"/>
          </a:p>
        </p:txBody>
      </p:sp>
      <p:sp>
        <p:nvSpPr>
          <p:cNvPr id="7" name="Slide Number Placeholder 30"/>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6E142EAB-5237-4C5A-A412-50553DBA014B}" type="slidenum">
              <a:rPr lang="en-US" altLang="zh-CN"/>
              <a:pPr>
                <a:defRPr/>
              </a:pPr>
              <a:t>‹#›</a:t>
            </a:fld>
            <a:endParaRPr lang="en-US" altLang="zh-CN"/>
          </a:p>
        </p:txBody>
      </p:sp>
    </p:spTree>
    <p:extLst>
      <p:ext uri="{BB962C8B-B14F-4D97-AF65-F5344CB8AC3E}">
        <p14:creationId xmlns:p14="http://schemas.microsoft.com/office/powerpoint/2010/main" val="39420191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6B66F995-E4DC-4516-AE58-FEAAFC584487}" type="datetimeFigureOut">
              <a:rPr lang="en-US"/>
              <a:pPr>
                <a:defRPr/>
              </a:pPr>
              <a:t>11/13/2025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8BCADEE3-0BC6-4D62-B342-1435F63643B0}" type="slidenum">
              <a:rPr lang="en-US"/>
              <a:pPr>
                <a:defRPr/>
              </a:pPr>
              <a:t>‹#›</a:t>
            </a:fld>
            <a:endParaRPr lang="en-US"/>
          </a:p>
        </p:txBody>
      </p:sp>
    </p:spTree>
    <p:extLst>
      <p:ext uri="{BB962C8B-B14F-4D97-AF65-F5344CB8AC3E}">
        <p14:creationId xmlns:p14="http://schemas.microsoft.com/office/powerpoint/2010/main" val="35837280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80"/>
            <a:ext cx="2438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49280"/>
            <a:ext cx="8331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05FD097C-916C-47FE-9B25-7BCD71AF070D}" type="datetimeFigureOut">
              <a:rPr lang="en-US"/>
              <a:pPr>
                <a:defRPr/>
              </a:pPr>
              <a:t>11/13/2025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60D82D74-B4D1-4A24-BF81-83CD1D10F3B3}" type="slidenum">
              <a:rPr lang="en-US"/>
              <a:pPr>
                <a:defRPr/>
              </a:pPr>
              <a:t>‹#›</a:t>
            </a:fld>
            <a:endParaRPr lang="en-US"/>
          </a:p>
        </p:txBody>
      </p:sp>
    </p:spTree>
    <p:extLst>
      <p:ext uri="{BB962C8B-B14F-4D97-AF65-F5344CB8AC3E}">
        <p14:creationId xmlns:p14="http://schemas.microsoft.com/office/powerpoint/2010/main" val="3818463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855" indent="0" algn="ctr">
              <a:buNone/>
              <a:defRPr/>
            </a:lvl2pPr>
            <a:lvl3pPr marL="913742" indent="0" algn="ctr">
              <a:buNone/>
              <a:defRPr/>
            </a:lvl3pPr>
            <a:lvl4pPr marL="1370614" indent="0" algn="ctr">
              <a:buNone/>
              <a:defRPr/>
            </a:lvl4pPr>
            <a:lvl5pPr marL="1827485" indent="0" algn="ctr">
              <a:buNone/>
              <a:defRPr/>
            </a:lvl5pPr>
            <a:lvl6pPr marL="2284374" indent="0" algn="ctr">
              <a:buNone/>
              <a:defRPr/>
            </a:lvl6pPr>
            <a:lvl7pPr marL="2741226" indent="0" algn="ctr">
              <a:buNone/>
              <a:defRPr/>
            </a:lvl7pPr>
            <a:lvl8pPr marL="3198080" indent="0" algn="ctr">
              <a:buNone/>
              <a:defRPr/>
            </a:lvl8pPr>
            <a:lvl9pPr marL="3654935"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pitchFamily="34" charset="0"/>
                <a:cs typeface="Arial" pitchFamily="34" charset="0"/>
              </a:defRPr>
            </a:lvl1pPr>
          </a:lstStyle>
          <a:p>
            <a:pPr>
              <a:defRPr/>
            </a:pPr>
            <a:fld id="{2F7FC303-D00B-4B0C-A122-F72C1A22D760}" type="slidenum">
              <a:rPr lang="en-US"/>
              <a:pPr>
                <a:defRPr/>
              </a:pPr>
              <a:t>‹#›</a:t>
            </a:fld>
            <a:endParaRPr lang="en-US"/>
          </a:p>
        </p:txBody>
      </p:sp>
    </p:spTree>
    <p:extLst>
      <p:ext uri="{BB962C8B-B14F-4D97-AF65-F5344CB8AC3E}">
        <p14:creationId xmlns:p14="http://schemas.microsoft.com/office/powerpoint/2010/main" val="467457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pitchFamily="34" charset="0"/>
                <a:cs typeface="Arial" pitchFamily="34" charset="0"/>
              </a:defRPr>
            </a:lvl1pPr>
          </a:lstStyle>
          <a:p>
            <a:pPr>
              <a:defRPr/>
            </a:pPr>
            <a:fld id="{B8B71BA2-A022-4305-B4BC-374DCB5A40DC}" type="slidenum">
              <a:rPr lang="en-US"/>
              <a:pPr>
                <a:defRPr/>
              </a:pPr>
              <a:t>‹#›</a:t>
            </a:fld>
            <a:endParaRPr lang="en-US"/>
          </a:p>
        </p:txBody>
      </p:sp>
    </p:spTree>
    <p:extLst>
      <p:ext uri="{BB962C8B-B14F-4D97-AF65-F5344CB8AC3E}">
        <p14:creationId xmlns:p14="http://schemas.microsoft.com/office/powerpoint/2010/main" val="31317272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6855" indent="0">
              <a:buNone/>
              <a:defRPr sz="1900"/>
            </a:lvl2pPr>
            <a:lvl3pPr marL="913742" indent="0">
              <a:buNone/>
              <a:defRPr sz="1600"/>
            </a:lvl3pPr>
            <a:lvl4pPr marL="1370614" indent="0">
              <a:buNone/>
              <a:defRPr sz="1500"/>
            </a:lvl4pPr>
            <a:lvl5pPr marL="1827485" indent="0">
              <a:buNone/>
              <a:defRPr sz="1500"/>
            </a:lvl5pPr>
            <a:lvl6pPr marL="2284374" indent="0">
              <a:buNone/>
              <a:defRPr sz="1500"/>
            </a:lvl6pPr>
            <a:lvl7pPr marL="2741226" indent="0">
              <a:buNone/>
              <a:defRPr sz="1500"/>
            </a:lvl7pPr>
            <a:lvl8pPr marL="3198080" indent="0">
              <a:buNone/>
              <a:defRPr sz="1500"/>
            </a:lvl8pPr>
            <a:lvl9pPr marL="3654935" indent="0">
              <a:buNone/>
              <a:defRPr sz="15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pitchFamily="34" charset="0"/>
                <a:cs typeface="Arial" pitchFamily="34" charset="0"/>
              </a:defRPr>
            </a:lvl1pPr>
          </a:lstStyle>
          <a:p>
            <a:pPr>
              <a:defRPr/>
            </a:pPr>
            <a:fld id="{4B227DC1-694C-4292-B4B7-0C0E546B2928}" type="slidenum">
              <a:rPr lang="en-US"/>
              <a:pPr>
                <a:defRPr/>
              </a:pPr>
              <a:t>‹#›</a:t>
            </a:fld>
            <a:endParaRPr lang="en-US"/>
          </a:p>
        </p:txBody>
      </p:sp>
    </p:spTree>
    <p:extLst>
      <p:ext uri="{BB962C8B-B14F-4D97-AF65-F5344CB8AC3E}">
        <p14:creationId xmlns:p14="http://schemas.microsoft.com/office/powerpoint/2010/main" val="38294866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atin typeface="Arial" pitchFamily="34" charset="0"/>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Arial" pitchFamily="34" charset="0"/>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Arial" pitchFamily="34" charset="0"/>
                <a:cs typeface="Arial" pitchFamily="34" charset="0"/>
              </a:defRPr>
            </a:lvl1pPr>
          </a:lstStyle>
          <a:p>
            <a:pPr>
              <a:defRPr/>
            </a:pPr>
            <a:fld id="{F8BF98B8-3F1E-4FDB-B4D9-35E6180D01F2}" type="slidenum">
              <a:rPr lang="en-US"/>
              <a:pPr>
                <a:defRPr/>
              </a:pPr>
              <a:t>‹#›</a:t>
            </a:fld>
            <a:endParaRPr lang="en-US"/>
          </a:p>
        </p:txBody>
      </p:sp>
    </p:spTree>
    <p:extLst>
      <p:ext uri="{BB962C8B-B14F-4D97-AF65-F5344CB8AC3E}">
        <p14:creationId xmlns:p14="http://schemas.microsoft.com/office/powerpoint/2010/main" val="199046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lIns="91358" tIns="45718" rIns="91358" bIns="45718"/>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lIns="91358" tIns="45718" rIns="91358" bIns="45718" anchor="b"/>
          <a:lstStyle>
            <a:lvl1pPr marL="0" indent="0">
              <a:buNone/>
              <a:defRPr sz="3200" b="1"/>
            </a:lvl1pPr>
            <a:lvl2pPr marL="608947" indent="0">
              <a:buNone/>
              <a:defRPr sz="2700" b="1"/>
            </a:lvl2pPr>
            <a:lvl3pPr marL="1217970" indent="0">
              <a:buNone/>
              <a:defRPr sz="2400" b="1"/>
            </a:lvl3pPr>
            <a:lvl4pPr marL="1826941" indent="0">
              <a:buNone/>
              <a:defRPr sz="2100" b="1"/>
            </a:lvl4pPr>
            <a:lvl5pPr marL="2435938" indent="0">
              <a:buNone/>
              <a:defRPr sz="2100" b="1"/>
            </a:lvl5pPr>
            <a:lvl6pPr marL="3044884" indent="0">
              <a:buNone/>
              <a:defRPr sz="2100" b="1"/>
            </a:lvl6pPr>
            <a:lvl7pPr marL="3653831" indent="0">
              <a:buNone/>
              <a:defRPr sz="2100" b="1"/>
            </a:lvl7pPr>
            <a:lvl8pPr marL="4262827" indent="0">
              <a:buNone/>
              <a:defRPr sz="2100" b="1"/>
            </a:lvl8pPr>
            <a:lvl9pPr marL="4871806"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lIns="91358" tIns="45718" rIns="91358" bIns="45718"/>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8" y="1535117"/>
            <a:ext cx="5389033" cy="639763"/>
          </a:xfrm>
        </p:spPr>
        <p:txBody>
          <a:bodyPr lIns="91358" tIns="45718" rIns="91358" bIns="45718" anchor="b"/>
          <a:lstStyle>
            <a:lvl1pPr marL="0" indent="0">
              <a:buNone/>
              <a:defRPr sz="3200" b="1"/>
            </a:lvl1pPr>
            <a:lvl2pPr marL="608947" indent="0">
              <a:buNone/>
              <a:defRPr sz="2700" b="1"/>
            </a:lvl2pPr>
            <a:lvl3pPr marL="1217970" indent="0">
              <a:buNone/>
              <a:defRPr sz="2400" b="1"/>
            </a:lvl3pPr>
            <a:lvl4pPr marL="1826941" indent="0">
              <a:buNone/>
              <a:defRPr sz="2100" b="1"/>
            </a:lvl4pPr>
            <a:lvl5pPr marL="2435938" indent="0">
              <a:buNone/>
              <a:defRPr sz="2100" b="1"/>
            </a:lvl5pPr>
            <a:lvl6pPr marL="3044884" indent="0">
              <a:buNone/>
              <a:defRPr sz="2100" b="1"/>
            </a:lvl6pPr>
            <a:lvl7pPr marL="3653831" indent="0">
              <a:buNone/>
              <a:defRPr sz="2100" b="1"/>
            </a:lvl7pPr>
            <a:lvl8pPr marL="4262827" indent="0">
              <a:buNone/>
              <a:defRPr sz="2100" b="1"/>
            </a:lvl8pPr>
            <a:lvl9pPr marL="4871806"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428" y="2174875"/>
            <a:ext cx="5389033" cy="3951288"/>
          </a:xfrm>
        </p:spPr>
        <p:txBody>
          <a:bodyPr lIns="91358" tIns="45718" rIns="91358" bIns="45718"/>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6855" indent="0">
              <a:buNone/>
              <a:defRPr sz="2000" b="1"/>
            </a:lvl2pPr>
            <a:lvl3pPr marL="913742" indent="0">
              <a:buNone/>
              <a:defRPr sz="1900" b="1"/>
            </a:lvl3pPr>
            <a:lvl4pPr marL="1370614" indent="0">
              <a:buNone/>
              <a:defRPr sz="1600" b="1"/>
            </a:lvl4pPr>
            <a:lvl5pPr marL="1827485" indent="0">
              <a:buNone/>
              <a:defRPr sz="1600" b="1"/>
            </a:lvl5pPr>
            <a:lvl6pPr marL="2284374" indent="0">
              <a:buNone/>
              <a:defRPr sz="1600" b="1"/>
            </a:lvl6pPr>
            <a:lvl7pPr marL="2741226" indent="0">
              <a:buNone/>
              <a:defRPr sz="1600" b="1"/>
            </a:lvl7pPr>
            <a:lvl8pPr marL="3198080" indent="0">
              <a:buNone/>
              <a:defRPr sz="1600" b="1"/>
            </a:lvl8pPr>
            <a:lvl9pPr marL="365493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53" y="1535117"/>
            <a:ext cx="5389033" cy="639763"/>
          </a:xfrm>
        </p:spPr>
        <p:txBody>
          <a:bodyPr anchor="b"/>
          <a:lstStyle>
            <a:lvl1pPr marL="0" indent="0">
              <a:buNone/>
              <a:defRPr sz="2400" b="1"/>
            </a:lvl1pPr>
            <a:lvl2pPr marL="456855" indent="0">
              <a:buNone/>
              <a:defRPr sz="2000" b="1"/>
            </a:lvl2pPr>
            <a:lvl3pPr marL="913742" indent="0">
              <a:buNone/>
              <a:defRPr sz="1900" b="1"/>
            </a:lvl3pPr>
            <a:lvl4pPr marL="1370614" indent="0">
              <a:buNone/>
              <a:defRPr sz="1600" b="1"/>
            </a:lvl4pPr>
            <a:lvl5pPr marL="1827485" indent="0">
              <a:buNone/>
              <a:defRPr sz="1600" b="1"/>
            </a:lvl5pPr>
            <a:lvl6pPr marL="2284374" indent="0">
              <a:buNone/>
              <a:defRPr sz="1600" b="1"/>
            </a:lvl6pPr>
            <a:lvl7pPr marL="2741226" indent="0">
              <a:buNone/>
              <a:defRPr sz="1600" b="1"/>
            </a:lvl7pPr>
            <a:lvl8pPr marL="3198080" indent="0">
              <a:buNone/>
              <a:defRPr sz="1600" b="1"/>
            </a:lvl8pPr>
            <a:lvl9pPr marL="36549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53"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atin typeface="Arial" pitchFamily="34" charset="0"/>
                <a:cs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atin typeface="Arial" pitchFamily="34" charset="0"/>
                <a:cs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Arial" pitchFamily="34" charset="0"/>
                <a:cs typeface="Arial" pitchFamily="34" charset="0"/>
              </a:defRPr>
            </a:lvl1pPr>
          </a:lstStyle>
          <a:p>
            <a:pPr>
              <a:defRPr/>
            </a:pPr>
            <a:fld id="{E68326EB-EF2A-4D76-845C-3B5DB4EEBDF5}" type="slidenum">
              <a:rPr lang="en-US"/>
              <a:pPr>
                <a:defRPr/>
              </a:pPr>
              <a:t>‹#›</a:t>
            </a:fld>
            <a:endParaRPr lang="en-US"/>
          </a:p>
        </p:txBody>
      </p:sp>
    </p:spTree>
    <p:extLst>
      <p:ext uri="{BB962C8B-B14F-4D97-AF65-F5344CB8AC3E}">
        <p14:creationId xmlns:p14="http://schemas.microsoft.com/office/powerpoint/2010/main" val="34487482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atin typeface="Arial" pitchFamily="34" charset="0"/>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atin typeface="Arial" pitchFamily="34" charset="0"/>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Arial" pitchFamily="34" charset="0"/>
                <a:cs typeface="Arial" pitchFamily="34" charset="0"/>
              </a:defRPr>
            </a:lvl1pPr>
          </a:lstStyle>
          <a:p>
            <a:pPr>
              <a:defRPr/>
            </a:pPr>
            <a:fld id="{919733CB-2805-4EC5-BA0E-DD2D756725D8}" type="slidenum">
              <a:rPr lang="en-US"/>
              <a:pPr>
                <a:defRPr/>
              </a:pPr>
              <a:t>‹#›</a:t>
            </a:fld>
            <a:endParaRPr lang="en-US"/>
          </a:p>
        </p:txBody>
      </p:sp>
    </p:spTree>
    <p:extLst>
      <p:ext uri="{BB962C8B-B14F-4D97-AF65-F5344CB8AC3E}">
        <p14:creationId xmlns:p14="http://schemas.microsoft.com/office/powerpoint/2010/main" val="5335694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Arial" pitchFamily="34" charset="0"/>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atin typeface="Arial" pitchFamily="34" charset="0"/>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Arial" pitchFamily="34" charset="0"/>
                <a:cs typeface="Arial" pitchFamily="34" charset="0"/>
              </a:defRPr>
            </a:lvl1pPr>
          </a:lstStyle>
          <a:p>
            <a:pPr>
              <a:defRPr/>
            </a:pPr>
            <a:fld id="{EE5E1F31-9296-403B-B292-98BB9156D1C0}" type="slidenum">
              <a:rPr lang="en-US"/>
              <a:pPr>
                <a:defRPr/>
              </a:pPr>
              <a:t>‹#›</a:t>
            </a:fld>
            <a:endParaRPr lang="en-US"/>
          </a:p>
        </p:txBody>
      </p:sp>
    </p:spTree>
    <p:extLst>
      <p:ext uri="{BB962C8B-B14F-4D97-AF65-F5344CB8AC3E}">
        <p14:creationId xmlns:p14="http://schemas.microsoft.com/office/powerpoint/2010/main" val="6172927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7"/>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58"/>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500"/>
            </a:lvl1pPr>
            <a:lvl2pPr marL="456855" indent="0">
              <a:buNone/>
              <a:defRPr sz="1200"/>
            </a:lvl2pPr>
            <a:lvl3pPr marL="913742" indent="0">
              <a:buNone/>
              <a:defRPr sz="1100"/>
            </a:lvl3pPr>
            <a:lvl4pPr marL="1370614" indent="0">
              <a:buNone/>
              <a:defRPr sz="900"/>
            </a:lvl4pPr>
            <a:lvl5pPr marL="1827485" indent="0">
              <a:buNone/>
              <a:defRPr sz="900"/>
            </a:lvl5pPr>
            <a:lvl6pPr marL="2284374" indent="0">
              <a:buNone/>
              <a:defRPr sz="900"/>
            </a:lvl6pPr>
            <a:lvl7pPr marL="2741226" indent="0">
              <a:buNone/>
              <a:defRPr sz="900"/>
            </a:lvl7pPr>
            <a:lvl8pPr marL="3198080" indent="0">
              <a:buNone/>
              <a:defRPr sz="900"/>
            </a:lvl8pPr>
            <a:lvl9pPr marL="36549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Arial" pitchFamily="34" charset="0"/>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Arial" pitchFamily="34" charset="0"/>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Arial" pitchFamily="34" charset="0"/>
                <a:cs typeface="Arial" pitchFamily="34" charset="0"/>
              </a:defRPr>
            </a:lvl1pPr>
          </a:lstStyle>
          <a:p>
            <a:pPr>
              <a:defRPr/>
            </a:pPr>
            <a:fld id="{15B5DCED-548A-4963-99C0-193397868D89}" type="slidenum">
              <a:rPr lang="en-US"/>
              <a:pPr>
                <a:defRPr/>
              </a:pPr>
              <a:t>‹#›</a:t>
            </a:fld>
            <a:endParaRPr lang="en-US"/>
          </a:p>
        </p:txBody>
      </p:sp>
    </p:spTree>
    <p:extLst>
      <p:ext uri="{BB962C8B-B14F-4D97-AF65-F5344CB8AC3E}">
        <p14:creationId xmlns:p14="http://schemas.microsoft.com/office/powerpoint/2010/main" val="30398043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9"/>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855" indent="0">
              <a:buNone/>
              <a:defRPr sz="2800"/>
            </a:lvl2pPr>
            <a:lvl3pPr marL="913742" indent="0">
              <a:buNone/>
              <a:defRPr sz="2400"/>
            </a:lvl3pPr>
            <a:lvl4pPr marL="1370614" indent="0">
              <a:buNone/>
              <a:defRPr sz="2000"/>
            </a:lvl4pPr>
            <a:lvl5pPr marL="1827485" indent="0">
              <a:buNone/>
              <a:defRPr sz="2000"/>
            </a:lvl5pPr>
            <a:lvl6pPr marL="2284374" indent="0">
              <a:buNone/>
              <a:defRPr sz="2000"/>
            </a:lvl6pPr>
            <a:lvl7pPr marL="2741226" indent="0">
              <a:buNone/>
              <a:defRPr sz="2000"/>
            </a:lvl7pPr>
            <a:lvl8pPr marL="3198080" indent="0">
              <a:buNone/>
              <a:defRPr sz="2000"/>
            </a:lvl8pPr>
            <a:lvl9pPr marL="3654935" indent="0">
              <a:buNone/>
              <a:defRPr sz="2000"/>
            </a:lvl9pPr>
          </a:lstStyle>
          <a:p>
            <a:pPr lvl="0"/>
            <a:endParaRPr lang="en-US" noProof="0"/>
          </a:p>
        </p:txBody>
      </p:sp>
      <p:sp>
        <p:nvSpPr>
          <p:cNvPr id="4" name="Text Placeholder 3"/>
          <p:cNvSpPr>
            <a:spLocks noGrp="1"/>
          </p:cNvSpPr>
          <p:nvPr>
            <p:ph type="body" sz="half" idx="2"/>
          </p:nvPr>
        </p:nvSpPr>
        <p:spPr>
          <a:xfrm>
            <a:off x="2389717" y="5367386"/>
            <a:ext cx="7315200" cy="804863"/>
          </a:xfrm>
        </p:spPr>
        <p:txBody>
          <a:bodyPr/>
          <a:lstStyle>
            <a:lvl1pPr marL="0" indent="0">
              <a:buNone/>
              <a:defRPr sz="1500"/>
            </a:lvl1pPr>
            <a:lvl2pPr marL="456855" indent="0">
              <a:buNone/>
              <a:defRPr sz="1200"/>
            </a:lvl2pPr>
            <a:lvl3pPr marL="913742" indent="0">
              <a:buNone/>
              <a:defRPr sz="1100"/>
            </a:lvl3pPr>
            <a:lvl4pPr marL="1370614" indent="0">
              <a:buNone/>
              <a:defRPr sz="900"/>
            </a:lvl4pPr>
            <a:lvl5pPr marL="1827485" indent="0">
              <a:buNone/>
              <a:defRPr sz="900"/>
            </a:lvl5pPr>
            <a:lvl6pPr marL="2284374" indent="0">
              <a:buNone/>
              <a:defRPr sz="900"/>
            </a:lvl6pPr>
            <a:lvl7pPr marL="2741226" indent="0">
              <a:buNone/>
              <a:defRPr sz="900"/>
            </a:lvl7pPr>
            <a:lvl8pPr marL="3198080" indent="0">
              <a:buNone/>
              <a:defRPr sz="900"/>
            </a:lvl8pPr>
            <a:lvl9pPr marL="36549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Arial" pitchFamily="34" charset="0"/>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Arial" pitchFamily="34" charset="0"/>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Arial" pitchFamily="34" charset="0"/>
                <a:cs typeface="Arial" pitchFamily="34" charset="0"/>
              </a:defRPr>
            </a:lvl1pPr>
          </a:lstStyle>
          <a:p>
            <a:pPr>
              <a:defRPr/>
            </a:pPr>
            <a:fld id="{71221BF8-DC0E-4B83-A096-814DAF0A4294}" type="slidenum">
              <a:rPr lang="en-US"/>
              <a:pPr>
                <a:defRPr/>
              </a:pPr>
              <a:t>‹#›</a:t>
            </a:fld>
            <a:endParaRPr lang="en-US"/>
          </a:p>
        </p:txBody>
      </p:sp>
    </p:spTree>
    <p:extLst>
      <p:ext uri="{BB962C8B-B14F-4D97-AF65-F5344CB8AC3E}">
        <p14:creationId xmlns:p14="http://schemas.microsoft.com/office/powerpoint/2010/main" val="31449263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pitchFamily="34" charset="0"/>
                <a:cs typeface="Arial" pitchFamily="34" charset="0"/>
              </a:defRPr>
            </a:lvl1pPr>
          </a:lstStyle>
          <a:p>
            <a:pPr>
              <a:defRPr/>
            </a:pPr>
            <a:fld id="{DE9C5177-F53E-46D9-84CE-204D5E91B06E}" type="slidenum">
              <a:rPr lang="en-US"/>
              <a:pPr>
                <a:defRPr/>
              </a:pPr>
              <a:t>‹#›</a:t>
            </a:fld>
            <a:endParaRPr lang="en-US"/>
          </a:p>
        </p:txBody>
      </p:sp>
    </p:spTree>
    <p:extLst>
      <p:ext uri="{BB962C8B-B14F-4D97-AF65-F5344CB8AC3E}">
        <p14:creationId xmlns:p14="http://schemas.microsoft.com/office/powerpoint/2010/main" val="6487972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0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0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pitchFamily="34" charset="0"/>
                <a:cs typeface="Arial" pitchFamily="34" charset="0"/>
              </a:defRPr>
            </a:lvl1pPr>
          </a:lstStyle>
          <a:p>
            <a:pPr>
              <a:defRPr/>
            </a:pPr>
            <a:fld id="{AEB4DE48-E418-4F11-8F3A-9E0DC3AE41EA}" type="slidenum">
              <a:rPr lang="en-US"/>
              <a:pPr>
                <a:defRPr/>
              </a:pPr>
              <a:t>‹#›</a:t>
            </a:fld>
            <a:endParaRPr lang="en-US"/>
          </a:p>
        </p:txBody>
      </p:sp>
    </p:spTree>
    <p:extLst>
      <p:ext uri="{BB962C8B-B14F-4D97-AF65-F5344CB8AC3E}">
        <p14:creationId xmlns:p14="http://schemas.microsoft.com/office/powerpoint/2010/main" val="24513682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08"/>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defRPr>
                <a:latin typeface="Arial" pitchFamily="34" charset="0"/>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atin typeface="Arial" pitchFamily="34" charset="0"/>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Arial" pitchFamily="34" charset="0"/>
                <a:cs typeface="Arial" pitchFamily="34" charset="0"/>
              </a:defRPr>
            </a:lvl1pPr>
          </a:lstStyle>
          <a:p>
            <a:pPr>
              <a:defRPr/>
            </a:pPr>
            <a:fld id="{E5B6721B-6C07-4AEB-A014-7C85356D05B7}" type="slidenum">
              <a:rPr lang="en-US"/>
              <a:pPr>
                <a:defRPr/>
              </a:pPr>
              <a:t>‹#›</a:t>
            </a:fld>
            <a:endParaRPr lang="en-US"/>
          </a:p>
        </p:txBody>
      </p:sp>
    </p:spTree>
    <p:extLst>
      <p:ext uri="{BB962C8B-B14F-4D97-AF65-F5344CB8AC3E}">
        <p14:creationId xmlns:p14="http://schemas.microsoft.com/office/powerpoint/2010/main" val="186132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92" indent="0" algn="ctr">
              <a:buNone/>
              <a:defRPr>
                <a:solidFill>
                  <a:schemeClr val="tx1">
                    <a:tint val="75000"/>
                  </a:schemeClr>
                </a:solidFill>
              </a:defRPr>
            </a:lvl2pPr>
            <a:lvl3pPr marL="609585" indent="0" algn="ctr">
              <a:buNone/>
              <a:defRPr>
                <a:solidFill>
                  <a:schemeClr val="tx1">
                    <a:tint val="75000"/>
                  </a:schemeClr>
                </a:solidFill>
              </a:defRPr>
            </a:lvl3pPr>
            <a:lvl4pPr marL="914377" indent="0" algn="ctr">
              <a:buNone/>
              <a:defRPr>
                <a:solidFill>
                  <a:schemeClr val="tx1">
                    <a:tint val="75000"/>
                  </a:schemeClr>
                </a:solidFill>
              </a:defRPr>
            </a:lvl4pPr>
            <a:lvl5pPr marL="1219170" indent="0" algn="ctr">
              <a:buNone/>
              <a:defRPr>
                <a:solidFill>
                  <a:schemeClr val="tx1">
                    <a:tint val="75000"/>
                  </a:schemeClr>
                </a:solidFill>
              </a:defRPr>
            </a:lvl5pPr>
            <a:lvl6pPr marL="1523962" indent="0" algn="ctr">
              <a:buNone/>
              <a:defRPr>
                <a:solidFill>
                  <a:schemeClr val="tx1">
                    <a:tint val="75000"/>
                  </a:schemeClr>
                </a:solidFill>
              </a:defRPr>
            </a:lvl6pPr>
            <a:lvl7pPr marL="1828754" indent="0" algn="ctr">
              <a:buNone/>
              <a:defRPr>
                <a:solidFill>
                  <a:schemeClr val="tx1">
                    <a:tint val="75000"/>
                  </a:schemeClr>
                </a:solidFill>
              </a:defRPr>
            </a:lvl7pPr>
            <a:lvl8pPr marL="2133547" indent="0" algn="ctr">
              <a:buNone/>
              <a:defRPr>
                <a:solidFill>
                  <a:schemeClr val="tx1">
                    <a:tint val="75000"/>
                  </a:schemeClr>
                </a:solidFill>
              </a:defRPr>
            </a:lvl8pPr>
            <a:lvl9pPr marL="24383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0887F8C-FCE5-4B75-ABBB-C9E06F8E7F2D}" type="datetime1">
              <a:rPr lang="en-US">
                <a:solidFill>
                  <a:prstClr val="black">
                    <a:tint val="75000"/>
                  </a:prstClr>
                </a:solidFill>
              </a:rPr>
              <a:pPr>
                <a:defRPr/>
              </a:pPr>
              <a:t>11/13/2025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599AFB-8084-448D-92C7-3A31D0E4AF8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3728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912D986-E629-4698-98E0-A9C0558B4379}" type="datetime1">
              <a:rPr lang="en-US">
                <a:solidFill>
                  <a:prstClr val="black">
                    <a:tint val="75000"/>
                  </a:prstClr>
                </a:solidFill>
              </a:rPr>
              <a:pPr>
                <a:defRPr/>
              </a:pPr>
              <a:t>11/13/2025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D1FEB1-4BB3-4992-8EC9-59753315FD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248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91358" tIns="45718" rIns="91358" bIns="45718"/>
          <a:lstStyle/>
          <a:p>
            <a:r>
              <a:rPr lang="en-US"/>
              <a:t>Click to edit Master title style</a:t>
            </a: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41"/>
            <a:ext cx="5181600" cy="908051"/>
          </a:xfrm>
        </p:spPr>
        <p:txBody>
          <a:bodyPr anchor="t"/>
          <a:lstStyle>
            <a:lvl1pPr algn="l">
              <a:defRPr sz="2700" b="1" cap="all"/>
            </a:lvl1pPr>
          </a:lstStyle>
          <a:p>
            <a:r>
              <a:rPr lang="en-US"/>
              <a:t>Click to edit Master title style</a:t>
            </a:r>
          </a:p>
        </p:txBody>
      </p:sp>
      <p:sp>
        <p:nvSpPr>
          <p:cNvPr id="3" name="Text Placeholder 2"/>
          <p:cNvSpPr>
            <a:spLocks noGrp="1"/>
          </p:cNvSpPr>
          <p:nvPr>
            <p:ph type="body" idx="1"/>
          </p:nvPr>
        </p:nvSpPr>
        <p:spPr>
          <a:xfrm>
            <a:off x="481543" y="1937818"/>
            <a:ext cx="5181600" cy="1000125"/>
          </a:xfrm>
        </p:spPr>
        <p:txBody>
          <a:bodyPr anchor="b"/>
          <a:lstStyle>
            <a:lvl1pPr marL="0" indent="0">
              <a:buNone/>
              <a:defRPr sz="1300">
                <a:solidFill>
                  <a:schemeClr val="tx1">
                    <a:tint val="75000"/>
                  </a:schemeClr>
                </a:solidFill>
              </a:defRPr>
            </a:lvl1pPr>
            <a:lvl2pPr marL="304792" indent="0">
              <a:buNone/>
              <a:defRPr sz="1200">
                <a:solidFill>
                  <a:schemeClr val="tx1">
                    <a:tint val="75000"/>
                  </a:schemeClr>
                </a:solidFill>
              </a:defRPr>
            </a:lvl2pPr>
            <a:lvl3pPr marL="609585" indent="0">
              <a:buNone/>
              <a:defRPr sz="1100">
                <a:solidFill>
                  <a:schemeClr val="tx1">
                    <a:tint val="75000"/>
                  </a:schemeClr>
                </a:solidFill>
              </a:defRPr>
            </a:lvl3pPr>
            <a:lvl4pPr marL="914377" indent="0">
              <a:buNone/>
              <a:defRPr sz="900">
                <a:solidFill>
                  <a:schemeClr val="tx1">
                    <a:tint val="75000"/>
                  </a:schemeClr>
                </a:solidFill>
              </a:defRPr>
            </a:lvl4pPr>
            <a:lvl5pPr marL="1219170" indent="0">
              <a:buNone/>
              <a:defRPr sz="900">
                <a:solidFill>
                  <a:schemeClr val="tx1">
                    <a:tint val="75000"/>
                  </a:schemeClr>
                </a:solidFill>
              </a:defRPr>
            </a:lvl5pPr>
            <a:lvl6pPr marL="1523962" indent="0">
              <a:buNone/>
              <a:defRPr sz="900">
                <a:solidFill>
                  <a:schemeClr val="tx1">
                    <a:tint val="75000"/>
                  </a:schemeClr>
                </a:solidFill>
              </a:defRPr>
            </a:lvl6pPr>
            <a:lvl7pPr marL="1828754" indent="0">
              <a:buNone/>
              <a:defRPr sz="900">
                <a:solidFill>
                  <a:schemeClr val="tx1">
                    <a:tint val="75000"/>
                  </a:schemeClr>
                </a:solidFill>
              </a:defRPr>
            </a:lvl7pPr>
            <a:lvl8pPr marL="2133547" indent="0">
              <a:buNone/>
              <a:defRPr sz="900">
                <a:solidFill>
                  <a:schemeClr val="tx1">
                    <a:tint val="75000"/>
                  </a:schemeClr>
                </a:solidFill>
              </a:defRPr>
            </a:lvl8pPr>
            <a:lvl9pPr marL="2438339"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8A3D46D-053D-4268-B5D8-73A399F5E41B}" type="datetime1">
              <a:rPr lang="en-US">
                <a:solidFill>
                  <a:prstClr val="black">
                    <a:tint val="75000"/>
                  </a:prstClr>
                </a:solidFill>
              </a:rPr>
              <a:pPr>
                <a:defRPr/>
              </a:pPr>
              <a:t>11/13/2025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39B135-A411-420D-97E5-FEB8CD1DD7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22387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8"/>
            <a:ext cx="2692400"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8"/>
            <a:ext cx="2692400"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7F5D5BF-E4C2-438E-A2C6-4A3A703EDF8D}" type="datetime1">
              <a:rPr lang="en-US">
                <a:solidFill>
                  <a:prstClr val="black">
                    <a:tint val="75000"/>
                  </a:prstClr>
                </a:solidFill>
              </a:rPr>
              <a:pPr>
                <a:defRPr/>
              </a:pPr>
              <a:t>11/13/2025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74CA90-FF03-49D7-8EBF-34F3800DAC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623836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600" b="1"/>
            </a:lvl1pPr>
            <a:lvl2pPr marL="304792" indent="0">
              <a:buNone/>
              <a:defRPr sz="1300" b="1"/>
            </a:lvl2pPr>
            <a:lvl3pPr marL="609585" indent="0">
              <a:buNone/>
              <a:defRPr sz="1200" b="1"/>
            </a:lvl3pPr>
            <a:lvl4pPr marL="914377" indent="0">
              <a:buNone/>
              <a:defRPr sz="1100" b="1"/>
            </a:lvl4pPr>
            <a:lvl5pPr marL="1219170" indent="0">
              <a:buNone/>
              <a:defRPr sz="1100" b="1"/>
            </a:lvl5pPr>
            <a:lvl6pPr marL="1523962" indent="0">
              <a:buNone/>
              <a:defRPr sz="1100" b="1"/>
            </a:lvl6pPr>
            <a:lvl7pPr marL="1828754" indent="0">
              <a:buNone/>
              <a:defRPr sz="1100" b="1"/>
            </a:lvl7pPr>
            <a:lvl8pPr marL="2133547" indent="0">
              <a:buNone/>
              <a:defRPr sz="1100" b="1"/>
            </a:lvl8pPr>
            <a:lvl9pPr marL="2438339" indent="0">
              <a:buNone/>
              <a:defRPr sz="1100"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92" indent="0">
              <a:buNone/>
              <a:defRPr sz="1300" b="1"/>
            </a:lvl2pPr>
            <a:lvl3pPr marL="609585" indent="0">
              <a:buNone/>
              <a:defRPr sz="1200" b="1"/>
            </a:lvl3pPr>
            <a:lvl4pPr marL="914377" indent="0">
              <a:buNone/>
              <a:defRPr sz="1100" b="1"/>
            </a:lvl4pPr>
            <a:lvl5pPr marL="1219170" indent="0">
              <a:buNone/>
              <a:defRPr sz="1100" b="1"/>
            </a:lvl5pPr>
            <a:lvl6pPr marL="1523962" indent="0">
              <a:buNone/>
              <a:defRPr sz="1100" b="1"/>
            </a:lvl6pPr>
            <a:lvl7pPr marL="1828754" indent="0">
              <a:buNone/>
              <a:defRPr sz="1100" b="1"/>
            </a:lvl7pPr>
            <a:lvl8pPr marL="2133547" indent="0">
              <a:buNone/>
              <a:defRPr sz="1100" b="1"/>
            </a:lvl8pPr>
            <a:lvl9pPr marL="243833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84B15BA-D1FF-4C87-B8C2-6944E3C8485E}" type="datetime1">
              <a:rPr lang="en-US">
                <a:solidFill>
                  <a:prstClr val="black">
                    <a:tint val="75000"/>
                  </a:prstClr>
                </a:solidFill>
              </a:rPr>
              <a:pPr>
                <a:defRPr/>
              </a:pPr>
              <a:t>11/13/2025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4BB8FAA-3A74-460C-94AC-EA08CF8E05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11796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52878A4-9582-4343-9F13-0E69453E0D61}" type="datetime1">
              <a:rPr lang="en-US">
                <a:solidFill>
                  <a:prstClr val="black">
                    <a:tint val="75000"/>
                  </a:prstClr>
                </a:solidFill>
              </a:rPr>
              <a:pPr>
                <a:defRPr/>
              </a:pPr>
              <a:t>11/13/2025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84D74A8-2A79-4A93-9515-9B45AE3DD3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80637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FC31FF3-8A89-47B5-835D-16076AD1B09A}" type="datetime1">
              <a:rPr lang="en-US">
                <a:solidFill>
                  <a:prstClr val="black">
                    <a:tint val="75000"/>
                  </a:prstClr>
                </a:solidFill>
              </a:rPr>
              <a:pPr>
                <a:defRPr/>
              </a:pPr>
              <a:t>11/13/2025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4E72EAC-97C2-4147-94D9-1217559791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74722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9" y="182037"/>
            <a:ext cx="2005543" cy="774700"/>
          </a:xfrm>
        </p:spPr>
        <p:txBody>
          <a:bodyPr anchor="b"/>
          <a:lstStyle>
            <a:lvl1pPr algn="l">
              <a:defRPr sz="1300" b="1"/>
            </a:lvl1pPr>
          </a:lstStyle>
          <a:p>
            <a:r>
              <a:rPr lang="en-US"/>
              <a:t>Click to edit Master title style</a:t>
            </a:r>
          </a:p>
        </p:txBody>
      </p:sp>
      <p:sp>
        <p:nvSpPr>
          <p:cNvPr id="3" name="Content Placeholder 2"/>
          <p:cNvSpPr>
            <a:spLocks noGrp="1"/>
          </p:cNvSpPr>
          <p:nvPr>
            <p:ph idx="1"/>
          </p:nvPr>
        </p:nvSpPr>
        <p:spPr>
          <a:xfrm>
            <a:off x="2383375" y="182037"/>
            <a:ext cx="3407833" cy="3902076"/>
          </a:xfrm>
        </p:spPr>
        <p:txBody>
          <a:bodyPr/>
          <a:lstStyle>
            <a:lvl1pPr>
              <a:defRPr sz="21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9" y="956733"/>
            <a:ext cx="2005543" cy="3127376"/>
          </a:xfrm>
        </p:spPr>
        <p:txBody>
          <a:bodyPr/>
          <a:lstStyle>
            <a:lvl1pPr marL="0" indent="0">
              <a:buNone/>
              <a:defRPr sz="900"/>
            </a:lvl1pPr>
            <a:lvl2pPr marL="304792" indent="0">
              <a:buNone/>
              <a:defRPr sz="800"/>
            </a:lvl2pPr>
            <a:lvl3pPr marL="609585" indent="0">
              <a:buNone/>
              <a:defRPr sz="700"/>
            </a:lvl3pPr>
            <a:lvl4pPr marL="914377" indent="0">
              <a:buNone/>
              <a:defRPr sz="700"/>
            </a:lvl4pPr>
            <a:lvl5pPr marL="1219170" indent="0">
              <a:buNone/>
              <a:defRPr sz="700"/>
            </a:lvl5pPr>
            <a:lvl6pPr marL="1523962" indent="0">
              <a:buNone/>
              <a:defRPr sz="700"/>
            </a:lvl6pPr>
            <a:lvl7pPr marL="1828754" indent="0">
              <a:buNone/>
              <a:defRPr sz="700"/>
            </a:lvl7pPr>
            <a:lvl8pPr marL="2133547" indent="0">
              <a:buNone/>
              <a:defRPr sz="700"/>
            </a:lvl8pPr>
            <a:lvl9pPr marL="2438339" indent="0">
              <a:buNone/>
              <a:defRPr sz="7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4722701-BA68-4165-B94E-37A1D9A87E4B}" type="datetime1">
              <a:rPr lang="en-US">
                <a:solidFill>
                  <a:prstClr val="black">
                    <a:tint val="75000"/>
                  </a:prstClr>
                </a:solidFill>
              </a:rPr>
              <a:pPr>
                <a:defRPr/>
              </a:pPr>
              <a:t>11/13/2025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D014C1E-C8B0-4E3B-90AE-273448B510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82266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12"/>
            <a:ext cx="3657600" cy="377825"/>
          </a:xfrm>
        </p:spPr>
        <p:txBody>
          <a:bodyPr anchor="b"/>
          <a:lstStyle>
            <a:lvl1pPr algn="l">
              <a:defRPr sz="1300"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rtlCol="0">
            <a:normAutofit/>
          </a:bodyPr>
          <a:lstStyle>
            <a:lvl1pPr marL="0" indent="0">
              <a:buNone/>
              <a:defRPr sz="2100"/>
            </a:lvl1pPr>
            <a:lvl2pPr marL="304792" indent="0">
              <a:buNone/>
              <a:defRPr sz="1900"/>
            </a:lvl2pPr>
            <a:lvl3pPr marL="609585" indent="0">
              <a:buNone/>
              <a:defRPr sz="1600"/>
            </a:lvl3pPr>
            <a:lvl4pPr marL="914377" indent="0">
              <a:buNone/>
              <a:defRPr sz="1300"/>
            </a:lvl4pPr>
            <a:lvl5pPr marL="1219170" indent="0">
              <a:buNone/>
              <a:defRPr sz="1300"/>
            </a:lvl5pPr>
            <a:lvl6pPr marL="1523962" indent="0">
              <a:buNone/>
              <a:defRPr sz="1300"/>
            </a:lvl6pPr>
            <a:lvl7pPr marL="1828754" indent="0">
              <a:buNone/>
              <a:defRPr sz="1300"/>
            </a:lvl7pPr>
            <a:lvl8pPr marL="2133547" indent="0">
              <a:buNone/>
              <a:defRPr sz="1300"/>
            </a:lvl8pPr>
            <a:lvl9pPr marL="2438339" indent="0">
              <a:buNone/>
              <a:defRPr sz="1300"/>
            </a:lvl9pPr>
          </a:lstStyle>
          <a:p>
            <a:pPr lvl="0"/>
            <a:endParaRPr lang="en-US" noProof="0"/>
          </a:p>
        </p:txBody>
      </p:sp>
      <p:sp>
        <p:nvSpPr>
          <p:cNvPr id="4" name="Text Placeholder 3"/>
          <p:cNvSpPr>
            <a:spLocks noGrp="1"/>
          </p:cNvSpPr>
          <p:nvPr>
            <p:ph type="body" sz="half" idx="2"/>
          </p:nvPr>
        </p:nvSpPr>
        <p:spPr>
          <a:xfrm>
            <a:off x="1194859" y="3578232"/>
            <a:ext cx="3657600" cy="536575"/>
          </a:xfrm>
        </p:spPr>
        <p:txBody>
          <a:bodyPr/>
          <a:lstStyle>
            <a:lvl1pPr marL="0" indent="0">
              <a:buNone/>
              <a:defRPr sz="900"/>
            </a:lvl1pPr>
            <a:lvl2pPr marL="304792" indent="0">
              <a:buNone/>
              <a:defRPr sz="800"/>
            </a:lvl2pPr>
            <a:lvl3pPr marL="609585" indent="0">
              <a:buNone/>
              <a:defRPr sz="700"/>
            </a:lvl3pPr>
            <a:lvl4pPr marL="914377" indent="0">
              <a:buNone/>
              <a:defRPr sz="700"/>
            </a:lvl4pPr>
            <a:lvl5pPr marL="1219170" indent="0">
              <a:buNone/>
              <a:defRPr sz="700"/>
            </a:lvl5pPr>
            <a:lvl6pPr marL="1523962" indent="0">
              <a:buNone/>
              <a:defRPr sz="700"/>
            </a:lvl6pPr>
            <a:lvl7pPr marL="1828754" indent="0">
              <a:buNone/>
              <a:defRPr sz="700"/>
            </a:lvl7pPr>
            <a:lvl8pPr marL="2133547" indent="0">
              <a:buNone/>
              <a:defRPr sz="700"/>
            </a:lvl8pPr>
            <a:lvl9pPr marL="2438339" indent="0">
              <a:buNone/>
              <a:defRPr sz="7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3D8754-1337-48F3-BECD-BCF705377524}" type="datetime1">
              <a:rPr lang="en-US">
                <a:solidFill>
                  <a:prstClr val="black">
                    <a:tint val="75000"/>
                  </a:prstClr>
                </a:solidFill>
              </a:rPr>
              <a:pPr>
                <a:defRPr/>
              </a:pPr>
              <a:t>11/13/2025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CCBAEE7-5544-4A57-A4B2-78FB926060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1319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736AD2-6C38-4485-83F3-E058AE1EA0AF}" type="datetime1">
              <a:rPr lang="en-US">
                <a:solidFill>
                  <a:prstClr val="black">
                    <a:tint val="75000"/>
                  </a:prstClr>
                </a:solidFill>
              </a:rPr>
              <a:pPr>
                <a:defRPr/>
              </a:pPr>
              <a:t>11/13/2025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81ED68-9B0B-401F-B464-85C2D739F31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77291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104"/>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104"/>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B84A32-E614-44DB-B629-946BDF1C3773}" type="datetime1">
              <a:rPr lang="en-US">
                <a:solidFill>
                  <a:prstClr val="black">
                    <a:tint val="75000"/>
                  </a:prstClr>
                </a:solidFill>
              </a:rPr>
              <a:pPr>
                <a:defRPr/>
              </a:pPr>
              <a:t>11/13/2025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D74F9DB-8092-4CFC-ADB8-4FFAC6B0D9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67774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568" indent="0" algn="ctr">
              <a:buNone/>
              <a:defRPr>
                <a:solidFill>
                  <a:schemeClr val="tx1">
                    <a:tint val="75000"/>
                  </a:schemeClr>
                </a:solidFill>
              </a:defRPr>
            </a:lvl2pPr>
            <a:lvl3pPr marL="609139" indent="0" algn="ctr">
              <a:buNone/>
              <a:defRPr>
                <a:solidFill>
                  <a:schemeClr val="tx1">
                    <a:tint val="75000"/>
                  </a:schemeClr>
                </a:solidFill>
              </a:defRPr>
            </a:lvl3pPr>
            <a:lvl4pPr marL="913742" indent="0" algn="ctr">
              <a:buNone/>
              <a:defRPr>
                <a:solidFill>
                  <a:schemeClr val="tx1">
                    <a:tint val="75000"/>
                  </a:schemeClr>
                </a:solidFill>
              </a:defRPr>
            </a:lvl4pPr>
            <a:lvl5pPr marL="1218330" indent="0" algn="ctr">
              <a:buNone/>
              <a:defRPr>
                <a:solidFill>
                  <a:schemeClr val="tx1">
                    <a:tint val="75000"/>
                  </a:schemeClr>
                </a:solidFill>
              </a:defRPr>
            </a:lvl5pPr>
            <a:lvl6pPr marL="1522899" indent="0" algn="ctr">
              <a:buNone/>
              <a:defRPr>
                <a:solidFill>
                  <a:schemeClr val="tx1">
                    <a:tint val="75000"/>
                  </a:schemeClr>
                </a:solidFill>
              </a:defRPr>
            </a:lvl6pPr>
            <a:lvl7pPr marL="1827485" indent="0" algn="ctr">
              <a:buNone/>
              <a:defRPr>
                <a:solidFill>
                  <a:schemeClr val="tx1">
                    <a:tint val="75000"/>
                  </a:schemeClr>
                </a:solidFill>
              </a:defRPr>
            </a:lvl7pPr>
            <a:lvl8pPr marL="2132053" indent="0" algn="ctr">
              <a:buNone/>
              <a:defRPr>
                <a:solidFill>
                  <a:schemeClr val="tx1">
                    <a:tint val="75000"/>
                  </a:schemeClr>
                </a:solidFill>
              </a:defRPr>
            </a:lvl8pPr>
            <a:lvl9pPr marL="243665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0887F8C-FCE5-4B75-ABBB-C9E06F8E7F2D}" type="datetime1">
              <a:rPr lang="en-US">
                <a:solidFill>
                  <a:prstClr val="black">
                    <a:tint val="75000"/>
                  </a:prstClr>
                </a:solidFill>
              </a:rPr>
              <a:pPr>
                <a:defRPr/>
              </a:pPr>
              <a:t>11/13/2025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599AFB-8084-448D-92C7-3A31D0E4AF8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0071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912D986-E629-4698-98E0-A9C0558B4379}" type="datetime1">
              <a:rPr lang="en-US">
                <a:solidFill>
                  <a:prstClr val="black">
                    <a:tint val="75000"/>
                  </a:prstClr>
                </a:solidFill>
              </a:rPr>
              <a:pPr>
                <a:defRPr/>
              </a:pPr>
              <a:t>11/13/2025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D1FEB1-4BB3-4992-8EC9-59753315FD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90546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41"/>
            <a:ext cx="5181600" cy="908051"/>
          </a:xfrm>
        </p:spPr>
        <p:txBody>
          <a:bodyPr anchor="t"/>
          <a:lstStyle>
            <a:lvl1pPr algn="l">
              <a:defRPr sz="2700" b="1" cap="all"/>
            </a:lvl1pPr>
          </a:lstStyle>
          <a:p>
            <a:r>
              <a:rPr lang="en-US"/>
              <a:t>Click to edit Master title style</a:t>
            </a:r>
          </a:p>
        </p:txBody>
      </p:sp>
      <p:sp>
        <p:nvSpPr>
          <p:cNvPr id="3" name="Text Placeholder 2"/>
          <p:cNvSpPr>
            <a:spLocks noGrp="1"/>
          </p:cNvSpPr>
          <p:nvPr>
            <p:ph type="body" idx="1"/>
          </p:nvPr>
        </p:nvSpPr>
        <p:spPr>
          <a:xfrm>
            <a:off x="481543" y="1937820"/>
            <a:ext cx="5181600" cy="1000125"/>
          </a:xfrm>
        </p:spPr>
        <p:txBody>
          <a:bodyPr anchor="b"/>
          <a:lstStyle>
            <a:lvl1pPr marL="0" indent="0">
              <a:buNone/>
              <a:defRPr sz="1300">
                <a:solidFill>
                  <a:schemeClr val="tx1">
                    <a:tint val="75000"/>
                  </a:schemeClr>
                </a:solidFill>
              </a:defRPr>
            </a:lvl1pPr>
            <a:lvl2pPr marL="304568" indent="0">
              <a:buNone/>
              <a:defRPr sz="1200">
                <a:solidFill>
                  <a:schemeClr val="tx1">
                    <a:tint val="75000"/>
                  </a:schemeClr>
                </a:solidFill>
              </a:defRPr>
            </a:lvl2pPr>
            <a:lvl3pPr marL="609139" indent="0">
              <a:buNone/>
              <a:defRPr sz="1100">
                <a:solidFill>
                  <a:schemeClr val="tx1">
                    <a:tint val="75000"/>
                  </a:schemeClr>
                </a:solidFill>
              </a:defRPr>
            </a:lvl3pPr>
            <a:lvl4pPr marL="913742" indent="0">
              <a:buNone/>
              <a:defRPr sz="900">
                <a:solidFill>
                  <a:schemeClr val="tx1">
                    <a:tint val="75000"/>
                  </a:schemeClr>
                </a:solidFill>
              </a:defRPr>
            </a:lvl4pPr>
            <a:lvl5pPr marL="1218330" indent="0">
              <a:buNone/>
              <a:defRPr sz="900">
                <a:solidFill>
                  <a:schemeClr val="tx1">
                    <a:tint val="75000"/>
                  </a:schemeClr>
                </a:solidFill>
              </a:defRPr>
            </a:lvl5pPr>
            <a:lvl6pPr marL="1522899" indent="0">
              <a:buNone/>
              <a:defRPr sz="900">
                <a:solidFill>
                  <a:schemeClr val="tx1">
                    <a:tint val="75000"/>
                  </a:schemeClr>
                </a:solidFill>
              </a:defRPr>
            </a:lvl6pPr>
            <a:lvl7pPr marL="1827485" indent="0">
              <a:buNone/>
              <a:defRPr sz="900">
                <a:solidFill>
                  <a:schemeClr val="tx1">
                    <a:tint val="75000"/>
                  </a:schemeClr>
                </a:solidFill>
              </a:defRPr>
            </a:lvl7pPr>
            <a:lvl8pPr marL="2132053" indent="0">
              <a:buNone/>
              <a:defRPr sz="900">
                <a:solidFill>
                  <a:schemeClr val="tx1">
                    <a:tint val="75000"/>
                  </a:schemeClr>
                </a:solidFill>
              </a:defRPr>
            </a:lvl8pPr>
            <a:lvl9pPr marL="2436658"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8A3D46D-053D-4268-B5D8-73A399F5E41B}" type="datetime1">
              <a:rPr lang="en-US">
                <a:solidFill>
                  <a:prstClr val="black">
                    <a:tint val="75000"/>
                  </a:prstClr>
                </a:solidFill>
              </a:rPr>
              <a:pPr>
                <a:defRPr/>
              </a:pPr>
              <a:t>11/13/2025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39B135-A411-420D-97E5-FEB8CD1DD7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915949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8"/>
            <a:ext cx="2692400"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8"/>
            <a:ext cx="2692400"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7F5D5BF-E4C2-438E-A2C6-4A3A703EDF8D}" type="datetime1">
              <a:rPr lang="en-US">
                <a:solidFill>
                  <a:prstClr val="black">
                    <a:tint val="75000"/>
                  </a:prstClr>
                </a:solidFill>
              </a:rPr>
              <a:pPr>
                <a:defRPr/>
              </a:pPr>
              <a:t>11/13/2025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74CA90-FF03-49D7-8EBF-34F3800DAC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02027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11"/>
            <a:ext cx="2693459" cy="426508"/>
          </a:xfrm>
        </p:spPr>
        <p:txBody>
          <a:bodyPr anchor="b"/>
          <a:lstStyle>
            <a:lvl1pPr marL="0" indent="0">
              <a:buNone/>
              <a:defRPr sz="1600" b="1"/>
            </a:lvl1pPr>
            <a:lvl2pPr marL="304568" indent="0">
              <a:buNone/>
              <a:defRPr sz="1300" b="1"/>
            </a:lvl2pPr>
            <a:lvl3pPr marL="609139" indent="0">
              <a:buNone/>
              <a:defRPr sz="1200" b="1"/>
            </a:lvl3pPr>
            <a:lvl4pPr marL="913742" indent="0">
              <a:buNone/>
              <a:defRPr sz="1100" b="1"/>
            </a:lvl4pPr>
            <a:lvl5pPr marL="1218330" indent="0">
              <a:buNone/>
              <a:defRPr sz="1100" b="1"/>
            </a:lvl5pPr>
            <a:lvl6pPr marL="1522899" indent="0">
              <a:buNone/>
              <a:defRPr sz="1100" b="1"/>
            </a:lvl6pPr>
            <a:lvl7pPr marL="1827485" indent="0">
              <a:buNone/>
              <a:defRPr sz="1100" b="1"/>
            </a:lvl7pPr>
            <a:lvl8pPr marL="2132053" indent="0">
              <a:buNone/>
              <a:defRPr sz="1100" b="1"/>
            </a:lvl8pPr>
            <a:lvl9pPr marL="2436658" indent="0">
              <a:buNone/>
              <a:defRPr sz="1100"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11"/>
            <a:ext cx="2694517" cy="426508"/>
          </a:xfrm>
        </p:spPr>
        <p:txBody>
          <a:bodyPr anchor="b"/>
          <a:lstStyle>
            <a:lvl1pPr marL="0" indent="0">
              <a:buNone/>
              <a:defRPr sz="1600" b="1"/>
            </a:lvl1pPr>
            <a:lvl2pPr marL="304568" indent="0">
              <a:buNone/>
              <a:defRPr sz="1300" b="1"/>
            </a:lvl2pPr>
            <a:lvl3pPr marL="609139" indent="0">
              <a:buNone/>
              <a:defRPr sz="1200" b="1"/>
            </a:lvl3pPr>
            <a:lvl4pPr marL="913742" indent="0">
              <a:buNone/>
              <a:defRPr sz="1100" b="1"/>
            </a:lvl4pPr>
            <a:lvl5pPr marL="1218330" indent="0">
              <a:buNone/>
              <a:defRPr sz="1100" b="1"/>
            </a:lvl5pPr>
            <a:lvl6pPr marL="1522899" indent="0">
              <a:buNone/>
              <a:defRPr sz="1100" b="1"/>
            </a:lvl6pPr>
            <a:lvl7pPr marL="1827485" indent="0">
              <a:buNone/>
              <a:defRPr sz="1100" b="1"/>
            </a:lvl7pPr>
            <a:lvl8pPr marL="2132053" indent="0">
              <a:buNone/>
              <a:defRPr sz="1100" b="1"/>
            </a:lvl8pPr>
            <a:lvl9pPr marL="2436658" indent="0">
              <a:buNone/>
              <a:defRPr sz="11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84B15BA-D1FF-4C87-B8C2-6944E3C8485E}" type="datetime1">
              <a:rPr lang="en-US">
                <a:solidFill>
                  <a:prstClr val="black">
                    <a:tint val="75000"/>
                  </a:prstClr>
                </a:solidFill>
              </a:rPr>
              <a:pPr>
                <a:defRPr/>
              </a:pPr>
              <a:t>11/13/2025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4BB8FAA-3A74-460C-94AC-EA08CF8E05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91192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52878A4-9582-4343-9F13-0E69453E0D61}" type="datetime1">
              <a:rPr lang="en-US">
                <a:solidFill>
                  <a:prstClr val="black">
                    <a:tint val="75000"/>
                  </a:prstClr>
                </a:solidFill>
              </a:rPr>
              <a:pPr>
                <a:defRPr/>
              </a:pPr>
              <a:t>11/13/2025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84D74A8-2A79-4A93-9515-9B45AE3DD3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75553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FC31FF3-8A89-47B5-835D-16076AD1B09A}" type="datetime1">
              <a:rPr lang="en-US">
                <a:solidFill>
                  <a:prstClr val="black">
                    <a:tint val="75000"/>
                  </a:prstClr>
                </a:solidFill>
              </a:rPr>
              <a:pPr>
                <a:defRPr/>
              </a:pPr>
              <a:t>11/13/2025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4E72EAC-97C2-4147-94D9-1217559791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62419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46" y="182039"/>
            <a:ext cx="2005543" cy="774700"/>
          </a:xfrm>
        </p:spPr>
        <p:txBody>
          <a:bodyPr anchor="b"/>
          <a:lstStyle>
            <a:lvl1pPr algn="l">
              <a:defRPr sz="1300" b="1"/>
            </a:lvl1pPr>
          </a:lstStyle>
          <a:p>
            <a:r>
              <a:rPr lang="en-US"/>
              <a:t>Click to edit Master title style</a:t>
            </a:r>
          </a:p>
        </p:txBody>
      </p:sp>
      <p:sp>
        <p:nvSpPr>
          <p:cNvPr id="3" name="Content Placeholder 2"/>
          <p:cNvSpPr>
            <a:spLocks noGrp="1"/>
          </p:cNvSpPr>
          <p:nvPr>
            <p:ph idx="1"/>
          </p:nvPr>
        </p:nvSpPr>
        <p:spPr>
          <a:xfrm>
            <a:off x="2383413" y="182039"/>
            <a:ext cx="3407833" cy="3902076"/>
          </a:xfrm>
        </p:spPr>
        <p:txBody>
          <a:bodyPr/>
          <a:lstStyle>
            <a:lvl1pPr>
              <a:defRPr sz="21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46" y="956733"/>
            <a:ext cx="2005543" cy="3127376"/>
          </a:xfrm>
        </p:spPr>
        <p:txBody>
          <a:bodyPr/>
          <a:lstStyle>
            <a:lvl1pPr marL="0" indent="0">
              <a:buNone/>
              <a:defRPr sz="900"/>
            </a:lvl1pPr>
            <a:lvl2pPr marL="304568" indent="0">
              <a:buNone/>
              <a:defRPr sz="800"/>
            </a:lvl2pPr>
            <a:lvl3pPr marL="609139" indent="0">
              <a:buNone/>
              <a:defRPr sz="700"/>
            </a:lvl3pPr>
            <a:lvl4pPr marL="913742" indent="0">
              <a:buNone/>
              <a:defRPr sz="700"/>
            </a:lvl4pPr>
            <a:lvl5pPr marL="1218330" indent="0">
              <a:buNone/>
              <a:defRPr sz="700"/>
            </a:lvl5pPr>
            <a:lvl6pPr marL="1522899" indent="0">
              <a:buNone/>
              <a:defRPr sz="700"/>
            </a:lvl6pPr>
            <a:lvl7pPr marL="1827485" indent="0">
              <a:buNone/>
              <a:defRPr sz="700"/>
            </a:lvl7pPr>
            <a:lvl8pPr marL="2132053" indent="0">
              <a:buNone/>
              <a:defRPr sz="700"/>
            </a:lvl8pPr>
            <a:lvl9pPr marL="2436658" indent="0">
              <a:buNone/>
              <a:defRPr sz="7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4722701-BA68-4165-B94E-37A1D9A87E4B}" type="datetime1">
              <a:rPr lang="en-US">
                <a:solidFill>
                  <a:prstClr val="black">
                    <a:tint val="75000"/>
                  </a:prstClr>
                </a:solidFill>
              </a:rPr>
              <a:pPr>
                <a:defRPr/>
              </a:pPr>
              <a:t>11/13/2025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D014C1E-C8B0-4E3B-90AE-273448B510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5569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49"/>
            <a:ext cx="3657600" cy="377825"/>
          </a:xfrm>
        </p:spPr>
        <p:txBody>
          <a:bodyPr anchor="b"/>
          <a:lstStyle>
            <a:lvl1pPr algn="l">
              <a:defRPr sz="1300"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rtlCol="0">
            <a:normAutofit/>
          </a:bodyPr>
          <a:lstStyle>
            <a:lvl1pPr marL="0" indent="0">
              <a:buNone/>
              <a:defRPr sz="2100"/>
            </a:lvl1pPr>
            <a:lvl2pPr marL="304568" indent="0">
              <a:buNone/>
              <a:defRPr sz="1900"/>
            </a:lvl2pPr>
            <a:lvl3pPr marL="609139" indent="0">
              <a:buNone/>
              <a:defRPr sz="1600"/>
            </a:lvl3pPr>
            <a:lvl4pPr marL="913742" indent="0">
              <a:buNone/>
              <a:defRPr sz="1300"/>
            </a:lvl4pPr>
            <a:lvl5pPr marL="1218330" indent="0">
              <a:buNone/>
              <a:defRPr sz="1300"/>
            </a:lvl5pPr>
            <a:lvl6pPr marL="1522899" indent="0">
              <a:buNone/>
              <a:defRPr sz="1300"/>
            </a:lvl6pPr>
            <a:lvl7pPr marL="1827485" indent="0">
              <a:buNone/>
              <a:defRPr sz="1300"/>
            </a:lvl7pPr>
            <a:lvl8pPr marL="2132053" indent="0">
              <a:buNone/>
              <a:defRPr sz="1300"/>
            </a:lvl8pPr>
            <a:lvl9pPr marL="2436658" indent="0">
              <a:buNone/>
              <a:defRPr sz="1300"/>
            </a:lvl9pPr>
          </a:lstStyle>
          <a:p>
            <a:pPr lvl="0"/>
            <a:endParaRPr lang="en-US" noProof="0"/>
          </a:p>
        </p:txBody>
      </p:sp>
      <p:sp>
        <p:nvSpPr>
          <p:cNvPr id="4" name="Text Placeholder 3"/>
          <p:cNvSpPr>
            <a:spLocks noGrp="1"/>
          </p:cNvSpPr>
          <p:nvPr>
            <p:ph type="body" sz="half" idx="2"/>
          </p:nvPr>
        </p:nvSpPr>
        <p:spPr>
          <a:xfrm>
            <a:off x="1194859" y="3578252"/>
            <a:ext cx="3657600" cy="536575"/>
          </a:xfrm>
        </p:spPr>
        <p:txBody>
          <a:bodyPr/>
          <a:lstStyle>
            <a:lvl1pPr marL="0" indent="0">
              <a:buNone/>
              <a:defRPr sz="900"/>
            </a:lvl1pPr>
            <a:lvl2pPr marL="304568" indent="0">
              <a:buNone/>
              <a:defRPr sz="800"/>
            </a:lvl2pPr>
            <a:lvl3pPr marL="609139" indent="0">
              <a:buNone/>
              <a:defRPr sz="700"/>
            </a:lvl3pPr>
            <a:lvl4pPr marL="913742" indent="0">
              <a:buNone/>
              <a:defRPr sz="700"/>
            </a:lvl4pPr>
            <a:lvl5pPr marL="1218330" indent="0">
              <a:buNone/>
              <a:defRPr sz="700"/>
            </a:lvl5pPr>
            <a:lvl6pPr marL="1522899" indent="0">
              <a:buNone/>
              <a:defRPr sz="700"/>
            </a:lvl6pPr>
            <a:lvl7pPr marL="1827485" indent="0">
              <a:buNone/>
              <a:defRPr sz="700"/>
            </a:lvl7pPr>
            <a:lvl8pPr marL="2132053" indent="0">
              <a:buNone/>
              <a:defRPr sz="700"/>
            </a:lvl8pPr>
            <a:lvl9pPr marL="2436658" indent="0">
              <a:buNone/>
              <a:defRPr sz="7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3D8754-1337-48F3-BECD-BCF705377524}" type="datetime1">
              <a:rPr lang="en-US">
                <a:solidFill>
                  <a:prstClr val="black">
                    <a:tint val="75000"/>
                  </a:prstClr>
                </a:solidFill>
              </a:rPr>
              <a:pPr>
                <a:defRPr/>
              </a:pPr>
              <a:t>11/13/2025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CCBAEE7-5544-4A57-A4B2-78FB926060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5298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736AD2-6C38-4485-83F3-E058AE1EA0AF}" type="datetime1">
              <a:rPr lang="en-US">
                <a:solidFill>
                  <a:prstClr val="black">
                    <a:tint val="75000"/>
                  </a:prstClr>
                </a:solidFill>
              </a:rPr>
              <a:pPr>
                <a:defRPr/>
              </a:pPr>
              <a:t>11/13/2025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81ED68-9B0B-401F-B464-85C2D739F31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94238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141"/>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141"/>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B84A32-E614-44DB-B629-946BDF1C3773}" type="datetime1">
              <a:rPr lang="en-US">
                <a:solidFill>
                  <a:prstClr val="black">
                    <a:tint val="75000"/>
                  </a:prstClr>
                </a:solidFill>
              </a:rPr>
              <a:pPr>
                <a:defRPr/>
              </a:pPr>
              <a:t>11/13/2025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D74F9DB-8092-4CFC-ADB8-4FFAC6B0D9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762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7"/>
            <a:ext cx="4011084" cy="1162051"/>
          </a:xfrm>
        </p:spPr>
        <p:txBody>
          <a:bodyPr lIns="91358" tIns="45718" rIns="91358" bIns="45718"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114"/>
            <a:ext cx="6815667" cy="5853113"/>
          </a:xfrm>
        </p:spPr>
        <p:txBody>
          <a:bodyPr lIns="91358" tIns="45718" rIns="91358" bIns="45718"/>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lIns="91358" tIns="45718" rIns="91358" bIns="45718"/>
          <a:lstStyle>
            <a:lvl1pPr marL="0" indent="0">
              <a:buNone/>
              <a:defRPr sz="1900"/>
            </a:lvl1pPr>
            <a:lvl2pPr marL="608947" indent="0">
              <a:buNone/>
              <a:defRPr sz="1600"/>
            </a:lvl2pPr>
            <a:lvl3pPr marL="1217970" indent="0">
              <a:buNone/>
              <a:defRPr sz="1300"/>
            </a:lvl3pPr>
            <a:lvl4pPr marL="1826941" indent="0">
              <a:buNone/>
              <a:defRPr sz="1200"/>
            </a:lvl4pPr>
            <a:lvl5pPr marL="2435938" indent="0">
              <a:buNone/>
              <a:defRPr sz="1200"/>
            </a:lvl5pPr>
            <a:lvl6pPr marL="3044884" indent="0">
              <a:buNone/>
              <a:defRPr sz="1200"/>
            </a:lvl6pPr>
            <a:lvl7pPr marL="3653831" indent="0">
              <a:buNone/>
              <a:defRPr sz="1200"/>
            </a:lvl7pPr>
            <a:lvl8pPr marL="4262827" indent="0">
              <a:buNone/>
              <a:defRPr sz="1200"/>
            </a:lvl8pPr>
            <a:lvl9pPr marL="4871806" indent="0">
              <a:buNone/>
              <a:defRPr sz="1200"/>
            </a:lvl9pPr>
          </a:lstStyle>
          <a:p>
            <a:pPr lvl="0"/>
            <a:r>
              <a:rPr lang="en-US"/>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3270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5568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defTabSz="914400"/>
            <a:fld id="{263DB197-84B0-484E-9C0F-88358ECCB797}" type="datetimeFigureOut">
              <a:rPr lang="zh-CN" altLang="en-US" sz="1800">
                <a:solidFill>
                  <a:prstClr val="black"/>
                </a:solidFill>
              </a:rPr>
              <a:pPr defTabSz="914400"/>
              <a:t>2025/11/13</a:t>
            </a:fld>
            <a:endParaRPr lang="zh-CN" altLang="en-US" sz="1800">
              <a:solidFill>
                <a:prstClr val="black"/>
              </a:solidFill>
            </a:endParaRPr>
          </a:p>
        </p:txBody>
      </p:sp>
      <p:sp>
        <p:nvSpPr>
          <p:cNvPr id="4" name="页脚占位符 3"/>
          <p:cNvSpPr>
            <a:spLocks noGrp="1"/>
          </p:cNvSpPr>
          <p:nvPr>
            <p:ph type="ftr" sz="quarter" idx="11"/>
          </p:nvPr>
        </p:nvSpPr>
        <p:spPr>
          <a:xfrm>
            <a:off x="4038600" y="6356350"/>
            <a:ext cx="4114800" cy="365125"/>
          </a:xfrm>
        </p:spPr>
        <p:txBody>
          <a:bodyPr/>
          <a:lstStyle/>
          <a:p>
            <a:pPr defTabSz="914400"/>
            <a:endParaRPr lang="zh-CN" altLang="en-US" sz="1800">
              <a:solidFill>
                <a:prstClr val="black"/>
              </a:solidFill>
            </a:endParaRPr>
          </a:p>
        </p:txBody>
      </p:sp>
      <p:sp>
        <p:nvSpPr>
          <p:cNvPr id="5" name="灯片编号占位符 4"/>
          <p:cNvSpPr>
            <a:spLocks noGrp="1"/>
          </p:cNvSpPr>
          <p:nvPr>
            <p:ph type="sldNum" sz="quarter" idx="12"/>
          </p:nvPr>
        </p:nvSpPr>
        <p:spPr>
          <a:xfrm>
            <a:off x="8610600" y="6356350"/>
            <a:ext cx="2743200" cy="365125"/>
          </a:xfrm>
        </p:spPr>
        <p:txBody>
          <a:bodyPr/>
          <a:lstStyle/>
          <a:p>
            <a:pPr defTabSz="914400"/>
            <a:fld id="{E077DA78-E013-4A8C-AD75-63A150561B10}" type="slidenum">
              <a:rPr lang="zh-CN" altLang="en-US" sz="180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1373699948"/>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400"/>
            <a:fld id="{E4974ED6-9577-42E4-B367-6469E130B29C}" type="datetimeFigureOut">
              <a:rPr lang="en-GB" sz="1800" smtClean="0">
                <a:solidFill>
                  <a:prstClr val="black"/>
                </a:solidFill>
              </a:rPr>
              <a:pPr defTabSz="914400"/>
              <a:t>13/11/2025</a:t>
            </a:fld>
            <a:endParaRPr lang="en-GB" sz="1800">
              <a:solidFill>
                <a:prstClr val="black"/>
              </a:solidFill>
            </a:endParaRPr>
          </a:p>
        </p:txBody>
      </p:sp>
      <p:sp>
        <p:nvSpPr>
          <p:cNvPr id="5" name="Footer Placeholder 4"/>
          <p:cNvSpPr>
            <a:spLocks noGrp="1"/>
          </p:cNvSpPr>
          <p:nvPr>
            <p:ph type="ftr" sz="quarter" idx="11"/>
          </p:nvPr>
        </p:nvSpPr>
        <p:spPr/>
        <p:txBody>
          <a:bodyPr/>
          <a:lstStyle/>
          <a:p>
            <a:pPr defTabSz="914400"/>
            <a:endParaRPr lang="en-GB" sz="1800">
              <a:solidFill>
                <a:prstClr val="black"/>
              </a:solidFill>
            </a:endParaRPr>
          </a:p>
        </p:txBody>
      </p:sp>
      <p:sp>
        <p:nvSpPr>
          <p:cNvPr id="6" name="Slide Number Placeholder 5"/>
          <p:cNvSpPr>
            <a:spLocks noGrp="1"/>
          </p:cNvSpPr>
          <p:nvPr>
            <p:ph type="sldNum" sz="quarter" idx="12"/>
          </p:nvPr>
        </p:nvSpPr>
        <p:spPr/>
        <p:txBody>
          <a:bodyPr/>
          <a:lstStyle/>
          <a:p>
            <a:pPr defTabSz="914400"/>
            <a:fld id="{C77A8968-EB3C-4C2E-BE2C-BA124CC8CC8C}" type="slidenum">
              <a:rPr lang="en-GB" sz="1800" smtClean="0">
                <a:solidFill>
                  <a:prstClr val="black"/>
                </a:solidFill>
              </a:rPr>
              <a:pPr defTabSz="914400"/>
              <a:t>‹#›</a:t>
            </a:fld>
            <a:endParaRPr lang="en-GB" sz="1800">
              <a:solidFill>
                <a:prstClr val="black"/>
              </a:solidFill>
            </a:endParaRPr>
          </a:p>
        </p:txBody>
      </p:sp>
    </p:spTree>
    <p:extLst>
      <p:ext uri="{BB962C8B-B14F-4D97-AF65-F5344CB8AC3E}">
        <p14:creationId xmlns:p14="http://schemas.microsoft.com/office/powerpoint/2010/main" val="31808424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914400">
              <a:defRPr/>
            </a:pPr>
            <a:fld id="{59EFDF8C-ACFA-4CEA-8C6D-C67C9132F9A1}" type="datetimeFigureOut">
              <a:rPr lang="en-US" sz="1800">
                <a:solidFill>
                  <a:prstClr val="black"/>
                </a:solidFill>
              </a:rPr>
              <a:pPr defTabSz="914400">
                <a:defRPr/>
              </a:pPr>
              <a:t>11/13/2025</a:t>
            </a:fld>
            <a:endParaRPr lang="en-US" sz="180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defTabSz="914400">
              <a:defRPr/>
            </a:pPr>
            <a:endParaRPr lang="en-US" sz="180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defTabSz="914400"/>
            <a:fld id="{4D35583E-734E-4A5C-997F-C2B33B93A5C9}" type="slidenum">
              <a:rPr lang="en-US" altLang="en-US" sz="1800">
                <a:solidFill>
                  <a:prstClr val="black"/>
                </a:solidFill>
              </a:rPr>
              <a:pPr defTabSz="914400"/>
              <a:t>‹#›</a:t>
            </a:fld>
            <a:endParaRPr lang="en-US" altLang="en-US" sz="1800">
              <a:solidFill>
                <a:prstClr val="black"/>
              </a:solidFill>
            </a:endParaRPr>
          </a:p>
        </p:txBody>
      </p:sp>
    </p:spTree>
    <p:extLst>
      <p:ext uri="{BB962C8B-B14F-4D97-AF65-F5344CB8AC3E}">
        <p14:creationId xmlns:p14="http://schemas.microsoft.com/office/powerpoint/2010/main" val="15098230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191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9"/>
            <a:ext cx="7315200" cy="566739"/>
          </a:xfrm>
        </p:spPr>
        <p:txBody>
          <a:bodyPr lIns="91358" tIns="45718" rIns="91358" bIns="45718"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358" tIns="45718" rIns="91358" bIns="45718" rtlCol="0">
            <a:normAutofit/>
          </a:bodyPr>
          <a:lstStyle>
            <a:lvl1pPr marL="0" indent="0">
              <a:buNone/>
              <a:defRPr sz="4300"/>
            </a:lvl1pPr>
            <a:lvl2pPr marL="608947" indent="0">
              <a:buNone/>
              <a:defRPr sz="3700"/>
            </a:lvl2pPr>
            <a:lvl3pPr marL="1217970" indent="0">
              <a:buNone/>
              <a:defRPr sz="3200"/>
            </a:lvl3pPr>
            <a:lvl4pPr marL="1826941" indent="0">
              <a:buNone/>
              <a:defRPr sz="2700"/>
            </a:lvl4pPr>
            <a:lvl5pPr marL="2435938" indent="0">
              <a:buNone/>
              <a:defRPr sz="2700"/>
            </a:lvl5pPr>
            <a:lvl6pPr marL="3044884" indent="0">
              <a:buNone/>
              <a:defRPr sz="2700"/>
            </a:lvl6pPr>
            <a:lvl7pPr marL="3653831" indent="0">
              <a:buNone/>
              <a:defRPr sz="2700"/>
            </a:lvl7pPr>
            <a:lvl8pPr marL="4262827" indent="0">
              <a:buNone/>
              <a:defRPr sz="2700"/>
            </a:lvl8pPr>
            <a:lvl9pPr marL="4871806" indent="0">
              <a:buNone/>
              <a:defRPr sz="2700"/>
            </a:lvl9pPr>
          </a:lstStyle>
          <a:p>
            <a:pPr marL="0" marR="0" lvl="0" indent="0" algn="l" defTabSz="91347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99"/>
            <a:ext cx="7315200" cy="804863"/>
          </a:xfrm>
        </p:spPr>
        <p:txBody>
          <a:bodyPr lIns="91358" tIns="45718" rIns="91358" bIns="45718"/>
          <a:lstStyle>
            <a:lvl1pPr marL="0" indent="0">
              <a:buNone/>
              <a:defRPr sz="1900"/>
            </a:lvl1pPr>
            <a:lvl2pPr marL="608947" indent="0">
              <a:buNone/>
              <a:defRPr sz="1600"/>
            </a:lvl2pPr>
            <a:lvl3pPr marL="1217970" indent="0">
              <a:buNone/>
              <a:defRPr sz="1300"/>
            </a:lvl3pPr>
            <a:lvl4pPr marL="1826941" indent="0">
              <a:buNone/>
              <a:defRPr sz="1200"/>
            </a:lvl4pPr>
            <a:lvl5pPr marL="2435938" indent="0">
              <a:buNone/>
              <a:defRPr sz="1200"/>
            </a:lvl5pPr>
            <a:lvl6pPr marL="3044884" indent="0">
              <a:buNone/>
              <a:defRPr sz="1200"/>
            </a:lvl6pPr>
            <a:lvl7pPr marL="3653831" indent="0">
              <a:buNone/>
              <a:defRPr sz="1200"/>
            </a:lvl7pPr>
            <a:lvl8pPr marL="4262827" indent="0">
              <a:buNone/>
              <a:defRPr sz="1200"/>
            </a:lvl8pPr>
            <a:lvl9pPr marL="4871806" indent="0">
              <a:buNone/>
              <a:defRPr sz="12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2.xml"/><Relationship Id="rId7"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hf sldNum="0" hdr="0" ftr="0" dt="0"/>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6711" algn="ctr" rtl="0" fontAlgn="base">
        <a:spcBef>
          <a:spcPct val="0"/>
        </a:spcBef>
        <a:spcAft>
          <a:spcPct val="0"/>
        </a:spcAft>
        <a:defRPr sz="4400">
          <a:solidFill>
            <a:schemeClr val="tx1"/>
          </a:solidFill>
          <a:latin typeface="Calibri" panose="020F0502020204030204" charset="0"/>
        </a:defRPr>
      </a:lvl6pPr>
      <a:lvl7pPr marL="913470" algn="ctr" rtl="0" fontAlgn="base">
        <a:spcBef>
          <a:spcPct val="0"/>
        </a:spcBef>
        <a:spcAft>
          <a:spcPct val="0"/>
        </a:spcAft>
        <a:defRPr sz="4400">
          <a:solidFill>
            <a:schemeClr val="tx1"/>
          </a:solidFill>
          <a:latin typeface="Calibri" panose="020F0502020204030204" charset="0"/>
        </a:defRPr>
      </a:lvl7pPr>
      <a:lvl8pPr marL="1370206" algn="ctr" rtl="0" fontAlgn="base">
        <a:spcBef>
          <a:spcPct val="0"/>
        </a:spcBef>
        <a:spcAft>
          <a:spcPct val="0"/>
        </a:spcAft>
        <a:defRPr sz="4400">
          <a:solidFill>
            <a:schemeClr val="tx1"/>
          </a:solidFill>
          <a:latin typeface="Calibri" panose="020F0502020204030204" charset="0"/>
        </a:defRPr>
      </a:lvl8pPr>
      <a:lvl9pPr marL="1826941" algn="ctr" rtl="0" fontAlgn="base">
        <a:spcBef>
          <a:spcPct val="0"/>
        </a:spcBef>
        <a:spcAft>
          <a:spcPct val="0"/>
        </a:spcAft>
        <a:defRPr sz="4400">
          <a:solidFill>
            <a:schemeClr val="tx1"/>
          </a:solidFill>
          <a:latin typeface="Calibri" panose="020F0502020204030204" charset="0"/>
        </a:defRPr>
      </a:lvl9pPr>
    </p:titleStyle>
    <p:bodyStyle>
      <a:lvl1pPr marL="456711" indent="-456711" algn="l" rtl="0" eaLnBrk="0" fontAlgn="base" hangingPunct="0">
        <a:spcBef>
          <a:spcPts val="131"/>
        </a:spcBef>
        <a:spcAft>
          <a:spcPct val="0"/>
        </a:spcAft>
        <a:buFont typeface="Arial" panose="020B0604020202020204" pitchFamily="34" charset="0"/>
        <a:buChar char="•"/>
        <a:defRPr sz="4300" kern="1200">
          <a:solidFill>
            <a:schemeClr val="tx1"/>
          </a:solidFill>
          <a:latin typeface="+mn-lt"/>
          <a:ea typeface="+mn-ea"/>
          <a:cs typeface="+mn-cs"/>
        </a:defRPr>
      </a:lvl1pPr>
      <a:lvl2pPr marL="989614" indent="-380617" algn="l" rtl="0" eaLnBrk="0" fontAlgn="base" hangingPunct="0">
        <a:spcBef>
          <a:spcPts val="131"/>
        </a:spcBef>
        <a:spcAft>
          <a:spcPct val="0"/>
        </a:spcAft>
        <a:buFont typeface="Arial" panose="020B0604020202020204" pitchFamily="34" charset="0"/>
        <a:buChar char="–"/>
        <a:defRPr sz="3700" kern="1200">
          <a:solidFill>
            <a:schemeClr val="tx1"/>
          </a:solidFill>
          <a:latin typeface="+mn-lt"/>
          <a:ea typeface="+mn-ea"/>
          <a:cs typeface="+mn-cs"/>
        </a:defRPr>
      </a:lvl2pPr>
      <a:lvl3pPr marL="1522443" indent="-304472" algn="l" rtl="0" eaLnBrk="0" fontAlgn="base" hangingPunct="0">
        <a:spcBef>
          <a:spcPts val="131"/>
        </a:spcBef>
        <a:spcAft>
          <a:spcPct val="0"/>
        </a:spcAft>
        <a:buFont typeface="Arial" panose="020B0604020202020204" pitchFamily="34" charset="0"/>
        <a:buChar char="•"/>
        <a:defRPr sz="3200" kern="1200">
          <a:solidFill>
            <a:schemeClr val="tx1"/>
          </a:solidFill>
          <a:latin typeface="+mn-lt"/>
          <a:ea typeface="+mn-ea"/>
          <a:cs typeface="+mn-cs"/>
        </a:defRPr>
      </a:lvl3pPr>
      <a:lvl4pPr marL="2131413" indent="-304472" algn="l" rtl="0" eaLnBrk="0" fontAlgn="base" hangingPunct="0">
        <a:spcBef>
          <a:spcPts val="131"/>
        </a:spcBef>
        <a:spcAft>
          <a:spcPct val="0"/>
        </a:spcAft>
        <a:buFont typeface="Arial" panose="020B0604020202020204" pitchFamily="34" charset="0"/>
        <a:buChar char="–"/>
        <a:defRPr sz="2700" kern="1200">
          <a:solidFill>
            <a:schemeClr val="tx1"/>
          </a:solidFill>
          <a:latin typeface="+mn-lt"/>
          <a:ea typeface="+mn-ea"/>
          <a:cs typeface="+mn-cs"/>
        </a:defRPr>
      </a:lvl4pPr>
      <a:lvl5pPr marL="2740410" indent="-304472" algn="l" rtl="0" eaLnBrk="0" fontAlgn="base" hangingPunct="0">
        <a:spcBef>
          <a:spcPts val="131"/>
        </a:spcBef>
        <a:spcAft>
          <a:spcPct val="0"/>
        </a:spcAft>
        <a:buFont typeface="Arial" panose="020B0604020202020204" pitchFamily="34" charset="0"/>
        <a:buChar char="»"/>
        <a:defRPr sz="2700" kern="1200">
          <a:solidFill>
            <a:schemeClr val="tx1"/>
          </a:solidFill>
          <a:latin typeface="+mn-lt"/>
          <a:ea typeface="+mn-ea"/>
          <a:cs typeface="+mn-cs"/>
        </a:defRPr>
      </a:lvl5pPr>
      <a:lvl6pPr marL="3349356" indent="-304472" algn="l" defTabSz="121797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6pPr>
      <a:lvl7pPr marL="3958354" indent="-304472" algn="l" defTabSz="121797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7pPr>
      <a:lvl8pPr marL="4567326" indent="-304472" algn="l" defTabSz="121797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8pPr>
      <a:lvl9pPr marL="5176297" indent="-304472" algn="l" defTabSz="121797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7970" rtl="0" eaLnBrk="1" latinLnBrk="0" hangingPunct="1">
        <a:defRPr sz="2400" kern="1200">
          <a:solidFill>
            <a:schemeClr val="tx1"/>
          </a:solidFill>
          <a:latin typeface="+mn-lt"/>
          <a:ea typeface="+mn-ea"/>
          <a:cs typeface="+mn-cs"/>
        </a:defRPr>
      </a:lvl1pPr>
      <a:lvl2pPr marL="608947" algn="l" defTabSz="1217970" rtl="0" eaLnBrk="1" latinLnBrk="0" hangingPunct="1">
        <a:defRPr sz="2400" kern="1200">
          <a:solidFill>
            <a:schemeClr val="tx1"/>
          </a:solidFill>
          <a:latin typeface="+mn-lt"/>
          <a:ea typeface="+mn-ea"/>
          <a:cs typeface="+mn-cs"/>
        </a:defRPr>
      </a:lvl2pPr>
      <a:lvl3pPr marL="1217970" algn="l" defTabSz="1217970" rtl="0" eaLnBrk="1" latinLnBrk="0" hangingPunct="1">
        <a:defRPr sz="2400" kern="1200">
          <a:solidFill>
            <a:schemeClr val="tx1"/>
          </a:solidFill>
          <a:latin typeface="+mn-lt"/>
          <a:ea typeface="+mn-ea"/>
          <a:cs typeface="+mn-cs"/>
        </a:defRPr>
      </a:lvl3pPr>
      <a:lvl4pPr marL="1826941" algn="l" defTabSz="1217970" rtl="0" eaLnBrk="1" latinLnBrk="0" hangingPunct="1">
        <a:defRPr sz="2400" kern="1200">
          <a:solidFill>
            <a:schemeClr val="tx1"/>
          </a:solidFill>
          <a:latin typeface="+mn-lt"/>
          <a:ea typeface="+mn-ea"/>
          <a:cs typeface="+mn-cs"/>
        </a:defRPr>
      </a:lvl4pPr>
      <a:lvl5pPr marL="2435938" algn="l" defTabSz="1217970" rtl="0" eaLnBrk="1" latinLnBrk="0" hangingPunct="1">
        <a:defRPr sz="2400" kern="1200">
          <a:solidFill>
            <a:schemeClr val="tx1"/>
          </a:solidFill>
          <a:latin typeface="+mn-lt"/>
          <a:ea typeface="+mn-ea"/>
          <a:cs typeface="+mn-cs"/>
        </a:defRPr>
      </a:lvl5pPr>
      <a:lvl6pPr marL="3044884" algn="l" defTabSz="1217970" rtl="0" eaLnBrk="1" latinLnBrk="0" hangingPunct="1">
        <a:defRPr sz="2400" kern="1200">
          <a:solidFill>
            <a:schemeClr val="tx1"/>
          </a:solidFill>
          <a:latin typeface="+mn-lt"/>
          <a:ea typeface="+mn-ea"/>
          <a:cs typeface="+mn-cs"/>
        </a:defRPr>
      </a:lvl6pPr>
      <a:lvl7pPr marL="3653831" algn="l" defTabSz="1217970" rtl="0" eaLnBrk="1" latinLnBrk="0" hangingPunct="1">
        <a:defRPr sz="2400" kern="1200">
          <a:solidFill>
            <a:schemeClr val="tx1"/>
          </a:solidFill>
          <a:latin typeface="+mn-lt"/>
          <a:ea typeface="+mn-ea"/>
          <a:cs typeface="+mn-cs"/>
        </a:defRPr>
      </a:lvl7pPr>
      <a:lvl8pPr marL="4262827" algn="l" defTabSz="1217970" rtl="0" eaLnBrk="1" latinLnBrk="0" hangingPunct="1">
        <a:defRPr sz="2400" kern="1200">
          <a:solidFill>
            <a:schemeClr val="tx1"/>
          </a:solidFill>
          <a:latin typeface="+mn-lt"/>
          <a:ea typeface="+mn-ea"/>
          <a:cs typeface="+mn-cs"/>
        </a:defRPr>
      </a:lvl8pPr>
      <a:lvl9pPr marL="4871806" algn="l" defTabSz="12179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08" tIns="60904" rIns="121808" bIns="60904"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838200" y="1825625"/>
            <a:ext cx="105156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08" tIns="60904" rIns="121808" bIns="60904"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0"/>
            <a:ext cx="2743200" cy="365125"/>
          </a:xfrm>
          <a:prstGeom prst="rect">
            <a:avLst/>
          </a:prstGeom>
        </p:spPr>
        <p:txBody>
          <a:bodyPr vert="horz" lIns="121808" tIns="60904" rIns="121808" bIns="60904" rtlCol="0" anchor="ctr"/>
          <a:lstStyle>
            <a:lvl1pPr algn="l" eaLnBrk="1" hangingPunct="1">
              <a:defRPr sz="1600">
                <a:solidFill>
                  <a:prstClr val="black">
                    <a:tint val="75000"/>
                  </a:prstClr>
                </a:solidFill>
                <a:latin typeface="Arial" pitchFamily="34" charset="0"/>
                <a:cs typeface="Arial" pitchFamily="34" charset="0"/>
              </a:defRPr>
            </a:lvl1pPr>
          </a:lstStyle>
          <a:p>
            <a:pPr fontAlgn="base">
              <a:spcBef>
                <a:spcPct val="0"/>
              </a:spcBef>
              <a:spcAft>
                <a:spcPct val="0"/>
              </a:spcAft>
              <a:defRPr/>
            </a:pPr>
            <a:endParaRPr lang="en-US">
              <a:sym typeface="Arial"/>
            </a:endParaRPr>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121808" tIns="60904" rIns="121808" bIns="60904" rtlCol="0" anchor="ctr"/>
          <a:lstStyle>
            <a:lvl1pPr algn="ctr" eaLnBrk="1" hangingPunct="1">
              <a:defRPr sz="1600">
                <a:solidFill>
                  <a:prstClr val="black">
                    <a:tint val="75000"/>
                  </a:prstClr>
                </a:solidFill>
                <a:latin typeface="Arial" pitchFamily="34" charset="0"/>
                <a:cs typeface="Arial" pitchFamily="34" charset="0"/>
              </a:defRPr>
            </a:lvl1pPr>
          </a:lstStyle>
          <a:p>
            <a:pPr fontAlgn="base">
              <a:spcBef>
                <a:spcPct val="0"/>
              </a:spcBef>
              <a:spcAft>
                <a:spcPct val="0"/>
              </a:spcAft>
              <a:defRPr/>
            </a:pPr>
            <a:endParaRPr lang="en-US">
              <a:sym typeface="Arial"/>
            </a:endParaRPr>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wrap="square" lIns="121808" tIns="60904" rIns="121808" bIns="60904" numCol="1" anchor="ctr" anchorCtr="0" compatLnSpc="1">
            <a:prstTxWarp prst="textNoShape">
              <a:avLst/>
            </a:prstTxWarp>
          </a:bodyPr>
          <a:lstStyle>
            <a:lvl1pPr algn="r" eaLnBrk="1" hangingPunct="1">
              <a:defRPr sz="1600">
                <a:solidFill>
                  <a:srgbClr val="898989"/>
                </a:solidFill>
                <a:latin typeface="Arial" pitchFamily="34" charset="0"/>
                <a:cs typeface="等线"/>
              </a:defRPr>
            </a:lvl1pPr>
          </a:lstStyle>
          <a:p>
            <a:pPr fontAlgn="base">
              <a:spcBef>
                <a:spcPct val="0"/>
              </a:spcBef>
              <a:spcAft>
                <a:spcPct val="0"/>
              </a:spcAft>
              <a:defRPr/>
            </a:pPr>
            <a:fld id="{24670C40-3131-47FA-AFDA-BF3391C7380D}" type="slidenum">
              <a:rPr lang="en-US" altLang="zh-CN">
                <a:sym typeface="Arial"/>
              </a:rPr>
              <a:pPr fontAlgn="base">
                <a:spcBef>
                  <a:spcPct val="0"/>
                </a:spcBef>
                <a:spcAft>
                  <a:spcPct val="0"/>
                </a:spcAft>
                <a:defRPr/>
              </a:pPr>
              <a:t>‹#›</a:t>
            </a:fld>
            <a:endParaRPr lang="en-US" altLang="zh-CN">
              <a:sym typeface="Arial"/>
            </a:endParaRPr>
          </a:p>
        </p:txBody>
      </p:sp>
    </p:spTree>
    <p:extLst>
      <p:ext uri="{BB962C8B-B14F-4D97-AF65-F5344CB8AC3E}">
        <p14:creationId xmlns:p14="http://schemas.microsoft.com/office/powerpoint/2010/main" val="74158559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rtl="0" eaLnBrk="0" fontAlgn="base" hangingPunct="0">
        <a:lnSpc>
          <a:spcPct val="90000"/>
        </a:lnSpc>
        <a:spcBef>
          <a:spcPct val="0"/>
        </a:spcBef>
        <a:spcAft>
          <a:spcPct val="0"/>
        </a:spcAft>
        <a:defRPr sz="5900" kern="1200">
          <a:solidFill>
            <a:schemeClr val="tx1"/>
          </a:solidFill>
          <a:latin typeface="+mj-lt"/>
          <a:ea typeface="+mj-ea"/>
          <a:cs typeface="+mj-cs"/>
        </a:defRPr>
      </a:lvl1pPr>
      <a:lvl2pPr algn="l" rtl="0" eaLnBrk="0" fontAlgn="base" hangingPunct="0">
        <a:lnSpc>
          <a:spcPct val="90000"/>
        </a:lnSpc>
        <a:spcBef>
          <a:spcPct val="0"/>
        </a:spcBef>
        <a:spcAft>
          <a:spcPct val="0"/>
        </a:spcAft>
        <a:defRPr sz="5900">
          <a:solidFill>
            <a:schemeClr val="tx1"/>
          </a:solidFill>
          <a:latin typeface="Calibri Light" pitchFamily="34" charset="0"/>
        </a:defRPr>
      </a:lvl2pPr>
      <a:lvl3pPr algn="l" rtl="0" eaLnBrk="0" fontAlgn="base" hangingPunct="0">
        <a:lnSpc>
          <a:spcPct val="90000"/>
        </a:lnSpc>
        <a:spcBef>
          <a:spcPct val="0"/>
        </a:spcBef>
        <a:spcAft>
          <a:spcPct val="0"/>
        </a:spcAft>
        <a:defRPr sz="5900">
          <a:solidFill>
            <a:schemeClr val="tx1"/>
          </a:solidFill>
          <a:latin typeface="Calibri Light" pitchFamily="34" charset="0"/>
        </a:defRPr>
      </a:lvl3pPr>
      <a:lvl4pPr algn="l" rtl="0" eaLnBrk="0" fontAlgn="base" hangingPunct="0">
        <a:lnSpc>
          <a:spcPct val="90000"/>
        </a:lnSpc>
        <a:spcBef>
          <a:spcPct val="0"/>
        </a:spcBef>
        <a:spcAft>
          <a:spcPct val="0"/>
        </a:spcAft>
        <a:defRPr sz="5900">
          <a:solidFill>
            <a:schemeClr val="tx1"/>
          </a:solidFill>
          <a:latin typeface="Calibri Light" pitchFamily="34" charset="0"/>
        </a:defRPr>
      </a:lvl4pPr>
      <a:lvl5pPr algn="l" rtl="0" eaLnBrk="0" fontAlgn="base" hangingPunct="0">
        <a:lnSpc>
          <a:spcPct val="90000"/>
        </a:lnSpc>
        <a:spcBef>
          <a:spcPct val="0"/>
        </a:spcBef>
        <a:spcAft>
          <a:spcPct val="0"/>
        </a:spcAft>
        <a:defRPr sz="5900">
          <a:solidFill>
            <a:schemeClr val="tx1"/>
          </a:solidFill>
          <a:latin typeface="Calibri Light" pitchFamily="34" charset="0"/>
        </a:defRPr>
      </a:lvl5pPr>
      <a:lvl6pPr marL="608931" algn="l" rtl="0" fontAlgn="base">
        <a:lnSpc>
          <a:spcPct val="90000"/>
        </a:lnSpc>
        <a:spcBef>
          <a:spcPct val="0"/>
        </a:spcBef>
        <a:spcAft>
          <a:spcPct val="0"/>
        </a:spcAft>
        <a:defRPr sz="5900">
          <a:solidFill>
            <a:schemeClr val="tx1"/>
          </a:solidFill>
          <a:latin typeface="Calibri Light" pitchFamily="34" charset="0"/>
        </a:defRPr>
      </a:lvl6pPr>
      <a:lvl7pPr marL="1217940" algn="l" rtl="0" fontAlgn="base">
        <a:lnSpc>
          <a:spcPct val="90000"/>
        </a:lnSpc>
        <a:spcBef>
          <a:spcPct val="0"/>
        </a:spcBef>
        <a:spcAft>
          <a:spcPct val="0"/>
        </a:spcAft>
        <a:defRPr sz="5900">
          <a:solidFill>
            <a:schemeClr val="tx1"/>
          </a:solidFill>
          <a:latin typeface="Calibri Light" pitchFamily="34" charset="0"/>
        </a:defRPr>
      </a:lvl7pPr>
      <a:lvl8pPr marL="1826896" algn="l" rtl="0" fontAlgn="base">
        <a:lnSpc>
          <a:spcPct val="90000"/>
        </a:lnSpc>
        <a:spcBef>
          <a:spcPct val="0"/>
        </a:spcBef>
        <a:spcAft>
          <a:spcPct val="0"/>
        </a:spcAft>
        <a:defRPr sz="5900">
          <a:solidFill>
            <a:schemeClr val="tx1"/>
          </a:solidFill>
          <a:latin typeface="Calibri Light" pitchFamily="34" charset="0"/>
        </a:defRPr>
      </a:lvl8pPr>
      <a:lvl9pPr marL="2435878" algn="l" rtl="0" fontAlgn="base">
        <a:lnSpc>
          <a:spcPct val="90000"/>
        </a:lnSpc>
        <a:spcBef>
          <a:spcPct val="0"/>
        </a:spcBef>
        <a:spcAft>
          <a:spcPct val="0"/>
        </a:spcAft>
        <a:defRPr sz="5900">
          <a:solidFill>
            <a:schemeClr val="tx1"/>
          </a:solidFill>
          <a:latin typeface="Calibri Light" pitchFamily="34" charset="0"/>
        </a:defRPr>
      </a:lvl9pPr>
    </p:titleStyle>
    <p:bodyStyle>
      <a:lvl1pPr marL="304464" indent="-304464" algn="l" rtl="0" eaLnBrk="0" fontAlgn="base" hangingPunct="0">
        <a:lnSpc>
          <a:spcPct val="90000"/>
        </a:lnSpc>
        <a:spcBef>
          <a:spcPts val="1333"/>
        </a:spcBef>
        <a:spcAft>
          <a:spcPct val="0"/>
        </a:spcAft>
        <a:buFont typeface="Arial" pitchFamily="34" charset="0"/>
        <a:buChar char="•"/>
        <a:defRPr sz="3700" kern="1200">
          <a:solidFill>
            <a:schemeClr val="tx1"/>
          </a:solidFill>
          <a:latin typeface="+mn-lt"/>
          <a:ea typeface="+mn-ea"/>
          <a:cs typeface="+mn-cs"/>
        </a:defRPr>
      </a:lvl1pPr>
      <a:lvl2pPr marL="913448" indent="-304464" algn="l" rtl="0" eaLnBrk="0" fontAlgn="base" hangingPunct="0">
        <a:lnSpc>
          <a:spcPct val="90000"/>
        </a:lnSpc>
        <a:spcBef>
          <a:spcPts val="667"/>
        </a:spcBef>
        <a:spcAft>
          <a:spcPct val="0"/>
        </a:spcAft>
        <a:buFont typeface="Arial" pitchFamily="34" charset="0"/>
        <a:buChar char="•"/>
        <a:defRPr sz="3200" kern="1200">
          <a:solidFill>
            <a:schemeClr val="tx1"/>
          </a:solidFill>
          <a:latin typeface="+mn-lt"/>
          <a:ea typeface="+mn-ea"/>
          <a:cs typeface="+mn-cs"/>
        </a:defRPr>
      </a:lvl2pPr>
      <a:lvl3pPr marL="1522405" indent="-304464" algn="l" rtl="0" eaLnBrk="0" fontAlgn="base" hangingPunct="0">
        <a:lnSpc>
          <a:spcPct val="90000"/>
        </a:lnSpc>
        <a:spcBef>
          <a:spcPts val="667"/>
        </a:spcBef>
        <a:spcAft>
          <a:spcPct val="0"/>
        </a:spcAft>
        <a:buFont typeface="Arial" pitchFamily="34" charset="0"/>
        <a:buChar char="•"/>
        <a:defRPr sz="2700" kern="1200">
          <a:solidFill>
            <a:schemeClr val="tx1"/>
          </a:solidFill>
          <a:latin typeface="+mn-lt"/>
          <a:ea typeface="+mn-ea"/>
          <a:cs typeface="+mn-cs"/>
        </a:defRPr>
      </a:lvl3pPr>
      <a:lvl4pPr marL="2131360" indent="-304464" algn="l" rtl="0" eaLnBrk="0" fontAlgn="base" hangingPunct="0">
        <a:lnSpc>
          <a:spcPct val="90000"/>
        </a:lnSpc>
        <a:spcBef>
          <a:spcPts val="667"/>
        </a:spcBef>
        <a:spcAft>
          <a:spcPct val="0"/>
        </a:spcAft>
        <a:buFont typeface="Arial" pitchFamily="34" charset="0"/>
        <a:buChar char="•"/>
        <a:defRPr kern="1200">
          <a:solidFill>
            <a:schemeClr val="tx1"/>
          </a:solidFill>
          <a:latin typeface="+mn-lt"/>
          <a:ea typeface="+mn-ea"/>
          <a:cs typeface="+mn-cs"/>
        </a:defRPr>
      </a:lvl4pPr>
      <a:lvl5pPr marL="2740342" indent="-304464" algn="l" rtl="0" eaLnBrk="0" fontAlgn="base" hangingPunct="0">
        <a:lnSpc>
          <a:spcPct val="90000"/>
        </a:lnSpc>
        <a:spcBef>
          <a:spcPts val="667"/>
        </a:spcBef>
        <a:spcAft>
          <a:spcPct val="0"/>
        </a:spcAft>
        <a:buFont typeface="Arial" pitchFamily="34" charset="0"/>
        <a:buChar char="•"/>
        <a:defRPr kern="1200">
          <a:solidFill>
            <a:schemeClr val="tx1"/>
          </a:solidFill>
          <a:latin typeface="+mn-lt"/>
          <a:ea typeface="+mn-ea"/>
          <a:cs typeface="+mn-cs"/>
        </a:defRPr>
      </a:lvl5pPr>
      <a:lvl6pPr marL="3349272" indent="-304464" algn="l" defTabSz="12179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58256" indent="-304464" algn="l" defTabSz="12179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67212" indent="-304464" algn="l" defTabSz="12179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76168" indent="-304464" algn="l" defTabSz="12179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7940" rtl="0" eaLnBrk="1" latinLnBrk="0" hangingPunct="1">
        <a:defRPr sz="2400" kern="1200">
          <a:solidFill>
            <a:schemeClr val="tx1"/>
          </a:solidFill>
          <a:latin typeface="+mn-lt"/>
          <a:ea typeface="+mn-ea"/>
          <a:cs typeface="+mn-cs"/>
        </a:defRPr>
      </a:lvl1pPr>
      <a:lvl2pPr marL="608931" algn="l" defTabSz="1217940" rtl="0" eaLnBrk="1" latinLnBrk="0" hangingPunct="1">
        <a:defRPr sz="2400" kern="1200">
          <a:solidFill>
            <a:schemeClr val="tx1"/>
          </a:solidFill>
          <a:latin typeface="+mn-lt"/>
          <a:ea typeface="+mn-ea"/>
          <a:cs typeface="+mn-cs"/>
        </a:defRPr>
      </a:lvl2pPr>
      <a:lvl3pPr marL="1217940" algn="l" defTabSz="1217940" rtl="0" eaLnBrk="1" latinLnBrk="0" hangingPunct="1">
        <a:defRPr sz="2400" kern="1200">
          <a:solidFill>
            <a:schemeClr val="tx1"/>
          </a:solidFill>
          <a:latin typeface="+mn-lt"/>
          <a:ea typeface="+mn-ea"/>
          <a:cs typeface="+mn-cs"/>
        </a:defRPr>
      </a:lvl3pPr>
      <a:lvl4pPr marL="1826896" algn="l" defTabSz="1217940" rtl="0" eaLnBrk="1" latinLnBrk="0" hangingPunct="1">
        <a:defRPr sz="2400" kern="1200">
          <a:solidFill>
            <a:schemeClr val="tx1"/>
          </a:solidFill>
          <a:latin typeface="+mn-lt"/>
          <a:ea typeface="+mn-ea"/>
          <a:cs typeface="+mn-cs"/>
        </a:defRPr>
      </a:lvl4pPr>
      <a:lvl5pPr marL="2435878" algn="l" defTabSz="1217940" rtl="0" eaLnBrk="1" latinLnBrk="0" hangingPunct="1">
        <a:defRPr sz="2400" kern="1200">
          <a:solidFill>
            <a:schemeClr val="tx1"/>
          </a:solidFill>
          <a:latin typeface="+mn-lt"/>
          <a:ea typeface="+mn-ea"/>
          <a:cs typeface="+mn-cs"/>
        </a:defRPr>
      </a:lvl5pPr>
      <a:lvl6pPr marL="3044808" algn="l" defTabSz="1217940" rtl="0" eaLnBrk="1" latinLnBrk="0" hangingPunct="1">
        <a:defRPr sz="2400" kern="1200">
          <a:solidFill>
            <a:schemeClr val="tx1"/>
          </a:solidFill>
          <a:latin typeface="+mn-lt"/>
          <a:ea typeface="+mn-ea"/>
          <a:cs typeface="+mn-cs"/>
        </a:defRPr>
      </a:lvl6pPr>
      <a:lvl7pPr marL="3653739" algn="l" defTabSz="1217940" rtl="0" eaLnBrk="1" latinLnBrk="0" hangingPunct="1">
        <a:defRPr sz="2400" kern="1200">
          <a:solidFill>
            <a:schemeClr val="tx1"/>
          </a:solidFill>
          <a:latin typeface="+mn-lt"/>
          <a:ea typeface="+mn-ea"/>
          <a:cs typeface="+mn-cs"/>
        </a:defRPr>
      </a:lvl7pPr>
      <a:lvl8pPr marL="4262720" algn="l" defTabSz="1217940" rtl="0" eaLnBrk="1" latinLnBrk="0" hangingPunct="1">
        <a:defRPr sz="2400" kern="1200">
          <a:solidFill>
            <a:schemeClr val="tx1"/>
          </a:solidFill>
          <a:latin typeface="+mn-lt"/>
          <a:ea typeface="+mn-ea"/>
          <a:cs typeface="+mn-cs"/>
        </a:defRPr>
      </a:lvl8pPr>
      <a:lvl9pPr marL="4871685" algn="l" defTabSz="121794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ctr" anchorCtr="0" compatLnSpc="1">
            <a:prstTxWarp prst="textNoShape">
              <a:avLst/>
            </a:prstTxWarp>
          </a:bodyPr>
          <a:lstStyle/>
          <a:p>
            <a:pPr lvl="0"/>
            <a:r>
              <a:rPr lang="en-US"/>
              <a:t>Click to edit Master title style</a:t>
            </a:r>
          </a:p>
        </p:txBody>
      </p:sp>
      <p:sp>
        <p:nvSpPr>
          <p:cNvPr id="24579"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0" name="Rectangle 4"/>
          <p:cNvSpPr>
            <a:spLocks noGrp="1" noChangeArrowheads="1"/>
          </p:cNvSpPr>
          <p:nvPr>
            <p:ph type="dt" sz="half" idx="2"/>
          </p:nvPr>
        </p:nvSpPr>
        <p:spPr bwMode="auto">
          <a:xfrm>
            <a:off x="609600" y="6245233"/>
            <a:ext cx="2844800" cy="476251"/>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eaLnBrk="1" hangingPunct="1">
              <a:defRPr sz="1500">
                <a:solidFill>
                  <a:srgbClr val="000000"/>
                </a:solidFill>
                <a:latin typeface="Arial" charset="0"/>
                <a:cs typeface="Arial" charset="0"/>
              </a:defRPr>
            </a:lvl1pPr>
          </a:lstStyle>
          <a:p>
            <a:pPr defTabSz="913810" fontAlgn="base">
              <a:spcBef>
                <a:spcPct val="0"/>
              </a:spcBef>
              <a:spcAft>
                <a:spcPct val="0"/>
              </a:spcAft>
              <a:defRPr/>
            </a:pPr>
            <a:endParaRPr lang="en-US">
              <a:sym typeface="Arial"/>
            </a:endParaRPr>
          </a:p>
        </p:txBody>
      </p:sp>
      <p:sp>
        <p:nvSpPr>
          <p:cNvPr id="24581" name="Rectangle 5"/>
          <p:cNvSpPr>
            <a:spLocks noGrp="1" noChangeArrowheads="1"/>
          </p:cNvSpPr>
          <p:nvPr>
            <p:ph type="ftr" sz="quarter" idx="3"/>
          </p:nvPr>
        </p:nvSpPr>
        <p:spPr bwMode="auto">
          <a:xfrm>
            <a:off x="4165600" y="6245233"/>
            <a:ext cx="3860800" cy="476251"/>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algn="ctr" eaLnBrk="1" hangingPunct="1">
              <a:defRPr sz="1500">
                <a:solidFill>
                  <a:srgbClr val="000000"/>
                </a:solidFill>
                <a:latin typeface="Arial" charset="0"/>
                <a:cs typeface="Arial" charset="0"/>
              </a:defRPr>
            </a:lvl1pPr>
          </a:lstStyle>
          <a:p>
            <a:pPr defTabSz="913810" fontAlgn="base">
              <a:spcBef>
                <a:spcPct val="0"/>
              </a:spcBef>
              <a:spcAft>
                <a:spcPct val="0"/>
              </a:spcAft>
              <a:defRPr/>
            </a:pPr>
            <a:endParaRPr lang="en-US">
              <a:sym typeface="Arial"/>
            </a:endParaRPr>
          </a:p>
        </p:txBody>
      </p:sp>
      <p:sp>
        <p:nvSpPr>
          <p:cNvPr id="24582" name="Rectangle 6"/>
          <p:cNvSpPr>
            <a:spLocks noGrp="1" noChangeArrowheads="1"/>
          </p:cNvSpPr>
          <p:nvPr>
            <p:ph type="sldNum" sz="quarter" idx="4"/>
          </p:nvPr>
        </p:nvSpPr>
        <p:spPr bwMode="auto">
          <a:xfrm>
            <a:off x="8737600" y="6245233"/>
            <a:ext cx="2844800" cy="476251"/>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algn="r" eaLnBrk="1" hangingPunct="1">
              <a:defRPr sz="1500">
                <a:solidFill>
                  <a:srgbClr val="000000"/>
                </a:solidFill>
                <a:latin typeface="Arial" charset="0"/>
                <a:cs typeface="Arial" charset="0"/>
              </a:defRPr>
            </a:lvl1pPr>
          </a:lstStyle>
          <a:p>
            <a:pPr defTabSz="913810" fontAlgn="base">
              <a:spcBef>
                <a:spcPct val="0"/>
              </a:spcBef>
              <a:spcAft>
                <a:spcPct val="0"/>
              </a:spcAft>
              <a:defRPr/>
            </a:pPr>
            <a:fld id="{88F91732-BEE9-4B59-9A29-5F29C45A4693}" type="slidenum">
              <a:rPr lang="en-US" smtClean="0">
                <a:sym typeface="Arial"/>
              </a:rPr>
              <a:pPr defTabSz="913810" fontAlgn="base">
                <a:spcBef>
                  <a:spcPct val="0"/>
                </a:spcBef>
                <a:spcAft>
                  <a:spcPct val="0"/>
                </a:spcAft>
                <a:defRPr/>
              </a:pPr>
              <a:t>‹#›</a:t>
            </a:fld>
            <a:endParaRPr lang="en-US">
              <a:sym typeface="Arial"/>
            </a:endParaRPr>
          </a:p>
        </p:txBody>
      </p:sp>
    </p:spTree>
    <p:extLst>
      <p:ext uri="{BB962C8B-B14F-4D97-AF65-F5344CB8AC3E}">
        <p14:creationId xmlns:p14="http://schemas.microsoft.com/office/powerpoint/2010/main" val="98914204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457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457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4578"/>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24579">
                                            <p:txEl>
                                              <p:pRg st="0" end="0"/>
                                            </p:txEl>
                                          </p:spTgt>
                                        </p:tgtEl>
                                        <p:attrNameLst>
                                          <p:attrName>style.visibility</p:attrName>
                                        </p:attrNameLst>
                                      </p:cBhvr>
                                      <p:to>
                                        <p:strVal val="visible"/>
                                      </p:to>
                                    </p:set>
                                    <p:anim calcmode="lin" valueType="num">
                                      <p:cBhvr>
                                        <p:cTn id="15" dur="500" fill="hold"/>
                                        <p:tgtEl>
                                          <p:spTgt spid="2457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457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457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4579">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24579">
                                            <p:txEl>
                                              <p:pRg st="1" end="1"/>
                                            </p:txEl>
                                          </p:spTgt>
                                        </p:tgtEl>
                                        <p:attrNameLst>
                                          <p:attrName>style.visibility</p:attrName>
                                        </p:attrNameLst>
                                      </p:cBhvr>
                                      <p:to>
                                        <p:strVal val="visible"/>
                                      </p:to>
                                    </p:set>
                                    <p:anim calcmode="lin" valueType="num">
                                      <p:cBhvr>
                                        <p:cTn id="21" dur="500" fill="hold"/>
                                        <p:tgtEl>
                                          <p:spTgt spid="2457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457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457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4579">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24579">
                                            <p:txEl>
                                              <p:pRg st="2" end="2"/>
                                            </p:txEl>
                                          </p:spTgt>
                                        </p:tgtEl>
                                        <p:attrNameLst>
                                          <p:attrName>style.visibility</p:attrName>
                                        </p:attrNameLst>
                                      </p:cBhvr>
                                      <p:to>
                                        <p:strVal val="visible"/>
                                      </p:to>
                                    </p:set>
                                    <p:anim calcmode="lin" valueType="num">
                                      <p:cBhvr>
                                        <p:cTn id="27" dur="500" fill="hold"/>
                                        <p:tgtEl>
                                          <p:spTgt spid="2457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2457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2457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24579">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24579">
                                            <p:txEl>
                                              <p:pRg st="3" end="3"/>
                                            </p:txEl>
                                          </p:spTgt>
                                        </p:tgtEl>
                                        <p:attrNameLst>
                                          <p:attrName>style.visibility</p:attrName>
                                        </p:attrNameLst>
                                      </p:cBhvr>
                                      <p:to>
                                        <p:strVal val="visible"/>
                                      </p:to>
                                    </p:set>
                                    <p:anim calcmode="lin" valueType="num">
                                      <p:cBhvr>
                                        <p:cTn id="33" dur="500" fill="hold"/>
                                        <p:tgtEl>
                                          <p:spTgt spid="2457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2457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2457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24579">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24579">
                                            <p:txEl>
                                              <p:pRg st="4" end="4"/>
                                            </p:txEl>
                                          </p:spTgt>
                                        </p:tgtEl>
                                        <p:attrNameLst>
                                          <p:attrName>style.visibility</p:attrName>
                                        </p:attrNameLst>
                                      </p:cBhvr>
                                      <p:to>
                                        <p:strVal val="visible"/>
                                      </p:to>
                                    </p:set>
                                    <p:anim calcmode="lin" valueType="num">
                                      <p:cBhvr>
                                        <p:cTn id="39" dur="500" fill="hold"/>
                                        <p:tgtEl>
                                          <p:spTgt spid="24579">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24579">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24579">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xit" presetSubtype="0" decel="100000" fill="hold" grpId="1" nodeType="clickEffect">
                                  <p:stCondLst>
                                    <p:cond delay="0"/>
                                  </p:stCondLst>
                                  <p:childTnLst>
                                    <p:anim calcmode="lin" valueType="num">
                                      <p:cBhvr>
                                        <p:cTn id="46" dur="500" fill="hold"/>
                                        <p:tgtEl>
                                          <p:spTgt spid="24578"/>
                                        </p:tgtEl>
                                        <p:attrNameLst>
                                          <p:attrName>ppt_h</p:attrName>
                                        </p:attrNameLst>
                                      </p:cBhvr>
                                      <p:tavLst>
                                        <p:tav tm="0">
                                          <p:val>
                                            <p:strVal val="ppt_h"/>
                                          </p:val>
                                        </p:tav>
                                        <p:tav tm="50000">
                                          <p:val>
                                            <p:strVal val="ppt_h/20"/>
                                          </p:val>
                                        </p:tav>
                                        <p:tav tm="100000">
                                          <p:val>
                                            <p:strVal val="ppt_h/20"/>
                                          </p:val>
                                        </p:tav>
                                      </p:tavLst>
                                    </p:anim>
                                    <p:anim calcmode="lin" valueType="num">
                                      <p:cBhvr>
                                        <p:cTn id="47" dur="500" fill="hold"/>
                                        <p:tgtEl>
                                          <p:spTgt spid="24578"/>
                                        </p:tgtEl>
                                        <p:attrNameLst>
                                          <p:attrName>ppt_w</p:attrName>
                                        </p:attrNameLst>
                                      </p:cBhvr>
                                      <p:tavLst>
                                        <p:tav tm="0">
                                          <p:val>
                                            <p:strVal val="ppt_w"/>
                                          </p:val>
                                        </p:tav>
                                        <p:tav tm="50000">
                                          <p:val>
                                            <p:strVal val="ppt_w+.3"/>
                                          </p:val>
                                        </p:tav>
                                        <p:tav tm="100000">
                                          <p:val>
                                            <p:strVal val="ppt_w+.3"/>
                                          </p:val>
                                        </p:tav>
                                      </p:tavLst>
                                    </p:anim>
                                    <p:anim calcmode="lin" valueType="num">
                                      <p:cBhvr>
                                        <p:cTn id="48" dur="500" fill="hold"/>
                                        <p:tgtEl>
                                          <p:spTgt spid="24578"/>
                                        </p:tgtEl>
                                        <p:attrNameLst>
                                          <p:attrName>ppt_x</p:attrName>
                                        </p:attrNameLst>
                                      </p:cBhvr>
                                      <p:tavLst>
                                        <p:tav tm="0">
                                          <p:val>
                                            <p:strVal val="ppt_x"/>
                                          </p:val>
                                        </p:tav>
                                        <p:tav tm="50000">
                                          <p:val>
                                            <p:strVal val="ppt_x"/>
                                          </p:val>
                                        </p:tav>
                                        <p:tav tm="100000">
                                          <p:val>
                                            <p:strVal val="ppt_x-.3"/>
                                          </p:val>
                                        </p:tav>
                                      </p:tavLst>
                                    </p:anim>
                                    <p:anim calcmode="lin" valueType="num">
                                      <p:cBhvr>
                                        <p:cTn id="49" dur="500" fill="hold"/>
                                        <p:tgtEl>
                                          <p:spTgt spid="24578"/>
                                        </p:tgtEl>
                                        <p:attrNameLst>
                                          <p:attrName>ppt_y</p:attrName>
                                        </p:attrNameLst>
                                      </p:cBhvr>
                                      <p:tavLst>
                                        <p:tav tm="0">
                                          <p:val>
                                            <p:strVal val="ppt_y"/>
                                          </p:val>
                                        </p:tav>
                                        <p:tav tm="100000">
                                          <p:val>
                                            <p:strVal val="ppt_y"/>
                                          </p:val>
                                        </p:tav>
                                      </p:tavLst>
                                    </p:anim>
                                    <p:set>
                                      <p:cBhvr>
                                        <p:cTn id="50" dur="1" fill="hold">
                                          <p:stCondLst>
                                            <p:cond delay="499"/>
                                          </p:stCondLst>
                                        </p:cTn>
                                        <p:tgtEl>
                                          <p:spTgt spid="24578"/>
                                        </p:tgtEl>
                                        <p:attrNameLst>
                                          <p:attrName>style.visibility</p:attrName>
                                        </p:attrNameLst>
                                      </p:cBhvr>
                                      <p:to>
                                        <p:strVal val="hidden"/>
                                      </p:to>
                                    </p:set>
                                  </p:childTnLst>
                                </p:cTn>
                              </p:par>
                              <p:par>
                                <p:cTn id="51" presetID="39" presetClass="exit" presetSubtype="0" decel="100000" fill="hold" grpId="1" nodeType="withEffect">
                                  <p:stCondLst>
                                    <p:cond delay="0"/>
                                  </p:stCondLst>
                                  <p:childTnLst>
                                    <p:anim calcmode="lin" valueType="num">
                                      <p:cBhvr>
                                        <p:cTn id="52" dur="500" fill="hold"/>
                                        <p:tgtEl>
                                          <p:spTgt spid="24579">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3" dur="500" fill="hold"/>
                                        <p:tgtEl>
                                          <p:spTgt spid="24579">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4" dur="500" fill="hold"/>
                                        <p:tgtEl>
                                          <p:spTgt spid="24579">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5" dur="500" fill="hold"/>
                                        <p:tgtEl>
                                          <p:spTgt spid="24579">
                                            <p:txEl>
                                              <p:pRg st="0" end="0"/>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24579">
                                            <p:txEl>
                                              <p:pRg st="0" end="0"/>
                                            </p:txEl>
                                          </p:spTgt>
                                        </p:tgtEl>
                                        <p:attrNameLst>
                                          <p:attrName>style.visibility</p:attrName>
                                        </p:attrNameLst>
                                      </p:cBhvr>
                                      <p:to>
                                        <p:strVal val="hidden"/>
                                      </p:to>
                                    </p:set>
                                  </p:childTnLst>
                                </p:cTn>
                              </p:par>
                              <p:par>
                                <p:cTn id="57" presetID="39" presetClass="exit" presetSubtype="0" decel="100000" fill="hold" grpId="1" nodeType="withEffect">
                                  <p:stCondLst>
                                    <p:cond delay="0"/>
                                  </p:stCondLst>
                                  <p:childTnLst>
                                    <p:anim calcmode="lin" valueType="num">
                                      <p:cBhvr>
                                        <p:cTn id="58" dur="500" fill="hold"/>
                                        <p:tgtEl>
                                          <p:spTgt spid="24579">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9" dur="500" fill="hold"/>
                                        <p:tgtEl>
                                          <p:spTgt spid="24579">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0" dur="500" fill="hold"/>
                                        <p:tgtEl>
                                          <p:spTgt spid="24579">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1" dur="500" fill="hold"/>
                                        <p:tgtEl>
                                          <p:spTgt spid="24579">
                                            <p:txEl>
                                              <p:pRg st="1" end="1"/>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24579">
                                            <p:txEl>
                                              <p:pRg st="1" end="1"/>
                                            </p:txEl>
                                          </p:spTgt>
                                        </p:tgtEl>
                                        <p:attrNameLst>
                                          <p:attrName>style.visibility</p:attrName>
                                        </p:attrNameLst>
                                      </p:cBhvr>
                                      <p:to>
                                        <p:strVal val="hidden"/>
                                      </p:to>
                                    </p:set>
                                  </p:childTnLst>
                                </p:cTn>
                              </p:par>
                              <p:par>
                                <p:cTn id="63" presetID="39" presetClass="exit" presetSubtype="0" decel="100000" fill="hold" grpId="1" nodeType="withEffect">
                                  <p:stCondLst>
                                    <p:cond delay="0"/>
                                  </p:stCondLst>
                                  <p:childTnLst>
                                    <p:anim calcmode="lin" valueType="num">
                                      <p:cBhvr>
                                        <p:cTn id="64" dur="500" fill="hold"/>
                                        <p:tgtEl>
                                          <p:spTgt spid="24579">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5" dur="500" fill="hold"/>
                                        <p:tgtEl>
                                          <p:spTgt spid="24579">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6" dur="500" fill="hold"/>
                                        <p:tgtEl>
                                          <p:spTgt spid="24579">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7" dur="500" fill="hold"/>
                                        <p:tgtEl>
                                          <p:spTgt spid="24579">
                                            <p:txEl>
                                              <p:pRg st="2" end="2"/>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24579">
                                            <p:txEl>
                                              <p:pRg st="2" end="2"/>
                                            </p:txEl>
                                          </p:spTgt>
                                        </p:tgtEl>
                                        <p:attrNameLst>
                                          <p:attrName>style.visibility</p:attrName>
                                        </p:attrNameLst>
                                      </p:cBhvr>
                                      <p:to>
                                        <p:strVal val="hidden"/>
                                      </p:to>
                                    </p:set>
                                  </p:childTnLst>
                                </p:cTn>
                              </p:par>
                              <p:par>
                                <p:cTn id="69" presetID="39" presetClass="exit" presetSubtype="0" decel="100000" fill="hold" grpId="1" nodeType="withEffect">
                                  <p:stCondLst>
                                    <p:cond delay="0"/>
                                  </p:stCondLst>
                                  <p:childTnLst>
                                    <p:anim calcmode="lin" valueType="num">
                                      <p:cBhvr>
                                        <p:cTn id="70" dur="500" fill="hold"/>
                                        <p:tgtEl>
                                          <p:spTgt spid="24579">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24579">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24579">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24579">
                                            <p:txEl>
                                              <p:pRg st="3" end="3"/>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24579">
                                            <p:txEl>
                                              <p:pRg st="3" end="3"/>
                                            </p:txEl>
                                          </p:spTgt>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24579">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24579">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24579">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24579">
                                            <p:txEl>
                                              <p:pRg st="4" end="4"/>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24579">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8" grpId="1"/>
      <p:bldP spid="24579" grpId="0" build="p">
        <p:tmplLst>
          <p:tmpl lvl="1">
            <p:tnLst>
              <p:par>
                <p:cTn presetID="39" presetClass="entr" presetSubtype="0" accel="100000" fill="hold" nodeType="clickEffect">
                  <p:stCondLst>
                    <p:cond delay="0"/>
                  </p:stCondLst>
                  <p:childTnLst>
                    <p:set>
                      <p:cBhvr>
                        <p:cTn dur="1" fill="hold">
                          <p:stCondLst>
                            <p:cond delay="0"/>
                          </p:stCondLst>
                        </p:cTn>
                        <p:tgtEl>
                          <p:spTgt spid="24579"/>
                        </p:tgtEl>
                        <p:attrNameLst>
                          <p:attrName>style.visibility</p:attrName>
                        </p:attrNameLst>
                      </p:cBhvr>
                      <p:to>
                        <p:strVal val="visible"/>
                      </p:to>
                    </p:set>
                    <p:anim calcmode="lin" valueType="num">
                      <p:cBhvr>
                        <p:cTn dur="500" fill="hold"/>
                        <p:tgtEl>
                          <p:spTgt spid="24579"/>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24579"/>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24579"/>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24579"/>
                        </p:tgtEl>
                        <p:attrNameLst>
                          <p:attrName>ppt_y</p:attrName>
                        </p:attrNameLst>
                      </p:cBhvr>
                      <p:tavLst>
                        <p:tav tm="0">
                          <p:val>
                            <p:strVal val="#ppt_y"/>
                          </p:val>
                        </p:tav>
                        <p:tav tm="100000">
                          <p:val>
                            <p:strVal val="#ppt_y"/>
                          </p:val>
                        </p:tav>
                      </p:tavLst>
                    </p:anim>
                  </p:childTnLst>
                </p:cTn>
              </p:par>
            </p:tnLst>
          </p:tmpl>
          <p:tmpl lvl="2">
            <p:tnLst>
              <p:par>
                <p:cTn presetID="39" presetClass="entr" presetSubtype="0" accel="100000" fill="hold" nodeType="withEffect">
                  <p:stCondLst>
                    <p:cond delay="0"/>
                  </p:stCondLst>
                  <p:childTnLst>
                    <p:set>
                      <p:cBhvr>
                        <p:cTn dur="1" fill="hold">
                          <p:stCondLst>
                            <p:cond delay="0"/>
                          </p:stCondLst>
                        </p:cTn>
                        <p:tgtEl>
                          <p:spTgt spid="24579"/>
                        </p:tgtEl>
                        <p:attrNameLst>
                          <p:attrName>style.visibility</p:attrName>
                        </p:attrNameLst>
                      </p:cBhvr>
                      <p:to>
                        <p:strVal val="visible"/>
                      </p:to>
                    </p:set>
                    <p:anim calcmode="lin" valueType="num">
                      <p:cBhvr>
                        <p:cTn dur="500" fill="hold"/>
                        <p:tgtEl>
                          <p:spTgt spid="24579"/>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24579"/>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24579"/>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24579"/>
                        </p:tgtEl>
                        <p:attrNameLst>
                          <p:attrName>ppt_y</p:attrName>
                        </p:attrNameLst>
                      </p:cBhvr>
                      <p:tavLst>
                        <p:tav tm="0">
                          <p:val>
                            <p:strVal val="#ppt_y"/>
                          </p:val>
                        </p:tav>
                        <p:tav tm="100000">
                          <p:val>
                            <p:strVal val="#ppt_y"/>
                          </p:val>
                        </p:tav>
                      </p:tavLst>
                    </p:anim>
                  </p:childTnLst>
                </p:cTn>
              </p:par>
            </p:tnLst>
          </p:tmpl>
          <p:tmpl lvl="3">
            <p:tnLst>
              <p:par>
                <p:cTn presetID="39" presetClass="entr" presetSubtype="0" accel="100000" fill="hold" nodeType="withEffect">
                  <p:stCondLst>
                    <p:cond delay="0"/>
                  </p:stCondLst>
                  <p:childTnLst>
                    <p:set>
                      <p:cBhvr>
                        <p:cTn dur="1" fill="hold">
                          <p:stCondLst>
                            <p:cond delay="0"/>
                          </p:stCondLst>
                        </p:cTn>
                        <p:tgtEl>
                          <p:spTgt spid="24579"/>
                        </p:tgtEl>
                        <p:attrNameLst>
                          <p:attrName>style.visibility</p:attrName>
                        </p:attrNameLst>
                      </p:cBhvr>
                      <p:to>
                        <p:strVal val="visible"/>
                      </p:to>
                    </p:set>
                    <p:anim calcmode="lin" valueType="num">
                      <p:cBhvr>
                        <p:cTn dur="500" fill="hold"/>
                        <p:tgtEl>
                          <p:spTgt spid="24579"/>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24579"/>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24579"/>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24579"/>
                        </p:tgtEl>
                        <p:attrNameLst>
                          <p:attrName>ppt_y</p:attrName>
                        </p:attrNameLst>
                      </p:cBhvr>
                      <p:tavLst>
                        <p:tav tm="0">
                          <p:val>
                            <p:strVal val="#ppt_y"/>
                          </p:val>
                        </p:tav>
                        <p:tav tm="100000">
                          <p:val>
                            <p:strVal val="#ppt_y"/>
                          </p:val>
                        </p:tav>
                      </p:tavLst>
                    </p:anim>
                  </p:childTnLst>
                </p:cTn>
              </p:par>
            </p:tnLst>
          </p:tmpl>
          <p:tmpl lvl="4">
            <p:tnLst>
              <p:par>
                <p:cTn presetID="39" presetClass="entr" presetSubtype="0" accel="100000" fill="hold" nodeType="withEffect">
                  <p:stCondLst>
                    <p:cond delay="0"/>
                  </p:stCondLst>
                  <p:childTnLst>
                    <p:set>
                      <p:cBhvr>
                        <p:cTn dur="1" fill="hold">
                          <p:stCondLst>
                            <p:cond delay="0"/>
                          </p:stCondLst>
                        </p:cTn>
                        <p:tgtEl>
                          <p:spTgt spid="24579"/>
                        </p:tgtEl>
                        <p:attrNameLst>
                          <p:attrName>style.visibility</p:attrName>
                        </p:attrNameLst>
                      </p:cBhvr>
                      <p:to>
                        <p:strVal val="visible"/>
                      </p:to>
                    </p:set>
                    <p:anim calcmode="lin" valueType="num">
                      <p:cBhvr>
                        <p:cTn dur="500" fill="hold"/>
                        <p:tgtEl>
                          <p:spTgt spid="24579"/>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24579"/>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24579"/>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24579"/>
                        </p:tgtEl>
                        <p:attrNameLst>
                          <p:attrName>ppt_y</p:attrName>
                        </p:attrNameLst>
                      </p:cBhvr>
                      <p:tavLst>
                        <p:tav tm="0">
                          <p:val>
                            <p:strVal val="#ppt_y"/>
                          </p:val>
                        </p:tav>
                        <p:tav tm="100000">
                          <p:val>
                            <p:strVal val="#ppt_y"/>
                          </p:val>
                        </p:tav>
                      </p:tavLst>
                    </p:anim>
                  </p:childTnLst>
                </p:cTn>
              </p:par>
            </p:tnLst>
          </p:tmpl>
          <p:tmpl lvl="5">
            <p:tnLst>
              <p:par>
                <p:cTn presetID="39" presetClass="entr" presetSubtype="0" accel="100000" fill="hold" nodeType="withEffect">
                  <p:stCondLst>
                    <p:cond delay="0"/>
                  </p:stCondLst>
                  <p:childTnLst>
                    <p:set>
                      <p:cBhvr>
                        <p:cTn dur="1" fill="hold">
                          <p:stCondLst>
                            <p:cond delay="0"/>
                          </p:stCondLst>
                        </p:cTn>
                        <p:tgtEl>
                          <p:spTgt spid="24579"/>
                        </p:tgtEl>
                        <p:attrNameLst>
                          <p:attrName>style.visibility</p:attrName>
                        </p:attrNameLst>
                      </p:cBhvr>
                      <p:to>
                        <p:strVal val="visible"/>
                      </p:to>
                    </p:set>
                    <p:anim calcmode="lin" valueType="num">
                      <p:cBhvr>
                        <p:cTn dur="500" fill="hold"/>
                        <p:tgtEl>
                          <p:spTgt spid="24579"/>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24579"/>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24579"/>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24579"/>
                        </p:tgtEl>
                        <p:attrNameLst>
                          <p:attrName>ppt_y</p:attrName>
                        </p:attrNameLst>
                      </p:cBhvr>
                      <p:tavLst>
                        <p:tav tm="0">
                          <p:val>
                            <p:strVal val="#ppt_y"/>
                          </p:val>
                        </p:tav>
                        <p:tav tm="100000">
                          <p:val>
                            <p:strVal val="#ppt_y"/>
                          </p:val>
                        </p:tav>
                      </p:tavLst>
                    </p:anim>
                  </p:childTnLst>
                </p:cTn>
              </p:par>
            </p:tnLst>
          </p:tmpl>
        </p:tmplLst>
      </p:bldP>
      <p:bldP spid="24579" grpId="1" build="allAtOnce">
        <p:tmplLst>
          <p:tmpl lvl="1">
            <p:tnLst>
              <p:par>
                <p:cTn presetID="39" presetClass="exit" presetSubtype="0" decel="100000" fill="hold" nodeType="withEffect">
                  <p:stCondLst>
                    <p:cond delay="0"/>
                  </p:stCondLst>
                  <p:childTnLst>
                    <p:anim calcmode="lin" valueType="num">
                      <p:cBhvr>
                        <p:cTn dur="500" fill="hold"/>
                        <p:tgtEl>
                          <p:spTgt spid="24579"/>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24579"/>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24579"/>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24579"/>
                        </p:tgtEl>
                        <p:attrNameLst>
                          <p:attrName>ppt_y</p:attrName>
                        </p:attrNameLst>
                      </p:cBhvr>
                      <p:tavLst>
                        <p:tav tm="0">
                          <p:val>
                            <p:strVal val="ppt_y"/>
                          </p:val>
                        </p:tav>
                        <p:tav tm="100000">
                          <p:val>
                            <p:strVal val="ppt_y"/>
                          </p:val>
                        </p:tav>
                      </p:tavLst>
                    </p:anim>
                    <p:set>
                      <p:cBhvr>
                        <p:cTn dur="1" fill="hold">
                          <p:stCondLst>
                            <p:cond delay="499"/>
                          </p:stCondLst>
                        </p:cTn>
                        <p:tgtEl>
                          <p:spTgt spid="24579"/>
                        </p:tgtEl>
                        <p:attrNameLst>
                          <p:attrName>style.visibility</p:attrName>
                        </p:attrNameLst>
                      </p:cBhvr>
                      <p:to>
                        <p:strVal val="hidden"/>
                      </p:to>
                    </p:set>
                  </p:childTnLst>
                </p:cTn>
              </p:par>
            </p:tnLst>
          </p:tmpl>
          <p:tmpl lvl="2">
            <p:tnLst>
              <p:par>
                <p:cTn presetID="39" presetClass="exit" presetSubtype="0" decel="100000" fill="hold" nodeType="withEffect">
                  <p:stCondLst>
                    <p:cond delay="0"/>
                  </p:stCondLst>
                  <p:childTnLst>
                    <p:anim calcmode="lin" valueType="num">
                      <p:cBhvr>
                        <p:cTn dur="500" fill="hold"/>
                        <p:tgtEl>
                          <p:spTgt spid="24579"/>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24579"/>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24579"/>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24579"/>
                        </p:tgtEl>
                        <p:attrNameLst>
                          <p:attrName>ppt_y</p:attrName>
                        </p:attrNameLst>
                      </p:cBhvr>
                      <p:tavLst>
                        <p:tav tm="0">
                          <p:val>
                            <p:strVal val="ppt_y"/>
                          </p:val>
                        </p:tav>
                        <p:tav tm="100000">
                          <p:val>
                            <p:strVal val="ppt_y"/>
                          </p:val>
                        </p:tav>
                      </p:tavLst>
                    </p:anim>
                    <p:set>
                      <p:cBhvr>
                        <p:cTn dur="1" fill="hold">
                          <p:stCondLst>
                            <p:cond delay="499"/>
                          </p:stCondLst>
                        </p:cTn>
                        <p:tgtEl>
                          <p:spTgt spid="24579"/>
                        </p:tgtEl>
                        <p:attrNameLst>
                          <p:attrName>style.visibility</p:attrName>
                        </p:attrNameLst>
                      </p:cBhvr>
                      <p:to>
                        <p:strVal val="hidden"/>
                      </p:to>
                    </p:set>
                  </p:childTnLst>
                </p:cTn>
              </p:par>
            </p:tnLst>
          </p:tmpl>
          <p:tmpl lvl="3">
            <p:tnLst>
              <p:par>
                <p:cTn presetID="39" presetClass="exit" presetSubtype="0" decel="100000" fill="hold" nodeType="withEffect">
                  <p:stCondLst>
                    <p:cond delay="0"/>
                  </p:stCondLst>
                  <p:childTnLst>
                    <p:anim calcmode="lin" valueType="num">
                      <p:cBhvr>
                        <p:cTn dur="500" fill="hold"/>
                        <p:tgtEl>
                          <p:spTgt spid="24579"/>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24579"/>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24579"/>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24579"/>
                        </p:tgtEl>
                        <p:attrNameLst>
                          <p:attrName>ppt_y</p:attrName>
                        </p:attrNameLst>
                      </p:cBhvr>
                      <p:tavLst>
                        <p:tav tm="0">
                          <p:val>
                            <p:strVal val="ppt_y"/>
                          </p:val>
                        </p:tav>
                        <p:tav tm="100000">
                          <p:val>
                            <p:strVal val="ppt_y"/>
                          </p:val>
                        </p:tav>
                      </p:tavLst>
                    </p:anim>
                    <p:set>
                      <p:cBhvr>
                        <p:cTn dur="1" fill="hold">
                          <p:stCondLst>
                            <p:cond delay="499"/>
                          </p:stCondLst>
                        </p:cTn>
                        <p:tgtEl>
                          <p:spTgt spid="24579"/>
                        </p:tgtEl>
                        <p:attrNameLst>
                          <p:attrName>style.visibility</p:attrName>
                        </p:attrNameLst>
                      </p:cBhvr>
                      <p:to>
                        <p:strVal val="hidden"/>
                      </p:to>
                    </p:set>
                  </p:childTnLst>
                </p:cTn>
              </p:par>
            </p:tnLst>
          </p:tmpl>
          <p:tmpl lvl="4">
            <p:tnLst>
              <p:par>
                <p:cTn presetID="39" presetClass="exit" presetSubtype="0" decel="100000" fill="hold" nodeType="withEffect">
                  <p:stCondLst>
                    <p:cond delay="0"/>
                  </p:stCondLst>
                  <p:childTnLst>
                    <p:anim calcmode="lin" valueType="num">
                      <p:cBhvr>
                        <p:cTn dur="500" fill="hold"/>
                        <p:tgtEl>
                          <p:spTgt spid="24579"/>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24579"/>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24579"/>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24579"/>
                        </p:tgtEl>
                        <p:attrNameLst>
                          <p:attrName>ppt_y</p:attrName>
                        </p:attrNameLst>
                      </p:cBhvr>
                      <p:tavLst>
                        <p:tav tm="0">
                          <p:val>
                            <p:strVal val="ppt_y"/>
                          </p:val>
                        </p:tav>
                        <p:tav tm="100000">
                          <p:val>
                            <p:strVal val="ppt_y"/>
                          </p:val>
                        </p:tav>
                      </p:tavLst>
                    </p:anim>
                    <p:set>
                      <p:cBhvr>
                        <p:cTn dur="1" fill="hold">
                          <p:stCondLst>
                            <p:cond delay="499"/>
                          </p:stCondLst>
                        </p:cTn>
                        <p:tgtEl>
                          <p:spTgt spid="24579"/>
                        </p:tgtEl>
                        <p:attrNameLst>
                          <p:attrName>style.visibility</p:attrName>
                        </p:attrNameLst>
                      </p:cBhvr>
                      <p:to>
                        <p:strVal val="hidden"/>
                      </p:to>
                    </p:set>
                  </p:childTnLst>
                </p:cTn>
              </p:par>
            </p:tnLst>
          </p:tmpl>
          <p:tmpl lvl="5">
            <p:tnLst>
              <p:par>
                <p:cTn presetID="39" presetClass="exit" presetSubtype="0" decel="100000" fill="hold" nodeType="withEffect">
                  <p:stCondLst>
                    <p:cond delay="0"/>
                  </p:stCondLst>
                  <p:childTnLst>
                    <p:anim calcmode="lin" valueType="num">
                      <p:cBhvr>
                        <p:cTn dur="500" fill="hold"/>
                        <p:tgtEl>
                          <p:spTgt spid="24579"/>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24579"/>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24579"/>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24579"/>
                        </p:tgtEl>
                        <p:attrNameLst>
                          <p:attrName>ppt_y</p:attrName>
                        </p:attrNameLst>
                      </p:cBhvr>
                      <p:tavLst>
                        <p:tav tm="0">
                          <p:val>
                            <p:strVal val="ppt_y"/>
                          </p:val>
                        </p:tav>
                        <p:tav tm="100000">
                          <p:val>
                            <p:strVal val="ppt_y"/>
                          </p:val>
                        </p:tav>
                      </p:tavLst>
                    </p:anim>
                    <p:set>
                      <p:cBhvr>
                        <p:cTn dur="1" fill="hold">
                          <p:stCondLst>
                            <p:cond delay="499"/>
                          </p:stCondLst>
                        </p:cTn>
                        <p:tgtEl>
                          <p:spTgt spid="24579"/>
                        </p:tgtEl>
                        <p:attrNameLst>
                          <p:attrName>style.visibility</p:attrName>
                        </p:attrNameLst>
                      </p:cBhvr>
                      <p:to>
                        <p:strVal val="hidden"/>
                      </p:to>
                    </p:se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6771" algn="ctr" rtl="0" fontAlgn="base">
        <a:spcBef>
          <a:spcPct val="0"/>
        </a:spcBef>
        <a:spcAft>
          <a:spcPct val="0"/>
        </a:spcAft>
        <a:defRPr sz="4400">
          <a:solidFill>
            <a:schemeClr val="tx2"/>
          </a:solidFill>
          <a:latin typeface="Arial" charset="0"/>
          <a:cs typeface="Arial" charset="0"/>
        </a:defRPr>
      </a:lvl6pPr>
      <a:lvl7pPr marL="913584" algn="ctr" rtl="0" fontAlgn="base">
        <a:spcBef>
          <a:spcPct val="0"/>
        </a:spcBef>
        <a:spcAft>
          <a:spcPct val="0"/>
        </a:spcAft>
        <a:defRPr sz="4400">
          <a:solidFill>
            <a:schemeClr val="tx2"/>
          </a:solidFill>
          <a:latin typeface="Arial" charset="0"/>
          <a:cs typeface="Arial" charset="0"/>
        </a:defRPr>
      </a:lvl7pPr>
      <a:lvl8pPr marL="1370376" algn="ctr" rtl="0" fontAlgn="base">
        <a:spcBef>
          <a:spcPct val="0"/>
        </a:spcBef>
        <a:spcAft>
          <a:spcPct val="0"/>
        </a:spcAft>
        <a:defRPr sz="4400">
          <a:solidFill>
            <a:schemeClr val="tx2"/>
          </a:solidFill>
          <a:latin typeface="Arial" charset="0"/>
          <a:cs typeface="Arial" charset="0"/>
        </a:defRPr>
      </a:lvl8pPr>
      <a:lvl9pPr marL="1827168" algn="ctr" rtl="0" fontAlgn="base">
        <a:spcBef>
          <a:spcPct val="0"/>
        </a:spcBef>
        <a:spcAft>
          <a:spcPct val="0"/>
        </a:spcAft>
        <a:defRPr sz="4400">
          <a:solidFill>
            <a:schemeClr val="tx2"/>
          </a:solidFill>
          <a:latin typeface="Arial" charset="0"/>
          <a:cs typeface="Arial" charset="0"/>
        </a:defRPr>
      </a:lvl9pPr>
    </p:titleStyle>
    <p:bodyStyle>
      <a:lvl1pPr marL="342610" indent="-342610" algn="l" rtl="0" eaLnBrk="0" fontAlgn="base" hangingPunct="0">
        <a:spcBef>
          <a:spcPct val="20000"/>
        </a:spcBef>
        <a:spcAft>
          <a:spcPct val="0"/>
        </a:spcAft>
        <a:buChar char="•"/>
        <a:defRPr sz="3200">
          <a:solidFill>
            <a:schemeClr val="tx1"/>
          </a:solidFill>
          <a:latin typeface="+mn-lt"/>
          <a:ea typeface="+mn-ea"/>
          <a:cs typeface="+mn-cs"/>
        </a:defRPr>
      </a:lvl1pPr>
      <a:lvl2pPr marL="742279" indent="-285510" algn="l" rtl="0" eaLnBrk="0" fontAlgn="base" hangingPunct="0">
        <a:spcBef>
          <a:spcPct val="20000"/>
        </a:spcBef>
        <a:spcAft>
          <a:spcPct val="0"/>
        </a:spcAft>
        <a:buChar char="–"/>
        <a:defRPr sz="2800">
          <a:solidFill>
            <a:schemeClr val="tx1"/>
          </a:solidFill>
          <a:latin typeface="+mn-lt"/>
          <a:cs typeface="+mn-cs"/>
        </a:defRPr>
      </a:lvl2pPr>
      <a:lvl3pPr marL="1141990" indent="-228408" algn="l" rtl="0" eaLnBrk="0" fontAlgn="base" hangingPunct="0">
        <a:spcBef>
          <a:spcPct val="20000"/>
        </a:spcBef>
        <a:spcAft>
          <a:spcPct val="0"/>
        </a:spcAft>
        <a:buChar char="•"/>
        <a:defRPr sz="2400">
          <a:solidFill>
            <a:schemeClr val="tx1"/>
          </a:solidFill>
          <a:latin typeface="+mn-lt"/>
          <a:cs typeface="+mn-cs"/>
        </a:defRPr>
      </a:lvl3pPr>
      <a:lvl4pPr marL="1598760" indent="-228408" algn="l" rtl="0" eaLnBrk="0" fontAlgn="base" hangingPunct="0">
        <a:spcBef>
          <a:spcPct val="20000"/>
        </a:spcBef>
        <a:spcAft>
          <a:spcPct val="0"/>
        </a:spcAft>
        <a:buChar char="–"/>
        <a:defRPr sz="2000">
          <a:solidFill>
            <a:schemeClr val="tx1"/>
          </a:solidFill>
          <a:latin typeface="+mn-lt"/>
          <a:cs typeface="+mn-cs"/>
        </a:defRPr>
      </a:lvl4pPr>
      <a:lvl5pPr marL="2055531" indent="-228408" algn="l" rtl="0" eaLnBrk="0" fontAlgn="base" hangingPunct="0">
        <a:spcBef>
          <a:spcPct val="20000"/>
        </a:spcBef>
        <a:spcAft>
          <a:spcPct val="0"/>
        </a:spcAft>
        <a:buChar char="»"/>
        <a:defRPr sz="2000">
          <a:solidFill>
            <a:schemeClr val="tx1"/>
          </a:solidFill>
          <a:latin typeface="+mn-lt"/>
          <a:cs typeface="+mn-cs"/>
        </a:defRPr>
      </a:lvl5pPr>
      <a:lvl6pPr marL="2512344" indent="-228408" algn="l" rtl="0" fontAlgn="base">
        <a:spcBef>
          <a:spcPct val="20000"/>
        </a:spcBef>
        <a:spcAft>
          <a:spcPct val="0"/>
        </a:spcAft>
        <a:buChar char="»"/>
        <a:defRPr sz="2000">
          <a:solidFill>
            <a:schemeClr val="tx1"/>
          </a:solidFill>
          <a:latin typeface="+mn-lt"/>
          <a:cs typeface="+mn-cs"/>
        </a:defRPr>
      </a:lvl6pPr>
      <a:lvl7pPr marL="2969136" indent="-228408" algn="l" rtl="0" fontAlgn="base">
        <a:spcBef>
          <a:spcPct val="20000"/>
        </a:spcBef>
        <a:spcAft>
          <a:spcPct val="0"/>
        </a:spcAft>
        <a:buChar char="»"/>
        <a:defRPr sz="2000">
          <a:solidFill>
            <a:schemeClr val="tx1"/>
          </a:solidFill>
          <a:latin typeface="+mn-lt"/>
          <a:cs typeface="+mn-cs"/>
        </a:defRPr>
      </a:lvl7pPr>
      <a:lvl8pPr marL="3425928" indent="-228408" algn="l" rtl="0" fontAlgn="base">
        <a:spcBef>
          <a:spcPct val="20000"/>
        </a:spcBef>
        <a:spcAft>
          <a:spcPct val="0"/>
        </a:spcAft>
        <a:buChar char="»"/>
        <a:defRPr sz="2000">
          <a:solidFill>
            <a:schemeClr val="tx1"/>
          </a:solidFill>
          <a:latin typeface="+mn-lt"/>
          <a:cs typeface="+mn-cs"/>
        </a:defRPr>
      </a:lvl8pPr>
      <a:lvl9pPr marL="3882742" indent="-22840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972"/>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21570" tIns="60770" rIns="121570" bIns="60770"/>
          <a:lstStyle/>
          <a:p>
            <a:pPr defTabSz="913810">
              <a:defRPr/>
            </a:pPr>
            <a:endParaRPr lang="en-US" sz="2400">
              <a:solidFill>
                <a:prstClr val="black"/>
              </a:solidFill>
              <a:cs typeface="Arial" pitchFamily="34" charset="0"/>
              <a:sym typeface="Arial"/>
            </a:endParaRPr>
          </a:p>
        </p:txBody>
      </p:sp>
      <p:sp>
        <p:nvSpPr>
          <p:cNvPr id="3077" name="Text Placeholder 7"/>
          <p:cNvSpPr>
            <a:spLocks noGrp="1"/>
          </p:cNvSpPr>
          <p:nvPr>
            <p:ph type="body" idx="1"/>
          </p:nvPr>
        </p:nvSpPr>
        <p:spPr bwMode="auto">
          <a:xfrm>
            <a:off x="406400" y="1554200"/>
            <a:ext cx="11582400" cy="452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570" tIns="60770" rIns="121570" bIns="6077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8636000" y="76241"/>
            <a:ext cx="3352800" cy="290513"/>
          </a:xfrm>
          <a:prstGeom prst="rect">
            <a:avLst/>
          </a:prstGeom>
        </p:spPr>
        <p:txBody>
          <a:bodyPr vert="horz" lIns="121570" tIns="60770" rIns="121570" bIns="60770"/>
          <a:lstStyle>
            <a:lvl1pPr algn="l" eaLnBrk="1" fontAlgn="auto" latinLnBrk="0" hangingPunct="1">
              <a:spcBef>
                <a:spcPts val="0"/>
              </a:spcBef>
              <a:spcAft>
                <a:spcPts val="0"/>
              </a:spcAft>
              <a:defRPr kumimoji="0" sz="1600" b="0">
                <a:solidFill>
                  <a:srgbClr val="F0A22E">
                    <a:shade val="75000"/>
                  </a:srgbClr>
                </a:solidFill>
                <a:latin typeface="Franklin Gothic Book"/>
                <a:cs typeface="+mn-cs"/>
              </a:defRPr>
            </a:lvl1pPr>
          </a:lstStyle>
          <a:p>
            <a:pPr defTabSz="913810">
              <a:defRPr/>
            </a:pPr>
            <a:fld id="{BF79CE7E-1867-4639-8355-90C60CFF4C44}" type="datetimeFigureOut">
              <a:rPr lang="en-US" smtClean="0">
                <a:sym typeface="Arial"/>
              </a:rPr>
              <a:pPr defTabSz="913810">
                <a:defRPr/>
              </a:pPr>
              <a:t>11/13/2025</a:t>
            </a:fld>
            <a:endParaRPr lang="en-US">
              <a:sym typeface="Arial"/>
            </a:endParaRPr>
          </a:p>
        </p:txBody>
      </p:sp>
      <p:sp>
        <p:nvSpPr>
          <p:cNvPr id="28" name="Footer Placeholder 27"/>
          <p:cNvSpPr>
            <a:spLocks noGrp="1"/>
          </p:cNvSpPr>
          <p:nvPr>
            <p:ph type="ftr" sz="quarter" idx="3"/>
          </p:nvPr>
        </p:nvSpPr>
        <p:spPr>
          <a:xfrm>
            <a:off x="4165600" y="76241"/>
            <a:ext cx="4470400" cy="290513"/>
          </a:xfrm>
          <a:prstGeom prst="rect">
            <a:avLst/>
          </a:prstGeom>
        </p:spPr>
        <p:txBody>
          <a:bodyPr vert="horz" lIns="121570" tIns="60770" rIns="121570" bIns="60770"/>
          <a:lstStyle>
            <a:lvl1pPr algn="r" eaLnBrk="1" fontAlgn="auto" latinLnBrk="0" hangingPunct="1">
              <a:spcBef>
                <a:spcPts val="0"/>
              </a:spcBef>
              <a:spcAft>
                <a:spcPts val="0"/>
              </a:spcAft>
              <a:defRPr kumimoji="0" sz="1600" b="0">
                <a:solidFill>
                  <a:srgbClr val="F0A22E">
                    <a:shade val="75000"/>
                  </a:srgbClr>
                </a:solidFill>
                <a:latin typeface="Franklin Gothic Book"/>
                <a:cs typeface="+mn-cs"/>
              </a:defRPr>
            </a:lvl1pPr>
          </a:lstStyle>
          <a:p>
            <a:pPr defTabSz="913810">
              <a:defRPr/>
            </a:pPr>
            <a:endParaRPr lang="en-US">
              <a:sym typeface="Arial"/>
            </a:endParaRPr>
          </a:p>
        </p:txBody>
      </p:sp>
      <p:sp>
        <p:nvSpPr>
          <p:cNvPr id="5" name="Slide Number Placeholder 4"/>
          <p:cNvSpPr>
            <a:spLocks noGrp="1"/>
          </p:cNvSpPr>
          <p:nvPr>
            <p:ph type="sldNum" sz="quarter" idx="4"/>
          </p:nvPr>
        </p:nvSpPr>
        <p:spPr>
          <a:xfrm>
            <a:off x="10972800" y="6477047"/>
            <a:ext cx="1016000" cy="246063"/>
          </a:xfrm>
          <a:prstGeom prst="rect">
            <a:avLst/>
          </a:prstGeom>
        </p:spPr>
        <p:txBody>
          <a:bodyPr vert="horz" lIns="121570" tIns="60770" rIns="121570" bIns="60770"/>
          <a:lstStyle>
            <a:lvl1pPr algn="r" eaLnBrk="1" fontAlgn="auto" latinLnBrk="0" hangingPunct="1">
              <a:spcBef>
                <a:spcPts val="0"/>
              </a:spcBef>
              <a:spcAft>
                <a:spcPts val="0"/>
              </a:spcAft>
              <a:defRPr kumimoji="0" sz="1600" b="0">
                <a:solidFill>
                  <a:srgbClr val="F0A22E">
                    <a:shade val="75000"/>
                  </a:srgbClr>
                </a:solidFill>
                <a:latin typeface="Franklin Gothic Book"/>
                <a:cs typeface="+mn-cs"/>
              </a:defRPr>
            </a:lvl1pPr>
          </a:lstStyle>
          <a:p>
            <a:pPr defTabSz="913810">
              <a:defRPr/>
            </a:pPr>
            <a:fld id="{8E72FDC0-54DF-40BE-9ED6-A76B34EEE167}" type="slidenum">
              <a:rPr lang="en-US" smtClean="0">
                <a:sym typeface="Arial"/>
              </a:rPr>
              <a:pPr defTabSz="913810">
                <a:defRPr/>
              </a:pPr>
              <a:t>‹#›</a:t>
            </a:fld>
            <a:endParaRPr lang="en-US">
              <a:sym typeface="Arial"/>
            </a:endParaRPr>
          </a:p>
        </p:txBody>
      </p:sp>
      <p:sp>
        <p:nvSpPr>
          <p:cNvPr id="10" name="Title Placeholder 9"/>
          <p:cNvSpPr>
            <a:spLocks noGrp="1"/>
          </p:cNvSpPr>
          <p:nvPr>
            <p:ph type="title"/>
          </p:nvPr>
        </p:nvSpPr>
        <p:spPr>
          <a:xfrm>
            <a:off x="406400" y="457200"/>
            <a:ext cx="11582400" cy="838200"/>
          </a:xfrm>
          <a:prstGeom prst="rect">
            <a:avLst/>
          </a:prstGeom>
        </p:spPr>
        <p:txBody>
          <a:bodyPr vert="horz" lIns="121570" tIns="60770" rIns="121570" bIns="60770" anchor="ctr">
            <a:normAutofit/>
          </a:bodyPr>
          <a:lstStyle/>
          <a:p>
            <a:r>
              <a:rPr lang="en-US"/>
              <a:t>Click to edit Master title style</a:t>
            </a:r>
          </a:p>
        </p:txBody>
      </p:sp>
      <p:sp>
        <p:nvSpPr>
          <p:cNvPr id="9" name="Straight Connector 8"/>
          <p:cNvSpPr>
            <a:spLocks noChangeShapeType="1"/>
          </p:cNvSpPr>
          <p:nvPr/>
        </p:nvSpPr>
        <p:spPr bwMode="auto">
          <a:xfrm>
            <a:off x="685800" y="1050972"/>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21570" tIns="60770" rIns="121570" bIns="60770"/>
          <a:lstStyle/>
          <a:p>
            <a:pPr defTabSz="913810">
              <a:defRPr/>
            </a:pPr>
            <a:endParaRPr lang="en-US" sz="2400">
              <a:solidFill>
                <a:prstClr val="black"/>
              </a:solidFill>
              <a:cs typeface="Arial" pitchFamily="34" charset="0"/>
              <a:sym typeface="Arial"/>
            </a:endParaRPr>
          </a:p>
        </p:txBody>
      </p:sp>
      <p:sp>
        <p:nvSpPr>
          <p:cNvPr id="12" name="Straight Connector 11"/>
          <p:cNvSpPr>
            <a:spLocks noChangeShapeType="1"/>
          </p:cNvSpPr>
          <p:nvPr/>
        </p:nvSpPr>
        <p:spPr bwMode="auto">
          <a:xfrm>
            <a:off x="685800" y="1058060"/>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21570" tIns="60770" rIns="121570" bIns="60770"/>
          <a:lstStyle/>
          <a:p>
            <a:pPr defTabSz="913810">
              <a:defRPr/>
            </a:pPr>
            <a:endParaRPr lang="en-US" sz="2400">
              <a:solidFill>
                <a:prstClr val="black"/>
              </a:solidFill>
              <a:cs typeface="Arial" pitchFamily="34" charset="0"/>
              <a:sym typeface="Arial"/>
            </a:endParaRPr>
          </a:p>
        </p:txBody>
      </p:sp>
    </p:spTree>
    <p:extLst>
      <p:ext uri="{BB962C8B-B14F-4D97-AF65-F5344CB8AC3E}">
        <p14:creationId xmlns:p14="http://schemas.microsoft.com/office/powerpoint/2010/main" val="334433892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rtl="0" eaLnBrk="0" fontAlgn="base" hangingPunct="0">
        <a:spcBef>
          <a:spcPct val="0"/>
        </a:spcBef>
        <a:spcAft>
          <a:spcPct val="0"/>
        </a:spcAft>
        <a:defRPr sz="48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4800">
          <a:solidFill>
            <a:schemeClr val="tx2"/>
          </a:solidFill>
          <a:latin typeface="Franklin Gothic Medium" pitchFamily="34" charset="0"/>
        </a:defRPr>
      </a:lvl2pPr>
      <a:lvl3pPr algn="l" rtl="0" eaLnBrk="0" fontAlgn="base" hangingPunct="0">
        <a:spcBef>
          <a:spcPct val="0"/>
        </a:spcBef>
        <a:spcAft>
          <a:spcPct val="0"/>
        </a:spcAft>
        <a:defRPr sz="4800">
          <a:solidFill>
            <a:schemeClr val="tx2"/>
          </a:solidFill>
          <a:latin typeface="Franklin Gothic Medium" pitchFamily="34" charset="0"/>
        </a:defRPr>
      </a:lvl3pPr>
      <a:lvl4pPr algn="l" rtl="0" eaLnBrk="0" fontAlgn="base" hangingPunct="0">
        <a:spcBef>
          <a:spcPct val="0"/>
        </a:spcBef>
        <a:spcAft>
          <a:spcPct val="0"/>
        </a:spcAft>
        <a:defRPr sz="4800">
          <a:solidFill>
            <a:schemeClr val="tx2"/>
          </a:solidFill>
          <a:latin typeface="Franklin Gothic Medium" pitchFamily="34" charset="0"/>
        </a:defRPr>
      </a:lvl4pPr>
      <a:lvl5pPr algn="l" rtl="0" eaLnBrk="0" fontAlgn="base" hangingPunct="0">
        <a:spcBef>
          <a:spcPct val="0"/>
        </a:spcBef>
        <a:spcAft>
          <a:spcPct val="0"/>
        </a:spcAft>
        <a:defRPr sz="4800">
          <a:solidFill>
            <a:schemeClr val="tx2"/>
          </a:solidFill>
          <a:latin typeface="Franklin Gothic Medium" pitchFamily="34" charset="0"/>
        </a:defRPr>
      </a:lvl5pPr>
      <a:lvl6pPr marL="607783" algn="l" rtl="0" fontAlgn="base">
        <a:spcBef>
          <a:spcPct val="0"/>
        </a:spcBef>
        <a:spcAft>
          <a:spcPct val="0"/>
        </a:spcAft>
        <a:defRPr sz="4800">
          <a:solidFill>
            <a:schemeClr val="tx2"/>
          </a:solidFill>
          <a:latin typeface="Franklin Gothic Medium" pitchFamily="34" charset="0"/>
        </a:defRPr>
      </a:lvl6pPr>
      <a:lvl7pPr marL="1215616" algn="l" rtl="0" fontAlgn="base">
        <a:spcBef>
          <a:spcPct val="0"/>
        </a:spcBef>
        <a:spcAft>
          <a:spcPct val="0"/>
        </a:spcAft>
        <a:defRPr sz="4800">
          <a:solidFill>
            <a:schemeClr val="tx2"/>
          </a:solidFill>
          <a:latin typeface="Franklin Gothic Medium" pitchFamily="34" charset="0"/>
        </a:defRPr>
      </a:lvl7pPr>
      <a:lvl8pPr marL="1823418" algn="l" rtl="0" fontAlgn="base">
        <a:spcBef>
          <a:spcPct val="0"/>
        </a:spcBef>
        <a:spcAft>
          <a:spcPct val="0"/>
        </a:spcAft>
        <a:defRPr sz="4800">
          <a:solidFill>
            <a:schemeClr val="tx2"/>
          </a:solidFill>
          <a:latin typeface="Franklin Gothic Medium" pitchFamily="34" charset="0"/>
        </a:defRPr>
      </a:lvl8pPr>
      <a:lvl9pPr marL="2431238" algn="l" rtl="0" fontAlgn="base">
        <a:spcBef>
          <a:spcPct val="0"/>
        </a:spcBef>
        <a:spcAft>
          <a:spcPct val="0"/>
        </a:spcAft>
        <a:defRPr sz="4800">
          <a:solidFill>
            <a:schemeClr val="tx2"/>
          </a:solidFill>
          <a:latin typeface="Franklin Gothic Medium" pitchFamily="34" charset="0"/>
        </a:defRPr>
      </a:lvl9pPr>
    </p:titleStyle>
    <p:bodyStyle>
      <a:lvl1pPr marL="454763" indent="-454763" algn="l" rtl="0" eaLnBrk="0" fontAlgn="base" hangingPunct="0">
        <a:spcBef>
          <a:spcPct val="20000"/>
        </a:spcBef>
        <a:spcAft>
          <a:spcPct val="0"/>
        </a:spcAft>
        <a:buClr>
          <a:schemeClr val="accent1"/>
        </a:buClr>
        <a:buSzPct val="70000"/>
        <a:buFont typeface="Wingdings 2" pitchFamily="18" charset="2"/>
        <a:buChar char=""/>
        <a:defRPr sz="4300" kern="1200">
          <a:solidFill>
            <a:schemeClr val="tx2"/>
          </a:solidFill>
          <a:latin typeface="+mn-lt"/>
          <a:ea typeface="+mn-ea"/>
          <a:cs typeface="+mn-cs"/>
        </a:defRPr>
      </a:lvl1pPr>
      <a:lvl2pPr marL="985718" indent="-378632" algn="l" rtl="0" eaLnBrk="0" fontAlgn="base" hangingPunct="0">
        <a:spcBef>
          <a:spcPct val="20000"/>
        </a:spcBef>
        <a:spcAft>
          <a:spcPct val="0"/>
        </a:spcAft>
        <a:buClr>
          <a:schemeClr val="accent1"/>
        </a:buClr>
        <a:buSzPct val="70000"/>
        <a:buFont typeface="Wingdings 2" pitchFamily="18" charset="2"/>
        <a:buChar char=""/>
        <a:defRPr sz="3700" kern="1200">
          <a:solidFill>
            <a:schemeClr val="tx2"/>
          </a:solidFill>
          <a:latin typeface="+mn-lt"/>
          <a:ea typeface="+mn-ea"/>
          <a:cs typeface="+mn-cs"/>
        </a:defRPr>
      </a:lvl2pPr>
      <a:lvl3pPr marL="1518741" indent="-302468"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3pPr>
      <a:lvl4pPr marL="2125830" indent="-302468" algn="l" rtl="0" eaLnBrk="0" fontAlgn="base" hangingPunct="0">
        <a:spcBef>
          <a:spcPct val="20000"/>
        </a:spcBef>
        <a:spcAft>
          <a:spcPct val="0"/>
        </a:spcAft>
        <a:buClr>
          <a:schemeClr val="accent1"/>
        </a:buClr>
        <a:buSzPct val="70000"/>
        <a:buFont typeface="Wingdings 2" pitchFamily="18" charset="2"/>
        <a:buChar char=""/>
        <a:defRPr sz="2700" kern="1200">
          <a:solidFill>
            <a:schemeClr val="tx2"/>
          </a:solidFill>
          <a:latin typeface="+mn-lt"/>
          <a:ea typeface="+mn-ea"/>
          <a:cs typeface="+mn-cs"/>
        </a:defRPr>
      </a:lvl4pPr>
      <a:lvl5pPr marL="2735014" indent="-302468"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3342915" indent="-303891" algn="l" rtl="0" eaLnBrk="1" latinLnBrk="0" hangingPunct="1">
        <a:spcBef>
          <a:spcPct val="20000"/>
        </a:spcBef>
        <a:buClr>
          <a:schemeClr val="accent1"/>
        </a:buClr>
        <a:buSzPct val="60000"/>
        <a:buFont typeface="Wingdings 2"/>
        <a:buChar char=""/>
        <a:defRPr kumimoji="0" sz="2400" kern="1200">
          <a:solidFill>
            <a:schemeClr val="tx2"/>
          </a:solidFill>
          <a:latin typeface="+mn-lt"/>
          <a:ea typeface="+mn-ea"/>
          <a:cs typeface="+mn-cs"/>
        </a:defRPr>
      </a:lvl6pPr>
      <a:lvl7pPr marL="3950731" indent="-303891" algn="l" rtl="0" eaLnBrk="1" latinLnBrk="0" hangingPunct="1">
        <a:spcBef>
          <a:spcPct val="20000"/>
        </a:spcBef>
        <a:buClr>
          <a:schemeClr val="accent1"/>
        </a:buClr>
        <a:buSzPct val="60000"/>
        <a:buFont typeface="Wingdings 2"/>
        <a:buChar char=""/>
        <a:defRPr kumimoji="0" sz="2100" kern="1200">
          <a:solidFill>
            <a:schemeClr val="tx2"/>
          </a:solidFill>
          <a:latin typeface="+mn-lt"/>
          <a:ea typeface="+mn-ea"/>
          <a:cs typeface="+mn-cs"/>
        </a:defRPr>
      </a:lvl7pPr>
      <a:lvl8pPr marL="4558533" indent="-303891" algn="l" rtl="0" eaLnBrk="1" latinLnBrk="0" hangingPunct="1">
        <a:spcBef>
          <a:spcPct val="20000"/>
        </a:spcBef>
        <a:buClr>
          <a:schemeClr val="accent1"/>
        </a:buClr>
        <a:buSzPct val="60000"/>
        <a:buFont typeface="Wingdings 2"/>
        <a:buChar char=""/>
        <a:defRPr kumimoji="0" sz="2100" kern="1200" baseline="0">
          <a:solidFill>
            <a:schemeClr val="tx2"/>
          </a:solidFill>
          <a:latin typeface="+mn-lt"/>
          <a:ea typeface="+mn-ea"/>
          <a:cs typeface="+mn-cs"/>
        </a:defRPr>
      </a:lvl8pPr>
      <a:lvl9pPr marL="5166334" indent="-303891" algn="l" rtl="0" eaLnBrk="1" latinLnBrk="0" hangingPunct="1">
        <a:spcBef>
          <a:spcPct val="20000"/>
        </a:spcBef>
        <a:buClr>
          <a:schemeClr val="accent1"/>
        </a:buClr>
        <a:buSzPct val="60000"/>
        <a:buFont typeface="Wingdings 2"/>
        <a:buChar char=""/>
        <a:defRPr kumimoji="0" sz="19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07783" algn="l" rtl="0" eaLnBrk="1" latinLnBrk="0" hangingPunct="1">
        <a:defRPr kumimoji="0" kern="1200">
          <a:solidFill>
            <a:schemeClr val="tx1"/>
          </a:solidFill>
          <a:latin typeface="+mn-lt"/>
          <a:ea typeface="+mn-ea"/>
          <a:cs typeface="+mn-cs"/>
        </a:defRPr>
      </a:lvl2pPr>
      <a:lvl3pPr marL="1215616" algn="l" rtl="0" eaLnBrk="1" latinLnBrk="0" hangingPunct="1">
        <a:defRPr kumimoji="0" kern="1200">
          <a:solidFill>
            <a:schemeClr val="tx1"/>
          </a:solidFill>
          <a:latin typeface="+mn-lt"/>
          <a:ea typeface="+mn-ea"/>
          <a:cs typeface="+mn-cs"/>
        </a:defRPr>
      </a:lvl3pPr>
      <a:lvl4pPr marL="1823418" algn="l" rtl="0" eaLnBrk="1" latinLnBrk="0" hangingPunct="1">
        <a:defRPr kumimoji="0" kern="1200">
          <a:solidFill>
            <a:schemeClr val="tx1"/>
          </a:solidFill>
          <a:latin typeface="+mn-lt"/>
          <a:ea typeface="+mn-ea"/>
          <a:cs typeface="+mn-cs"/>
        </a:defRPr>
      </a:lvl4pPr>
      <a:lvl5pPr marL="2431238" algn="l" rtl="0" eaLnBrk="1" latinLnBrk="0" hangingPunct="1">
        <a:defRPr kumimoji="0" kern="1200">
          <a:solidFill>
            <a:schemeClr val="tx1"/>
          </a:solidFill>
          <a:latin typeface="+mn-lt"/>
          <a:ea typeface="+mn-ea"/>
          <a:cs typeface="+mn-cs"/>
        </a:defRPr>
      </a:lvl5pPr>
      <a:lvl6pPr marL="3039025" algn="l" rtl="0" eaLnBrk="1" latinLnBrk="0" hangingPunct="1">
        <a:defRPr kumimoji="0" kern="1200">
          <a:solidFill>
            <a:schemeClr val="tx1"/>
          </a:solidFill>
          <a:latin typeface="+mn-lt"/>
          <a:ea typeface="+mn-ea"/>
          <a:cs typeface="+mn-cs"/>
        </a:defRPr>
      </a:lvl6pPr>
      <a:lvl7pPr marL="3646807" algn="l" rtl="0" eaLnBrk="1" latinLnBrk="0" hangingPunct="1">
        <a:defRPr kumimoji="0" kern="1200">
          <a:solidFill>
            <a:schemeClr val="tx1"/>
          </a:solidFill>
          <a:latin typeface="+mn-lt"/>
          <a:ea typeface="+mn-ea"/>
          <a:cs typeface="+mn-cs"/>
        </a:defRPr>
      </a:lvl7pPr>
      <a:lvl8pPr marL="4254642" algn="l" rtl="0" eaLnBrk="1" latinLnBrk="0" hangingPunct="1">
        <a:defRPr kumimoji="0" kern="1200">
          <a:solidFill>
            <a:schemeClr val="tx1"/>
          </a:solidFill>
          <a:latin typeface="+mn-lt"/>
          <a:ea typeface="+mn-ea"/>
          <a:cs typeface="+mn-cs"/>
        </a:defRPr>
      </a:lvl8pPr>
      <a:lvl9pPr marL="4862448"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2" tIns="45718" rIns="91382" bIns="45718"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2" tIns="45718" rIns="91382"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33"/>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2" tIns="45718" rIns="91382" bIns="45718" numCol="1" anchor="t" anchorCtr="0" compatLnSpc="1">
            <a:prstTxWarp prst="textNoShape">
              <a:avLst/>
            </a:prstTxWarp>
          </a:bodyPr>
          <a:lstStyle>
            <a:lvl1pPr eaLnBrk="1" hangingPunct="1">
              <a:defRPr sz="1500">
                <a:solidFill>
                  <a:srgbClr val="000000"/>
                </a:solidFill>
                <a:latin typeface="Arial" charset="0"/>
                <a:cs typeface="+mn-cs"/>
              </a:defRPr>
            </a:lvl1pPr>
          </a:lstStyle>
          <a:p>
            <a:pPr defTabSz="913878" fontAlgn="base">
              <a:spcBef>
                <a:spcPct val="0"/>
              </a:spcBef>
              <a:spcAft>
                <a:spcPct val="0"/>
              </a:spcAft>
              <a:defRPr/>
            </a:pPr>
            <a:endParaRPr lang="en-US">
              <a:sym typeface="Arial"/>
            </a:endParaRPr>
          </a:p>
        </p:txBody>
      </p:sp>
      <p:sp>
        <p:nvSpPr>
          <p:cNvPr id="1029" name="Rectangle 5"/>
          <p:cNvSpPr>
            <a:spLocks noGrp="1" noChangeArrowheads="1"/>
          </p:cNvSpPr>
          <p:nvPr>
            <p:ph type="ftr" sz="quarter" idx="3"/>
          </p:nvPr>
        </p:nvSpPr>
        <p:spPr bwMode="auto">
          <a:xfrm>
            <a:off x="4165600" y="6245233"/>
            <a:ext cx="3860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2" tIns="45718" rIns="91382" bIns="45718" numCol="1" anchor="t" anchorCtr="0" compatLnSpc="1">
            <a:prstTxWarp prst="textNoShape">
              <a:avLst/>
            </a:prstTxWarp>
          </a:bodyPr>
          <a:lstStyle>
            <a:lvl1pPr algn="ctr" eaLnBrk="1" hangingPunct="1">
              <a:defRPr sz="1500">
                <a:solidFill>
                  <a:srgbClr val="000000"/>
                </a:solidFill>
                <a:latin typeface="Arial" charset="0"/>
                <a:cs typeface="+mn-cs"/>
              </a:defRPr>
            </a:lvl1pPr>
          </a:lstStyle>
          <a:p>
            <a:pPr defTabSz="913878" fontAlgn="base">
              <a:spcBef>
                <a:spcPct val="0"/>
              </a:spcBef>
              <a:spcAft>
                <a:spcPct val="0"/>
              </a:spcAft>
              <a:defRPr/>
            </a:pPr>
            <a:endParaRPr lang="en-US">
              <a:sym typeface="Arial"/>
            </a:endParaRPr>
          </a:p>
        </p:txBody>
      </p:sp>
      <p:sp>
        <p:nvSpPr>
          <p:cNvPr id="1030" name="Rectangle 6"/>
          <p:cNvSpPr>
            <a:spLocks noGrp="1" noChangeArrowheads="1"/>
          </p:cNvSpPr>
          <p:nvPr>
            <p:ph type="sldNum" sz="quarter" idx="4"/>
          </p:nvPr>
        </p:nvSpPr>
        <p:spPr bwMode="auto">
          <a:xfrm>
            <a:off x="8737600" y="6245233"/>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2" tIns="45718" rIns="91382" bIns="45718" numCol="1" anchor="t" anchorCtr="0" compatLnSpc="1">
            <a:prstTxWarp prst="textNoShape">
              <a:avLst/>
            </a:prstTxWarp>
          </a:bodyPr>
          <a:lstStyle>
            <a:lvl1pPr algn="r" eaLnBrk="1" hangingPunct="1">
              <a:defRPr sz="1500">
                <a:solidFill>
                  <a:srgbClr val="000000"/>
                </a:solidFill>
                <a:latin typeface="Arial" charset="0"/>
                <a:cs typeface="+mn-cs"/>
              </a:defRPr>
            </a:lvl1pPr>
          </a:lstStyle>
          <a:p>
            <a:pPr defTabSz="913878" fontAlgn="base">
              <a:spcBef>
                <a:spcPct val="0"/>
              </a:spcBef>
              <a:spcAft>
                <a:spcPct val="0"/>
              </a:spcAft>
              <a:defRPr/>
            </a:pPr>
            <a:fld id="{34D11F88-2E88-466B-827C-355AFC74CB13}" type="slidenum">
              <a:rPr lang="en-US" smtClean="0">
                <a:sym typeface="Arial"/>
              </a:rPr>
              <a:pPr defTabSz="913878" fontAlgn="base">
                <a:spcBef>
                  <a:spcPct val="0"/>
                </a:spcBef>
                <a:spcAft>
                  <a:spcPct val="0"/>
                </a:spcAft>
                <a:defRPr/>
              </a:pPr>
              <a:t>‹#›</a:t>
            </a:fld>
            <a:endParaRPr lang="en-US">
              <a:sym typeface="Arial"/>
            </a:endParaRPr>
          </a:p>
        </p:txBody>
      </p:sp>
    </p:spTree>
    <p:extLst>
      <p:ext uri="{BB962C8B-B14F-4D97-AF65-F5344CB8AC3E}">
        <p14:creationId xmlns:p14="http://schemas.microsoft.com/office/powerpoint/2010/main" val="392247651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855" algn="ctr" rtl="0" fontAlgn="base">
        <a:spcBef>
          <a:spcPct val="0"/>
        </a:spcBef>
        <a:spcAft>
          <a:spcPct val="0"/>
        </a:spcAft>
        <a:defRPr sz="4400">
          <a:solidFill>
            <a:schemeClr val="tx2"/>
          </a:solidFill>
          <a:latin typeface="Arial" charset="0"/>
        </a:defRPr>
      </a:lvl6pPr>
      <a:lvl7pPr marL="913742" algn="ctr" rtl="0" fontAlgn="base">
        <a:spcBef>
          <a:spcPct val="0"/>
        </a:spcBef>
        <a:spcAft>
          <a:spcPct val="0"/>
        </a:spcAft>
        <a:defRPr sz="4400">
          <a:solidFill>
            <a:schemeClr val="tx2"/>
          </a:solidFill>
          <a:latin typeface="Arial" charset="0"/>
        </a:defRPr>
      </a:lvl7pPr>
      <a:lvl8pPr marL="1370614" algn="ctr" rtl="0" fontAlgn="base">
        <a:spcBef>
          <a:spcPct val="0"/>
        </a:spcBef>
        <a:spcAft>
          <a:spcPct val="0"/>
        </a:spcAft>
        <a:defRPr sz="4400">
          <a:solidFill>
            <a:schemeClr val="tx2"/>
          </a:solidFill>
          <a:latin typeface="Arial" charset="0"/>
        </a:defRPr>
      </a:lvl8pPr>
      <a:lvl9pPr marL="1827485" algn="ctr" rtl="0" fontAlgn="base">
        <a:spcBef>
          <a:spcPct val="0"/>
        </a:spcBef>
        <a:spcAft>
          <a:spcPct val="0"/>
        </a:spcAft>
        <a:defRPr sz="4400">
          <a:solidFill>
            <a:schemeClr val="tx2"/>
          </a:solidFill>
          <a:latin typeface="Arial" charset="0"/>
        </a:defRPr>
      </a:lvl9pPr>
    </p:titleStyle>
    <p:bodyStyle>
      <a:lvl1pPr marL="342666" indent="-342666" algn="l" rtl="0" eaLnBrk="0" fontAlgn="base" hangingPunct="0">
        <a:spcBef>
          <a:spcPct val="20000"/>
        </a:spcBef>
        <a:spcAft>
          <a:spcPct val="0"/>
        </a:spcAft>
        <a:buChar char="•"/>
        <a:defRPr sz="3200">
          <a:solidFill>
            <a:schemeClr val="tx1"/>
          </a:solidFill>
          <a:latin typeface="+mn-lt"/>
          <a:ea typeface="+mn-ea"/>
          <a:cs typeface="+mn-cs"/>
        </a:defRPr>
      </a:lvl1pPr>
      <a:lvl2pPr marL="742409" indent="-285557" algn="l" rtl="0" eaLnBrk="0" fontAlgn="base" hangingPunct="0">
        <a:spcBef>
          <a:spcPct val="20000"/>
        </a:spcBef>
        <a:spcAft>
          <a:spcPct val="0"/>
        </a:spcAft>
        <a:buChar char="–"/>
        <a:defRPr sz="2800">
          <a:solidFill>
            <a:schemeClr val="tx1"/>
          </a:solidFill>
          <a:latin typeface="+mn-lt"/>
        </a:defRPr>
      </a:lvl2pPr>
      <a:lvl3pPr marL="1142186" indent="-228445" algn="l" rtl="0" eaLnBrk="0" fontAlgn="base" hangingPunct="0">
        <a:spcBef>
          <a:spcPct val="20000"/>
        </a:spcBef>
        <a:spcAft>
          <a:spcPct val="0"/>
        </a:spcAft>
        <a:buChar char="•"/>
        <a:defRPr sz="2400">
          <a:solidFill>
            <a:schemeClr val="tx1"/>
          </a:solidFill>
          <a:latin typeface="+mn-lt"/>
        </a:defRPr>
      </a:lvl3pPr>
      <a:lvl4pPr marL="1599040" indent="-228445" algn="l" rtl="0" eaLnBrk="0" fontAlgn="base" hangingPunct="0">
        <a:spcBef>
          <a:spcPct val="20000"/>
        </a:spcBef>
        <a:spcAft>
          <a:spcPct val="0"/>
        </a:spcAft>
        <a:buChar char="–"/>
        <a:defRPr sz="2000">
          <a:solidFill>
            <a:schemeClr val="tx1"/>
          </a:solidFill>
          <a:latin typeface="+mn-lt"/>
        </a:defRPr>
      </a:lvl4pPr>
      <a:lvl5pPr marL="2055895" indent="-228445" algn="l" rtl="0" eaLnBrk="0" fontAlgn="base" hangingPunct="0">
        <a:spcBef>
          <a:spcPct val="20000"/>
        </a:spcBef>
        <a:spcAft>
          <a:spcPct val="0"/>
        </a:spcAft>
        <a:buChar char="»"/>
        <a:defRPr sz="2000">
          <a:solidFill>
            <a:schemeClr val="tx1"/>
          </a:solidFill>
          <a:latin typeface="+mn-lt"/>
        </a:defRPr>
      </a:lvl5pPr>
      <a:lvl6pPr marL="2512783" indent="-228445" algn="l" rtl="0" fontAlgn="base">
        <a:spcBef>
          <a:spcPct val="20000"/>
        </a:spcBef>
        <a:spcAft>
          <a:spcPct val="0"/>
        </a:spcAft>
        <a:buChar char="»"/>
        <a:defRPr sz="2000">
          <a:solidFill>
            <a:schemeClr val="tx1"/>
          </a:solidFill>
          <a:latin typeface="+mn-lt"/>
        </a:defRPr>
      </a:lvl6pPr>
      <a:lvl7pPr marL="2969654" indent="-228445" algn="l" rtl="0" fontAlgn="base">
        <a:spcBef>
          <a:spcPct val="20000"/>
        </a:spcBef>
        <a:spcAft>
          <a:spcPct val="0"/>
        </a:spcAft>
        <a:buChar char="»"/>
        <a:defRPr sz="2000">
          <a:solidFill>
            <a:schemeClr val="tx1"/>
          </a:solidFill>
          <a:latin typeface="+mn-lt"/>
        </a:defRPr>
      </a:lvl7pPr>
      <a:lvl8pPr marL="3426525" indent="-228445" algn="l" rtl="0" fontAlgn="base">
        <a:spcBef>
          <a:spcPct val="20000"/>
        </a:spcBef>
        <a:spcAft>
          <a:spcPct val="0"/>
        </a:spcAft>
        <a:buChar char="»"/>
        <a:defRPr sz="2000">
          <a:solidFill>
            <a:schemeClr val="tx1"/>
          </a:solidFill>
          <a:latin typeface="+mn-lt"/>
        </a:defRPr>
      </a:lvl8pPr>
      <a:lvl9pPr marL="3883414" indent="-228445"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742" rtl="0" eaLnBrk="1" latinLnBrk="0" hangingPunct="1">
        <a:defRPr sz="1900" kern="1200">
          <a:solidFill>
            <a:schemeClr val="tx1"/>
          </a:solidFill>
          <a:latin typeface="+mn-lt"/>
          <a:ea typeface="+mn-ea"/>
          <a:cs typeface="+mn-cs"/>
        </a:defRPr>
      </a:lvl1pPr>
      <a:lvl2pPr marL="456855" algn="l" defTabSz="913742" rtl="0" eaLnBrk="1" latinLnBrk="0" hangingPunct="1">
        <a:defRPr sz="1900" kern="1200">
          <a:solidFill>
            <a:schemeClr val="tx1"/>
          </a:solidFill>
          <a:latin typeface="+mn-lt"/>
          <a:ea typeface="+mn-ea"/>
          <a:cs typeface="+mn-cs"/>
        </a:defRPr>
      </a:lvl2pPr>
      <a:lvl3pPr marL="913742" algn="l" defTabSz="913742" rtl="0" eaLnBrk="1" latinLnBrk="0" hangingPunct="1">
        <a:defRPr sz="1900" kern="1200">
          <a:solidFill>
            <a:schemeClr val="tx1"/>
          </a:solidFill>
          <a:latin typeface="+mn-lt"/>
          <a:ea typeface="+mn-ea"/>
          <a:cs typeface="+mn-cs"/>
        </a:defRPr>
      </a:lvl3pPr>
      <a:lvl4pPr marL="1370614" algn="l" defTabSz="913742" rtl="0" eaLnBrk="1" latinLnBrk="0" hangingPunct="1">
        <a:defRPr sz="1900" kern="1200">
          <a:solidFill>
            <a:schemeClr val="tx1"/>
          </a:solidFill>
          <a:latin typeface="+mn-lt"/>
          <a:ea typeface="+mn-ea"/>
          <a:cs typeface="+mn-cs"/>
        </a:defRPr>
      </a:lvl4pPr>
      <a:lvl5pPr marL="1827485" algn="l" defTabSz="913742" rtl="0" eaLnBrk="1" latinLnBrk="0" hangingPunct="1">
        <a:defRPr sz="1900" kern="1200">
          <a:solidFill>
            <a:schemeClr val="tx1"/>
          </a:solidFill>
          <a:latin typeface="+mn-lt"/>
          <a:ea typeface="+mn-ea"/>
          <a:cs typeface="+mn-cs"/>
        </a:defRPr>
      </a:lvl5pPr>
      <a:lvl6pPr marL="2284374" algn="l" defTabSz="913742" rtl="0" eaLnBrk="1" latinLnBrk="0" hangingPunct="1">
        <a:defRPr sz="1900" kern="1200">
          <a:solidFill>
            <a:schemeClr val="tx1"/>
          </a:solidFill>
          <a:latin typeface="+mn-lt"/>
          <a:ea typeface="+mn-ea"/>
          <a:cs typeface="+mn-cs"/>
        </a:defRPr>
      </a:lvl6pPr>
      <a:lvl7pPr marL="2741226" algn="l" defTabSz="913742" rtl="0" eaLnBrk="1" latinLnBrk="0" hangingPunct="1">
        <a:defRPr sz="1900" kern="1200">
          <a:solidFill>
            <a:schemeClr val="tx1"/>
          </a:solidFill>
          <a:latin typeface="+mn-lt"/>
          <a:ea typeface="+mn-ea"/>
          <a:cs typeface="+mn-cs"/>
        </a:defRPr>
      </a:lvl7pPr>
      <a:lvl8pPr marL="3198080" algn="l" defTabSz="913742" rtl="0" eaLnBrk="1" latinLnBrk="0" hangingPunct="1">
        <a:defRPr sz="1900" kern="1200">
          <a:solidFill>
            <a:schemeClr val="tx1"/>
          </a:solidFill>
          <a:latin typeface="+mn-lt"/>
          <a:ea typeface="+mn-ea"/>
          <a:cs typeface="+mn-cs"/>
        </a:defRPr>
      </a:lvl8pPr>
      <a:lvl9pPr marL="3654935" algn="l" defTabSz="913742"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183092"/>
            <a:ext cx="5486400" cy="762000"/>
          </a:xfrm>
          <a:prstGeom prst="rect">
            <a:avLst/>
          </a:prstGeom>
          <a:noFill/>
          <a:ln w="9525">
            <a:noFill/>
            <a:miter lim="800000"/>
            <a:headEnd/>
            <a:tailEnd/>
          </a:ln>
        </p:spPr>
        <p:txBody>
          <a:bodyPr vert="horz" wrap="square" lIns="60958" tIns="30479" rIns="60958" bIns="30479"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04800" y="1066808"/>
            <a:ext cx="5486400" cy="3017309"/>
          </a:xfrm>
          <a:prstGeom prst="rect">
            <a:avLst/>
          </a:prstGeom>
          <a:noFill/>
          <a:ln w="9525">
            <a:noFill/>
            <a:miter lim="800000"/>
            <a:headEnd/>
            <a:tailEnd/>
          </a:ln>
        </p:spPr>
        <p:txBody>
          <a:bodyPr vert="horz" wrap="square" lIns="60958" tIns="30479" rIns="60958" bIns="304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78"/>
            <a:ext cx="1422400" cy="243417"/>
          </a:xfrm>
          <a:prstGeom prst="rect">
            <a:avLst/>
          </a:prstGeom>
        </p:spPr>
        <p:txBody>
          <a:bodyPr vert="horz" lIns="60958" tIns="30479" rIns="60958" bIns="30479" rtlCol="0" anchor="ctr"/>
          <a:lstStyle>
            <a:lvl1pPr algn="l" fontAlgn="auto">
              <a:spcBef>
                <a:spcPts val="0"/>
              </a:spcBef>
              <a:spcAft>
                <a:spcPts val="0"/>
              </a:spcAft>
              <a:defRPr sz="800">
                <a:solidFill>
                  <a:schemeClr val="tx1">
                    <a:tint val="75000"/>
                  </a:schemeClr>
                </a:solidFill>
                <a:latin typeface="+mn-lt"/>
                <a:cs typeface="+mn-cs"/>
              </a:defRPr>
            </a:lvl1pPr>
          </a:lstStyle>
          <a:p>
            <a:pPr defTabSz="914400">
              <a:defRPr/>
            </a:pPr>
            <a:fld id="{4DAE1B52-766F-45D0-B862-0E6E60724C0C}" type="datetime1">
              <a:rPr lang="en-US">
                <a:solidFill>
                  <a:prstClr val="black">
                    <a:tint val="75000"/>
                  </a:prstClr>
                </a:solidFill>
                <a:sym typeface="Arial"/>
              </a:rPr>
              <a:pPr defTabSz="914400">
                <a:defRPr/>
              </a:pPr>
              <a:t>11/13/2025</a:t>
            </a:fld>
            <a:endParaRPr lang="en-US">
              <a:solidFill>
                <a:prstClr val="black">
                  <a:tint val="75000"/>
                </a:prstClr>
              </a:solidFill>
              <a:sym typeface="Arial"/>
            </a:endParaRPr>
          </a:p>
        </p:txBody>
      </p:sp>
      <p:sp>
        <p:nvSpPr>
          <p:cNvPr id="5" name="Footer Placeholder 4"/>
          <p:cNvSpPr>
            <a:spLocks noGrp="1"/>
          </p:cNvSpPr>
          <p:nvPr>
            <p:ph type="ftr" sz="quarter" idx="3"/>
          </p:nvPr>
        </p:nvSpPr>
        <p:spPr>
          <a:xfrm>
            <a:off x="2082800" y="4237578"/>
            <a:ext cx="1930400" cy="243417"/>
          </a:xfrm>
          <a:prstGeom prst="rect">
            <a:avLst/>
          </a:prstGeom>
        </p:spPr>
        <p:txBody>
          <a:bodyPr vert="horz" lIns="60958" tIns="30479" rIns="60958" bIns="30479" rtlCol="0" anchor="ctr"/>
          <a:lstStyle>
            <a:lvl1pPr algn="ctr" fontAlgn="auto">
              <a:spcBef>
                <a:spcPts val="0"/>
              </a:spcBef>
              <a:spcAft>
                <a:spcPts val="0"/>
              </a:spcAft>
              <a:defRPr sz="800">
                <a:solidFill>
                  <a:schemeClr val="tx1">
                    <a:tint val="75000"/>
                  </a:schemeClr>
                </a:solidFill>
                <a:latin typeface="+mn-lt"/>
                <a:cs typeface="+mn-cs"/>
              </a:defRPr>
            </a:lvl1pPr>
          </a:lstStyle>
          <a:p>
            <a:pPr defTabSz="914400">
              <a:defRPr/>
            </a:pPr>
            <a:endParaRPr lang="en-US">
              <a:solidFill>
                <a:prstClr val="black">
                  <a:tint val="75000"/>
                </a:prstClr>
              </a:solidFill>
              <a:sym typeface="Arial"/>
            </a:endParaRPr>
          </a:p>
        </p:txBody>
      </p:sp>
      <p:sp>
        <p:nvSpPr>
          <p:cNvPr id="6" name="Slide Number Placeholder 5"/>
          <p:cNvSpPr>
            <a:spLocks noGrp="1"/>
          </p:cNvSpPr>
          <p:nvPr>
            <p:ph type="sldNum" sz="quarter" idx="4"/>
          </p:nvPr>
        </p:nvSpPr>
        <p:spPr>
          <a:xfrm>
            <a:off x="4368800" y="4237578"/>
            <a:ext cx="1422400" cy="243417"/>
          </a:xfrm>
          <a:prstGeom prst="rect">
            <a:avLst/>
          </a:prstGeom>
        </p:spPr>
        <p:txBody>
          <a:bodyPr vert="horz" lIns="60958" tIns="30479" rIns="60958" bIns="30479" rtlCol="0" anchor="ctr"/>
          <a:lstStyle>
            <a:lvl1pPr algn="r" fontAlgn="auto">
              <a:spcBef>
                <a:spcPts val="0"/>
              </a:spcBef>
              <a:spcAft>
                <a:spcPts val="0"/>
              </a:spcAft>
              <a:defRPr sz="800">
                <a:solidFill>
                  <a:schemeClr val="tx1">
                    <a:tint val="75000"/>
                  </a:schemeClr>
                </a:solidFill>
                <a:latin typeface="+mn-lt"/>
                <a:cs typeface="+mn-cs"/>
              </a:defRPr>
            </a:lvl1pPr>
          </a:lstStyle>
          <a:p>
            <a:pPr defTabSz="914400">
              <a:defRPr/>
            </a:pPr>
            <a:fld id="{6D4A0E8B-C645-4CE7-95A8-CC974E38AA65}" type="slidenum">
              <a:rPr lang="en-US">
                <a:solidFill>
                  <a:prstClr val="black">
                    <a:tint val="75000"/>
                  </a:prstClr>
                </a:solidFill>
                <a:sym typeface="Arial"/>
              </a:rPr>
              <a:pPr defTabSz="914400">
                <a:defRPr/>
              </a:pPr>
              <a:t>‹#›</a:t>
            </a:fld>
            <a:endParaRPr lang="en-US">
              <a:solidFill>
                <a:prstClr val="black">
                  <a:tint val="75000"/>
                </a:prstClr>
              </a:solidFill>
              <a:sym typeface="Arial"/>
            </a:endParaRPr>
          </a:p>
        </p:txBody>
      </p:sp>
    </p:spTree>
    <p:extLst>
      <p:ext uri="{BB962C8B-B14F-4D97-AF65-F5344CB8AC3E}">
        <p14:creationId xmlns:p14="http://schemas.microsoft.com/office/powerpoint/2010/main" val="3575106721"/>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hf sldNum="0" hdr="0" dt="0"/>
  <p:txStyles>
    <p:titleStyle>
      <a:lvl1pPr algn="ctr" rtl="0" eaLnBrk="0" fontAlgn="base" hangingPunct="0">
        <a:spcBef>
          <a:spcPct val="0"/>
        </a:spcBef>
        <a:spcAft>
          <a:spcPct val="0"/>
        </a:spcAft>
        <a:defRPr sz="2900" kern="1200">
          <a:solidFill>
            <a:schemeClr val="tx1"/>
          </a:solidFill>
          <a:latin typeface="+mj-lt"/>
          <a:ea typeface="+mj-ea"/>
          <a:cs typeface="+mj-cs"/>
        </a:defRPr>
      </a:lvl1pPr>
      <a:lvl2pPr algn="ctr" rtl="0" eaLnBrk="0" fontAlgn="base" hangingPunct="0">
        <a:spcBef>
          <a:spcPct val="0"/>
        </a:spcBef>
        <a:spcAft>
          <a:spcPct val="0"/>
        </a:spcAft>
        <a:defRPr sz="2900">
          <a:solidFill>
            <a:schemeClr val="tx1"/>
          </a:solidFill>
          <a:latin typeface="Calibri" pitchFamily="34" charset="0"/>
        </a:defRPr>
      </a:lvl2pPr>
      <a:lvl3pPr algn="ctr" rtl="0" eaLnBrk="0" fontAlgn="base" hangingPunct="0">
        <a:spcBef>
          <a:spcPct val="0"/>
        </a:spcBef>
        <a:spcAft>
          <a:spcPct val="0"/>
        </a:spcAft>
        <a:defRPr sz="2900">
          <a:solidFill>
            <a:schemeClr val="tx1"/>
          </a:solidFill>
          <a:latin typeface="Calibri" pitchFamily="34" charset="0"/>
        </a:defRPr>
      </a:lvl3pPr>
      <a:lvl4pPr algn="ctr" rtl="0" eaLnBrk="0" fontAlgn="base" hangingPunct="0">
        <a:spcBef>
          <a:spcPct val="0"/>
        </a:spcBef>
        <a:spcAft>
          <a:spcPct val="0"/>
        </a:spcAft>
        <a:defRPr sz="2900">
          <a:solidFill>
            <a:schemeClr val="tx1"/>
          </a:solidFill>
          <a:latin typeface="Calibri" pitchFamily="34" charset="0"/>
        </a:defRPr>
      </a:lvl4pPr>
      <a:lvl5pPr algn="ctr" rtl="0" eaLnBrk="0" fontAlgn="base" hangingPunct="0">
        <a:spcBef>
          <a:spcPct val="0"/>
        </a:spcBef>
        <a:spcAft>
          <a:spcPct val="0"/>
        </a:spcAft>
        <a:defRPr sz="2900">
          <a:solidFill>
            <a:schemeClr val="tx1"/>
          </a:solidFill>
          <a:latin typeface="Calibri" pitchFamily="34" charset="0"/>
        </a:defRPr>
      </a:lvl5pPr>
      <a:lvl6pPr marL="304792" algn="ctr" rtl="0" fontAlgn="base">
        <a:spcBef>
          <a:spcPct val="0"/>
        </a:spcBef>
        <a:spcAft>
          <a:spcPct val="0"/>
        </a:spcAft>
        <a:defRPr sz="2900">
          <a:solidFill>
            <a:schemeClr val="tx1"/>
          </a:solidFill>
          <a:latin typeface="Calibri" pitchFamily="34" charset="0"/>
        </a:defRPr>
      </a:lvl6pPr>
      <a:lvl7pPr marL="609585" algn="ctr" rtl="0" fontAlgn="base">
        <a:spcBef>
          <a:spcPct val="0"/>
        </a:spcBef>
        <a:spcAft>
          <a:spcPct val="0"/>
        </a:spcAft>
        <a:defRPr sz="2900">
          <a:solidFill>
            <a:schemeClr val="tx1"/>
          </a:solidFill>
          <a:latin typeface="Calibri" pitchFamily="34" charset="0"/>
        </a:defRPr>
      </a:lvl7pPr>
      <a:lvl8pPr marL="914377" algn="ctr" rtl="0" fontAlgn="base">
        <a:spcBef>
          <a:spcPct val="0"/>
        </a:spcBef>
        <a:spcAft>
          <a:spcPct val="0"/>
        </a:spcAft>
        <a:defRPr sz="2900">
          <a:solidFill>
            <a:schemeClr val="tx1"/>
          </a:solidFill>
          <a:latin typeface="Calibri" pitchFamily="34" charset="0"/>
        </a:defRPr>
      </a:lvl8pPr>
      <a:lvl9pPr marL="1219170" algn="ctr" rtl="0" fontAlgn="base">
        <a:spcBef>
          <a:spcPct val="0"/>
        </a:spcBef>
        <a:spcAft>
          <a:spcPct val="0"/>
        </a:spcAft>
        <a:defRPr sz="2900">
          <a:solidFill>
            <a:schemeClr val="tx1"/>
          </a:solidFill>
          <a:latin typeface="Calibri" pitchFamily="34" charset="0"/>
        </a:defRPr>
      </a:lvl9pPr>
    </p:titleStyle>
    <p:bodyStyle>
      <a:lvl1pPr marL="228594" indent="-228594"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1pPr>
      <a:lvl2pPr marL="495288" indent="-190495"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2pPr>
      <a:lvl3pPr marL="761981" indent="-152396"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3pPr>
      <a:lvl4pPr marL="1066773" indent="-152396" algn="l" rtl="0" eaLnBrk="0" fontAlgn="base" hangingPunct="0">
        <a:spcBef>
          <a:spcPct val="20000"/>
        </a:spcBef>
        <a:spcAft>
          <a:spcPct val="0"/>
        </a:spcAft>
        <a:buFont typeface="Arial" charset="0"/>
        <a:buChar char="–"/>
        <a:defRPr sz="1300" kern="1200">
          <a:solidFill>
            <a:schemeClr val="tx1"/>
          </a:solidFill>
          <a:latin typeface="+mn-lt"/>
          <a:ea typeface="+mn-ea"/>
          <a:cs typeface="+mn-cs"/>
        </a:defRPr>
      </a:lvl4pPr>
      <a:lvl5pPr marL="1371566" indent="-152396" algn="l" rtl="0" eaLnBrk="0" fontAlgn="base" hangingPunct="0">
        <a:spcBef>
          <a:spcPct val="20000"/>
        </a:spcBef>
        <a:spcAft>
          <a:spcPct val="0"/>
        </a:spcAft>
        <a:buFont typeface="Arial" charset="0"/>
        <a:buChar char="»"/>
        <a:defRPr sz="1300" kern="1200">
          <a:solidFill>
            <a:schemeClr val="tx1"/>
          </a:solidFill>
          <a:latin typeface="+mn-lt"/>
          <a:ea typeface="+mn-ea"/>
          <a:cs typeface="+mn-cs"/>
        </a:defRPr>
      </a:lvl5pPr>
      <a:lvl6pPr marL="1676358" indent="-152396" algn="l" defTabSz="609585"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81150" indent="-152396" algn="l" defTabSz="609585"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85943" indent="-152396" algn="l" defTabSz="609585"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90735" indent="-152396" algn="l" defTabSz="609585"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183092"/>
            <a:ext cx="5486400" cy="762000"/>
          </a:xfrm>
          <a:prstGeom prst="rect">
            <a:avLst/>
          </a:prstGeom>
          <a:noFill/>
          <a:ln w="9525">
            <a:noFill/>
            <a:miter lim="800000"/>
            <a:headEnd/>
            <a:tailEnd/>
          </a:ln>
        </p:spPr>
        <p:txBody>
          <a:bodyPr vert="horz" wrap="square" lIns="60921" tIns="30478" rIns="60921" bIns="30478"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04800" y="1066808"/>
            <a:ext cx="5486400" cy="3017309"/>
          </a:xfrm>
          <a:prstGeom prst="rect">
            <a:avLst/>
          </a:prstGeom>
          <a:noFill/>
          <a:ln w="9525">
            <a:noFill/>
            <a:miter lim="800000"/>
            <a:headEnd/>
            <a:tailEnd/>
          </a:ln>
        </p:spPr>
        <p:txBody>
          <a:bodyPr vert="horz" wrap="square" lIns="60921" tIns="30478" rIns="60921" bIns="304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616"/>
            <a:ext cx="1422400" cy="243417"/>
          </a:xfrm>
          <a:prstGeom prst="rect">
            <a:avLst/>
          </a:prstGeom>
        </p:spPr>
        <p:txBody>
          <a:bodyPr vert="horz" lIns="60921" tIns="30478" rIns="60921" bIns="30478" rtlCol="0" anchor="ctr"/>
          <a:lstStyle>
            <a:lvl1pPr algn="l" fontAlgn="auto">
              <a:spcBef>
                <a:spcPts val="0"/>
              </a:spcBef>
              <a:spcAft>
                <a:spcPts val="0"/>
              </a:spcAft>
              <a:defRPr sz="800">
                <a:solidFill>
                  <a:schemeClr val="tx1">
                    <a:tint val="75000"/>
                  </a:schemeClr>
                </a:solidFill>
                <a:latin typeface="+mn-lt"/>
                <a:cs typeface="+mn-cs"/>
              </a:defRPr>
            </a:lvl1pPr>
          </a:lstStyle>
          <a:p>
            <a:pPr defTabSz="913765">
              <a:defRPr/>
            </a:pPr>
            <a:fld id="{4DAE1B52-766F-45D0-B862-0E6E60724C0C}" type="datetime1">
              <a:rPr lang="en-US" smtClean="0">
                <a:solidFill>
                  <a:prstClr val="black">
                    <a:tint val="75000"/>
                  </a:prstClr>
                </a:solidFill>
                <a:sym typeface="Arial"/>
              </a:rPr>
              <a:pPr defTabSz="913765">
                <a:defRPr/>
              </a:pPr>
              <a:t>11/13/2025</a:t>
            </a:fld>
            <a:endParaRPr lang="en-US">
              <a:solidFill>
                <a:prstClr val="black">
                  <a:tint val="75000"/>
                </a:prstClr>
              </a:solidFill>
              <a:sym typeface="Arial"/>
            </a:endParaRPr>
          </a:p>
        </p:txBody>
      </p:sp>
      <p:sp>
        <p:nvSpPr>
          <p:cNvPr id="5" name="Footer Placeholder 4"/>
          <p:cNvSpPr>
            <a:spLocks noGrp="1"/>
          </p:cNvSpPr>
          <p:nvPr>
            <p:ph type="ftr" sz="quarter" idx="3"/>
          </p:nvPr>
        </p:nvSpPr>
        <p:spPr>
          <a:xfrm>
            <a:off x="2082800" y="4237616"/>
            <a:ext cx="1930400" cy="243417"/>
          </a:xfrm>
          <a:prstGeom prst="rect">
            <a:avLst/>
          </a:prstGeom>
        </p:spPr>
        <p:txBody>
          <a:bodyPr vert="horz" lIns="60921" tIns="30478" rIns="60921" bIns="30478" rtlCol="0" anchor="ctr"/>
          <a:lstStyle>
            <a:lvl1pPr algn="ctr" fontAlgn="auto">
              <a:spcBef>
                <a:spcPts val="0"/>
              </a:spcBef>
              <a:spcAft>
                <a:spcPts val="0"/>
              </a:spcAft>
              <a:defRPr sz="800">
                <a:solidFill>
                  <a:schemeClr val="tx1">
                    <a:tint val="75000"/>
                  </a:schemeClr>
                </a:solidFill>
                <a:latin typeface="+mn-lt"/>
                <a:cs typeface="+mn-cs"/>
              </a:defRPr>
            </a:lvl1pPr>
          </a:lstStyle>
          <a:p>
            <a:pPr defTabSz="913765">
              <a:defRPr/>
            </a:pPr>
            <a:endParaRPr lang="en-US">
              <a:solidFill>
                <a:prstClr val="black">
                  <a:tint val="75000"/>
                </a:prstClr>
              </a:solidFill>
              <a:sym typeface="Arial"/>
            </a:endParaRPr>
          </a:p>
        </p:txBody>
      </p:sp>
      <p:sp>
        <p:nvSpPr>
          <p:cNvPr id="6" name="Slide Number Placeholder 5"/>
          <p:cNvSpPr>
            <a:spLocks noGrp="1"/>
          </p:cNvSpPr>
          <p:nvPr>
            <p:ph type="sldNum" sz="quarter" idx="4"/>
          </p:nvPr>
        </p:nvSpPr>
        <p:spPr>
          <a:xfrm>
            <a:off x="4368800" y="4237616"/>
            <a:ext cx="1422400" cy="243417"/>
          </a:xfrm>
          <a:prstGeom prst="rect">
            <a:avLst/>
          </a:prstGeom>
        </p:spPr>
        <p:txBody>
          <a:bodyPr vert="horz" lIns="60921" tIns="30478" rIns="60921" bIns="30478" rtlCol="0" anchor="ctr"/>
          <a:lstStyle>
            <a:lvl1pPr algn="r" fontAlgn="auto">
              <a:spcBef>
                <a:spcPts val="0"/>
              </a:spcBef>
              <a:spcAft>
                <a:spcPts val="0"/>
              </a:spcAft>
              <a:defRPr sz="800">
                <a:solidFill>
                  <a:schemeClr val="tx1">
                    <a:tint val="75000"/>
                  </a:schemeClr>
                </a:solidFill>
                <a:latin typeface="+mn-lt"/>
                <a:cs typeface="+mn-cs"/>
              </a:defRPr>
            </a:lvl1pPr>
          </a:lstStyle>
          <a:p>
            <a:pPr defTabSz="913765">
              <a:defRPr/>
            </a:pPr>
            <a:fld id="{6D4A0E8B-C645-4CE7-95A8-CC974E38AA65}" type="slidenum">
              <a:rPr lang="en-US" smtClean="0">
                <a:solidFill>
                  <a:prstClr val="black">
                    <a:tint val="75000"/>
                  </a:prstClr>
                </a:solidFill>
                <a:sym typeface="Arial"/>
              </a:rPr>
              <a:pPr defTabSz="913765">
                <a:defRPr/>
              </a:pPr>
              <a:t>‹#›</a:t>
            </a:fld>
            <a:endParaRPr lang="en-US">
              <a:solidFill>
                <a:prstClr val="black">
                  <a:tint val="75000"/>
                </a:prstClr>
              </a:solidFill>
              <a:sym typeface="Arial"/>
            </a:endParaRPr>
          </a:p>
        </p:txBody>
      </p:sp>
    </p:spTree>
    <p:extLst>
      <p:ext uri="{BB962C8B-B14F-4D97-AF65-F5344CB8AC3E}">
        <p14:creationId xmlns:p14="http://schemas.microsoft.com/office/powerpoint/2010/main" val="1688235564"/>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hf sldNum="0" hdr="0" dt="0"/>
  <p:txStyles>
    <p:titleStyle>
      <a:lvl1pPr algn="ctr" rtl="0" eaLnBrk="0" fontAlgn="base" hangingPunct="0">
        <a:spcBef>
          <a:spcPct val="0"/>
        </a:spcBef>
        <a:spcAft>
          <a:spcPct val="0"/>
        </a:spcAft>
        <a:defRPr sz="2900" kern="1200">
          <a:solidFill>
            <a:schemeClr val="tx1"/>
          </a:solidFill>
          <a:latin typeface="+mj-lt"/>
          <a:ea typeface="+mj-ea"/>
          <a:cs typeface="+mj-cs"/>
        </a:defRPr>
      </a:lvl1pPr>
      <a:lvl2pPr algn="ctr" rtl="0" eaLnBrk="0" fontAlgn="base" hangingPunct="0">
        <a:spcBef>
          <a:spcPct val="0"/>
        </a:spcBef>
        <a:spcAft>
          <a:spcPct val="0"/>
        </a:spcAft>
        <a:defRPr sz="2900">
          <a:solidFill>
            <a:schemeClr val="tx1"/>
          </a:solidFill>
          <a:latin typeface="Calibri" pitchFamily="34" charset="0"/>
        </a:defRPr>
      </a:lvl2pPr>
      <a:lvl3pPr algn="ctr" rtl="0" eaLnBrk="0" fontAlgn="base" hangingPunct="0">
        <a:spcBef>
          <a:spcPct val="0"/>
        </a:spcBef>
        <a:spcAft>
          <a:spcPct val="0"/>
        </a:spcAft>
        <a:defRPr sz="2900">
          <a:solidFill>
            <a:schemeClr val="tx1"/>
          </a:solidFill>
          <a:latin typeface="Calibri" pitchFamily="34" charset="0"/>
        </a:defRPr>
      </a:lvl3pPr>
      <a:lvl4pPr algn="ctr" rtl="0" eaLnBrk="0" fontAlgn="base" hangingPunct="0">
        <a:spcBef>
          <a:spcPct val="0"/>
        </a:spcBef>
        <a:spcAft>
          <a:spcPct val="0"/>
        </a:spcAft>
        <a:defRPr sz="2900">
          <a:solidFill>
            <a:schemeClr val="tx1"/>
          </a:solidFill>
          <a:latin typeface="Calibri" pitchFamily="34" charset="0"/>
        </a:defRPr>
      </a:lvl4pPr>
      <a:lvl5pPr algn="ctr" rtl="0" eaLnBrk="0" fontAlgn="base" hangingPunct="0">
        <a:spcBef>
          <a:spcPct val="0"/>
        </a:spcBef>
        <a:spcAft>
          <a:spcPct val="0"/>
        </a:spcAft>
        <a:defRPr sz="2900">
          <a:solidFill>
            <a:schemeClr val="tx1"/>
          </a:solidFill>
          <a:latin typeface="Calibri" pitchFamily="34" charset="0"/>
        </a:defRPr>
      </a:lvl5pPr>
      <a:lvl6pPr marL="304568" algn="ctr" rtl="0" fontAlgn="base">
        <a:spcBef>
          <a:spcPct val="0"/>
        </a:spcBef>
        <a:spcAft>
          <a:spcPct val="0"/>
        </a:spcAft>
        <a:defRPr sz="2900">
          <a:solidFill>
            <a:schemeClr val="tx1"/>
          </a:solidFill>
          <a:latin typeface="Calibri" pitchFamily="34" charset="0"/>
        </a:defRPr>
      </a:lvl6pPr>
      <a:lvl7pPr marL="609139" algn="ctr" rtl="0" fontAlgn="base">
        <a:spcBef>
          <a:spcPct val="0"/>
        </a:spcBef>
        <a:spcAft>
          <a:spcPct val="0"/>
        </a:spcAft>
        <a:defRPr sz="2900">
          <a:solidFill>
            <a:schemeClr val="tx1"/>
          </a:solidFill>
          <a:latin typeface="Calibri" pitchFamily="34" charset="0"/>
        </a:defRPr>
      </a:lvl7pPr>
      <a:lvl8pPr marL="913742" algn="ctr" rtl="0" fontAlgn="base">
        <a:spcBef>
          <a:spcPct val="0"/>
        </a:spcBef>
        <a:spcAft>
          <a:spcPct val="0"/>
        </a:spcAft>
        <a:defRPr sz="2900">
          <a:solidFill>
            <a:schemeClr val="tx1"/>
          </a:solidFill>
          <a:latin typeface="Calibri" pitchFamily="34" charset="0"/>
        </a:defRPr>
      </a:lvl8pPr>
      <a:lvl9pPr marL="1218330" algn="ctr" rtl="0" fontAlgn="base">
        <a:spcBef>
          <a:spcPct val="0"/>
        </a:spcBef>
        <a:spcAft>
          <a:spcPct val="0"/>
        </a:spcAft>
        <a:defRPr sz="2900">
          <a:solidFill>
            <a:schemeClr val="tx1"/>
          </a:solidFill>
          <a:latin typeface="Calibri" pitchFamily="34" charset="0"/>
        </a:defRPr>
      </a:lvl9pPr>
    </p:titleStyle>
    <p:bodyStyle>
      <a:lvl1pPr marL="228445" indent="-228445"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1pPr>
      <a:lvl2pPr marL="494952" indent="-190382"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2pPr>
      <a:lvl3pPr marL="761458" indent="-152284"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3pPr>
      <a:lvl4pPr marL="1066027" indent="-152284" algn="l" rtl="0" eaLnBrk="0" fontAlgn="base" hangingPunct="0">
        <a:spcBef>
          <a:spcPct val="20000"/>
        </a:spcBef>
        <a:spcAft>
          <a:spcPct val="0"/>
        </a:spcAft>
        <a:buFont typeface="Arial" charset="0"/>
        <a:buChar char="–"/>
        <a:defRPr sz="1300" kern="1200">
          <a:solidFill>
            <a:schemeClr val="tx1"/>
          </a:solidFill>
          <a:latin typeface="+mn-lt"/>
          <a:ea typeface="+mn-ea"/>
          <a:cs typeface="+mn-cs"/>
        </a:defRPr>
      </a:lvl4pPr>
      <a:lvl5pPr marL="1370614" indent="-152284" algn="l" rtl="0" eaLnBrk="0" fontAlgn="base" hangingPunct="0">
        <a:spcBef>
          <a:spcPct val="20000"/>
        </a:spcBef>
        <a:spcAft>
          <a:spcPct val="0"/>
        </a:spcAft>
        <a:buFont typeface="Arial" charset="0"/>
        <a:buChar char="»"/>
        <a:defRPr sz="1300" kern="1200">
          <a:solidFill>
            <a:schemeClr val="tx1"/>
          </a:solidFill>
          <a:latin typeface="+mn-lt"/>
          <a:ea typeface="+mn-ea"/>
          <a:cs typeface="+mn-cs"/>
        </a:defRPr>
      </a:lvl5pPr>
      <a:lvl6pPr marL="1675183" indent="-152284" algn="l" defTabSz="60913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79769" indent="-152284" algn="l" defTabSz="60913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84374" indent="-152284" algn="l" defTabSz="60913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88942" indent="-152284" algn="l" defTabSz="609139"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09139" rtl="0" eaLnBrk="1" latinLnBrk="0" hangingPunct="1">
        <a:defRPr sz="1200" kern="1200">
          <a:solidFill>
            <a:schemeClr val="tx1"/>
          </a:solidFill>
          <a:latin typeface="+mn-lt"/>
          <a:ea typeface="+mn-ea"/>
          <a:cs typeface="+mn-cs"/>
        </a:defRPr>
      </a:lvl1pPr>
      <a:lvl2pPr marL="304568" algn="l" defTabSz="609139" rtl="0" eaLnBrk="1" latinLnBrk="0" hangingPunct="1">
        <a:defRPr sz="1200" kern="1200">
          <a:solidFill>
            <a:schemeClr val="tx1"/>
          </a:solidFill>
          <a:latin typeface="+mn-lt"/>
          <a:ea typeface="+mn-ea"/>
          <a:cs typeface="+mn-cs"/>
        </a:defRPr>
      </a:lvl2pPr>
      <a:lvl3pPr marL="609139" algn="l" defTabSz="609139" rtl="0" eaLnBrk="1" latinLnBrk="0" hangingPunct="1">
        <a:defRPr sz="1200" kern="1200">
          <a:solidFill>
            <a:schemeClr val="tx1"/>
          </a:solidFill>
          <a:latin typeface="+mn-lt"/>
          <a:ea typeface="+mn-ea"/>
          <a:cs typeface="+mn-cs"/>
        </a:defRPr>
      </a:lvl3pPr>
      <a:lvl4pPr marL="913742" algn="l" defTabSz="609139" rtl="0" eaLnBrk="1" latinLnBrk="0" hangingPunct="1">
        <a:defRPr sz="1200" kern="1200">
          <a:solidFill>
            <a:schemeClr val="tx1"/>
          </a:solidFill>
          <a:latin typeface="+mn-lt"/>
          <a:ea typeface="+mn-ea"/>
          <a:cs typeface="+mn-cs"/>
        </a:defRPr>
      </a:lvl4pPr>
      <a:lvl5pPr marL="1218330" algn="l" defTabSz="609139" rtl="0" eaLnBrk="1" latinLnBrk="0" hangingPunct="1">
        <a:defRPr sz="1200" kern="1200">
          <a:solidFill>
            <a:schemeClr val="tx1"/>
          </a:solidFill>
          <a:latin typeface="+mn-lt"/>
          <a:ea typeface="+mn-ea"/>
          <a:cs typeface="+mn-cs"/>
        </a:defRPr>
      </a:lvl5pPr>
      <a:lvl6pPr marL="1522899" algn="l" defTabSz="609139" rtl="0" eaLnBrk="1" latinLnBrk="0" hangingPunct="1">
        <a:defRPr sz="1200" kern="1200">
          <a:solidFill>
            <a:schemeClr val="tx1"/>
          </a:solidFill>
          <a:latin typeface="+mn-lt"/>
          <a:ea typeface="+mn-ea"/>
          <a:cs typeface="+mn-cs"/>
        </a:defRPr>
      </a:lvl6pPr>
      <a:lvl7pPr marL="1827485" algn="l" defTabSz="609139" rtl="0" eaLnBrk="1" latinLnBrk="0" hangingPunct="1">
        <a:defRPr sz="1200" kern="1200">
          <a:solidFill>
            <a:schemeClr val="tx1"/>
          </a:solidFill>
          <a:latin typeface="+mn-lt"/>
          <a:ea typeface="+mn-ea"/>
          <a:cs typeface="+mn-cs"/>
        </a:defRPr>
      </a:lvl7pPr>
      <a:lvl8pPr marL="2132053" algn="l" defTabSz="609139" rtl="0" eaLnBrk="1" latinLnBrk="0" hangingPunct="1">
        <a:defRPr sz="1200" kern="1200">
          <a:solidFill>
            <a:schemeClr val="tx1"/>
          </a:solidFill>
          <a:latin typeface="+mn-lt"/>
          <a:ea typeface="+mn-ea"/>
          <a:cs typeface="+mn-cs"/>
        </a:defRPr>
      </a:lvl8pPr>
      <a:lvl9pPr marL="2436658" algn="l" defTabSz="609139" rtl="0" eaLnBrk="1" latinLnBrk="0" hangingPunct="1">
        <a:defRPr sz="1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428468"/>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1.png"/><Relationship Id="rId18" Type="http://schemas.openxmlformats.org/officeDocument/2006/relationships/image" Target="../media/image14.png"/><Relationship Id="rId3" Type="http://schemas.openxmlformats.org/officeDocument/2006/relationships/slideLayout" Target="../slideLayouts/slideLayout85.xml"/><Relationship Id="rId21" Type="http://schemas.openxmlformats.org/officeDocument/2006/relationships/image" Target="../media/image17.png"/><Relationship Id="rId7" Type="http://schemas.openxmlformats.org/officeDocument/2006/relationships/image" Target="../media/image8.png"/><Relationship Id="rId12" Type="http://schemas.microsoft.com/office/2007/relationships/hdphoto" Target="../media/hdphoto3.wdp"/><Relationship Id="rId17" Type="http://schemas.openxmlformats.org/officeDocument/2006/relationships/image" Target="../media/image13.png"/><Relationship Id="rId2" Type="http://schemas.openxmlformats.org/officeDocument/2006/relationships/audio" Target="../media/media1.mp3"/><Relationship Id="rId16" Type="http://schemas.microsoft.com/office/2007/relationships/hdphoto" Target="../media/hdphoto5.wdp"/><Relationship Id="rId20" Type="http://schemas.openxmlformats.org/officeDocument/2006/relationships/image" Target="../media/image16.png"/><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5" Type="http://schemas.openxmlformats.org/officeDocument/2006/relationships/image" Target="../media/image12.png"/><Relationship Id="rId10" Type="http://schemas.microsoft.com/office/2007/relationships/hdphoto" Target="../media/hdphoto2.wdp"/><Relationship Id="rId19" Type="http://schemas.openxmlformats.org/officeDocument/2006/relationships/image" Target="../media/image15.png"/><Relationship Id="rId4" Type="http://schemas.openxmlformats.org/officeDocument/2006/relationships/notesSlide" Target="../notesSlides/notesSlide1.xml"/><Relationship Id="rId9" Type="http://schemas.openxmlformats.org/officeDocument/2006/relationships/image" Target="../media/image9.png"/><Relationship Id="rId14" Type="http://schemas.microsoft.com/office/2007/relationships/hdphoto" Target="../media/hdphoto4.wdp"/></Relationships>
</file>

<file path=ppt/slides/_rels/slide3.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85.xml"/><Relationship Id="rId6" Type="http://schemas.microsoft.com/office/2007/relationships/hdphoto" Target="../media/hdphoto6.wdp"/><Relationship Id="rId11" Type="http://schemas.openxmlformats.org/officeDocument/2006/relationships/image" Target="../media/image21.png"/><Relationship Id="rId5" Type="http://schemas.openxmlformats.org/officeDocument/2006/relationships/image" Target="../media/image19.png"/><Relationship Id="rId10" Type="http://schemas.microsoft.com/office/2007/relationships/hdphoto" Target="../media/hdphoto4.wdp"/><Relationship Id="rId4" Type="http://schemas.openxmlformats.org/officeDocument/2006/relationships/image" Target="../media/image18.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64.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64.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wmf"/><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gif"/><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2.wav"/><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5.xml"/><Relationship Id="rId6" Type="http://schemas.openxmlformats.org/officeDocument/2006/relationships/image" Target="../media/image35.gif"/><Relationship Id="rId5" Type="http://schemas.openxmlformats.org/officeDocument/2006/relationships/image" Target="../media/image34.gif"/><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rot="21184384">
            <a:off x="4359525" y="1280262"/>
            <a:ext cx="5598187" cy="1468399"/>
          </a:xfrm>
          <a:prstGeom prst="rect">
            <a:avLst/>
          </a:prstGeom>
          <a:noFill/>
        </p:spPr>
        <p:txBody>
          <a:bodyPr wrap="none" lIns="121805" tIns="60902" rIns="121805" bIns="60902" anchor="ctr">
            <a:prstTxWarp prst="textPlain">
              <a:avLst/>
            </a:prstTxWarp>
            <a:spAutoFit/>
          </a:bodyPr>
          <a:lstStyle/>
          <a:p>
            <a:pPr algn="ctr" fontAlgn="base">
              <a:spcBef>
                <a:spcPct val="0"/>
              </a:spcBef>
              <a:spcAft>
                <a:spcPct val="0"/>
              </a:spcAft>
              <a:defRPr/>
            </a:pPr>
            <a:r>
              <a:rPr lang="en-US" sz="38300" b="1" dirty="0">
                <a:ln w="1905">
                  <a:solidFill>
                    <a:srgbClr val="FF0000"/>
                  </a:solidFill>
                </a:ln>
                <a:solidFill>
                  <a:srgbClr val="000000"/>
                </a:solidFill>
                <a:effectLst>
                  <a:innerShdw blurRad="69850" dist="43180" dir="5400000">
                    <a:srgbClr val="000000">
                      <a:alpha val="65000"/>
                    </a:srgbClr>
                  </a:innerShdw>
                </a:effectLst>
                <a:latin typeface="Times New Roman" pitchFamily="18" charset="0"/>
                <a:cs typeface="Times New Roman" pitchFamily="18" charset="0"/>
                <a:sym typeface="Arial"/>
              </a:rPr>
              <a:t>KHỞI ĐỘNG</a:t>
            </a:r>
          </a:p>
        </p:txBody>
      </p:sp>
      <p:sp>
        <p:nvSpPr>
          <p:cNvPr id="5" name="Flowchart: Punched Tape 4"/>
          <p:cNvSpPr/>
          <p:nvPr/>
        </p:nvSpPr>
        <p:spPr>
          <a:xfrm>
            <a:off x="1119352" y="2995453"/>
            <a:ext cx="10925503" cy="2475182"/>
          </a:xfrm>
          <a:prstGeom prst="flowChartPunchedTap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rgbClr val="FF0000"/>
                </a:solidFill>
                <a:latin typeface="Times New Roman" pitchFamily="18" charset="0"/>
                <a:cs typeface="Times New Roman" pitchFamily="18" charset="0"/>
              </a:rPr>
              <a:t>Múa</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hát</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bài</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Bông</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hồng</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tặng</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cô</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718933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3771" y="-521324"/>
            <a:ext cx="12231983" cy="2202195"/>
            <a:chOff x="-16409" y="-6727"/>
            <a:chExt cx="9125471" cy="1677790"/>
          </a:xfrm>
        </p:grpSpPr>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a:fillRect/>
            </a:stretch>
          </p:blipFill>
          <p:spPr>
            <a:xfrm>
              <a:off x="-16409" y="0"/>
              <a:ext cx="4578044" cy="1671063"/>
            </a:xfrm>
            <a:prstGeom prst="rect">
              <a:avLst/>
            </a:prstGeom>
          </p:spPr>
        </p:pic>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a:fillRect/>
            </a:stretch>
          </p:blipFill>
          <p:spPr>
            <a:xfrm flipH="1">
              <a:off x="4531018" y="-6727"/>
              <a:ext cx="4578044" cy="1671063"/>
            </a:xfrm>
            <a:prstGeom prst="rect">
              <a:avLst/>
            </a:prstGeom>
          </p:spPr>
        </p:pic>
      </p:grpSp>
      <p:sp>
        <p:nvSpPr>
          <p:cNvPr id="34" name="Rectangle 33"/>
          <p:cNvSpPr/>
          <p:nvPr/>
        </p:nvSpPr>
        <p:spPr>
          <a:xfrm>
            <a:off x="6003636" y="2967335"/>
            <a:ext cx="184730" cy="923330"/>
          </a:xfrm>
          <a:prstGeom prst="rect">
            <a:avLst/>
          </a:prstGeom>
          <a:noFill/>
        </p:spPr>
        <p:txBody>
          <a:bodyPr wrap="none" lIns="91440" tIns="45720" rIns="91440" bIns="45720">
            <a:spAutoFit/>
          </a:bodyPr>
          <a:lstStyle/>
          <a:p>
            <a:pPr algn="ctr" defTabSz="457200">
              <a:defRPr/>
            </a:pPr>
            <a:endParaRPr lang="en-US" sz="5400" b="1"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endParaRPr>
          </a:p>
        </p:txBody>
      </p:sp>
      <p:pic>
        <p:nvPicPr>
          <p:cNvPr id="37" name="图片 14" descr="6ccb8bc6dbe83c6ae811819d70909b6f"/>
          <p:cNvPicPr>
            <a:picLocks noChangeAspect="1"/>
          </p:cNvPicPr>
          <p:nvPr/>
        </p:nvPicPr>
        <p:blipFill>
          <a:blip r:embed="rId6"/>
          <a:srcRect t="29675"/>
          <a:stretch>
            <a:fillRect/>
          </a:stretch>
        </p:blipFill>
        <p:spPr>
          <a:xfrm>
            <a:off x="-34607" y="3707818"/>
            <a:ext cx="12261215" cy="3150983"/>
          </a:xfrm>
          <a:prstGeom prst="rect">
            <a:avLst/>
          </a:prstGeom>
        </p:spPr>
      </p:pic>
      <p:pic>
        <p:nvPicPr>
          <p:cNvPr id="38" name="Picture 6" descr="Farmer Woman, farmer, child, people png | PNGEg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94" b="100000" l="2299" r="100000"/>
                    </a14:imgEffect>
                  </a14:imgLayer>
                </a14:imgProps>
              </a:ext>
              <a:ext uri="{28A0092B-C50C-407E-A947-70E740481C1C}">
                <a14:useLocalDpi xmlns:a14="http://schemas.microsoft.com/office/drawing/2010/main" val="0"/>
              </a:ext>
            </a:extLst>
          </a:blip>
          <a:srcRect/>
          <a:stretch>
            <a:fillRect/>
          </a:stretch>
        </p:blipFill>
        <p:spPr bwMode="auto">
          <a:xfrm>
            <a:off x="12286387" y="3306306"/>
            <a:ext cx="1924351" cy="33565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ình ảnh Phim Hoạt Hình Cây Xanh Lớn Minh Họa, Png Cây, Cây, Cây To Xanh  miễn phí tải tập tin PNG PSDComment và Vecto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313" r="99531"/>
                    </a14:imgEffect>
                  </a14:imgLayer>
                </a14:imgProps>
              </a:ext>
              <a:ext uri="{28A0092B-C50C-407E-A947-70E740481C1C}">
                <a14:useLocalDpi xmlns:a14="http://schemas.microsoft.com/office/drawing/2010/main" val="0"/>
              </a:ext>
            </a:extLst>
          </a:blip>
          <a:srcRect/>
          <a:stretch>
            <a:fillRect/>
          </a:stretch>
        </p:blipFill>
        <p:spPr bwMode="auto">
          <a:xfrm>
            <a:off x="3103986" y="2066919"/>
            <a:ext cx="4791882" cy="479188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914801" y="4921503"/>
            <a:ext cx="668975" cy="61717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4059108" y="466977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038652" y="4145030"/>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0" b="82906" l="0" r="93103"/>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6249289" y="4306759"/>
            <a:ext cx="334488" cy="30858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3316868" y="4318123"/>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6465626" y="365068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4356191" y="2967335"/>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7" cstate="print">
            <a:extLst>
              <a:ext uri="{BEBA8EAE-BF5A-486C-A8C5-ECC9F3942E4B}">
                <a14:imgProps xmlns:a14="http://schemas.microsoft.com/office/drawing/2010/main">
                  <a14:imgLayer r:embed="rId16">
                    <a14:imgEffect>
                      <a14:backgroundRemoval t="0" b="95726" l="0" r="99138"/>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730510" y="3343592"/>
            <a:ext cx="334488" cy="30858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7" cstate="print">
            <a:extLst>
              <a:ext uri="{BEBA8EAE-BF5A-486C-A8C5-ECC9F3942E4B}">
                <a14:imgProps xmlns:a14="http://schemas.microsoft.com/office/drawing/2010/main">
                  <a14:imgLayer r:embed="rId16">
                    <a14:imgEffect>
                      <a14:backgroundRemoval t="0" b="95726" l="0" r="99138"/>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4290871" y="4025143"/>
            <a:ext cx="334488" cy="3085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206482" y="691021"/>
            <a:ext cx="2651438" cy="2424577"/>
          </a:xfrm>
          <a:prstGeom prst="rect">
            <a:avLst/>
          </a:prstGeom>
        </p:spPr>
      </p:pic>
      <p:pic>
        <p:nvPicPr>
          <p:cNvPr id="4" name="Am-thanh-chuc-mung-chien-tha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cstate="print"/>
          <a:stretch>
            <a:fillRect/>
          </a:stretch>
        </p:blipFill>
        <p:spPr>
          <a:xfrm>
            <a:off x="463796" y="5952556"/>
            <a:ext cx="487363" cy="487363"/>
          </a:xfrm>
          <a:prstGeom prst="rect">
            <a:avLst/>
          </a:prstGeom>
        </p:spPr>
      </p:pic>
      <p:pic>
        <p:nvPicPr>
          <p:cNvPr id="22" name="Picture 2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20834093">
            <a:off x="207163" y="46163"/>
            <a:ext cx="2700370" cy="2655661"/>
          </a:xfrm>
          <a:prstGeom prst="rect">
            <a:avLst/>
          </a:prstGeom>
        </p:spPr>
      </p:pic>
      <p:pic>
        <p:nvPicPr>
          <p:cNvPr id="2" name="Picture 1">
            <a:extLst>
              <a:ext uri="{FF2B5EF4-FFF2-40B4-BE49-F238E27FC236}">
                <a16:creationId xmlns:a16="http://schemas.microsoft.com/office/drawing/2014/main" id="{C721FA91-6766-45F1-2BC0-7ED0797903CF}"/>
              </a:ext>
            </a:extLst>
          </p:cNvPr>
          <p:cNvPicPr>
            <a:picLocks noChangeAspect="1"/>
          </p:cNvPicPr>
          <p:nvPr/>
        </p:nvPicPr>
        <p:blipFill>
          <a:blip r:embed="rId21"/>
          <a:stretch>
            <a:fillRect/>
          </a:stretch>
        </p:blipFill>
        <p:spPr>
          <a:xfrm>
            <a:off x="2121490" y="1252625"/>
            <a:ext cx="6901270" cy="2371550"/>
          </a:xfrm>
          <a:prstGeom prst="rect">
            <a:avLst/>
          </a:prstGeom>
        </p:spPr>
      </p:pic>
    </p:spTree>
    <p:extLst>
      <p:ext uri="{BB962C8B-B14F-4D97-AF65-F5344CB8AC3E}">
        <p14:creationId xmlns:p14="http://schemas.microsoft.com/office/powerpoint/2010/main" val="14747086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42"/>
                                        </p:tgtEl>
                                        <p:attrNameLst>
                                          <p:attrName>r</p:attrName>
                                        </p:attrNameLst>
                                      </p:cBhvr>
                                    </p:animRot>
                                    <p:animRot by="-240000">
                                      <p:cBhvr>
                                        <p:cTn id="18" dur="200" fill="hold">
                                          <p:stCondLst>
                                            <p:cond delay="200"/>
                                          </p:stCondLst>
                                        </p:cTn>
                                        <p:tgtEl>
                                          <p:spTgt spid="42"/>
                                        </p:tgtEl>
                                        <p:attrNameLst>
                                          <p:attrName>r</p:attrName>
                                        </p:attrNameLst>
                                      </p:cBhvr>
                                    </p:animRot>
                                    <p:animRot by="240000">
                                      <p:cBhvr>
                                        <p:cTn id="19" dur="200" fill="hold">
                                          <p:stCondLst>
                                            <p:cond delay="400"/>
                                          </p:stCondLst>
                                        </p:cTn>
                                        <p:tgtEl>
                                          <p:spTgt spid="42"/>
                                        </p:tgtEl>
                                        <p:attrNameLst>
                                          <p:attrName>r</p:attrName>
                                        </p:attrNameLst>
                                      </p:cBhvr>
                                    </p:animRot>
                                    <p:animRot by="-240000">
                                      <p:cBhvr>
                                        <p:cTn id="20" dur="200" fill="hold">
                                          <p:stCondLst>
                                            <p:cond delay="600"/>
                                          </p:stCondLst>
                                        </p:cTn>
                                        <p:tgtEl>
                                          <p:spTgt spid="42"/>
                                        </p:tgtEl>
                                        <p:attrNameLst>
                                          <p:attrName>r</p:attrName>
                                        </p:attrNameLst>
                                      </p:cBhvr>
                                    </p:animRot>
                                    <p:animRot by="120000">
                                      <p:cBhvr>
                                        <p:cTn id="21" dur="200" fill="hold">
                                          <p:stCondLst>
                                            <p:cond delay="800"/>
                                          </p:stCondLst>
                                        </p:cTn>
                                        <p:tgtEl>
                                          <p:spTgt spid="42"/>
                                        </p:tgtEl>
                                        <p:attrNameLst>
                                          <p:attrName>r</p:attrName>
                                        </p:attrNameLst>
                                      </p:cBhvr>
                                    </p:animRot>
                                  </p:childTnLst>
                                </p:cTn>
                              </p:par>
                            </p:childTnLst>
                          </p:cTn>
                        </p:par>
                        <p:par>
                          <p:cTn id="22" fill="hold">
                            <p:stCondLst>
                              <p:cond delay="1000"/>
                            </p:stCondLst>
                            <p:childTnLst>
                              <p:par>
                                <p:cTn id="23" presetID="32" presetClass="emph" presetSubtype="0" repeatCount="indefinite" fill="hold" nodeType="afterEffect">
                                  <p:stCondLst>
                                    <p:cond delay="0"/>
                                  </p:stCondLst>
                                  <p:childTnLst>
                                    <p:animRot by="120000">
                                      <p:cBhvr>
                                        <p:cTn id="24" dur="100" fill="hold">
                                          <p:stCondLst>
                                            <p:cond delay="0"/>
                                          </p:stCondLst>
                                        </p:cTn>
                                        <p:tgtEl>
                                          <p:spTgt spid="46"/>
                                        </p:tgtEl>
                                        <p:attrNameLst>
                                          <p:attrName>r</p:attrName>
                                        </p:attrNameLst>
                                      </p:cBhvr>
                                    </p:animRot>
                                    <p:animRot by="-240000">
                                      <p:cBhvr>
                                        <p:cTn id="25" dur="200" fill="hold">
                                          <p:stCondLst>
                                            <p:cond delay="200"/>
                                          </p:stCondLst>
                                        </p:cTn>
                                        <p:tgtEl>
                                          <p:spTgt spid="46"/>
                                        </p:tgtEl>
                                        <p:attrNameLst>
                                          <p:attrName>r</p:attrName>
                                        </p:attrNameLst>
                                      </p:cBhvr>
                                    </p:animRot>
                                    <p:animRot by="240000">
                                      <p:cBhvr>
                                        <p:cTn id="26" dur="200" fill="hold">
                                          <p:stCondLst>
                                            <p:cond delay="400"/>
                                          </p:stCondLst>
                                        </p:cTn>
                                        <p:tgtEl>
                                          <p:spTgt spid="46"/>
                                        </p:tgtEl>
                                        <p:attrNameLst>
                                          <p:attrName>r</p:attrName>
                                        </p:attrNameLst>
                                      </p:cBhvr>
                                    </p:animRot>
                                    <p:animRot by="-240000">
                                      <p:cBhvr>
                                        <p:cTn id="27" dur="200" fill="hold">
                                          <p:stCondLst>
                                            <p:cond delay="600"/>
                                          </p:stCondLst>
                                        </p:cTn>
                                        <p:tgtEl>
                                          <p:spTgt spid="46"/>
                                        </p:tgtEl>
                                        <p:attrNameLst>
                                          <p:attrName>r</p:attrName>
                                        </p:attrNameLst>
                                      </p:cBhvr>
                                    </p:animRot>
                                    <p:animRot by="120000">
                                      <p:cBhvr>
                                        <p:cTn id="28" dur="200" fill="hold">
                                          <p:stCondLst>
                                            <p:cond delay="800"/>
                                          </p:stCondLst>
                                        </p:cTn>
                                        <p:tgtEl>
                                          <p:spTgt spid="46"/>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49"/>
                                        </p:tgtEl>
                                        <p:attrNameLst>
                                          <p:attrName>r</p:attrName>
                                        </p:attrNameLst>
                                      </p:cBhvr>
                                    </p:animRot>
                                    <p:animRot by="-240000">
                                      <p:cBhvr>
                                        <p:cTn id="31" dur="200" fill="hold">
                                          <p:stCondLst>
                                            <p:cond delay="200"/>
                                          </p:stCondLst>
                                        </p:cTn>
                                        <p:tgtEl>
                                          <p:spTgt spid="49"/>
                                        </p:tgtEl>
                                        <p:attrNameLst>
                                          <p:attrName>r</p:attrName>
                                        </p:attrNameLst>
                                      </p:cBhvr>
                                    </p:animRot>
                                    <p:animRot by="240000">
                                      <p:cBhvr>
                                        <p:cTn id="32" dur="200" fill="hold">
                                          <p:stCondLst>
                                            <p:cond delay="400"/>
                                          </p:stCondLst>
                                        </p:cTn>
                                        <p:tgtEl>
                                          <p:spTgt spid="49"/>
                                        </p:tgtEl>
                                        <p:attrNameLst>
                                          <p:attrName>r</p:attrName>
                                        </p:attrNameLst>
                                      </p:cBhvr>
                                    </p:animRot>
                                    <p:animRot by="-240000">
                                      <p:cBhvr>
                                        <p:cTn id="33" dur="200" fill="hold">
                                          <p:stCondLst>
                                            <p:cond delay="600"/>
                                          </p:stCondLst>
                                        </p:cTn>
                                        <p:tgtEl>
                                          <p:spTgt spid="49"/>
                                        </p:tgtEl>
                                        <p:attrNameLst>
                                          <p:attrName>r</p:attrName>
                                        </p:attrNameLst>
                                      </p:cBhvr>
                                    </p:animRot>
                                    <p:animRot by="120000">
                                      <p:cBhvr>
                                        <p:cTn id="34" dur="200" fill="hold">
                                          <p:stCondLst>
                                            <p:cond delay="800"/>
                                          </p:stCondLst>
                                        </p:cTn>
                                        <p:tgtEl>
                                          <p:spTgt spid="49"/>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41"/>
                                        </p:tgtEl>
                                        <p:attrNameLst>
                                          <p:attrName>r</p:attrName>
                                        </p:attrNameLst>
                                      </p:cBhvr>
                                    </p:animRot>
                                    <p:animRot by="-240000">
                                      <p:cBhvr>
                                        <p:cTn id="37" dur="200" fill="hold">
                                          <p:stCondLst>
                                            <p:cond delay="200"/>
                                          </p:stCondLst>
                                        </p:cTn>
                                        <p:tgtEl>
                                          <p:spTgt spid="41"/>
                                        </p:tgtEl>
                                        <p:attrNameLst>
                                          <p:attrName>r</p:attrName>
                                        </p:attrNameLst>
                                      </p:cBhvr>
                                    </p:animRot>
                                    <p:animRot by="240000">
                                      <p:cBhvr>
                                        <p:cTn id="38" dur="200" fill="hold">
                                          <p:stCondLst>
                                            <p:cond delay="400"/>
                                          </p:stCondLst>
                                        </p:cTn>
                                        <p:tgtEl>
                                          <p:spTgt spid="41"/>
                                        </p:tgtEl>
                                        <p:attrNameLst>
                                          <p:attrName>r</p:attrName>
                                        </p:attrNameLst>
                                      </p:cBhvr>
                                    </p:animRot>
                                    <p:animRot by="-240000">
                                      <p:cBhvr>
                                        <p:cTn id="39" dur="200" fill="hold">
                                          <p:stCondLst>
                                            <p:cond delay="600"/>
                                          </p:stCondLst>
                                        </p:cTn>
                                        <p:tgtEl>
                                          <p:spTgt spid="41"/>
                                        </p:tgtEl>
                                        <p:attrNameLst>
                                          <p:attrName>r</p:attrName>
                                        </p:attrNameLst>
                                      </p:cBhvr>
                                    </p:animRot>
                                    <p:animRot by="120000">
                                      <p:cBhvr>
                                        <p:cTn id="40" dur="200" fill="hold">
                                          <p:stCondLst>
                                            <p:cond delay="800"/>
                                          </p:stCondLst>
                                        </p:cTn>
                                        <p:tgtEl>
                                          <p:spTgt spid="41"/>
                                        </p:tgtEl>
                                        <p:attrNameLst>
                                          <p:attrName>r</p:attrName>
                                        </p:attrNameLst>
                                      </p:cBhvr>
                                    </p:animRot>
                                  </p:childTnLst>
                                </p:cTn>
                              </p:par>
                            </p:childTnLst>
                          </p:cTn>
                        </p:par>
                        <p:par>
                          <p:cTn id="41" fill="hold">
                            <p:stCondLst>
                              <p:cond delay="2000"/>
                            </p:stCondLst>
                            <p:childTnLst>
                              <p:par>
                                <p:cTn id="42" presetID="32" presetClass="emph" presetSubtype="0" repeatCount="indefinite" fill="hold" nodeType="afterEffect">
                                  <p:stCondLst>
                                    <p:cond delay="0"/>
                                  </p:stCondLst>
                                  <p:childTnLst>
                                    <p:animRot by="120000">
                                      <p:cBhvr>
                                        <p:cTn id="43" dur="100" fill="hold">
                                          <p:stCondLst>
                                            <p:cond delay="0"/>
                                          </p:stCondLst>
                                        </p:cTn>
                                        <p:tgtEl>
                                          <p:spTgt spid="44"/>
                                        </p:tgtEl>
                                        <p:attrNameLst>
                                          <p:attrName>r</p:attrName>
                                        </p:attrNameLst>
                                      </p:cBhvr>
                                    </p:animRot>
                                    <p:animRot by="-240000">
                                      <p:cBhvr>
                                        <p:cTn id="44" dur="200" fill="hold">
                                          <p:stCondLst>
                                            <p:cond delay="200"/>
                                          </p:stCondLst>
                                        </p:cTn>
                                        <p:tgtEl>
                                          <p:spTgt spid="44"/>
                                        </p:tgtEl>
                                        <p:attrNameLst>
                                          <p:attrName>r</p:attrName>
                                        </p:attrNameLst>
                                      </p:cBhvr>
                                    </p:animRot>
                                    <p:animRot by="240000">
                                      <p:cBhvr>
                                        <p:cTn id="45" dur="200" fill="hold">
                                          <p:stCondLst>
                                            <p:cond delay="400"/>
                                          </p:stCondLst>
                                        </p:cTn>
                                        <p:tgtEl>
                                          <p:spTgt spid="44"/>
                                        </p:tgtEl>
                                        <p:attrNameLst>
                                          <p:attrName>r</p:attrName>
                                        </p:attrNameLst>
                                      </p:cBhvr>
                                    </p:animRot>
                                    <p:animRot by="-240000">
                                      <p:cBhvr>
                                        <p:cTn id="46" dur="200" fill="hold">
                                          <p:stCondLst>
                                            <p:cond delay="600"/>
                                          </p:stCondLst>
                                        </p:cTn>
                                        <p:tgtEl>
                                          <p:spTgt spid="44"/>
                                        </p:tgtEl>
                                        <p:attrNameLst>
                                          <p:attrName>r</p:attrName>
                                        </p:attrNameLst>
                                      </p:cBhvr>
                                    </p:animRot>
                                    <p:animRot by="120000">
                                      <p:cBhvr>
                                        <p:cTn id="47" dur="200" fill="hold">
                                          <p:stCondLst>
                                            <p:cond delay="800"/>
                                          </p:stCondLst>
                                        </p:cTn>
                                        <p:tgtEl>
                                          <p:spTgt spid="44"/>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40"/>
                                        </p:tgtEl>
                                        <p:attrNameLst>
                                          <p:attrName>r</p:attrName>
                                        </p:attrNameLst>
                                      </p:cBhvr>
                                    </p:animRot>
                                    <p:animRot by="-240000">
                                      <p:cBhvr>
                                        <p:cTn id="50" dur="200" fill="hold">
                                          <p:stCondLst>
                                            <p:cond delay="200"/>
                                          </p:stCondLst>
                                        </p:cTn>
                                        <p:tgtEl>
                                          <p:spTgt spid="40"/>
                                        </p:tgtEl>
                                        <p:attrNameLst>
                                          <p:attrName>r</p:attrName>
                                        </p:attrNameLst>
                                      </p:cBhvr>
                                    </p:animRot>
                                    <p:animRot by="240000">
                                      <p:cBhvr>
                                        <p:cTn id="51" dur="200" fill="hold">
                                          <p:stCondLst>
                                            <p:cond delay="400"/>
                                          </p:stCondLst>
                                        </p:cTn>
                                        <p:tgtEl>
                                          <p:spTgt spid="40"/>
                                        </p:tgtEl>
                                        <p:attrNameLst>
                                          <p:attrName>r</p:attrName>
                                        </p:attrNameLst>
                                      </p:cBhvr>
                                    </p:animRot>
                                    <p:animRot by="-240000">
                                      <p:cBhvr>
                                        <p:cTn id="52" dur="200" fill="hold">
                                          <p:stCondLst>
                                            <p:cond delay="600"/>
                                          </p:stCondLst>
                                        </p:cTn>
                                        <p:tgtEl>
                                          <p:spTgt spid="40"/>
                                        </p:tgtEl>
                                        <p:attrNameLst>
                                          <p:attrName>r</p:attrName>
                                        </p:attrNameLst>
                                      </p:cBhvr>
                                    </p:animRot>
                                    <p:animRot by="120000">
                                      <p:cBhvr>
                                        <p:cTn id="53" dur="200" fill="hold">
                                          <p:stCondLst>
                                            <p:cond delay="800"/>
                                          </p:stCondLst>
                                        </p:cTn>
                                        <p:tgtEl>
                                          <p:spTgt spid="40"/>
                                        </p:tgtEl>
                                        <p:attrNameLst>
                                          <p:attrName>r</p:attrName>
                                        </p:attrNameLst>
                                      </p:cBhvr>
                                    </p:animRot>
                                  </p:childTnLst>
                                </p:cTn>
                              </p:par>
                            </p:childTnLst>
                          </p:cTn>
                        </p:par>
                        <p:par>
                          <p:cTn id="54" fill="hold">
                            <p:stCondLst>
                              <p:cond delay="3000"/>
                            </p:stCondLst>
                            <p:childTnLst>
                              <p:par>
                                <p:cTn id="55" presetID="32" presetClass="emph" presetSubtype="0" repeatCount="indefinite" fill="hold" nodeType="afterEffect">
                                  <p:stCondLst>
                                    <p:cond delay="0"/>
                                  </p:stCondLst>
                                  <p:childTnLst>
                                    <p:animRot by="120000">
                                      <p:cBhvr>
                                        <p:cTn id="56" dur="100" fill="hold">
                                          <p:stCondLst>
                                            <p:cond delay="0"/>
                                          </p:stCondLst>
                                        </p:cTn>
                                        <p:tgtEl>
                                          <p:spTgt spid="43"/>
                                        </p:tgtEl>
                                        <p:attrNameLst>
                                          <p:attrName>r</p:attrName>
                                        </p:attrNameLst>
                                      </p:cBhvr>
                                    </p:animRot>
                                    <p:animRot by="-240000">
                                      <p:cBhvr>
                                        <p:cTn id="57" dur="200" fill="hold">
                                          <p:stCondLst>
                                            <p:cond delay="200"/>
                                          </p:stCondLst>
                                        </p:cTn>
                                        <p:tgtEl>
                                          <p:spTgt spid="43"/>
                                        </p:tgtEl>
                                        <p:attrNameLst>
                                          <p:attrName>r</p:attrName>
                                        </p:attrNameLst>
                                      </p:cBhvr>
                                    </p:animRot>
                                    <p:animRot by="240000">
                                      <p:cBhvr>
                                        <p:cTn id="58" dur="200" fill="hold">
                                          <p:stCondLst>
                                            <p:cond delay="400"/>
                                          </p:stCondLst>
                                        </p:cTn>
                                        <p:tgtEl>
                                          <p:spTgt spid="43"/>
                                        </p:tgtEl>
                                        <p:attrNameLst>
                                          <p:attrName>r</p:attrName>
                                        </p:attrNameLst>
                                      </p:cBhvr>
                                    </p:animRot>
                                    <p:animRot by="-240000">
                                      <p:cBhvr>
                                        <p:cTn id="59" dur="200" fill="hold">
                                          <p:stCondLst>
                                            <p:cond delay="600"/>
                                          </p:stCondLst>
                                        </p:cTn>
                                        <p:tgtEl>
                                          <p:spTgt spid="43"/>
                                        </p:tgtEl>
                                        <p:attrNameLst>
                                          <p:attrName>r</p:attrName>
                                        </p:attrNameLst>
                                      </p:cBhvr>
                                    </p:animRot>
                                    <p:animRot by="120000">
                                      <p:cBhvr>
                                        <p:cTn id="60" dur="200" fill="hold">
                                          <p:stCondLst>
                                            <p:cond delay="800"/>
                                          </p:stCondLst>
                                        </p:cTn>
                                        <p:tgtEl>
                                          <p:spTgt spid="43"/>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45"/>
                                        </p:tgtEl>
                                        <p:attrNameLst>
                                          <p:attrName>r</p:attrName>
                                        </p:attrNameLst>
                                      </p:cBhvr>
                                    </p:animRot>
                                    <p:animRot by="-240000">
                                      <p:cBhvr>
                                        <p:cTn id="63" dur="200" fill="hold">
                                          <p:stCondLst>
                                            <p:cond delay="200"/>
                                          </p:stCondLst>
                                        </p:cTn>
                                        <p:tgtEl>
                                          <p:spTgt spid="45"/>
                                        </p:tgtEl>
                                        <p:attrNameLst>
                                          <p:attrName>r</p:attrName>
                                        </p:attrNameLst>
                                      </p:cBhvr>
                                    </p:animRot>
                                    <p:animRot by="240000">
                                      <p:cBhvr>
                                        <p:cTn id="64" dur="200" fill="hold">
                                          <p:stCondLst>
                                            <p:cond delay="400"/>
                                          </p:stCondLst>
                                        </p:cTn>
                                        <p:tgtEl>
                                          <p:spTgt spid="45"/>
                                        </p:tgtEl>
                                        <p:attrNameLst>
                                          <p:attrName>r</p:attrName>
                                        </p:attrNameLst>
                                      </p:cBhvr>
                                    </p:animRot>
                                    <p:animRot by="-240000">
                                      <p:cBhvr>
                                        <p:cTn id="65" dur="200" fill="hold">
                                          <p:stCondLst>
                                            <p:cond delay="600"/>
                                          </p:stCondLst>
                                        </p:cTn>
                                        <p:tgtEl>
                                          <p:spTgt spid="45"/>
                                        </p:tgtEl>
                                        <p:attrNameLst>
                                          <p:attrName>r</p:attrName>
                                        </p:attrNameLst>
                                      </p:cBhvr>
                                    </p:animRot>
                                    <p:animRot by="120000">
                                      <p:cBhvr>
                                        <p:cTn id="66" dur="200" fill="hold">
                                          <p:stCondLst>
                                            <p:cond delay="800"/>
                                          </p:stCondLst>
                                        </p:cTn>
                                        <p:tgtEl>
                                          <p:spTgt spid="45"/>
                                        </p:tgtEl>
                                        <p:attrNameLst>
                                          <p:attrName>r</p:attrName>
                                        </p:attrNameLst>
                                      </p:cBhvr>
                                    </p:animRot>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47"/>
                                        </p:tgtEl>
                                        <p:attrNameLst>
                                          <p:attrName>r</p:attrName>
                                        </p:attrNameLst>
                                      </p:cBhvr>
                                    </p:animRot>
                                    <p:animRot by="-240000">
                                      <p:cBhvr>
                                        <p:cTn id="69" dur="200" fill="hold">
                                          <p:stCondLst>
                                            <p:cond delay="200"/>
                                          </p:stCondLst>
                                        </p:cTn>
                                        <p:tgtEl>
                                          <p:spTgt spid="47"/>
                                        </p:tgtEl>
                                        <p:attrNameLst>
                                          <p:attrName>r</p:attrName>
                                        </p:attrNameLst>
                                      </p:cBhvr>
                                    </p:animRot>
                                    <p:animRot by="240000">
                                      <p:cBhvr>
                                        <p:cTn id="70" dur="200" fill="hold">
                                          <p:stCondLst>
                                            <p:cond delay="400"/>
                                          </p:stCondLst>
                                        </p:cTn>
                                        <p:tgtEl>
                                          <p:spTgt spid="47"/>
                                        </p:tgtEl>
                                        <p:attrNameLst>
                                          <p:attrName>r</p:attrName>
                                        </p:attrNameLst>
                                      </p:cBhvr>
                                    </p:animRot>
                                    <p:animRot by="-240000">
                                      <p:cBhvr>
                                        <p:cTn id="71" dur="200" fill="hold">
                                          <p:stCondLst>
                                            <p:cond delay="600"/>
                                          </p:stCondLst>
                                        </p:cTn>
                                        <p:tgtEl>
                                          <p:spTgt spid="47"/>
                                        </p:tgtEl>
                                        <p:attrNameLst>
                                          <p:attrName>r</p:attrName>
                                        </p:attrNameLst>
                                      </p:cBhvr>
                                    </p:animRot>
                                    <p:animRot by="120000">
                                      <p:cBhvr>
                                        <p:cTn id="72" dur="200" fill="hold">
                                          <p:stCondLst>
                                            <p:cond delay="800"/>
                                          </p:stCondLst>
                                        </p:cTn>
                                        <p:tgtEl>
                                          <p:spTgt spid="47"/>
                                        </p:tgtEl>
                                        <p:attrNameLst>
                                          <p:attrName>r</p:attrName>
                                        </p:attrNameLst>
                                      </p:cBhvr>
                                    </p:animRot>
                                  </p:childTnLst>
                                </p:cTn>
                              </p:par>
                              <p:par>
                                <p:cTn id="73" presetID="1" presetClass="mediacall" presetSubtype="0" fill="hold" nodeType="withEffect">
                                  <p:stCondLst>
                                    <p:cond delay="0"/>
                                  </p:stCondLst>
                                  <p:childTnLst>
                                    <p:cmd type="call" cmd="playFrom(0.0)">
                                      <p:cBhvr>
                                        <p:cTn id="74" dur="3128" fill="hold"/>
                                        <p:tgtEl>
                                          <p:spTgt spid="4"/>
                                        </p:tgtEl>
                                      </p:cBhvr>
                                    </p:cmd>
                                  </p:childTnLst>
                                </p:cTn>
                              </p:par>
                              <p:par>
                                <p:cTn id="75" presetID="35" presetClass="path" presetSubtype="0" accel="50000" decel="50000" fill="hold" nodeType="withEffect">
                                  <p:stCondLst>
                                    <p:cond delay="0"/>
                                  </p:stCondLst>
                                  <p:childTnLst>
                                    <p:animMotion origin="layout" path="M -6.25E-7 -2.22222E-6 L -0.32891 -0.01203 " pathEditMode="relative" rAng="0" ptsTypes="AA">
                                      <p:cBhvr>
                                        <p:cTn id="76" dur="2000" fill="hold"/>
                                        <p:tgtEl>
                                          <p:spTgt spid="38"/>
                                        </p:tgtEl>
                                        <p:attrNameLst>
                                          <p:attrName>ppt_x</p:attrName>
                                          <p:attrName>ppt_y</p:attrName>
                                        </p:attrNameLst>
                                      </p:cBhvr>
                                      <p:rCtr x="-16445" y="-60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7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flipH="1">
            <a:off x="-418192" y="773775"/>
            <a:ext cx="5086553" cy="5453604"/>
          </a:xfrm>
          <a:prstGeom prst="rect">
            <a:avLst/>
          </a:prstGeom>
        </p:spPr>
      </p:pic>
      <p:sp>
        <p:nvSpPr>
          <p:cNvPr id="16" name="Text Box 8"/>
          <p:cNvSpPr txBox="1">
            <a:spLocks noChangeArrowheads="1"/>
          </p:cNvSpPr>
          <p:nvPr/>
        </p:nvSpPr>
        <p:spPr bwMode="auto">
          <a:xfrm>
            <a:off x="802091" y="3281082"/>
            <a:ext cx="30438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pPr defTabSz="457200">
              <a:defRPr/>
            </a:pPr>
            <a:r>
              <a:rPr lang="en-US" altLang="zh-CN" sz="4800" b="1" dirty="0" err="1">
                <a:solidFill>
                  <a:srgbClr val="633E3B"/>
                </a:solidFill>
                <a:effectLst/>
                <a:latin typeface="Cambria" panose="02040503050406030204" pitchFamily="18" charset="0"/>
                <a:ea typeface="Cambria" panose="02040503050406030204" pitchFamily="18" charset="0"/>
                <a:cs typeface="Times New Roman" panose="02020603050405020304" pitchFamily="18" charset="0"/>
              </a:rPr>
              <a:t>Câu</a:t>
            </a:r>
            <a:r>
              <a:rPr lang="en-US" altLang="zh-CN" sz="4800" b="1" dirty="0">
                <a:solidFill>
                  <a:srgbClr val="633E3B"/>
                </a:solidFill>
                <a:effectLst/>
                <a:latin typeface="Cambria" panose="02040503050406030204" pitchFamily="18" charset="0"/>
                <a:ea typeface="Cambria" panose="02040503050406030204" pitchFamily="18" charset="0"/>
                <a:cs typeface="Times New Roman" panose="02020603050405020304" pitchFamily="18" charset="0"/>
              </a:rPr>
              <a:t> 1:</a:t>
            </a:r>
          </a:p>
        </p:txBody>
      </p:sp>
      <p:sp>
        <p:nvSpPr>
          <p:cNvPr id="6" name="Rectangle 5"/>
          <p:cNvSpPr/>
          <p:nvPr/>
        </p:nvSpPr>
        <p:spPr>
          <a:xfrm>
            <a:off x="7961881" y="3293363"/>
            <a:ext cx="3515414" cy="830997"/>
          </a:xfrm>
          <a:prstGeom prst="rect">
            <a:avLst/>
          </a:prstGeom>
          <a:noFill/>
        </p:spPr>
        <p:txBody>
          <a:bodyPr wrap="square" lIns="91440" tIns="45720" rIns="91440" bIns="45720">
            <a:spAutoFit/>
          </a:bodyPr>
          <a:lstStyle/>
          <a:p>
            <a:pPr algn="ctr" defTabSz="457200">
              <a:defRPr/>
            </a:pPr>
            <a:r>
              <a:rPr lang="en-US" sz="4800" b="1" dirty="0" err="1">
                <a:ln w="22225">
                  <a:solidFill>
                    <a:srgbClr val="C0504D"/>
                  </a:solidFill>
                  <a:prstDash val="solid"/>
                </a:ln>
                <a:solidFill>
                  <a:srgbClr val="C0504D">
                    <a:lumMod val="40000"/>
                    <a:lumOff val="60000"/>
                  </a:srgbClr>
                </a:solidFill>
                <a:latin typeface="Cambria" panose="02040503050406030204" pitchFamily="18" charset="0"/>
                <a:ea typeface="Cambria" panose="02040503050406030204" pitchFamily="18" charset="0"/>
              </a:rPr>
              <a:t>Bình</a:t>
            </a:r>
            <a:r>
              <a:rPr lang="en-US" sz="4800" b="1" dirty="0">
                <a:ln w="22225">
                  <a:solidFill>
                    <a:srgbClr val="C0504D"/>
                  </a:solidFill>
                  <a:prstDash val="solid"/>
                </a:ln>
                <a:solidFill>
                  <a:srgbClr val="C0504D">
                    <a:lumMod val="40000"/>
                    <a:lumOff val="60000"/>
                  </a:srgbClr>
                </a:solidFill>
                <a:latin typeface="Cambria" panose="02040503050406030204" pitchFamily="18" charset="0"/>
                <a:ea typeface="Cambria" panose="02040503050406030204" pitchFamily="18" charset="0"/>
              </a:rPr>
              <a:t> </a:t>
            </a:r>
            <a:r>
              <a:rPr lang="en-US" sz="4800" b="1" dirty="0" err="1">
                <a:ln w="22225">
                  <a:solidFill>
                    <a:srgbClr val="C0504D"/>
                  </a:solidFill>
                  <a:prstDash val="solid"/>
                </a:ln>
                <a:solidFill>
                  <a:srgbClr val="C0504D">
                    <a:lumMod val="40000"/>
                    <a:lumOff val="60000"/>
                  </a:srgbClr>
                </a:solidFill>
                <a:latin typeface="Cambria" panose="02040503050406030204" pitchFamily="18" charset="0"/>
                <a:ea typeface="Cambria" panose="02040503050406030204" pitchFamily="18" charset="0"/>
              </a:rPr>
              <a:t>tưới</a:t>
            </a:r>
            <a:endParaRPr lang="en-US" sz="4800" b="1" dirty="0">
              <a:ln w="22225">
                <a:solidFill>
                  <a:srgbClr val="C0504D"/>
                </a:solidFill>
                <a:prstDash val="solid"/>
              </a:ln>
              <a:solidFill>
                <a:srgbClr val="C0504D">
                  <a:lumMod val="40000"/>
                  <a:lumOff val="60000"/>
                </a:srgbClr>
              </a:solidFill>
              <a:latin typeface="Cambria" panose="02040503050406030204" pitchFamily="18" charset="0"/>
              <a:ea typeface="Cambria" panose="02040503050406030204" pitchFamily="18" charset="0"/>
            </a:endParaRPr>
          </a:p>
        </p:txBody>
      </p:sp>
      <p:grpSp>
        <p:nvGrpSpPr>
          <p:cNvPr id="4" name="Group 3"/>
          <p:cNvGrpSpPr/>
          <p:nvPr/>
        </p:nvGrpSpPr>
        <p:grpSpPr>
          <a:xfrm>
            <a:off x="7293746" y="3398895"/>
            <a:ext cx="744070" cy="501783"/>
            <a:chOff x="1900518" y="735107"/>
            <a:chExt cx="744070" cy="501783"/>
          </a:xfrm>
        </p:grpSpPr>
        <p:pic>
          <p:nvPicPr>
            <p:cNvPr id="1026" name="Picture 2" descr="Máy tính Biểu tượng hình Ảnh màu Xanh dấu Bằng - dấu bằng png tải về - Miễn  phí trong suốt Màu Xanh png Tải về."/>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59615" b="90000" l="10000" r="90000"/>
                      </a14:imgEffect>
                    </a14:imgLayer>
                  </a14:imgProps>
                </a:ext>
                <a:ext uri="{28A0092B-C50C-407E-A947-70E740481C1C}">
                  <a14:useLocalDpi xmlns:a14="http://schemas.microsoft.com/office/drawing/2010/main" val="0"/>
                </a:ext>
              </a:extLst>
            </a:blip>
            <a:srcRect l="20355" t="62757" r="21082" b="9219"/>
            <a:stretch>
              <a:fillRect/>
            </a:stretch>
          </p:blipFill>
          <p:spPr bwMode="auto">
            <a:xfrm>
              <a:off x="1900518" y="735107"/>
              <a:ext cx="744070" cy="2059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áy tính Biểu tượng hình Ảnh màu Xanh dấu Bằng - dấu bằng png tải về - Miễn  phí trong suốt Màu Xanh png Tải về."/>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59615" b="90000" l="10000" r="90000"/>
                      </a14:imgEffect>
                    </a14:imgLayer>
                  </a14:imgProps>
                </a:ext>
                <a:ext uri="{28A0092B-C50C-407E-A947-70E740481C1C}">
                  <a14:useLocalDpi xmlns:a14="http://schemas.microsoft.com/office/drawing/2010/main" val="0"/>
                </a:ext>
              </a:extLst>
            </a:blip>
            <a:srcRect l="20355" t="62757" r="21082" b="9219"/>
            <a:stretch>
              <a:fillRect/>
            </a:stretch>
          </p:blipFill>
          <p:spPr bwMode="auto">
            <a:xfrm>
              <a:off x="1900518" y="1030942"/>
              <a:ext cx="744070" cy="205948"/>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20579" y="580854"/>
            <a:ext cx="1541913" cy="1541913"/>
          </a:xfrm>
          <a:prstGeom prst="rect">
            <a:avLst/>
          </a:prstGeom>
        </p:spPr>
      </p:pic>
      <p:pic>
        <p:nvPicPr>
          <p:cNvPr id="1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8234903" y="2454821"/>
            <a:ext cx="2911317" cy="22152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B49F305-4A34-E924-980A-5D5DF610640D}"/>
              </a:ext>
            </a:extLst>
          </p:cNvPr>
          <p:cNvPicPr>
            <a:picLocks noChangeAspect="1"/>
          </p:cNvPicPr>
          <p:nvPr/>
        </p:nvPicPr>
        <p:blipFill rotWithShape="1">
          <a:blip r:embed="rId11"/>
          <a:srcRect r="67741" b="8982"/>
          <a:stretch/>
        </p:blipFill>
        <p:spPr>
          <a:xfrm>
            <a:off x="3905849" y="1765738"/>
            <a:ext cx="3387897" cy="37290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 Box 7"/>
          <p:cNvSpPr txBox="1">
            <a:spLocks noChangeArrowheads="1"/>
          </p:cNvSpPr>
          <p:nvPr/>
        </p:nvSpPr>
        <p:spPr bwMode="auto">
          <a:xfrm>
            <a:off x="1008984" y="419832"/>
            <a:ext cx="76805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defTabSz="457200">
              <a:defRPr/>
            </a:pPr>
            <a:r>
              <a:rPr lang="en-US" altLang="zh-CN" sz="4000" b="1" dirty="0" err="1">
                <a:latin typeface="Times New Roman" pitchFamily="18" charset="0"/>
                <a:ea typeface="Cambria" panose="02040503050406030204" pitchFamily="18" charset="0"/>
                <a:cs typeface="Times New Roman" pitchFamily="18" charset="0"/>
              </a:rPr>
              <a:t>Tên</a:t>
            </a:r>
            <a:r>
              <a:rPr lang="en-US" altLang="zh-CN" sz="4000" b="1" dirty="0">
                <a:latin typeface="Times New Roman" pitchFamily="18" charset="0"/>
                <a:ea typeface="Cambria" panose="02040503050406030204" pitchFamily="18" charset="0"/>
                <a:cs typeface="Times New Roman" pitchFamily="18" charset="0"/>
              </a:rPr>
              <a:t> </a:t>
            </a:r>
            <a:r>
              <a:rPr lang="en-US" altLang="zh-CN" sz="4000" b="1" dirty="0" err="1">
                <a:latin typeface="Times New Roman" pitchFamily="18" charset="0"/>
                <a:ea typeface="Cambria" panose="02040503050406030204" pitchFamily="18" charset="0"/>
                <a:cs typeface="Times New Roman" pitchFamily="18" charset="0"/>
              </a:rPr>
              <a:t>gọi</a:t>
            </a:r>
            <a:r>
              <a:rPr lang="en-US" altLang="zh-CN" sz="4000" b="1" dirty="0">
                <a:latin typeface="Times New Roman" pitchFamily="18" charset="0"/>
                <a:ea typeface="Cambria" panose="02040503050406030204" pitchFamily="18" charset="0"/>
                <a:cs typeface="Times New Roman" pitchFamily="18" charset="0"/>
              </a:rPr>
              <a:t> </a:t>
            </a:r>
            <a:r>
              <a:rPr lang="en-US" altLang="zh-CN" sz="4000" b="1" dirty="0" err="1">
                <a:latin typeface="Times New Roman" pitchFamily="18" charset="0"/>
                <a:ea typeface="Cambria" panose="02040503050406030204" pitchFamily="18" charset="0"/>
                <a:cs typeface="Times New Roman" pitchFamily="18" charset="0"/>
              </a:rPr>
              <a:t>của</a:t>
            </a:r>
            <a:r>
              <a:rPr lang="en-US" altLang="zh-CN" sz="4000" b="1" dirty="0">
                <a:latin typeface="Times New Roman" pitchFamily="18" charset="0"/>
                <a:ea typeface="Cambria" panose="02040503050406030204" pitchFamily="18" charset="0"/>
                <a:cs typeface="Times New Roman" pitchFamily="18" charset="0"/>
              </a:rPr>
              <a:t> </a:t>
            </a:r>
            <a:r>
              <a:rPr lang="en-US" altLang="zh-CN" sz="4000" b="1" dirty="0" err="1">
                <a:latin typeface="Times New Roman" pitchFamily="18" charset="0"/>
                <a:ea typeface="Cambria" panose="02040503050406030204" pitchFamily="18" charset="0"/>
                <a:cs typeface="Times New Roman" pitchFamily="18" charset="0"/>
              </a:rPr>
              <a:t>dụng</a:t>
            </a:r>
            <a:r>
              <a:rPr lang="en-US" altLang="zh-CN" sz="4000" b="1" dirty="0">
                <a:latin typeface="Times New Roman" pitchFamily="18" charset="0"/>
                <a:ea typeface="Cambria" panose="02040503050406030204" pitchFamily="18" charset="0"/>
                <a:cs typeface="Times New Roman" pitchFamily="18" charset="0"/>
              </a:rPr>
              <a:t> </a:t>
            </a:r>
            <a:r>
              <a:rPr lang="en-US" altLang="zh-CN" sz="4000" b="1" dirty="0" err="1">
                <a:latin typeface="Times New Roman" pitchFamily="18" charset="0"/>
                <a:ea typeface="Cambria" panose="02040503050406030204" pitchFamily="18" charset="0"/>
                <a:cs typeface="Times New Roman" pitchFamily="18" charset="0"/>
              </a:rPr>
              <a:t>cụ</a:t>
            </a:r>
            <a:r>
              <a:rPr lang="en-US" altLang="zh-CN" sz="4000" b="1" dirty="0">
                <a:latin typeface="Times New Roman" pitchFamily="18" charset="0"/>
                <a:ea typeface="Cambria" panose="02040503050406030204" pitchFamily="18" charset="0"/>
                <a:cs typeface="Times New Roman" pitchFamily="18" charset="0"/>
              </a:rPr>
              <a:t> </a:t>
            </a:r>
            <a:r>
              <a:rPr lang="en-US" altLang="zh-CN" sz="4000" b="1" dirty="0" err="1">
                <a:latin typeface="Times New Roman" pitchFamily="18" charset="0"/>
                <a:ea typeface="Cambria" panose="02040503050406030204" pitchFamily="18" charset="0"/>
                <a:cs typeface="Times New Roman" pitchFamily="18" charset="0"/>
              </a:rPr>
              <a:t>này</a:t>
            </a:r>
            <a:r>
              <a:rPr lang="en-US" altLang="zh-CN" sz="4000" b="1" dirty="0">
                <a:latin typeface="Times New Roman" pitchFamily="18" charset="0"/>
                <a:ea typeface="Cambria" panose="02040503050406030204" pitchFamily="18" charset="0"/>
                <a:cs typeface="Times New Roman" pitchFamily="18" charset="0"/>
              </a:rPr>
              <a:t> </a:t>
            </a:r>
            <a:r>
              <a:rPr lang="en-US" altLang="zh-CN" sz="4000" b="1" dirty="0" err="1">
                <a:latin typeface="Times New Roman" pitchFamily="18" charset="0"/>
                <a:ea typeface="Cambria" panose="02040503050406030204" pitchFamily="18" charset="0"/>
                <a:cs typeface="Times New Roman" pitchFamily="18" charset="0"/>
              </a:rPr>
              <a:t>là</a:t>
            </a:r>
            <a:r>
              <a:rPr lang="en-US" altLang="zh-CN" sz="4000" b="1" dirty="0">
                <a:latin typeface="Times New Roman" pitchFamily="18" charset="0"/>
                <a:ea typeface="Cambria" panose="02040503050406030204" pitchFamily="18" charset="0"/>
                <a:cs typeface="Times New Roman" pitchFamily="18" charset="0"/>
              </a:rPr>
              <a:t> </a:t>
            </a:r>
            <a:r>
              <a:rPr lang="en-US" altLang="zh-CN" sz="4000" b="1" dirty="0" err="1">
                <a:latin typeface="Times New Roman" pitchFamily="18" charset="0"/>
                <a:ea typeface="Cambria" panose="02040503050406030204" pitchFamily="18" charset="0"/>
                <a:cs typeface="Times New Roman" pitchFamily="18" charset="0"/>
              </a:rPr>
              <a:t>gì</a:t>
            </a:r>
            <a:r>
              <a:rPr lang="en-US" altLang="zh-CN" sz="4000" b="1" dirty="0">
                <a:latin typeface="Times New Roman" pitchFamily="18" charset="0"/>
                <a:ea typeface="Cambria" panose="02040503050406030204" pitchFamily="18" charset="0"/>
                <a:cs typeface="Times New Roman" pitchFamily="18" charset="0"/>
              </a:rPr>
              <a:t>? </a:t>
            </a:r>
          </a:p>
        </p:txBody>
      </p:sp>
    </p:spTree>
    <p:extLst>
      <p:ext uri="{BB962C8B-B14F-4D97-AF65-F5344CB8AC3E}">
        <p14:creationId xmlns:p14="http://schemas.microsoft.com/office/powerpoint/2010/main" val="27188193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7"/>
                                        </p:tgtEl>
                                        <p:attrNameLst>
                                          <p:attrName>ppt_w</p:attrName>
                                        </p:attrNameLst>
                                      </p:cBhvr>
                                      <p:tavLst>
                                        <p:tav tm="0">
                                          <p:val>
                                            <p:strVal val="ppt_w"/>
                                          </p:val>
                                        </p:tav>
                                        <p:tav tm="100000">
                                          <p:val>
                                            <p:fltVal val="0"/>
                                          </p:val>
                                        </p:tav>
                                      </p:tavLst>
                                    </p:anim>
                                    <p:anim calcmode="lin" valueType="num">
                                      <p:cBhvr>
                                        <p:cTn id="7" dur="500"/>
                                        <p:tgtEl>
                                          <p:spTgt spid="17"/>
                                        </p:tgtEl>
                                        <p:attrNameLst>
                                          <p:attrName>ppt_h</p:attrName>
                                        </p:attrNameLst>
                                      </p:cBhvr>
                                      <p:tavLst>
                                        <p:tav tm="0">
                                          <p:val>
                                            <p:strVal val="ppt_h"/>
                                          </p:val>
                                        </p:tav>
                                        <p:tav tm="100000">
                                          <p:val>
                                            <p:fltVal val="0"/>
                                          </p:val>
                                        </p:tav>
                                      </p:tavLst>
                                    </p:anim>
                                    <p:animEffect transition="out" filter="fade">
                                      <p:cBhvr>
                                        <p:cTn id="8" dur="500"/>
                                        <p:tgtEl>
                                          <p:spTgt spid="17"/>
                                        </p:tgtEl>
                                      </p:cBhvr>
                                    </p:animEffect>
                                    <p:set>
                                      <p:cBhvr>
                                        <p:cTn id="9" dur="1" fill="hold">
                                          <p:stCondLst>
                                            <p:cond delay="499"/>
                                          </p:stCondLst>
                                        </p:cTn>
                                        <p:tgtEl>
                                          <p:spTgt spid="17"/>
                                        </p:tgtEl>
                                        <p:attrNameLst>
                                          <p:attrName>style.visibility</p:attrName>
                                        </p:attrNameLst>
                                      </p:cBhvr>
                                      <p:to>
                                        <p:strVal val="hidden"/>
                                      </p:to>
                                    </p:set>
                                  </p:childTnLst>
                                </p:cTn>
                              </p:par>
                              <p:par>
                                <p:cTn id="10" presetID="14" presetClass="entr" presetSubtype="1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11" name="AutoShape 4" descr="Beautiful heart-fireworks set. Bright romantic salute isolated on white  background. Love decoration flat firework. Symbol of Valentine Day  celebration, holiday, wedding. Vector illustration - Buy this stock vector  and explore similar vectors"/>
          <p:cNvSpPr>
            <a:spLocks noChangeAspect="1" noChangeArrowheads="1"/>
          </p:cNvSpPr>
          <p:nvPr/>
        </p:nvSpPr>
        <p:spPr bwMode="auto">
          <a:xfrm>
            <a:off x="103717" y="-96309"/>
            <a:ext cx="203200" cy="203201"/>
          </a:xfrm>
          <a:prstGeom prst="rect">
            <a:avLst/>
          </a:prstGeom>
          <a:noFill/>
          <a:ln w="9525">
            <a:noFill/>
            <a:miter lim="800000"/>
            <a:headEnd/>
            <a:tailEnd/>
          </a:ln>
        </p:spPr>
        <p:txBody>
          <a:bodyPr lIns="60957" tIns="30478" rIns="60957" bIns="30478"/>
          <a:lstStyle/>
          <a:p>
            <a:pPr defTabSz="1219170" fontAlgn="base">
              <a:spcBef>
                <a:spcPct val="0"/>
              </a:spcBef>
              <a:spcAft>
                <a:spcPct val="0"/>
              </a:spcAft>
            </a:pPr>
            <a:endParaRPr lang="en-US" sz="1200">
              <a:solidFill>
                <a:prstClr val="black"/>
              </a:solidFill>
              <a:cs typeface="Arial" charset="0"/>
              <a:sym typeface="Arial"/>
            </a:endParaRPr>
          </a:p>
        </p:txBody>
      </p:sp>
      <p:sp>
        <p:nvSpPr>
          <p:cNvPr id="21512" name="AutoShape 6" descr="Beautiful heart-fireworks set. Bright romantic salute isolated on white  background. Love decoration flat firework. Symbol of Valentine Day  celebration, holiday, wedding. Vector illustration - Buy this stock vector  and explore similar vectors"/>
          <p:cNvSpPr>
            <a:spLocks noChangeAspect="1" noChangeArrowheads="1"/>
          </p:cNvSpPr>
          <p:nvPr/>
        </p:nvSpPr>
        <p:spPr bwMode="auto">
          <a:xfrm>
            <a:off x="205317" y="5292"/>
            <a:ext cx="203200" cy="203200"/>
          </a:xfrm>
          <a:prstGeom prst="rect">
            <a:avLst/>
          </a:prstGeom>
          <a:noFill/>
          <a:ln w="9525">
            <a:noFill/>
            <a:miter lim="800000"/>
            <a:headEnd/>
            <a:tailEnd/>
          </a:ln>
        </p:spPr>
        <p:txBody>
          <a:bodyPr lIns="60957" tIns="30478" rIns="60957" bIns="30478"/>
          <a:lstStyle/>
          <a:p>
            <a:pPr defTabSz="1219170" fontAlgn="base">
              <a:spcBef>
                <a:spcPct val="0"/>
              </a:spcBef>
              <a:spcAft>
                <a:spcPct val="0"/>
              </a:spcAft>
            </a:pPr>
            <a:endParaRPr lang="en-US" sz="1200">
              <a:solidFill>
                <a:prstClr val="black"/>
              </a:solidFill>
              <a:cs typeface="Arial" charset="0"/>
              <a:sym typeface="Arial"/>
            </a:endParaRPr>
          </a:p>
        </p:txBody>
      </p:sp>
      <p:sp>
        <p:nvSpPr>
          <p:cNvPr id="21513" name="AutoShape 8" descr="Beautiful heart-fireworks set. Bright romantic salute isolated on white  background. Love decoration flat firework. Symbol of Valentine Day  celebration, holiday, wedding. Vector illustration - Buy this stock vector  and explore similar vectors"/>
          <p:cNvSpPr>
            <a:spLocks noChangeAspect="1" noChangeArrowheads="1"/>
          </p:cNvSpPr>
          <p:nvPr/>
        </p:nvSpPr>
        <p:spPr bwMode="auto">
          <a:xfrm>
            <a:off x="306917" y="106892"/>
            <a:ext cx="203200" cy="203200"/>
          </a:xfrm>
          <a:prstGeom prst="rect">
            <a:avLst/>
          </a:prstGeom>
          <a:noFill/>
          <a:ln w="9525">
            <a:noFill/>
            <a:miter lim="800000"/>
            <a:headEnd/>
            <a:tailEnd/>
          </a:ln>
        </p:spPr>
        <p:txBody>
          <a:bodyPr lIns="60957" tIns="30478" rIns="60957" bIns="30478"/>
          <a:lstStyle/>
          <a:p>
            <a:pPr defTabSz="1219170" fontAlgn="base">
              <a:spcBef>
                <a:spcPct val="0"/>
              </a:spcBef>
              <a:spcAft>
                <a:spcPct val="0"/>
              </a:spcAft>
            </a:pPr>
            <a:endParaRPr lang="en-US" sz="1200">
              <a:solidFill>
                <a:prstClr val="black"/>
              </a:solidFill>
              <a:cs typeface="Arial" charset="0"/>
              <a:sym typeface="Arial"/>
            </a:endParaRPr>
          </a:p>
        </p:txBody>
      </p:sp>
      <p:sp>
        <p:nvSpPr>
          <p:cNvPr id="20" name="Rectangle 19"/>
          <p:cNvSpPr/>
          <p:nvPr/>
        </p:nvSpPr>
        <p:spPr>
          <a:xfrm>
            <a:off x="5948916" y="2583699"/>
            <a:ext cx="4774016" cy="627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002060"/>
              </a:solidFill>
            </a:endParaRPr>
          </a:p>
        </p:txBody>
      </p:sp>
      <p:sp>
        <p:nvSpPr>
          <p:cNvPr id="8" name="Rectangle 7"/>
          <p:cNvSpPr/>
          <p:nvPr/>
        </p:nvSpPr>
        <p:spPr>
          <a:xfrm>
            <a:off x="2491004" y="176961"/>
            <a:ext cx="6463862" cy="1036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4: </a:t>
            </a:r>
            <a:r>
              <a:rPr lang="en-US" sz="2400" b="1" dirty="0" err="1">
                <a:solidFill>
                  <a:srgbClr val="FF0000"/>
                </a:solidFill>
                <a:latin typeface="Times New Roman" pitchFamily="18" charset="0"/>
                <a:cs typeface="Times New Roman" pitchFamily="18" charset="0"/>
              </a:rPr>
              <a:t>Gieo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hạt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hoa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cây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cảnh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trong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chậu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tiết</a:t>
            </a:r>
            <a:r>
              <a:rPr lang="en-US" sz="2400" b="1" dirty="0">
                <a:solidFill>
                  <a:srgbClr val="FF0000"/>
                </a:solidFill>
                <a:latin typeface="Times New Roman" pitchFamily="18" charset="0"/>
                <a:cs typeface="Times New Roman" pitchFamily="18" charset="0"/>
              </a:rPr>
              <a:t> 1)</a:t>
            </a: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393" t="32534" r="13833" b="52127"/>
          <a:stretch/>
        </p:blipFill>
        <p:spPr bwMode="auto">
          <a:xfrm>
            <a:off x="86193" y="1275160"/>
            <a:ext cx="12115014" cy="555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58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11" name="AutoShape 4" descr="Beautiful heart-fireworks set. Bright romantic salute isolated on white  background. Love decoration flat firework. Symbol of Valentine Day  celebration, holiday, wedding. Vector illustration - Buy this stock vector  and explore similar vectors"/>
          <p:cNvSpPr>
            <a:spLocks noChangeAspect="1" noChangeArrowheads="1"/>
          </p:cNvSpPr>
          <p:nvPr/>
        </p:nvSpPr>
        <p:spPr bwMode="auto">
          <a:xfrm>
            <a:off x="103717" y="-96309"/>
            <a:ext cx="203200" cy="203201"/>
          </a:xfrm>
          <a:prstGeom prst="rect">
            <a:avLst/>
          </a:prstGeom>
          <a:noFill/>
          <a:ln w="9525">
            <a:noFill/>
            <a:miter lim="800000"/>
            <a:headEnd/>
            <a:tailEnd/>
          </a:ln>
        </p:spPr>
        <p:txBody>
          <a:bodyPr lIns="60957" tIns="30478" rIns="60957" bIns="30478"/>
          <a:lstStyle/>
          <a:p>
            <a:pPr defTabSz="1219170" fontAlgn="base">
              <a:spcBef>
                <a:spcPct val="0"/>
              </a:spcBef>
              <a:spcAft>
                <a:spcPct val="0"/>
              </a:spcAft>
            </a:pPr>
            <a:endParaRPr lang="en-US" sz="1200">
              <a:solidFill>
                <a:prstClr val="black"/>
              </a:solidFill>
              <a:cs typeface="Arial" charset="0"/>
              <a:sym typeface="Arial"/>
            </a:endParaRPr>
          </a:p>
        </p:txBody>
      </p:sp>
      <p:sp>
        <p:nvSpPr>
          <p:cNvPr id="21512" name="AutoShape 6" descr="Beautiful heart-fireworks set. Bright romantic salute isolated on white  background. Love decoration flat firework. Symbol of Valentine Day  celebration, holiday, wedding. Vector illustration - Buy this stock vector  and explore similar vectors"/>
          <p:cNvSpPr>
            <a:spLocks noChangeAspect="1" noChangeArrowheads="1"/>
          </p:cNvSpPr>
          <p:nvPr/>
        </p:nvSpPr>
        <p:spPr bwMode="auto">
          <a:xfrm>
            <a:off x="205317" y="5292"/>
            <a:ext cx="203200" cy="203200"/>
          </a:xfrm>
          <a:prstGeom prst="rect">
            <a:avLst/>
          </a:prstGeom>
          <a:noFill/>
          <a:ln w="9525">
            <a:noFill/>
            <a:miter lim="800000"/>
            <a:headEnd/>
            <a:tailEnd/>
          </a:ln>
        </p:spPr>
        <p:txBody>
          <a:bodyPr lIns="60957" tIns="30478" rIns="60957" bIns="30478"/>
          <a:lstStyle/>
          <a:p>
            <a:pPr defTabSz="1219170" fontAlgn="base">
              <a:spcBef>
                <a:spcPct val="0"/>
              </a:spcBef>
              <a:spcAft>
                <a:spcPct val="0"/>
              </a:spcAft>
            </a:pPr>
            <a:endParaRPr lang="en-US" sz="1200">
              <a:solidFill>
                <a:prstClr val="black"/>
              </a:solidFill>
              <a:cs typeface="Arial" charset="0"/>
              <a:sym typeface="Arial"/>
            </a:endParaRPr>
          </a:p>
        </p:txBody>
      </p:sp>
      <p:sp>
        <p:nvSpPr>
          <p:cNvPr id="21513" name="AutoShape 8" descr="Beautiful heart-fireworks set. Bright romantic salute isolated on white  background. Love decoration flat firework. Symbol of Valentine Day  celebration, holiday, wedding. Vector illustration - Buy this stock vector  and explore similar vectors"/>
          <p:cNvSpPr>
            <a:spLocks noChangeAspect="1" noChangeArrowheads="1"/>
          </p:cNvSpPr>
          <p:nvPr/>
        </p:nvSpPr>
        <p:spPr bwMode="auto">
          <a:xfrm>
            <a:off x="306917" y="106892"/>
            <a:ext cx="203200" cy="203200"/>
          </a:xfrm>
          <a:prstGeom prst="rect">
            <a:avLst/>
          </a:prstGeom>
          <a:noFill/>
          <a:ln w="9525">
            <a:noFill/>
            <a:miter lim="800000"/>
            <a:headEnd/>
            <a:tailEnd/>
          </a:ln>
        </p:spPr>
        <p:txBody>
          <a:bodyPr lIns="60957" tIns="30478" rIns="60957" bIns="30478"/>
          <a:lstStyle/>
          <a:p>
            <a:pPr defTabSz="1219170" fontAlgn="base">
              <a:spcBef>
                <a:spcPct val="0"/>
              </a:spcBef>
              <a:spcAft>
                <a:spcPct val="0"/>
              </a:spcAft>
            </a:pPr>
            <a:endParaRPr lang="en-US" sz="1200">
              <a:solidFill>
                <a:prstClr val="black"/>
              </a:solidFill>
              <a:cs typeface="Arial" charset="0"/>
              <a:sym typeface="Arial"/>
            </a:endParaRPr>
          </a:p>
        </p:txBody>
      </p:sp>
      <p:sp>
        <p:nvSpPr>
          <p:cNvPr id="8" name="Rectangle 7"/>
          <p:cNvSpPr/>
          <p:nvPr/>
        </p:nvSpPr>
        <p:spPr>
          <a:xfrm>
            <a:off x="2491004" y="82365"/>
            <a:ext cx="6463862" cy="1036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70C0"/>
                </a:solidFill>
                <a:latin typeface="Times New Roman" pitchFamily="18" charset="0"/>
                <a:cs typeface="Times New Roman" pitchFamily="18" charset="0"/>
              </a:rPr>
              <a:t>Công</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nghệ</a:t>
            </a:r>
            <a:endParaRPr lang="en-US" sz="2400" b="1" dirty="0">
              <a:solidFill>
                <a:srgbClr val="0070C0"/>
              </a:solidFill>
              <a:latin typeface="Times New Roman" pitchFamily="18" charset="0"/>
              <a:cs typeface="Times New Roman" pitchFamily="18" charset="0"/>
            </a:endParaRPr>
          </a:p>
          <a:p>
            <a:pPr algn="ctr"/>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4: </a:t>
            </a:r>
            <a:r>
              <a:rPr lang="en-US" sz="2400" b="1" dirty="0" err="1">
                <a:solidFill>
                  <a:srgbClr val="FF0000"/>
                </a:solidFill>
                <a:latin typeface="Times New Roman" pitchFamily="18" charset="0"/>
                <a:cs typeface="Times New Roman" pitchFamily="18" charset="0"/>
              </a:rPr>
              <a:t>Gieo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hạt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hoa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cây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cảnh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trong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chậu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tiết</a:t>
            </a:r>
            <a:r>
              <a:rPr lang="en-US" sz="2400" b="1" dirty="0">
                <a:solidFill>
                  <a:srgbClr val="FF0000"/>
                </a:solidFill>
                <a:latin typeface="Times New Roman" pitchFamily="18" charset="0"/>
                <a:cs typeface="Times New Roman" pitchFamily="18" charset="0"/>
              </a:rPr>
              <a:t> 1)</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6013"/>
          <a:stretch/>
        </p:blipFill>
        <p:spPr bwMode="auto">
          <a:xfrm>
            <a:off x="510117" y="1229710"/>
            <a:ext cx="11156366" cy="550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949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8418" name="Group 10"/>
          <p:cNvGrpSpPr>
            <a:grpSpLocks/>
          </p:cNvGrpSpPr>
          <p:nvPr/>
        </p:nvGrpSpPr>
        <p:grpSpPr bwMode="auto">
          <a:xfrm>
            <a:off x="1085851" y="102911"/>
            <a:ext cx="9738360" cy="5817871"/>
            <a:chOff x="1008" y="816"/>
            <a:chExt cx="4032" cy="2544"/>
          </a:xfrm>
        </p:grpSpPr>
        <p:pic>
          <p:nvPicPr>
            <p:cNvPr id="1884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 y="816"/>
              <a:ext cx="4032"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5" name="Rectangle 9"/>
            <p:cNvSpPr>
              <a:spLocks noChangeArrowheads="1"/>
            </p:cNvSpPr>
            <p:nvPr/>
          </p:nvSpPr>
          <p:spPr bwMode="auto">
            <a:xfrm>
              <a:off x="2064" y="1178"/>
              <a:ext cx="816" cy="145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ctr" defTabSz="1218390" fontAlgn="base">
                <a:spcBef>
                  <a:spcPct val="0"/>
                </a:spcBef>
                <a:spcAft>
                  <a:spcPct val="0"/>
                </a:spcAft>
              </a:pPr>
              <a:br>
                <a:rPr lang="en-US" sz="2000" b="1" dirty="0">
                  <a:solidFill>
                    <a:srgbClr val="FF0000"/>
                  </a:solidFill>
                  <a:sym typeface="Arial"/>
                </a:rPr>
              </a:br>
              <a:r>
                <a:rPr lang="en-US" sz="4800" b="1" dirty="0" err="1">
                  <a:solidFill>
                    <a:srgbClr val="FF0000"/>
                  </a:solidFill>
                  <a:latin typeface="Times New Roman" pitchFamily="18" charset="0"/>
                  <a:cs typeface="Times New Roman" pitchFamily="18" charset="0"/>
                  <a:sym typeface="Arial"/>
                </a:rPr>
                <a:t>Hoạt</a:t>
              </a:r>
              <a:endParaRPr lang="en-US" sz="4800" b="1" dirty="0">
                <a:solidFill>
                  <a:srgbClr val="FF0000"/>
                </a:solidFill>
                <a:latin typeface="Times New Roman" pitchFamily="18" charset="0"/>
                <a:cs typeface="Times New Roman" pitchFamily="18" charset="0"/>
                <a:sym typeface="Arial"/>
              </a:endParaRPr>
            </a:p>
            <a:p>
              <a:pPr algn="ctr" defTabSz="1218390" fontAlgn="base">
                <a:spcBef>
                  <a:spcPct val="0"/>
                </a:spcBef>
                <a:spcAft>
                  <a:spcPct val="0"/>
                </a:spcAft>
              </a:pPr>
              <a:r>
                <a:rPr lang="en-US" sz="4800" b="1" dirty="0" err="1">
                  <a:solidFill>
                    <a:srgbClr val="FF0000"/>
                  </a:solidFill>
                  <a:latin typeface="Times New Roman" pitchFamily="18" charset="0"/>
                  <a:cs typeface="Times New Roman" pitchFamily="18" charset="0"/>
                  <a:sym typeface="Arial"/>
                </a:rPr>
                <a:t>động</a:t>
              </a:r>
              <a:endParaRPr lang="en-US" sz="4800" b="1" dirty="0">
                <a:solidFill>
                  <a:srgbClr val="FF0000"/>
                </a:solidFill>
                <a:latin typeface="Times New Roman" pitchFamily="18" charset="0"/>
                <a:cs typeface="Times New Roman" pitchFamily="18" charset="0"/>
                <a:sym typeface="Arial"/>
              </a:endParaRPr>
            </a:p>
            <a:p>
              <a:pPr algn="ctr" defTabSz="1218390" fontAlgn="base">
                <a:spcBef>
                  <a:spcPct val="0"/>
                </a:spcBef>
                <a:spcAft>
                  <a:spcPct val="0"/>
                </a:spcAft>
              </a:pPr>
              <a:r>
                <a:rPr lang="en-US" sz="4800" b="1" dirty="0" err="1">
                  <a:solidFill>
                    <a:srgbClr val="FF0000"/>
                  </a:solidFill>
                  <a:latin typeface="Times New Roman" pitchFamily="18" charset="0"/>
                  <a:cs typeface="Times New Roman" pitchFamily="18" charset="0"/>
                  <a:sym typeface="Arial"/>
                </a:rPr>
                <a:t>thực</a:t>
              </a:r>
              <a:endParaRPr lang="en-US" sz="4800" b="1" dirty="0">
                <a:solidFill>
                  <a:srgbClr val="FF0000"/>
                </a:solidFill>
                <a:latin typeface="Times New Roman" pitchFamily="18" charset="0"/>
                <a:cs typeface="Times New Roman" pitchFamily="18" charset="0"/>
                <a:sym typeface="Arial"/>
              </a:endParaRPr>
            </a:p>
            <a:p>
              <a:pPr algn="ctr" defTabSz="1218390" fontAlgn="base">
                <a:spcBef>
                  <a:spcPct val="0"/>
                </a:spcBef>
                <a:spcAft>
                  <a:spcPct val="0"/>
                </a:spcAft>
              </a:pPr>
              <a:r>
                <a:rPr lang="en-US" sz="4800" b="1" dirty="0" err="1">
                  <a:solidFill>
                    <a:srgbClr val="FF0000"/>
                  </a:solidFill>
                  <a:latin typeface="Times New Roman" pitchFamily="18" charset="0"/>
                  <a:cs typeface="Times New Roman" pitchFamily="18" charset="0"/>
                  <a:sym typeface="Arial"/>
                </a:rPr>
                <a:t>hành</a:t>
              </a:r>
              <a:endParaRPr lang="en-US" sz="4800" b="1" dirty="0">
                <a:solidFill>
                  <a:srgbClr val="FF0000"/>
                </a:solidFill>
                <a:latin typeface="Times New Roman" pitchFamily="18" charset="0"/>
                <a:cs typeface="Times New Roman" pitchFamily="18" charset="0"/>
                <a:sym typeface="Arial"/>
              </a:endParaRPr>
            </a:p>
          </p:txBody>
        </p:sp>
      </p:grpSp>
      <p:pic>
        <p:nvPicPr>
          <p:cNvPr id="188419" name="Picture 136" descr="arrow01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405465">
            <a:off x="5033963" y="725488"/>
            <a:ext cx="1676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0" name="Picture 11" descr="Bauernbar"/>
          <p:cNvPicPr>
            <a:picLocks noGrp="1" noChangeAspect="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a:xfrm>
            <a:off x="-31264" y="5806476"/>
            <a:ext cx="12192000" cy="819509"/>
          </a:xfrm>
        </p:spPr>
      </p:pic>
      <p:pic>
        <p:nvPicPr>
          <p:cNvPr id="188421" name="Picture 19" descr="2007091001314791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1727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2" name="Picture 20" descr="2007091001314791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464800" y="-228600"/>
            <a:ext cx="1727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4148" y="1093471"/>
            <a:ext cx="2707005" cy="3187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9204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EJ023"/>
          <p:cNvPicPr>
            <a:picLocks noChangeAspect="1" noChangeArrowheads="1"/>
          </p:cNvPicPr>
          <p:nvPr/>
        </p:nvPicPr>
        <p:blipFill>
          <a:blip r:embed="rId2">
            <a:extLst>
              <a:ext uri="{28A0092B-C50C-407E-A947-70E740481C1C}">
                <a14:useLocalDpi xmlns:a14="http://schemas.microsoft.com/office/drawing/2010/main" val="0"/>
              </a:ext>
            </a:extLst>
          </a:blip>
          <a:srcRect l="10834" t="5556" r="5833" b="333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7" name="Title 1"/>
          <p:cNvSpPr>
            <a:spLocks noGrp="1"/>
          </p:cNvSpPr>
          <p:nvPr>
            <p:ph type="title"/>
          </p:nvPr>
        </p:nvSpPr>
        <p:spPr>
          <a:xfrm>
            <a:off x="1219200" y="2438400"/>
            <a:ext cx="10668000" cy="3505200"/>
          </a:xfrm>
        </p:spPr>
        <p:txBody>
          <a:bodyPr/>
          <a:lstStyle/>
          <a:p>
            <a:endParaRPr lang="en-US" sz="3100">
              <a:latin typeface="Times New Roman" pitchFamily="18" charset="0"/>
              <a:cs typeface="Times New Roman" pitchFamily="18" charset="0"/>
            </a:endParaRPr>
          </a:p>
        </p:txBody>
      </p:sp>
      <p:pic>
        <p:nvPicPr>
          <p:cNvPr id="9" name="Picture 5" descr="hi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4088" y="2362200"/>
            <a:ext cx="9753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3100395" y="2720978"/>
            <a:ext cx="5981700" cy="255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8" tIns="45718" rIns="91378" bIns="45718">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218480" eaLnBrk="1" fontAlgn="base" hangingPunct="1">
              <a:spcBef>
                <a:spcPct val="50000"/>
              </a:spcBef>
              <a:spcAft>
                <a:spcPct val="0"/>
              </a:spcAft>
              <a:buNone/>
              <a:defRPr/>
            </a:pPr>
            <a:r>
              <a:rPr lang="en-US" altLang="en-US" sz="8000" b="1" dirty="0" err="1">
                <a:solidFill>
                  <a:srgbClr val="0000FF"/>
                </a:solidFill>
                <a:latin typeface="Times New Roman" panose="02020603050405020304" pitchFamily="18" charset="0"/>
                <a:cs typeface="Arial" pitchFamily="34" charset="0"/>
                <a:sym typeface="Arial"/>
              </a:rPr>
              <a:t>Hoạt</a:t>
            </a:r>
            <a:r>
              <a:rPr lang="en-US" altLang="en-US" sz="8000" b="1" dirty="0">
                <a:solidFill>
                  <a:srgbClr val="0000FF"/>
                </a:solidFill>
                <a:latin typeface="Times New Roman" panose="02020603050405020304" pitchFamily="18" charset="0"/>
                <a:cs typeface="Arial" pitchFamily="34" charset="0"/>
                <a:sym typeface="Arial"/>
              </a:rPr>
              <a:t> </a:t>
            </a:r>
            <a:r>
              <a:rPr lang="en-US" altLang="en-US" sz="8000" b="1" dirty="0" err="1">
                <a:solidFill>
                  <a:srgbClr val="0000FF"/>
                </a:solidFill>
                <a:latin typeface="Times New Roman" panose="02020603050405020304" pitchFamily="18" charset="0"/>
                <a:cs typeface="Arial" pitchFamily="34" charset="0"/>
                <a:sym typeface="Arial"/>
              </a:rPr>
              <a:t>động</a:t>
            </a:r>
            <a:r>
              <a:rPr lang="en-US" altLang="en-US" sz="8000" b="1" dirty="0">
                <a:solidFill>
                  <a:srgbClr val="0000FF"/>
                </a:solidFill>
                <a:latin typeface="Times New Roman" panose="02020603050405020304" pitchFamily="18" charset="0"/>
                <a:cs typeface="Arial" pitchFamily="34" charset="0"/>
                <a:sym typeface="Arial"/>
              </a:rPr>
              <a:t> </a:t>
            </a:r>
            <a:r>
              <a:rPr lang="en-US" altLang="en-US" sz="8000" b="1" dirty="0" err="1">
                <a:solidFill>
                  <a:srgbClr val="0000FF"/>
                </a:solidFill>
                <a:latin typeface="Times New Roman" panose="02020603050405020304" pitchFamily="18" charset="0"/>
                <a:cs typeface="Arial" pitchFamily="34" charset="0"/>
                <a:sym typeface="Arial"/>
              </a:rPr>
              <a:t>vận</a:t>
            </a:r>
            <a:r>
              <a:rPr lang="en-US" altLang="en-US" sz="8000" b="1" dirty="0">
                <a:solidFill>
                  <a:srgbClr val="0000FF"/>
                </a:solidFill>
                <a:latin typeface="Times New Roman" panose="02020603050405020304" pitchFamily="18" charset="0"/>
                <a:cs typeface="Arial" pitchFamily="34" charset="0"/>
                <a:sym typeface="Arial"/>
              </a:rPr>
              <a:t> </a:t>
            </a:r>
            <a:r>
              <a:rPr lang="en-US" altLang="en-US" sz="8000" b="1" dirty="0" err="1">
                <a:solidFill>
                  <a:srgbClr val="0000FF"/>
                </a:solidFill>
                <a:latin typeface="Times New Roman" panose="02020603050405020304" pitchFamily="18" charset="0"/>
                <a:cs typeface="Arial" pitchFamily="34" charset="0"/>
                <a:sym typeface="Arial"/>
              </a:rPr>
              <a:t>dụng</a:t>
            </a:r>
            <a:endParaRPr lang="en-US" altLang="en-US" sz="8000" b="1" dirty="0">
              <a:solidFill>
                <a:srgbClr val="0000FF"/>
              </a:solidFill>
              <a:latin typeface="Times New Roman" panose="02020603050405020304" pitchFamily="18" charset="0"/>
              <a:cs typeface="Arial" pitchFamily="34" charset="0"/>
              <a:sym typeface="Arial"/>
            </a:endParaRPr>
          </a:p>
        </p:txBody>
      </p:sp>
    </p:spTree>
    <p:extLst>
      <p:ext uri="{BB962C8B-B14F-4D97-AF65-F5344CB8AC3E}">
        <p14:creationId xmlns:p14="http://schemas.microsoft.com/office/powerpoint/2010/main" val="2068616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23" y="-246122"/>
            <a:ext cx="245908" cy="49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33" tIns="60865" rIns="121733" bIns="60865" anchor="ctr">
            <a:spAutoFit/>
          </a:bodyPr>
          <a:lstStyle/>
          <a:p>
            <a:pPr defTabSz="1218390" fontAlgn="base">
              <a:spcBef>
                <a:spcPct val="0"/>
              </a:spcBef>
              <a:spcAft>
                <a:spcPct val="0"/>
              </a:spcAft>
            </a:pPr>
            <a:endParaRPr lang="en-US" altLang="zh-CN" sz="2400">
              <a:solidFill>
                <a:srgbClr val="0000CC"/>
              </a:solidFill>
              <a:latin typeface=".VnTime" pitchFamily="34" charset="0"/>
              <a:ea typeface="SimSun" pitchFamily="2" charset="-122"/>
              <a:cs typeface="Arial"/>
              <a:sym typeface="Arial"/>
            </a:endParaRPr>
          </a:p>
        </p:txBody>
      </p:sp>
      <p:sp>
        <p:nvSpPr>
          <p:cNvPr id="177155" name="Rectangle 3"/>
          <p:cNvSpPr>
            <a:spLocks noChangeArrowheads="1"/>
          </p:cNvSpPr>
          <p:nvPr/>
        </p:nvSpPr>
        <p:spPr bwMode="auto">
          <a:xfrm>
            <a:off x="23" y="-274698"/>
            <a:ext cx="245908" cy="49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33" tIns="60865" rIns="121733" bIns="60865" anchor="ctr">
            <a:spAutoFit/>
          </a:bodyPr>
          <a:lstStyle/>
          <a:p>
            <a:pPr defTabSz="1218390" fontAlgn="base">
              <a:spcBef>
                <a:spcPct val="0"/>
              </a:spcBef>
              <a:spcAft>
                <a:spcPct val="0"/>
              </a:spcAft>
            </a:pPr>
            <a:endParaRPr lang="en-US" altLang="zh-CN" sz="2400">
              <a:solidFill>
                <a:srgbClr val="0000CC"/>
              </a:solidFill>
              <a:latin typeface=".VnTime" pitchFamily="34" charset="0"/>
              <a:ea typeface="SimSun" pitchFamily="2" charset="-122"/>
              <a:cs typeface="Arial"/>
              <a:sym typeface="Arial"/>
            </a:endParaRPr>
          </a:p>
        </p:txBody>
      </p:sp>
      <p:sp>
        <p:nvSpPr>
          <p:cNvPr id="177156" name="Rectangle 4"/>
          <p:cNvSpPr>
            <a:spLocks noChangeArrowheads="1"/>
          </p:cNvSpPr>
          <p:nvPr/>
        </p:nvSpPr>
        <p:spPr bwMode="auto">
          <a:xfrm>
            <a:off x="23" y="2954325"/>
            <a:ext cx="245908" cy="49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33" tIns="60865" rIns="121733" bIns="60865" anchor="ctr">
            <a:spAutoFit/>
          </a:bodyPr>
          <a:lstStyle/>
          <a:p>
            <a:pPr defTabSz="1218390" fontAlgn="base">
              <a:spcBef>
                <a:spcPct val="0"/>
              </a:spcBef>
              <a:spcAft>
                <a:spcPct val="0"/>
              </a:spcAft>
            </a:pPr>
            <a:endParaRPr lang="en-US" altLang="zh-CN" sz="2400">
              <a:solidFill>
                <a:srgbClr val="0000CC"/>
              </a:solidFill>
              <a:latin typeface=".VnTime" pitchFamily="34" charset="0"/>
              <a:ea typeface="SimSun" pitchFamily="2" charset="-122"/>
              <a:cs typeface="Arial"/>
              <a:sym typeface="Arial"/>
            </a:endParaRPr>
          </a:p>
        </p:txBody>
      </p:sp>
      <p:pic>
        <p:nvPicPr>
          <p:cNvPr id="215051" name="Picture 11" descr="dong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33" y="5562600"/>
            <a:ext cx="140123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53" name="Rectangle 13"/>
          <p:cNvSpPr>
            <a:spLocks noChangeArrowheads="1"/>
          </p:cNvSpPr>
          <p:nvPr/>
        </p:nvSpPr>
        <p:spPr bwMode="auto">
          <a:xfrm>
            <a:off x="2032000" y="6172200"/>
            <a:ext cx="11176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lIns="121733" tIns="60865" rIns="121733" bIns="60865" anchor="ctr"/>
          <a:lstStyle/>
          <a:p>
            <a:pPr algn="ctr" defTabSz="1218390" fontAlgn="base">
              <a:spcBef>
                <a:spcPct val="0"/>
              </a:spcBef>
              <a:spcAft>
                <a:spcPct val="0"/>
              </a:spcAft>
            </a:pPr>
            <a:r>
              <a:rPr lang="en-US" altLang="zh-CN" sz="2400" b="1">
                <a:solidFill>
                  <a:srgbClr val="FFFFFF"/>
                </a:solidFill>
                <a:latin typeface="Times New Roman" pitchFamily="18" charset="0"/>
                <a:ea typeface="SimSun" pitchFamily="2" charset="-122"/>
                <a:cs typeface="Arial"/>
                <a:sym typeface="Arial"/>
              </a:rPr>
              <a:t>1</a:t>
            </a:r>
          </a:p>
        </p:txBody>
      </p:sp>
      <p:sp>
        <p:nvSpPr>
          <p:cNvPr id="215054" name="Rectangle 14"/>
          <p:cNvSpPr>
            <a:spLocks noChangeArrowheads="1"/>
          </p:cNvSpPr>
          <p:nvPr/>
        </p:nvSpPr>
        <p:spPr bwMode="auto">
          <a:xfrm>
            <a:off x="3149600" y="6172200"/>
            <a:ext cx="11176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lIns="121733" tIns="60865" rIns="121733" bIns="60865" anchor="ctr"/>
          <a:lstStyle/>
          <a:p>
            <a:pPr algn="ctr" defTabSz="1218390" fontAlgn="base">
              <a:spcBef>
                <a:spcPct val="0"/>
              </a:spcBef>
              <a:spcAft>
                <a:spcPct val="0"/>
              </a:spcAft>
            </a:pPr>
            <a:r>
              <a:rPr lang="en-US" altLang="zh-CN" sz="2400" b="1">
                <a:solidFill>
                  <a:srgbClr val="FFFFFF"/>
                </a:solidFill>
                <a:latin typeface="Times New Roman" pitchFamily="18" charset="0"/>
                <a:ea typeface="SimSun" pitchFamily="2" charset="-122"/>
                <a:cs typeface="Arial"/>
                <a:sym typeface="Arial"/>
              </a:rPr>
              <a:t>2</a:t>
            </a:r>
          </a:p>
        </p:txBody>
      </p:sp>
      <p:sp>
        <p:nvSpPr>
          <p:cNvPr id="215055" name="Rectangle 15"/>
          <p:cNvSpPr>
            <a:spLocks noChangeArrowheads="1"/>
          </p:cNvSpPr>
          <p:nvPr/>
        </p:nvSpPr>
        <p:spPr bwMode="auto">
          <a:xfrm>
            <a:off x="4267200" y="6172200"/>
            <a:ext cx="11176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lIns="121733" tIns="60865" rIns="121733" bIns="60865" anchor="ctr"/>
          <a:lstStyle/>
          <a:p>
            <a:pPr algn="ctr" defTabSz="1218390" fontAlgn="base">
              <a:spcBef>
                <a:spcPct val="0"/>
              </a:spcBef>
              <a:spcAft>
                <a:spcPct val="0"/>
              </a:spcAft>
            </a:pPr>
            <a:r>
              <a:rPr lang="en-US" altLang="zh-CN" sz="2400" b="1">
                <a:solidFill>
                  <a:srgbClr val="FFFFFF"/>
                </a:solidFill>
                <a:latin typeface="Times New Roman" pitchFamily="18" charset="0"/>
                <a:ea typeface="SimSun" pitchFamily="2" charset="-122"/>
                <a:cs typeface="Arial"/>
                <a:sym typeface="Arial"/>
              </a:rPr>
              <a:t>3</a:t>
            </a:r>
          </a:p>
        </p:txBody>
      </p:sp>
      <p:sp>
        <p:nvSpPr>
          <p:cNvPr id="215056" name="Rectangle 16"/>
          <p:cNvSpPr>
            <a:spLocks noChangeArrowheads="1"/>
          </p:cNvSpPr>
          <p:nvPr/>
        </p:nvSpPr>
        <p:spPr bwMode="auto">
          <a:xfrm>
            <a:off x="5384800" y="6172200"/>
            <a:ext cx="11176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lIns="121733" tIns="60865" rIns="121733" bIns="60865" anchor="ctr"/>
          <a:lstStyle/>
          <a:p>
            <a:pPr algn="ctr" defTabSz="1218390" fontAlgn="base">
              <a:spcBef>
                <a:spcPct val="0"/>
              </a:spcBef>
              <a:spcAft>
                <a:spcPct val="0"/>
              </a:spcAft>
            </a:pPr>
            <a:r>
              <a:rPr lang="en-US" altLang="zh-CN" sz="2400" b="1">
                <a:solidFill>
                  <a:srgbClr val="FFFFFF"/>
                </a:solidFill>
                <a:latin typeface="Times New Roman" pitchFamily="18" charset="0"/>
                <a:ea typeface="SimSun" pitchFamily="2" charset="-122"/>
                <a:cs typeface="Arial"/>
                <a:sym typeface="Arial"/>
              </a:rPr>
              <a:t>4</a:t>
            </a:r>
          </a:p>
        </p:txBody>
      </p:sp>
      <p:sp>
        <p:nvSpPr>
          <p:cNvPr id="215057" name="Rectangle 17"/>
          <p:cNvSpPr>
            <a:spLocks noChangeArrowheads="1"/>
          </p:cNvSpPr>
          <p:nvPr/>
        </p:nvSpPr>
        <p:spPr bwMode="auto">
          <a:xfrm>
            <a:off x="6502400" y="6172200"/>
            <a:ext cx="11176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lIns="121733" tIns="60865" rIns="121733" bIns="60865" anchor="ctr"/>
          <a:lstStyle/>
          <a:p>
            <a:pPr algn="ctr" defTabSz="1218390" fontAlgn="base">
              <a:spcBef>
                <a:spcPct val="0"/>
              </a:spcBef>
              <a:spcAft>
                <a:spcPct val="0"/>
              </a:spcAft>
            </a:pPr>
            <a:r>
              <a:rPr lang="en-US" altLang="zh-CN" sz="2400" b="1">
                <a:solidFill>
                  <a:srgbClr val="FFFFFF"/>
                </a:solidFill>
                <a:latin typeface="Times New Roman" pitchFamily="18" charset="0"/>
                <a:ea typeface="SimSun" pitchFamily="2" charset="-122"/>
                <a:cs typeface="Arial"/>
                <a:sym typeface="Arial"/>
              </a:rPr>
              <a:t>5</a:t>
            </a:r>
          </a:p>
        </p:txBody>
      </p:sp>
      <p:sp>
        <p:nvSpPr>
          <p:cNvPr id="215058" name="Rectangle 18"/>
          <p:cNvSpPr>
            <a:spLocks noChangeArrowheads="1"/>
          </p:cNvSpPr>
          <p:nvPr/>
        </p:nvSpPr>
        <p:spPr bwMode="auto">
          <a:xfrm>
            <a:off x="7620000" y="6172200"/>
            <a:ext cx="11176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lIns="121733" tIns="60865" rIns="121733" bIns="60865" anchor="ctr"/>
          <a:lstStyle/>
          <a:p>
            <a:pPr algn="ctr" defTabSz="1218390" fontAlgn="base">
              <a:spcBef>
                <a:spcPct val="0"/>
              </a:spcBef>
              <a:spcAft>
                <a:spcPct val="0"/>
              </a:spcAft>
            </a:pPr>
            <a:r>
              <a:rPr lang="en-US" altLang="zh-CN" sz="2400" b="1">
                <a:solidFill>
                  <a:srgbClr val="FFFFFF"/>
                </a:solidFill>
                <a:latin typeface="Times New Roman" pitchFamily="18" charset="0"/>
                <a:ea typeface="SimSun" pitchFamily="2" charset="-122"/>
                <a:cs typeface="Arial"/>
                <a:sym typeface="Arial"/>
              </a:rPr>
              <a:t>6</a:t>
            </a:r>
          </a:p>
        </p:txBody>
      </p:sp>
      <p:sp>
        <p:nvSpPr>
          <p:cNvPr id="215059" name="Rectangle 19"/>
          <p:cNvSpPr>
            <a:spLocks noChangeArrowheads="1"/>
          </p:cNvSpPr>
          <p:nvPr/>
        </p:nvSpPr>
        <p:spPr bwMode="auto">
          <a:xfrm>
            <a:off x="8737600" y="6172200"/>
            <a:ext cx="11176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lIns="121733" tIns="60865" rIns="121733" bIns="60865" anchor="ctr"/>
          <a:lstStyle/>
          <a:p>
            <a:pPr algn="ctr" defTabSz="1218390" fontAlgn="base">
              <a:spcBef>
                <a:spcPct val="0"/>
              </a:spcBef>
              <a:spcAft>
                <a:spcPct val="0"/>
              </a:spcAft>
            </a:pPr>
            <a:r>
              <a:rPr lang="en-US" altLang="zh-CN" sz="2400" b="1">
                <a:solidFill>
                  <a:srgbClr val="FFFFFF"/>
                </a:solidFill>
                <a:latin typeface="Times New Roman" pitchFamily="18" charset="0"/>
                <a:ea typeface="SimSun" pitchFamily="2" charset="-122"/>
                <a:cs typeface="Arial"/>
                <a:sym typeface="Arial"/>
              </a:rPr>
              <a:t>7</a:t>
            </a:r>
          </a:p>
        </p:txBody>
      </p:sp>
      <p:sp>
        <p:nvSpPr>
          <p:cNvPr id="215060" name="Rectangle 20"/>
          <p:cNvSpPr>
            <a:spLocks noChangeArrowheads="1"/>
          </p:cNvSpPr>
          <p:nvPr/>
        </p:nvSpPr>
        <p:spPr bwMode="auto">
          <a:xfrm>
            <a:off x="9855200" y="6172200"/>
            <a:ext cx="11176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lIns="121733" tIns="60865" rIns="121733" bIns="60865" anchor="ctr"/>
          <a:lstStyle/>
          <a:p>
            <a:pPr algn="ctr" defTabSz="1218390" fontAlgn="base">
              <a:spcBef>
                <a:spcPct val="0"/>
              </a:spcBef>
              <a:spcAft>
                <a:spcPct val="0"/>
              </a:spcAft>
            </a:pPr>
            <a:r>
              <a:rPr lang="en-US" altLang="zh-CN" sz="2400" b="1">
                <a:solidFill>
                  <a:srgbClr val="FFFFFF"/>
                </a:solidFill>
                <a:latin typeface="Times New Roman" pitchFamily="18" charset="0"/>
                <a:ea typeface="SimSun" pitchFamily="2" charset="-122"/>
                <a:cs typeface="Arial"/>
                <a:sym typeface="Arial"/>
              </a:rPr>
              <a:t>8</a:t>
            </a:r>
          </a:p>
        </p:txBody>
      </p:sp>
      <p:sp>
        <p:nvSpPr>
          <p:cNvPr id="27" name="Text Box 22"/>
          <p:cNvSpPr txBox="1">
            <a:spLocks noChangeArrowheads="1"/>
          </p:cNvSpPr>
          <p:nvPr/>
        </p:nvSpPr>
        <p:spPr bwMode="auto">
          <a:xfrm>
            <a:off x="507676" y="304800"/>
            <a:ext cx="11250253" cy="77854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a:effectLst/>
        </p:spPr>
        <p:txBody>
          <a:bodyPr lIns="121454" tIns="60716" rIns="121454" bIns="60716">
            <a:prstTxWarp prst="textPlain">
              <a:avLst/>
            </a:prstTxWarp>
            <a:spAutoFit/>
          </a:bodyPr>
          <a:lstStyle/>
          <a:p>
            <a:pPr algn="ctr" defTabSz="1218390" fontAlgn="base">
              <a:spcBef>
                <a:spcPct val="20000"/>
              </a:spcBef>
              <a:spcAft>
                <a:spcPct val="0"/>
              </a:spcAft>
              <a:buClr>
                <a:srgbClr val="56C7AA"/>
              </a:buClr>
              <a:buSzPct val="120000"/>
              <a:defRPr/>
            </a:pPr>
            <a:r>
              <a:rPr lang="en-US" sz="5300" b="1" noProof="1">
                <a:ln w="10541" cmpd="sng">
                  <a:solidFill>
                    <a:srgbClr val="FF0000"/>
                  </a:solidFill>
                  <a:prstDash val="solid"/>
                </a:ln>
                <a:solidFill>
                  <a:srgbClr val="FF3300"/>
                </a:solidFill>
                <a:latin typeface="Times New Roman" pitchFamily="18" charset="0"/>
                <a:cs typeface="Arial" pitchFamily="34" charset="0"/>
                <a:sym typeface="Arial"/>
              </a:rPr>
              <a:t>Trò chơi: AI NHANH, AI ĐÚNG!</a:t>
            </a:r>
            <a:endParaRPr sz="5300" b="1" noProof="1">
              <a:ln w="10541" cmpd="sng">
                <a:solidFill>
                  <a:srgbClr val="FF0000"/>
                </a:solidFill>
                <a:prstDash val="solid"/>
              </a:ln>
              <a:solidFill>
                <a:srgbClr val="FF3300"/>
              </a:solidFill>
              <a:latin typeface="Times New Roman" pitchFamily="18" charset="0"/>
              <a:cs typeface="Arial" pitchFamily="34" charset="0"/>
              <a:sym typeface="Arial"/>
            </a:endParaRPr>
          </a:p>
        </p:txBody>
      </p:sp>
      <p:pic>
        <p:nvPicPr>
          <p:cNvPr id="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847" t="48286" r="11371" b="30184"/>
          <a:stretch/>
        </p:blipFill>
        <p:spPr bwMode="auto">
          <a:xfrm>
            <a:off x="1401866" y="1083344"/>
            <a:ext cx="9570934" cy="447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559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15051"/>
                                        </p:tgtEl>
                                        <p:attrNameLst>
                                          <p:attrName>style.visibility</p:attrName>
                                        </p:attrNameLst>
                                      </p:cBhvr>
                                      <p:to>
                                        <p:strVal val="visible"/>
                                      </p:to>
                                    </p:set>
                                    <p:animEffect transition="in" filter="checkerboard(across)">
                                      <p:cBhvr>
                                        <p:cTn id="7" dur="500"/>
                                        <p:tgtEl>
                                          <p:spTgt spid="215051"/>
                                        </p:tgtEl>
                                      </p:cBhvr>
                                    </p:animEffect>
                                  </p:childTnLst>
                                </p:cTn>
                              </p:par>
                              <p:par>
                                <p:cTn id="8" presetID="5" presetClass="entr" presetSubtype="10" fill="hold" grpId="1" nodeType="withEffect">
                                  <p:stCondLst>
                                    <p:cond delay="0"/>
                                  </p:stCondLst>
                                  <p:childTnLst>
                                    <p:set>
                                      <p:cBhvr>
                                        <p:cTn id="9" dur="1" fill="hold">
                                          <p:stCondLst>
                                            <p:cond delay="0"/>
                                          </p:stCondLst>
                                        </p:cTn>
                                        <p:tgtEl>
                                          <p:spTgt spid="215053"/>
                                        </p:tgtEl>
                                        <p:attrNameLst>
                                          <p:attrName>style.visibility</p:attrName>
                                        </p:attrNameLst>
                                      </p:cBhvr>
                                      <p:to>
                                        <p:strVal val="visible"/>
                                      </p:to>
                                    </p:set>
                                    <p:animEffect transition="in" filter="checkerboard(across)">
                                      <p:cBhvr>
                                        <p:cTn id="10" dur="500"/>
                                        <p:tgtEl>
                                          <p:spTgt spid="215053"/>
                                        </p:tgtEl>
                                      </p:cBhvr>
                                    </p:animEffect>
                                  </p:childTnLst>
                                </p:cTn>
                              </p:par>
                              <p:par>
                                <p:cTn id="11" presetID="5" presetClass="entr" presetSubtype="10" fill="hold" grpId="1" nodeType="withEffect">
                                  <p:stCondLst>
                                    <p:cond delay="0"/>
                                  </p:stCondLst>
                                  <p:childTnLst>
                                    <p:set>
                                      <p:cBhvr>
                                        <p:cTn id="12" dur="1" fill="hold">
                                          <p:stCondLst>
                                            <p:cond delay="0"/>
                                          </p:stCondLst>
                                        </p:cTn>
                                        <p:tgtEl>
                                          <p:spTgt spid="215054"/>
                                        </p:tgtEl>
                                        <p:attrNameLst>
                                          <p:attrName>style.visibility</p:attrName>
                                        </p:attrNameLst>
                                      </p:cBhvr>
                                      <p:to>
                                        <p:strVal val="visible"/>
                                      </p:to>
                                    </p:set>
                                    <p:animEffect transition="in" filter="checkerboard(across)">
                                      <p:cBhvr>
                                        <p:cTn id="13" dur="500"/>
                                        <p:tgtEl>
                                          <p:spTgt spid="215054"/>
                                        </p:tgtEl>
                                      </p:cBhvr>
                                    </p:animEffect>
                                  </p:childTnLst>
                                </p:cTn>
                              </p:par>
                              <p:par>
                                <p:cTn id="14" presetID="5" presetClass="entr" presetSubtype="10" fill="hold" grpId="1" nodeType="withEffect">
                                  <p:stCondLst>
                                    <p:cond delay="0"/>
                                  </p:stCondLst>
                                  <p:childTnLst>
                                    <p:set>
                                      <p:cBhvr>
                                        <p:cTn id="15" dur="1" fill="hold">
                                          <p:stCondLst>
                                            <p:cond delay="0"/>
                                          </p:stCondLst>
                                        </p:cTn>
                                        <p:tgtEl>
                                          <p:spTgt spid="215055"/>
                                        </p:tgtEl>
                                        <p:attrNameLst>
                                          <p:attrName>style.visibility</p:attrName>
                                        </p:attrNameLst>
                                      </p:cBhvr>
                                      <p:to>
                                        <p:strVal val="visible"/>
                                      </p:to>
                                    </p:set>
                                    <p:animEffect transition="in" filter="checkerboard(across)">
                                      <p:cBhvr>
                                        <p:cTn id="16" dur="500"/>
                                        <p:tgtEl>
                                          <p:spTgt spid="215055"/>
                                        </p:tgtEl>
                                      </p:cBhvr>
                                    </p:animEffect>
                                  </p:childTnLst>
                                </p:cTn>
                              </p:par>
                              <p:par>
                                <p:cTn id="17" presetID="5" presetClass="entr" presetSubtype="10" fill="hold" grpId="1" nodeType="withEffect">
                                  <p:stCondLst>
                                    <p:cond delay="0"/>
                                  </p:stCondLst>
                                  <p:childTnLst>
                                    <p:set>
                                      <p:cBhvr>
                                        <p:cTn id="18" dur="1" fill="hold">
                                          <p:stCondLst>
                                            <p:cond delay="0"/>
                                          </p:stCondLst>
                                        </p:cTn>
                                        <p:tgtEl>
                                          <p:spTgt spid="215056"/>
                                        </p:tgtEl>
                                        <p:attrNameLst>
                                          <p:attrName>style.visibility</p:attrName>
                                        </p:attrNameLst>
                                      </p:cBhvr>
                                      <p:to>
                                        <p:strVal val="visible"/>
                                      </p:to>
                                    </p:set>
                                    <p:animEffect transition="in" filter="checkerboard(across)">
                                      <p:cBhvr>
                                        <p:cTn id="19" dur="500"/>
                                        <p:tgtEl>
                                          <p:spTgt spid="215056"/>
                                        </p:tgtEl>
                                      </p:cBhvr>
                                    </p:animEffect>
                                  </p:childTnLst>
                                </p:cTn>
                              </p:par>
                              <p:par>
                                <p:cTn id="20" presetID="5" presetClass="entr" presetSubtype="10" fill="hold" grpId="1" nodeType="withEffect">
                                  <p:stCondLst>
                                    <p:cond delay="0"/>
                                  </p:stCondLst>
                                  <p:childTnLst>
                                    <p:set>
                                      <p:cBhvr>
                                        <p:cTn id="21" dur="1" fill="hold">
                                          <p:stCondLst>
                                            <p:cond delay="0"/>
                                          </p:stCondLst>
                                        </p:cTn>
                                        <p:tgtEl>
                                          <p:spTgt spid="215057"/>
                                        </p:tgtEl>
                                        <p:attrNameLst>
                                          <p:attrName>style.visibility</p:attrName>
                                        </p:attrNameLst>
                                      </p:cBhvr>
                                      <p:to>
                                        <p:strVal val="visible"/>
                                      </p:to>
                                    </p:set>
                                    <p:animEffect transition="in" filter="checkerboard(across)">
                                      <p:cBhvr>
                                        <p:cTn id="22" dur="500"/>
                                        <p:tgtEl>
                                          <p:spTgt spid="215057"/>
                                        </p:tgtEl>
                                      </p:cBhvr>
                                    </p:animEffect>
                                  </p:childTnLst>
                                </p:cTn>
                              </p:par>
                              <p:par>
                                <p:cTn id="23" presetID="5" presetClass="entr" presetSubtype="10" fill="hold" grpId="1" nodeType="withEffect">
                                  <p:stCondLst>
                                    <p:cond delay="0"/>
                                  </p:stCondLst>
                                  <p:childTnLst>
                                    <p:set>
                                      <p:cBhvr>
                                        <p:cTn id="24" dur="1" fill="hold">
                                          <p:stCondLst>
                                            <p:cond delay="0"/>
                                          </p:stCondLst>
                                        </p:cTn>
                                        <p:tgtEl>
                                          <p:spTgt spid="215058"/>
                                        </p:tgtEl>
                                        <p:attrNameLst>
                                          <p:attrName>style.visibility</p:attrName>
                                        </p:attrNameLst>
                                      </p:cBhvr>
                                      <p:to>
                                        <p:strVal val="visible"/>
                                      </p:to>
                                    </p:set>
                                    <p:animEffect transition="in" filter="checkerboard(across)">
                                      <p:cBhvr>
                                        <p:cTn id="25" dur="500"/>
                                        <p:tgtEl>
                                          <p:spTgt spid="215058"/>
                                        </p:tgtEl>
                                      </p:cBhvr>
                                    </p:animEffect>
                                  </p:childTnLst>
                                </p:cTn>
                              </p:par>
                              <p:par>
                                <p:cTn id="26" presetID="5" presetClass="entr" presetSubtype="10" fill="hold" grpId="1" nodeType="withEffect">
                                  <p:stCondLst>
                                    <p:cond delay="0"/>
                                  </p:stCondLst>
                                  <p:childTnLst>
                                    <p:set>
                                      <p:cBhvr>
                                        <p:cTn id="27" dur="1" fill="hold">
                                          <p:stCondLst>
                                            <p:cond delay="0"/>
                                          </p:stCondLst>
                                        </p:cTn>
                                        <p:tgtEl>
                                          <p:spTgt spid="215059"/>
                                        </p:tgtEl>
                                        <p:attrNameLst>
                                          <p:attrName>style.visibility</p:attrName>
                                        </p:attrNameLst>
                                      </p:cBhvr>
                                      <p:to>
                                        <p:strVal val="visible"/>
                                      </p:to>
                                    </p:set>
                                    <p:animEffect transition="in" filter="checkerboard(across)">
                                      <p:cBhvr>
                                        <p:cTn id="28" dur="500"/>
                                        <p:tgtEl>
                                          <p:spTgt spid="215059"/>
                                        </p:tgtEl>
                                      </p:cBhvr>
                                    </p:animEffect>
                                  </p:childTnLst>
                                </p:cTn>
                              </p:par>
                              <p:par>
                                <p:cTn id="29" presetID="5" presetClass="entr" presetSubtype="10" fill="hold" grpId="1" nodeType="withEffect">
                                  <p:stCondLst>
                                    <p:cond delay="0"/>
                                  </p:stCondLst>
                                  <p:childTnLst>
                                    <p:set>
                                      <p:cBhvr>
                                        <p:cTn id="30" dur="1" fill="hold">
                                          <p:stCondLst>
                                            <p:cond delay="0"/>
                                          </p:stCondLst>
                                        </p:cTn>
                                        <p:tgtEl>
                                          <p:spTgt spid="215060"/>
                                        </p:tgtEl>
                                        <p:attrNameLst>
                                          <p:attrName>style.visibility</p:attrName>
                                        </p:attrNameLst>
                                      </p:cBhvr>
                                      <p:to>
                                        <p:strVal val="visible"/>
                                      </p:to>
                                    </p:set>
                                    <p:animEffect transition="in" filter="checkerboard(across)">
                                      <p:cBhvr>
                                        <p:cTn id="31" dur="500"/>
                                        <p:tgtEl>
                                          <p:spTgt spid="215060"/>
                                        </p:tgtEl>
                                      </p:cBhvr>
                                    </p:animEffect>
                                  </p:childTnLst>
                                </p:cTn>
                              </p:par>
                            </p:childTnLst>
                          </p:cTn>
                        </p:par>
                        <p:par>
                          <p:cTn id="32" fill="hold" nodeType="afterGroup">
                            <p:stCondLst>
                              <p:cond delay="500"/>
                            </p:stCondLst>
                            <p:childTnLst>
                              <p:par>
                                <p:cTn id="33" presetID="9" presetClass="exit" presetSubtype="0" fill="hold" grpId="0" nodeType="afterEffect">
                                  <p:stCondLst>
                                    <p:cond delay="0"/>
                                  </p:stCondLst>
                                  <p:childTnLst>
                                    <p:animEffect transition="out" filter="dissolve">
                                      <p:cBhvr>
                                        <p:cTn id="34" dur="1000"/>
                                        <p:tgtEl>
                                          <p:spTgt spid="215060"/>
                                        </p:tgtEl>
                                      </p:cBhvr>
                                    </p:animEffect>
                                    <p:set>
                                      <p:cBhvr>
                                        <p:cTn id="35" dur="1" fill="hold">
                                          <p:stCondLst>
                                            <p:cond delay="999"/>
                                          </p:stCondLst>
                                        </p:cTn>
                                        <p:tgtEl>
                                          <p:spTgt spid="21506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hammer.wav"/>
                                        </p:tgtEl>
                                      </p:cMediaNode>
                                    </p:audio>
                                  </p:subTnLst>
                                </p:cTn>
                              </p:par>
                            </p:childTnLst>
                          </p:cTn>
                        </p:par>
                        <p:par>
                          <p:cTn id="36" fill="hold" nodeType="afterGroup">
                            <p:stCondLst>
                              <p:cond delay="1500"/>
                            </p:stCondLst>
                            <p:childTnLst>
                              <p:par>
                                <p:cTn id="37" presetID="9" presetClass="exit" presetSubtype="0" fill="hold" grpId="0" nodeType="afterEffect">
                                  <p:stCondLst>
                                    <p:cond delay="0"/>
                                  </p:stCondLst>
                                  <p:childTnLst>
                                    <p:animEffect transition="out" filter="dissolve">
                                      <p:cBhvr>
                                        <p:cTn id="38" dur="1000"/>
                                        <p:tgtEl>
                                          <p:spTgt spid="215059"/>
                                        </p:tgtEl>
                                      </p:cBhvr>
                                    </p:animEffect>
                                    <p:set>
                                      <p:cBhvr>
                                        <p:cTn id="39" dur="1" fill="hold">
                                          <p:stCondLst>
                                            <p:cond delay="999"/>
                                          </p:stCondLst>
                                        </p:cTn>
                                        <p:tgtEl>
                                          <p:spTgt spid="215059"/>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40" fill="hold" nodeType="afterGroup">
                            <p:stCondLst>
                              <p:cond delay="2500"/>
                            </p:stCondLst>
                            <p:childTnLst>
                              <p:par>
                                <p:cTn id="41" presetID="9" presetClass="exit" presetSubtype="0" fill="hold" grpId="0" nodeType="afterEffect">
                                  <p:stCondLst>
                                    <p:cond delay="0"/>
                                  </p:stCondLst>
                                  <p:childTnLst>
                                    <p:animEffect transition="out" filter="dissolve">
                                      <p:cBhvr>
                                        <p:cTn id="42" dur="1000"/>
                                        <p:tgtEl>
                                          <p:spTgt spid="215058"/>
                                        </p:tgtEl>
                                      </p:cBhvr>
                                    </p:animEffect>
                                    <p:set>
                                      <p:cBhvr>
                                        <p:cTn id="43" dur="1" fill="hold">
                                          <p:stCondLst>
                                            <p:cond delay="999"/>
                                          </p:stCondLst>
                                        </p:cTn>
                                        <p:tgtEl>
                                          <p:spTgt spid="21505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4" fill="hold" nodeType="afterGroup">
                            <p:stCondLst>
                              <p:cond delay="3500"/>
                            </p:stCondLst>
                            <p:childTnLst>
                              <p:par>
                                <p:cTn id="45" presetID="9" presetClass="exit" presetSubtype="0" fill="hold" grpId="0" nodeType="afterEffect">
                                  <p:stCondLst>
                                    <p:cond delay="0"/>
                                  </p:stCondLst>
                                  <p:childTnLst>
                                    <p:animEffect transition="out" filter="dissolve">
                                      <p:cBhvr>
                                        <p:cTn id="46" dur="1000"/>
                                        <p:tgtEl>
                                          <p:spTgt spid="215057"/>
                                        </p:tgtEl>
                                      </p:cBhvr>
                                    </p:animEffect>
                                    <p:set>
                                      <p:cBhvr>
                                        <p:cTn id="47" dur="1" fill="hold">
                                          <p:stCondLst>
                                            <p:cond delay="999"/>
                                          </p:stCondLst>
                                        </p:cTn>
                                        <p:tgtEl>
                                          <p:spTgt spid="215057"/>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hammer.wav"/>
                                        </p:tgtEl>
                                      </p:cMediaNode>
                                    </p:audio>
                                  </p:subTnLst>
                                </p:cTn>
                              </p:par>
                            </p:childTnLst>
                          </p:cTn>
                        </p:par>
                        <p:par>
                          <p:cTn id="48" fill="hold" nodeType="afterGroup">
                            <p:stCondLst>
                              <p:cond delay="4500"/>
                            </p:stCondLst>
                            <p:childTnLst>
                              <p:par>
                                <p:cTn id="49" presetID="9" presetClass="exit" presetSubtype="0" fill="hold" grpId="0" nodeType="afterEffect">
                                  <p:stCondLst>
                                    <p:cond delay="0"/>
                                  </p:stCondLst>
                                  <p:childTnLst>
                                    <p:animEffect transition="out" filter="dissolve">
                                      <p:cBhvr>
                                        <p:cTn id="50" dur="1000"/>
                                        <p:tgtEl>
                                          <p:spTgt spid="215056"/>
                                        </p:tgtEl>
                                      </p:cBhvr>
                                    </p:animEffect>
                                    <p:set>
                                      <p:cBhvr>
                                        <p:cTn id="51" dur="1" fill="hold">
                                          <p:stCondLst>
                                            <p:cond delay="999"/>
                                          </p:stCondLst>
                                        </p:cTn>
                                        <p:tgtEl>
                                          <p:spTgt spid="215056"/>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2" fill="hold" nodeType="afterGroup">
                            <p:stCondLst>
                              <p:cond delay="5500"/>
                            </p:stCondLst>
                            <p:childTnLst>
                              <p:par>
                                <p:cTn id="53" presetID="9" presetClass="exit" presetSubtype="0" fill="hold" grpId="0" nodeType="afterEffect">
                                  <p:stCondLst>
                                    <p:cond delay="0"/>
                                  </p:stCondLst>
                                  <p:childTnLst>
                                    <p:animEffect transition="out" filter="dissolve">
                                      <p:cBhvr>
                                        <p:cTn id="54" dur="1000"/>
                                        <p:tgtEl>
                                          <p:spTgt spid="215055"/>
                                        </p:tgtEl>
                                      </p:cBhvr>
                                    </p:animEffect>
                                    <p:set>
                                      <p:cBhvr>
                                        <p:cTn id="55" dur="1" fill="hold">
                                          <p:stCondLst>
                                            <p:cond delay="999"/>
                                          </p:stCondLst>
                                        </p:cTn>
                                        <p:tgtEl>
                                          <p:spTgt spid="21505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hammer.wav"/>
                                        </p:tgtEl>
                                      </p:cMediaNode>
                                    </p:audio>
                                  </p:subTnLst>
                                </p:cTn>
                              </p:par>
                            </p:childTnLst>
                          </p:cTn>
                        </p:par>
                        <p:par>
                          <p:cTn id="56" fill="hold" nodeType="afterGroup">
                            <p:stCondLst>
                              <p:cond delay="6500"/>
                            </p:stCondLst>
                            <p:childTnLst>
                              <p:par>
                                <p:cTn id="57" presetID="9" presetClass="exit" presetSubtype="0" fill="hold" grpId="0" nodeType="afterEffect">
                                  <p:stCondLst>
                                    <p:cond delay="0"/>
                                  </p:stCondLst>
                                  <p:childTnLst>
                                    <p:animEffect transition="out" filter="dissolve">
                                      <p:cBhvr>
                                        <p:cTn id="58" dur="1000"/>
                                        <p:tgtEl>
                                          <p:spTgt spid="215054"/>
                                        </p:tgtEl>
                                      </p:cBhvr>
                                    </p:animEffect>
                                    <p:set>
                                      <p:cBhvr>
                                        <p:cTn id="59" dur="1" fill="hold">
                                          <p:stCondLst>
                                            <p:cond delay="999"/>
                                          </p:stCondLst>
                                        </p:cTn>
                                        <p:tgtEl>
                                          <p:spTgt spid="215054"/>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hammer.wav"/>
                                        </p:tgtEl>
                                      </p:cMediaNode>
                                    </p:audio>
                                  </p:subTnLst>
                                </p:cTn>
                              </p:par>
                            </p:childTnLst>
                          </p:cTn>
                        </p:par>
                        <p:par>
                          <p:cTn id="60" fill="hold" nodeType="afterGroup">
                            <p:stCondLst>
                              <p:cond delay="7500"/>
                            </p:stCondLst>
                            <p:childTnLst>
                              <p:par>
                                <p:cTn id="61" presetID="9" presetClass="exit" presetSubtype="0" fill="hold" grpId="0" nodeType="afterEffect">
                                  <p:stCondLst>
                                    <p:cond delay="0"/>
                                  </p:stCondLst>
                                  <p:childTnLst>
                                    <p:animEffect transition="out" filter="dissolve">
                                      <p:cBhvr>
                                        <p:cTn id="62" dur="1000"/>
                                        <p:tgtEl>
                                          <p:spTgt spid="215053"/>
                                        </p:tgtEl>
                                      </p:cBhvr>
                                    </p:animEffect>
                                    <p:set>
                                      <p:cBhvr>
                                        <p:cTn id="63" dur="1" fill="hold">
                                          <p:stCondLst>
                                            <p:cond delay="999"/>
                                          </p:stCondLst>
                                        </p:cTn>
                                        <p:tgtEl>
                                          <p:spTgt spid="215053"/>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3" grpId="0" animBg="1"/>
      <p:bldP spid="215053" grpId="1" animBg="1"/>
      <p:bldP spid="215054" grpId="0" animBg="1"/>
      <p:bldP spid="215054" grpId="1" animBg="1"/>
      <p:bldP spid="215055" grpId="0" animBg="1"/>
      <p:bldP spid="215055" grpId="1" animBg="1"/>
      <p:bldP spid="215056" grpId="0" animBg="1"/>
      <p:bldP spid="215056" grpId="1" animBg="1"/>
      <p:bldP spid="215057" grpId="0" animBg="1"/>
      <p:bldP spid="215057" grpId="1" animBg="1"/>
      <p:bldP spid="215058" grpId="0" animBg="1"/>
      <p:bldP spid="215058" grpId="1" animBg="1"/>
      <p:bldP spid="215059" grpId="0" animBg="1"/>
      <p:bldP spid="215059" grpId="1" animBg="1"/>
      <p:bldP spid="215060" grpId="0" animBg="1"/>
      <p:bldP spid="21506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11" name="AutoShape 4" descr="Beautiful heart-fireworks set. Bright romantic salute isolated on white  background. Love decoration flat firework. Symbol of Valentine Day  celebration, holiday, wedding. Vector illustration - Buy this stock vector  and explore similar vectors"/>
          <p:cNvSpPr>
            <a:spLocks noChangeAspect="1" noChangeArrowheads="1"/>
          </p:cNvSpPr>
          <p:nvPr/>
        </p:nvSpPr>
        <p:spPr bwMode="auto">
          <a:xfrm>
            <a:off x="103717" y="-96309"/>
            <a:ext cx="203200" cy="203201"/>
          </a:xfrm>
          <a:prstGeom prst="rect">
            <a:avLst/>
          </a:prstGeom>
          <a:noFill/>
          <a:ln w="9525">
            <a:noFill/>
            <a:miter lim="800000"/>
            <a:headEnd/>
            <a:tailEnd/>
          </a:ln>
        </p:spPr>
        <p:txBody>
          <a:bodyPr lIns="60920" tIns="30478" rIns="60920" bIns="30478"/>
          <a:lstStyle/>
          <a:p>
            <a:pPr defTabSz="1218330" fontAlgn="base">
              <a:spcBef>
                <a:spcPct val="0"/>
              </a:spcBef>
              <a:spcAft>
                <a:spcPct val="0"/>
              </a:spcAft>
            </a:pPr>
            <a:endParaRPr lang="en-US" sz="1200">
              <a:solidFill>
                <a:prstClr val="black"/>
              </a:solidFill>
              <a:cs typeface="Arial" charset="0"/>
              <a:sym typeface="Arial"/>
            </a:endParaRPr>
          </a:p>
        </p:txBody>
      </p:sp>
      <p:sp>
        <p:nvSpPr>
          <p:cNvPr id="21512" name="AutoShape 6" descr="Beautiful heart-fireworks set. Bright romantic salute isolated on white  background. Love decoration flat firework. Symbol of Valentine Day  celebration, holiday, wedding. Vector illustration - Buy this stock vector  and explore similar vectors"/>
          <p:cNvSpPr>
            <a:spLocks noChangeAspect="1" noChangeArrowheads="1"/>
          </p:cNvSpPr>
          <p:nvPr/>
        </p:nvSpPr>
        <p:spPr bwMode="auto">
          <a:xfrm>
            <a:off x="205317" y="5292"/>
            <a:ext cx="203200" cy="203200"/>
          </a:xfrm>
          <a:prstGeom prst="rect">
            <a:avLst/>
          </a:prstGeom>
          <a:noFill/>
          <a:ln w="9525">
            <a:noFill/>
            <a:miter lim="800000"/>
            <a:headEnd/>
            <a:tailEnd/>
          </a:ln>
        </p:spPr>
        <p:txBody>
          <a:bodyPr lIns="60920" tIns="30478" rIns="60920" bIns="30478"/>
          <a:lstStyle/>
          <a:p>
            <a:pPr defTabSz="1218330" fontAlgn="base">
              <a:spcBef>
                <a:spcPct val="0"/>
              </a:spcBef>
              <a:spcAft>
                <a:spcPct val="0"/>
              </a:spcAft>
            </a:pPr>
            <a:endParaRPr lang="en-US" sz="1200">
              <a:solidFill>
                <a:prstClr val="black"/>
              </a:solidFill>
              <a:cs typeface="Arial" charset="0"/>
              <a:sym typeface="Arial"/>
            </a:endParaRPr>
          </a:p>
        </p:txBody>
      </p:sp>
      <p:sp>
        <p:nvSpPr>
          <p:cNvPr id="21513" name="AutoShape 8" descr="Beautiful heart-fireworks set. Bright romantic salute isolated on white  background. Love decoration flat firework. Symbol of Valentine Day  celebration, holiday, wedding. Vector illustration - Buy this stock vector  and explore similar vectors"/>
          <p:cNvSpPr>
            <a:spLocks noChangeAspect="1" noChangeArrowheads="1"/>
          </p:cNvSpPr>
          <p:nvPr/>
        </p:nvSpPr>
        <p:spPr bwMode="auto">
          <a:xfrm>
            <a:off x="306917" y="106892"/>
            <a:ext cx="203200" cy="203200"/>
          </a:xfrm>
          <a:prstGeom prst="rect">
            <a:avLst/>
          </a:prstGeom>
          <a:noFill/>
          <a:ln w="9525">
            <a:noFill/>
            <a:miter lim="800000"/>
            <a:headEnd/>
            <a:tailEnd/>
          </a:ln>
        </p:spPr>
        <p:txBody>
          <a:bodyPr lIns="60920" tIns="30478" rIns="60920" bIns="30478"/>
          <a:lstStyle/>
          <a:p>
            <a:pPr defTabSz="1218330" fontAlgn="base">
              <a:spcBef>
                <a:spcPct val="0"/>
              </a:spcBef>
              <a:spcAft>
                <a:spcPct val="0"/>
              </a:spcAft>
            </a:pPr>
            <a:endParaRPr lang="en-US" sz="1200">
              <a:solidFill>
                <a:prstClr val="black"/>
              </a:solidFill>
              <a:cs typeface="Arial" charset="0"/>
              <a:sym typeface="Arial"/>
            </a:endParaRPr>
          </a:p>
        </p:txBody>
      </p:sp>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64" t="14336" r="-331" b="-939"/>
          <a:stretch/>
        </p:blipFill>
        <p:spPr bwMode="auto">
          <a:xfrm>
            <a:off x="8589393" y="834472"/>
            <a:ext cx="3423539" cy="4430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5" descr="Dove-02-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4610" y="545843"/>
            <a:ext cx="2495551"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Dove-02-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9789163" y="208498"/>
            <a:ext cx="2501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flora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246368" y="5062428"/>
            <a:ext cx="1945632" cy="177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flora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1400976" flipH="1">
            <a:off x="8467477" y="5062428"/>
            <a:ext cx="1765355" cy="177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xplosion 2 1"/>
          <p:cNvSpPr/>
          <p:nvPr/>
        </p:nvSpPr>
        <p:spPr>
          <a:xfrm>
            <a:off x="306922" y="208505"/>
            <a:ext cx="8503255" cy="6424531"/>
          </a:xfrm>
          <a:prstGeom prst="irregularSeal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8000" b="1" dirty="0">
                <a:solidFill>
                  <a:srgbClr val="FF0000"/>
                </a:solidFill>
                <a:latin typeface="Times New Roman" pitchFamily="18" charset="0"/>
                <a:cs typeface="Times New Roman" pitchFamily="18" charset="0"/>
              </a:rPr>
              <a:t>Chia </a:t>
            </a:r>
            <a:r>
              <a:rPr lang="en-US" sz="8000" b="1" dirty="0" err="1">
                <a:solidFill>
                  <a:srgbClr val="FF0000"/>
                </a:solidFill>
                <a:latin typeface="Times New Roman" pitchFamily="18" charset="0"/>
                <a:cs typeface="Times New Roman" pitchFamily="18" charset="0"/>
              </a:rPr>
              <a:t>sẻ</a:t>
            </a:r>
            <a:endParaRPr lang="en-US" sz="8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53670241"/>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ang trang o 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g trang o ly" id="{4AC57870-4818-4482-B451-7E4A51208F7E}" vid="{0320714F-BF6F-4276-84EF-45EAAF77DBC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otalTime>4173</TotalTime>
  <Words>138</Words>
  <Application>Microsoft Office PowerPoint</Application>
  <PresentationFormat>Widescreen</PresentationFormat>
  <Paragraphs>28</Paragraphs>
  <Slides>9</Slides>
  <Notes>5</Notes>
  <HiddenSlides>0</HiddenSlides>
  <MMClips>1</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9</vt:i4>
      </vt:variant>
    </vt:vector>
  </HeadingPairs>
  <TitlesOfParts>
    <vt:vector size="28" baseType="lpstr">
      <vt:lpstr>等线</vt:lpstr>
      <vt:lpstr>.VnTime</vt:lpstr>
      <vt:lpstr>Arial</vt:lpstr>
      <vt:lpstr>Calibri</vt:lpstr>
      <vt:lpstr>Calibri Light</vt:lpstr>
      <vt:lpstr>Cambria</vt:lpstr>
      <vt:lpstr>Franklin Gothic Book</vt:lpstr>
      <vt:lpstr>Franklin Gothic Medium</vt:lpstr>
      <vt:lpstr>Times New Roman</vt:lpstr>
      <vt:lpstr>VNI-Times</vt:lpstr>
      <vt:lpstr>Wingdings 2</vt:lpstr>
      <vt:lpstr>2_Office Theme</vt:lpstr>
      <vt:lpstr>1_Default Design</vt:lpstr>
      <vt:lpstr>11_Default Design</vt:lpstr>
      <vt:lpstr>Trek</vt:lpstr>
      <vt:lpstr>12_Default Design</vt:lpstr>
      <vt:lpstr>8_Office Theme</vt:lpstr>
      <vt:lpstr>7_Office Theme</vt:lpstr>
      <vt:lpstr>bang trang o 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Tự nhiên xã hội - Lớp 2</dc:title>
  <dc:creator>BENR-</dc:creator>
  <cp:lastModifiedBy>admin</cp:lastModifiedBy>
  <cp:revision>289</cp:revision>
  <dcterms:created xsi:type="dcterms:W3CDTF">2021-06-02T05:01:13Z</dcterms:created>
  <dcterms:modified xsi:type="dcterms:W3CDTF">2025-11-13T07:59:26Z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