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758" r:id="rId2"/>
    <p:sldMasterId id="2147483770" r:id="rId3"/>
  </p:sldMasterIdLst>
  <p:notesMasterIdLst>
    <p:notesMasterId r:id="rId8"/>
  </p:notesMasterIdLst>
  <p:handoutMasterIdLst>
    <p:handoutMasterId r:id="rId9"/>
  </p:handoutMasterIdLst>
  <p:sldIdLst>
    <p:sldId id="297" r:id="rId4"/>
    <p:sldId id="328" r:id="rId5"/>
    <p:sldId id="345" r:id="rId6"/>
    <p:sldId id="351" r:id="rId7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 autoAdjust="0"/>
  </p:normalViewPr>
  <p:slideViewPr>
    <p:cSldViewPr snapToGrid="0" showGuides="1">
      <p:cViewPr varScale="1">
        <p:scale>
          <a:sx n="66" d="100"/>
          <a:sy n="66" d="100"/>
        </p:scale>
        <p:origin x="1160" y="44"/>
      </p:cViewPr>
      <p:guideLst>
        <p:guide orient="horz" pos="2199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DFB2D-EB52-42B8-91D3-3667CAB20A74}" type="datetimeFigureOut">
              <a:rPr lang="en-GB" smtClean="0"/>
              <a:pPr/>
              <a:t>17/11/2025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EBCB0-BE1B-4A8B-80FD-193E4949C1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6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38EAB-7C2D-42A5-B075-4F96A3998566}" type="datetimeFigureOut">
              <a:rPr lang="zh-CN" altLang="en-US" smtClean="0"/>
              <a:pPr/>
              <a:t>2025/11/17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A559D-941E-4549-95B0-1231322DEC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89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8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711"/>
            </a:lvl1pPr>
            <a:lvl2pPr marL="520476" indent="0" algn="ctr">
              <a:buNone/>
              <a:defRPr sz="2271"/>
            </a:lvl2pPr>
            <a:lvl3pPr marL="1040951" indent="0" algn="ctr">
              <a:buNone/>
              <a:defRPr sz="2051"/>
            </a:lvl3pPr>
            <a:lvl4pPr marL="1561428" indent="0" algn="ctr">
              <a:buNone/>
              <a:defRPr sz="1832"/>
            </a:lvl4pPr>
            <a:lvl5pPr marL="2081903" indent="0" algn="ctr">
              <a:buNone/>
              <a:defRPr sz="1832"/>
            </a:lvl5pPr>
            <a:lvl6pPr marL="2602378" indent="0" algn="ctr">
              <a:buNone/>
              <a:defRPr sz="1832"/>
            </a:lvl6pPr>
            <a:lvl7pPr marL="3122854" indent="0" algn="ctr">
              <a:buNone/>
              <a:defRPr sz="1832"/>
            </a:lvl7pPr>
            <a:lvl8pPr marL="3643330" indent="0" algn="ctr">
              <a:buNone/>
              <a:defRPr sz="1832"/>
            </a:lvl8pPr>
            <a:lvl9pPr marL="4163806" indent="0" algn="ctr">
              <a:buNone/>
              <a:defRPr sz="183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24AE81-8B71-42C5-819A-14C484E961E7}" type="datetimeFigureOut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97C91-7364-4104-A476-D4FA13E49C87}" type="slidenum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032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D41AEF-4094-4BC6-A9A5-E85A3BE35541}" type="datetimeFigureOut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C11FE-29D0-4A79-BCDD-902AD4C8B031}" type="slidenum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31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AE22EA-99C2-46E9-820C-B5BAF633A1A3}" type="datetimeFigureOut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301FAF-D8FA-488D-BE71-6CBB4BD04649}" type="slidenum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71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54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53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6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672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893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54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893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82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9D7BF9-0E07-45D8-8FC3-C8F47AC96A49}" type="datetimeFigureOut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0B6731-B53F-4E49-8686-855C2685F51C}" type="slidenum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3984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835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36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785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229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734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94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264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86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71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85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8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711"/>
            </a:lvl1pPr>
            <a:lvl2pPr marL="520476" indent="0">
              <a:buNone/>
              <a:defRPr sz="2271"/>
            </a:lvl2pPr>
            <a:lvl3pPr marL="1040951" indent="0">
              <a:buNone/>
              <a:defRPr sz="2051"/>
            </a:lvl3pPr>
            <a:lvl4pPr marL="1561428" indent="0">
              <a:buNone/>
              <a:defRPr sz="1832"/>
            </a:lvl4pPr>
            <a:lvl5pPr marL="2081903" indent="0">
              <a:buNone/>
              <a:defRPr sz="1832"/>
            </a:lvl5pPr>
            <a:lvl6pPr marL="2602378" indent="0">
              <a:buNone/>
              <a:defRPr sz="1832"/>
            </a:lvl6pPr>
            <a:lvl7pPr marL="3122854" indent="0">
              <a:buNone/>
              <a:defRPr sz="1832"/>
            </a:lvl7pPr>
            <a:lvl8pPr marL="3643330" indent="0">
              <a:buNone/>
              <a:defRPr sz="1832"/>
            </a:lvl8pPr>
            <a:lvl9pPr marL="4163806" indent="0">
              <a:buNone/>
              <a:defRPr sz="18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A51420-31FC-4799-A16B-44BDE64403C1}" type="datetimeFigureOut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8332AD-9A36-4BC2-8C18-EE1452219893}" type="slidenum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0907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33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379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65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59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8EBE15-61FD-4A49-B5EB-C111302CA2A1}" type="datetimeFigureOut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0C6AB-6257-4D97-B755-AC873693F34F}" type="slidenum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602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0" y="1681163"/>
            <a:ext cx="5158316" cy="823912"/>
          </a:xfrm>
        </p:spPr>
        <p:txBody>
          <a:bodyPr anchor="b"/>
          <a:lstStyle>
            <a:lvl1pPr marL="0" indent="0">
              <a:buNone/>
              <a:defRPr sz="2711" b="1"/>
            </a:lvl1pPr>
            <a:lvl2pPr marL="520476" indent="0">
              <a:buNone/>
              <a:defRPr sz="2271" b="1"/>
            </a:lvl2pPr>
            <a:lvl3pPr marL="1040951" indent="0">
              <a:buNone/>
              <a:defRPr sz="2051" b="1"/>
            </a:lvl3pPr>
            <a:lvl4pPr marL="1561428" indent="0">
              <a:buNone/>
              <a:defRPr sz="1832" b="1"/>
            </a:lvl4pPr>
            <a:lvl5pPr marL="2081903" indent="0">
              <a:buNone/>
              <a:defRPr sz="1832" b="1"/>
            </a:lvl5pPr>
            <a:lvl6pPr marL="2602378" indent="0">
              <a:buNone/>
              <a:defRPr sz="1832" b="1"/>
            </a:lvl6pPr>
            <a:lvl7pPr marL="3122854" indent="0">
              <a:buNone/>
              <a:defRPr sz="1832" b="1"/>
            </a:lvl7pPr>
            <a:lvl8pPr marL="3643330" indent="0">
              <a:buNone/>
              <a:defRPr sz="1832" b="1"/>
            </a:lvl8pPr>
            <a:lvl9pPr marL="4163806" indent="0">
              <a:buNone/>
              <a:defRPr sz="18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0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</p:spPr>
        <p:txBody>
          <a:bodyPr anchor="b"/>
          <a:lstStyle>
            <a:lvl1pPr marL="0" indent="0">
              <a:buNone/>
              <a:defRPr sz="2711" b="1"/>
            </a:lvl1pPr>
            <a:lvl2pPr marL="520476" indent="0">
              <a:buNone/>
              <a:defRPr sz="2271" b="1"/>
            </a:lvl2pPr>
            <a:lvl3pPr marL="1040951" indent="0">
              <a:buNone/>
              <a:defRPr sz="2051" b="1"/>
            </a:lvl3pPr>
            <a:lvl4pPr marL="1561428" indent="0">
              <a:buNone/>
              <a:defRPr sz="1832" b="1"/>
            </a:lvl4pPr>
            <a:lvl5pPr marL="2081903" indent="0">
              <a:buNone/>
              <a:defRPr sz="1832" b="1"/>
            </a:lvl5pPr>
            <a:lvl6pPr marL="2602378" indent="0">
              <a:buNone/>
              <a:defRPr sz="1832" b="1"/>
            </a:lvl6pPr>
            <a:lvl7pPr marL="3122854" indent="0">
              <a:buNone/>
              <a:defRPr sz="1832" b="1"/>
            </a:lvl7pPr>
            <a:lvl8pPr marL="3643330" indent="0">
              <a:buNone/>
              <a:defRPr sz="1832" b="1"/>
            </a:lvl8pPr>
            <a:lvl9pPr marL="4163806" indent="0">
              <a:buNone/>
              <a:defRPr sz="18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256AC6-E73D-4A67-A47E-44396C7830A9}" type="datetimeFigureOut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B876F6-3E98-44C6-8B64-796C14229A6F}" type="slidenum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4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6C41D-9998-41CF-8FDB-507A7E814E0E}" type="datetimeFigureOut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C61326-D998-4FE3-93D1-3E191FB3541E}" type="slidenum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2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E6EEAC-7E97-4F86-9FAA-0CD97B7E2A01}" type="datetimeFigureOut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1C3786-819A-43B5-ABC8-B482A69D9434}" type="slidenum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9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6" cy="1600200"/>
          </a:xfrm>
        </p:spPr>
        <p:txBody>
          <a:bodyPr anchor="b"/>
          <a:lstStyle>
            <a:lvl1pPr>
              <a:defRPr sz="36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8" y="987427"/>
            <a:ext cx="6172200" cy="4873625"/>
          </a:xfrm>
        </p:spPr>
        <p:txBody>
          <a:bodyPr/>
          <a:lstStyle>
            <a:lvl1pPr>
              <a:defRPr sz="3663"/>
            </a:lvl1pPr>
            <a:lvl2pPr>
              <a:defRPr sz="3223"/>
            </a:lvl2pPr>
            <a:lvl3pPr>
              <a:defRPr sz="2711"/>
            </a:lvl3pPr>
            <a:lvl4pPr>
              <a:defRPr sz="2271"/>
            </a:lvl4pPr>
            <a:lvl5pPr>
              <a:defRPr sz="2271"/>
            </a:lvl5pPr>
            <a:lvl6pPr>
              <a:defRPr sz="2271"/>
            </a:lvl6pPr>
            <a:lvl7pPr>
              <a:defRPr sz="2271"/>
            </a:lvl7pPr>
            <a:lvl8pPr>
              <a:defRPr sz="2271"/>
            </a:lvl8pPr>
            <a:lvl9pPr>
              <a:defRPr sz="22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6" cy="3811588"/>
          </a:xfrm>
        </p:spPr>
        <p:txBody>
          <a:bodyPr/>
          <a:lstStyle>
            <a:lvl1pPr marL="0" indent="0">
              <a:buNone/>
              <a:defRPr sz="1832"/>
            </a:lvl1pPr>
            <a:lvl2pPr marL="520476" indent="0">
              <a:buNone/>
              <a:defRPr sz="1612"/>
            </a:lvl2pPr>
            <a:lvl3pPr marL="1040951" indent="0">
              <a:buNone/>
              <a:defRPr sz="1392"/>
            </a:lvl3pPr>
            <a:lvl4pPr marL="1561428" indent="0">
              <a:buNone/>
              <a:defRPr sz="1172"/>
            </a:lvl4pPr>
            <a:lvl5pPr marL="2081903" indent="0">
              <a:buNone/>
              <a:defRPr sz="1172"/>
            </a:lvl5pPr>
            <a:lvl6pPr marL="2602378" indent="0">
              <a:buNone/>
              <a:defRPr sz="1172"/>
            </a:lvl6pPr>
            <a:lvl7pPr marL="3122854" indent="0">
              <a:buNone/>
              <a:defRPr sz="1172"/>
            </a:lvl7pPr>
            <a:lvl8pPr marL="3643330" indent="0">
              <a:buNone/>
              <a:defRPr sz="1172"/>
            </a:lvl8pPr>
            <a:lvl9pPr marL="4163806" indent="0">
              <a:buNone/>
              <a:defRPr sz="11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6EB3-7201-45A0-9A01-352B089B3C09}" type="datetimeFigureOut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F0DB7B-4D51-4022-B468-80EEB1422126}" type="slidenum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50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6" cy="1600200"/>
          </a:xfrm>
        </p:spPr>
        <p:txBody>
          <a:bodyPr anchor="b"/>
          <a:lstStyle>
            <a:lvl1pPr>
              <a:defRPr sz="36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8" y="987427"/>
            <a:ext cx="6172200" cy="4873625"/>
          </a:xfrm>
        </p:spPr>
        <p:txBody>
          <a:bodyPr/>
          <a:lstStyle>
            <a:lvl1pPr marL="0" indent="0">
              <a:buNone/>
              <a:defRPr sz="3663"/>
            </a:lvl1pPr>
            <a:lvl2pPr marL="520476" indent="0">
              <a:buNone/>
              <a:defRPr sz="3223"/>
            </a:lvl2pPr>
            <a:lvl3pPr marL="1040951" indent="0">
              <a:buNone/>
              <a:defRPr sz="2711"/>
            </a:lvl3pPr>
            <a:lvl4pPr marL="1561428" indent="0">
              <a:buNone/>
              <a:defRPr sz="2271"/>
            </a:lvl4pPr>
            <a:lvl5pPr marL="2081903" indent="0">
              <a:buNone/>
              <a:defRPr sz="2271"/>
            </a:lvl5pPr>
            <a:lvl6pPr marL="2602378" indent="0">
              <a:buNone/>
              <a:defRPr sz="2271"/>
            </a:lvl6pPr>
            <a:lvl7pPr marL="3122854" indent="0">
              <a:buNone/>
              <a:defRPr sz="2271"/>
            </a:lvl7pPr>
            <a:lvl8pPr marL="3643330" indent="0">
              <a:buNone/>
              <a:defRPr sz="2271"/>
            </a:lvl8pPr>
            <a:lvl9pPr marL="4163806" indent="0">
              <a:buNone/>
              <a:defRPr sz="227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6" cy="3811588"/>
          </a:xfrm>
        </p:spPr>
        <p:txBody>
          <a:bodyPr/>
          <a:lstStyle>
            <a:lvl1pPr marL="0" indent="0">
              <a:buNone/>
              <a:defRPr sz="1832"/>
            </a:lvl1pPr>
            <a:lvl2pPr marL="520476" indent="0">
              <a:buNone/>
              <a:defRPr sz="1612"/>
            </a:lvl2pPr>
            <a:lvl3pPr marL="1040951" indent="0">
              <a:buNone/>
              <a:defRPr sz="1392"/>
            </a:lvl3pPr>
            <a:lvl4pPr marL="1561428" indent="0">
              <a:buNone/>
              <a:defRPr sz="1172"/>
            </a:lvl4pPr>
            <a:lvl5pPr marL="2081903" indent="0">
              <a:buNone/>
              <a:defRPr sz="1172"/>
            </a:lvl5pPr>
            <a:lvl6pPr marL="2602378" indent="0">
              <a:buNone/>
              <a:defRPr sz="1172"/>
            </a:lvl6pPr>
            <a:lvl7pPr marL="3122854" indent="0">
              <a:buNone/>
              <a:defRPr sz="1172"/>
            </a:lvl7pPr>
            <a:lvl8pPr marL="3643330" indent="0">
              <a:buNone/>
              <a:defRPr sz="1172"/>
            </a:lvl8pPr>
            <a:lvl9pPr marL="4163806" indent="0">
              <a:buNone/>
              <a:defRPr sz="11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65F79E-9145-4276-899F-8CE713E84E05}" type="datetimeFigureOut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88790E-A6DA-4FD3-8A42-6C72946C3314}" type="slidenum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50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26" y="275167"/>
            <a:ext cx="109731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2090" tIns="71046" rIns="142090" bIns="710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26" y="1600729"/>
            <a:ext cx="10973149" cy="452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2090" tIns="71046" rIns="142090" bIns="710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26" y="6245490"/>
            <a:ext cx="2844761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2090" tIns="71046" rIns="142090" bIns="710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1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06C9A-1695-4107-92AE-7F6E572166AF}" type="datetimeFigureOut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959" y="6245490"/>
            <a:ext cx="3860083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2090" tIns="71046" rIns="142090" bIns="7104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1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14" y="6245490"/>
            <a:ext cx="2844761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2090" tIns="71046" rIns="142090" bIns="710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12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669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8EC24C-7EEC-4631-96D4-EAD317C6BB52}" type="slidenum">
              <a:rPr kumimoji="0" lang="en-US" altLang="en-US" sz="16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69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69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82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82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82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82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82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20476" algn="ctr" rtl="0" fontAlgn="base">
        <a:spcBef>
          <a:spcPct val="0"/>
        </a:spcBef>
        <a:spcAft>
          <a:spcPct val="0"/>
        </a:spcAft>
        <a:defRPr sz="4982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040951" algn="ctr" rtl="0" fontAlgn="base">
        <a:spcBef>
          <a:spcPct val="0"/>
        </a:spcBef>
        <a:spcAft>
          <a:spcPct val="0"/>
        </a:spcAft>
        <a:defRPr sz="4982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561428" algn="ctr" rtl="0" fontAlgn="base">
        <a:spcBef>
          <a:spcPct val="0"/>
        </a:spcBef>
        <a:spcAft>
          <a:spcPct val="0"/>
        </a:spcAft>
        <a:defRPr sz="4982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081903" algn="ctr" rtl="0" fontAlgn="base">
        <a:spcBef>
          <a:spcPct val="0"/>
        </a:spcBef>
        <a:spcAft>
          <a:spcPct val="0"/>
        </a:spcAft>
        <a:defRPr sz="4982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88443" indent="-388443" algn="l" rtl="0" eaLnBrk="0" fontAlgn="base" hangingPunct="0">
        <a:spcBef>
          <a:spcPct val="20000"/>
        </a:spcBef>
        <a:spcAft>
          <a:spcPct val="0"/>
        </a:spcAft>
        <a:buChar char="•"/>
        <a:defRPr sz="3663" kern="1200">
          <a:solidFill>
            <a:schemeClr val="tx1"/>
          </a:solidFill>
          <a:latin typeface="+mn-lt"/>
          <a:ea typeface="+mn-ea"/>
          <a:cs typeface="+mn-cs"/>
        </a:defRPr>
      </a:lvl1pPr>
      <a:lvl2pPr marL="844340" indent="-323315" algn="l" rtl="0" eaLnBrk="0" fontAlgn="base" hangingPunct="0">
        <a:spcBef>
          <a:spcPct val="20000"/>
        </a:spcBef>
        <a:spcAft>
          <a:spcPct val="0"/>
        </a:spcAft>
        <a:buChar char="–"/>
        <a:defRPr sz="3223" kern="1200">
          <a:solidFill>
            <a:schemeClr val="tx1"/>
          </a:solidFill>
          <a:latin typeface="+mn-lt"/>
          <a:ea typeface="+mn-ea"/>
          <a:cs typeface="+mn-cs"/>
        </a:defRPr>
      </a:lvl2pPr>
      <a:lvl3pPr marL="1300237" indent="-258187" algn="l" rtl="0" eaLnBrk="0" fontAlgn="base" hangingPunct="0">
        <a:spcBef>
          <a:spcPct val="20000"/>
        </a:spcBef>
        <a:spcAft>
          <a:spcPct val="0"/>
        </a:spcAft>
        <a:buChar char="•"/>
        <a:defRPr sz="2711" kern="1200">
          <a:solidFill>
            <a:schemeClr val="tx1"/>
          </a:solidFill>
          <a:latin typeface="+mn-lt"/>
          <a:ea typeface="+mn-ea"/>
          <a:cs typeface="+mn-cs"/>
        </a:defRPr>
      </a:lvl3pPr>
      <a:lvl4pPr marL="1820099" indent="-258187" algn="l" rtl="0" eaLnBrk="0" fontAlgn="base" hangingPunct="0">
        <a:spcBef>
          <a:spcPct val="20000"/>
        </a:spcBef>
        <a:spcAft>
          <a:spcPct val="0"/>
        </a:spcAft>
        <a:buChar char="–"/>
        <a:defRPr sz="2271" kern="1200">
          <a:solidFill>
            <a:schemeClr val="tx1"/>
          </a:solidFill>
          <a:latin typeface="+mn-lt"/>
          <a:ea typeface="+mn-ea"/>
          <a:cs typeface="+mn-cs"/>
        </a:defRPr>
      </a:lvl4pPr>
      <a:lvl5pPr marL="2341124" indent="-258187" algn="l" rtl="0" eaLnBrk="0" fontAlgn="base" hangingPunct="0">
        <a:spcBef>
          <a:spcPct val="20000"/>
        </a:spcBef>
        <a:spcAft>
          <a:spcPct val="0"/>
        </a:spcAft>
        <a:buChar char="»"/>
        <a:defRPr sz="2271" kern="1200">
          <a:solidFill>
            <a:schemeClr val="tx1"/>
          </a:solidFill>
          <a:latin typeface="+mn-lt"/>
          <a:ea typeface="+mn-ea"/>
          <a:cs typeface="+mn-cs"/>
        </a:defRPr>
      </a:lvl5pPr>
      <a:lvl6pPr marL="2862616" indent="-260238" algn="l" defTabSz="1040951" rtl="0" eaLnBrk="1" latinLnBrk="0" hangingPunct="1">
        <a:lnSpc>
          <a:spcPct val="90000"/>
        </a:lnSpc>
        <a:spcBef>
          <a:spcPts val="569"/>
        </a:spcBef>
        <a:buFont typeface="Arial" panose="020B0604020202020204" pitchFamily="34" charset="0"/>
        <a:buChar char="•"/>
        <a:defRPr sz="2051" kern="1200">
          <a:solidFill>
            <a:schemeClr val="tx1"/>
          </a:solidFill>
          <a:latin typeface="+mn-lt"/>
          <a:ea typeface="+mn-ea"/>
          <a:cs typeface="+mn-cs"/>
        </a:defRPr>
      </a:lvl6pPr>
      <a:lvl7pPr marL="3383093" indent="-260238" algn="l" defTabSz="1040951" rtl="0" eaLnBrk="1" latinLnBrk="0" hangingPunct="1">
        <a:lnSpc>
          <a:spcPct val="90000"/>
        </a:lnSpc>
        <a:spcBef>
          <a:spcPts val="569"/>
        </a:spcBef>
        <a:buFont typeface="Arial" panose="020B0604020202020204" pitchFamily="34" charset="0"/>
        <a:buChar char="•"/>
        <a:defRPr sz="2051" kern="1200">
          <a:solidFill>
            <a:schemeClr val="tx1"/>
          </a:solidFill>
          <a:latin typeface="+mn-lt"/>
          <a:ea typeface="+mn-ea"/>
          <a:cs typeface="+mn-cs"/>
        </a:defRPr>
      </a:lvl7pPr>
      <a:lvl8pPr marL="3903568" indent="-260238" algn="l" defTabSz="1040951" rtl="0" eaLnBrk="1" latinLnBrk="0" hangingPunct="1">
        <a:lnSpc>
          <a:spcPct val="90000"/>
        </a:lnSpc>
        <a:spcBef>
          <a:spcPts val="569"/>
        </a:spcBef>
        <a:buFont typeface="Arial" panose="020B0604020202020204" pitchFamily="34" charset="0"/>
        <a:buChar char="•"/>
        <a:defRPr sz="2051" kern="1200">
          <a:solidFill>
            <a:schemeClr val="tx1"/>
          </a:solidFill>
          <a:latin typeface="+mn-lt"/>
          <a:ea typeface="+mn-ea"/>
          <a:cs typeface="+mn-cs"/>
        </a:defRPr>
      </a:lvl8pPr>
      <a:lvl9pPr marL="4424043" indent="-260238" algn="l" defTabSz="1040951" rtl="0" eaLnBrk="1" latinLnBrk="0" hangingPunct="1">
        <a:lnSpc>
          <a:spcPct val="90000"/>
        </a:lnSpc>
        <a:spcBef>
          <a:spcPts val="569"/>
        </a:spcBef>
        <a:buFont typeface="Arial" panose="020B0604020202020204" pitchFamily="34" charset="0"/>
        <a:buChar char="•"/>
        <a:defRPr sz="20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951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1pPr>
      <a:lvl2pPr marL="520476" algn="l" defTabSz="1040951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2pPr>
      <a:lvl3pPr marL="1040951" algn="l" defTabSz="1040951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3pPr>
      <a:lvl4pPr marL="1561428" algn="l" defTabSz="1040951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4pPr>
      <a:lvl5pPr marL="2081903" algn="l" defTabSz="1040951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5pPr>
      <a:lvl6pPr marL="2602378" algn="l" defTabSz="1040951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6pPr>
      <a:lvl7pPr marL="3122854" algn="l" defTabSz="1040951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7pPr>
      <a:lvl8pPr marL="3643330" algn="l" defTabSz="1040951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8pPr>
      <a:lvl9pPr marL="4163806" algn="l" defTabSz="1040951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51F3595C-56AB-96E0-2945-07EDF51C6A6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5218CB9-AD81-4347-99C9-B3551878B004}"/>
              </a:ext>
            </a:extLst>
          </p:cNvPr>
          <p:cNvSpPr/>
          <p:nvPr userDrawn="1"/>
        </p:nvSpPr>
        <p:spPr>
          <a:xfrm>
            <a:off x="-2661057" y="2522537"/>
            <a:ext cx="2540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Hình ảnh 8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A6874E04-D3D2-1B94-4D67-04F103D8F9C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274638"/>
            <a:ext cx="2206248" cy="22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51F3595C-56AB-96E0-2945-07EDF51C6A6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5218CB9-AD81-4347-99C9-B3551878B004}"/>
              </a:ext>
            </a:extLst>
          </p:cNvPr>
          <p:cNvSpPr/>
          <p:nvPr userDrawn="1"/>
        </p:nvSpPr>
        <p:spPr>
          <a:xfrm>
            <a:off x="-2661057" y="2522537"/>
            <a:ext cx="2540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Hình ảnh 8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A6874E04-D3D2-1B94-4D67-04F103D8F9C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274638"/>
            <a:ext cx="2206248" cy="22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0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043354" y="767793"/>
            <a:ext cx="9437077" cy="319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077" tIns="52040" rIns="104077" bIns="5204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698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396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698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51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 Chu truyen thong" pitchFamily="66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698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35" b="1" i="0" u="sng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NI Chu truyen thong" pitchFamily="66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698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96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altLang="en-US" sz="4396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396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4396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396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altLang="en-US" sz="4396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39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4396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du </a:t>
            </a:r>
            <a:r>
              <a:rPr kumimoji="0" lang="en-US" altLang="en-US" sz="4396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endParaRPr kumimoji="0" lang="en-US" altLang="en-US" sz="4396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698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396" b="1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43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9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43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9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43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9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3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39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3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altLang="en-US" sz="439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5270" y="1736224"/>
            <a:ext cx="5081165" cy="879393"/>
          </a:xfrm>
          <a:prstGeom prst="rect">
            <a:avLst/>
          </a:prstGeom>
        </p:spPr>
        <p:txBody>
          <a:bodyPr wrap="square" lIns="66978" tIns="33489" rIns="66978" bIns="33489">
            <a:spAutoFit/>
          </a:bodyPr>
          <a:lstStyle/>
          <a:p>
            <a:pPr marL="0" marR="0" lvl="0" indent="0" algn="ctr" defTabSz="8037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75" b="1" i="0" u="sng" strike="noStrike" kern="10" cap="none" spc="0" normalizeH="0" baseline="0" noProof="0" dirty="0" err="1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Lịch</a:t>
            </a:r>
            <a:r>
              <a:rPr kumimoji="0" lang="en-US" sz="5275" b="1" i="0" u="sng" strike="noStrike" kern="10" cap="none" spc="0" normalizeH="0" noProof="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5275" b="1" i="0" u="sng" strike="noStrike" kern="10" cap="none" spc="0" normalizeH="0" noProof="0" dirty="0" err="1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sử</a:t>
            </a:r>
            <a:r>
              <a:rPr kumimoji="0" lang="en-US" sz="5275" b="1" i="0" u="sng" strike="noStrike" kern="10" cap="none" spc="0" normalizeH="0" noProof="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5275" b="1" i="0" u="sng" strike="noStrike" kern="10" cap="none" spc="0" normalizeH="0" noProof="0" dirty="0" err="1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và</a:t>
            </a:r>
            <a:r>
              <a:rPr kumimoji="0" lang="en-US" sz="5275" b="1" i="0" u="sng" strike="noStrike" kern="10" cap="none" spc="0" normalizeH="0" noProof="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5275" b="1" i="0" u="sng" strike="noStrike" kern="10" cap="none" spc="0" normalizeH="0" noProof="0" dirty="0" err="1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Địa</a:t>
            </a:r>
            <a:r>
              <a:rPr kumimoji="0" lang="en-US" sz="5275" b="1" i="0" u="sng" strike="noStrike" kern="10" cap="none" spc="0" normalizeH="0" noProof="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5275" b="1" i="0" u="sng" strike="noStrike" kern="10" cap="none" spc="0" normalizeH="0" noProof="0" dirty="0" err="1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lí</a:t>
            </a:r>
            <a:endParaRPr kumimoji="0" lang="en-US" sz="5275" b="1" i="0" u="sng" strike="noStrike" kern="10" cap="none" spc="0" normalizeH="0" baseline="0" noProof="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35844" name="Group 30"/>
          <p:cNvGrpSpPr>
            <a:grpSpLocks/>
          </p:cNvGrpSpPr>
          <p:nvPr/>
        </p:nvGrpSpPr>
        <p:grpSpPr bwMode="auto">
          <a:xfrm>
            <a:off x="1" y="257577"/>
            <a:ext cx="12192000" cy="6241811"/>
            <a:chOff x="0" y="-10"/>
            <a:chExt cx="5760" cy="4330"/>
          </a:xfrm>
        </p:grpSpPr>
        <p:pic>
          <p:nvPicPr>
            <p:cNvPr id="35848" name="Picture 31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Picture 3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0" name="Picture 3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3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040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DE55BF6A-37BF-269C-1006-B0322132BDD0}"/>
              </a:ext>
            </a:extLst>
          </p:cNvPr>
          <p:cNvGrpSpPr/>
          <p:nvPr/>
        </p:nvGrpSpPr>
        <p:grpSpPr>
          <a:xfrm>
            <a:off x="101600" y="127000"/>
            <a:ext cx="11988800" cy="6037213"/>
            <a:chOff x="0" y="0"/>
            <a:chExt cx="47820907" cy="25491771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BCBE03C5-AD48-FBAC-F975-F5922C1BB533}"/>
                </a:ext>
              </a:extLst>
            </p:cNvPr>
            <p:cNvSpPr/>
            <p:nvPr/>
          </p:nvSpPr>
          <p:spPr>
            <a:xfrm>
              <a:off x="72390" y="72390"/>
              <a:ext cx="47676128" cy="25346992"/>
            </a:xfrm>
            <a:custGeom>
              <a:avLst/>
              <a:gdLst/>
              <a:ahLst/>
              <a:cxnLst/>
              <a:rect l="l" t="t" r="r" b="b"/>
              <a:pathLst>
                <a:path w="47676128" h="25346992">
                  <a:moveTo>
                    <a:pt x="0" y="0"/>
                  </a:moveTo>
                  <a:lnTo>
                    <a:pt x="47676128" y="0"/>
                  </a:lnTo>
                  <a:lnTo>
                    <a:pt x="47676128" y="25346992"/>
                  </a:lnTo>
                  <a:lnTo>
                    <a:pt x="0" y="25346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659"/>
            </a:solidFill>
          </p:spPr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0180F45-7105-3892-5C22-2D548DAC597D}"/>
                </a:ext>
              </a:extLst>
            </p:cNvPr>
            <p:cNvSpPr/>
            <p:nvPr/>
          </p:nvSpPr>
          <p:spPr>
            <a:xfrm>
              <a:off x="0" y="0"/>
              <a:ext cx="47820907" cy="25491771"/>
            </a:xfrm>
            <a:custGeom>
              <a:avLst/>
              <a:gdLst/>
              <a:ahLst/>
              <a:cxnLst/>
              <a:rect l="l" t="t" r="r" b="b"/>
              <a:pathLst>
                <a:path w="47820907" h="25491771">
                  <a:moveTo>
                    <a:pt x="47676126" y="25346991"/>
                  </a:moveTo>
                  <a:lnTo>
                    <a:pt x="47820907" y="25346991"/>
                  </a:lnTo>
                  <a:lnTo>
                    <a:pt x="47820907" y="25491771"/>
                  </a:lnTo>
                  <a:lnTo>
                    <a:pt x="47676126" y="25491771"/>
                  </a:lnTo>
                  <a:lnTo>
                    <a:pt x="47676126" y="253469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46991"/>
                  </a:lnTo>
                  <a:lnTo>
                    <a:pt x="0" y="25346991"/>
                  </a:lnTo>
                  <a:lnTo>
                    <a:pt x="0" y="144780"/>
                  </a:lnTo>
                  <a:close/>
                  <a:moveTo>
                    <a:pt x="0" y="25346991"/>
                  </a:moveTo>
                  <a:lnTo>
                    <a:pt x="144780" y="25346991"/>
                  </a:lnTo>
                  <a:lnTo>
                    <a:pt x="144780" y="25491771"/>
                  </a:lnTo>
                  <a:lnTo>
                    <a:pt x="0" y="25491771"/>
                  </a:lnTo>
                  <a:lnTo>
                    <a:pt x="0" y="25346991"/>
                  </a:lnTo>
                  <a:close/>
                  <a:moveTo>
                    <a:pt x="47676126" y="144780"/>
                  </a:moveTo>
                  <a:lnTo>
                    <a:pt x="47820907" y="144780"/>
                  </a:lnTo>
                  <a:lnTo>
                    <a:pt x="47820907" y="25346991"/>
                  </a:lnTo>
                  <a:lnTo>
                    <a:pt x="47676126" y="25346991"/>
                  </a:lnTo>
                  <a:lnTo>
                    <a:pt x="47676126" y="144780"/>
                  </a:lnTo>
                  <a:close/>
                  <a:moveTo>
                    <a:pt x="144780" y="25346991"/>
                  </a:moveTo>
                  <a:lnTo>
                    <a:pt x="47676126" y="25346991"/>
                  </a:lnTo>
                  <a:lnTo>
                    <a:pt x="47676126" y="25491771"/>
                  </a:lnTo>
                  <a:lnTo>
                    <a:pt x="144780" y="25491771"/>
                  </a:lnTo>
                  <a:lnTo>
                    <a:pt x="144780" y="25346991"/>
                  </a:lnTo>
                  <a:close/>
                  <a:moveTo>
                    <a:pt x="47676126" y="0"/>
                  </a:moveTo>
                  <a:lnTo>
                    <a:pt x="47820907" y="0"/>
                  </a:lnTo>
                  <a:lnTo>
                    <a:pt x="47820907" y="144780"/>
                  </a:lnTo>
                  <a:lnTo>
                    <a:pt x="47676126" y="144780"/>
                  </a:lnTo>
                  <a:lnTo>
                    <a:pt x="476761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676126" y="0"/>
                  </a:lnTo>
                  <a:lnTo>
                    <a:pt x="476761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A9573C4D-79BF-4A6C-21C0-8A0B0842D38C}"/>
              </a:ext>
            </a:extLst>
          </p:cNvPr>
          <p:cNvGrpSpPr/>
          <p:nvPr/>
        </p:nvGrpSpPr>
        <p:grpSpPr>
          <a:xfrm>
            <a:off x="368901" y="402407"/>
            <a:ext cx="11454199" cy="5486400"/>
            <a:chOff x="0" y="0"/>
            <a:chExt cx="43074205" cy="2184044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245AEEE-6FFF-F5C1-BE61-751F2D74D56E}"/>
                </a:ext>
              </a:extLst>
            </p:cNvPr>
            <p:cNvSpPr/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370AABC-4171-3501-B28E-4BCF52599F3D}"/>
                </a:ext>
              </a:extLst>
            </p:cNvPr>
            <p:cNvSpPr/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64C9101-6452-016D-1E20-B0C20D93A3BD}"/>
              </a:ext>
            </a:extLst>
          </p:cNvPr>
          <p:cNvSpPr txBox="1"/>
          <p:nvPr/>
        </p:nvSpPr>
        <p:spPr>
          <a:xfrm>
            <a:off x="349652" y="4078197"/>
            <a:ext cx="11201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Tuy nhiên, trong vùng có những nơi địa hình cao, hiểm trở, gây bất lợi cho việc cư trú, đi lại và sản xuất của người dân.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2" descr="Giao thông miền núi phía Bắc: Xã hội hóa là phương hướng chủ đạo">
            <a:extLst>
              <a:ext uri="{FF2B5EF4-FFF2-40B4-BE49-F238E27FC236}">
                <a16:creationId xmlns:a16="http://schemas.microsoft.com/office/drawing/2014/main" id="{517AF8ED-CD62-3E53-60A5-BB2B7A4D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94" y="533400"/>
            <a:ext cx="4958018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Nguy cơ mất an toàn giao thông trên Quốc lộ 37 đoạn qua tỉnh Sơn La |  baotintuc.vn">
            <a:extLst>
              <a:ext uri="{FF2B5EF4-FFF2-40B4-BE49-F238E27FC236}">
                <a16:creationId xmlns:a16="http://schemas.microsoft.com/office/drawing/2014/main" id="{16992D16-8C2C-309A-3243-55CBBD5B4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94" y="537086"/>
            <a:ext cx="5334000" cy="33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30"/>
          <p:cNvGrpSpPr>
            <a:grpSpLocks/>
          </p:cNvGrpSpPr>
          <p:nvPr/>
        </p:nvGrpSpPr>
        <p:grpSpPr bwMode="auto">
          <a:xfrm>
            <a:off x="0" y="6"/>
            <a:ext cx="12192000" cy="6873875"/>
            <a:chOff x="0" y="-10"/>
            <a:chExt cx="5760" cy="4330"/>
          </a:xfrm>
        </p:grpSpPr>
        <p:pic>
          <p:nvPicPr>
            <p:cNvPr id="14" name="Picture 31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2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3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4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5285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DE55BF6A-37BF-269C-1006-B0322132BDD0}"/>
              </a:ext>
            </a:extLst>
          </p:cNvPr>
          <p:cNvGrpSpPr/>
          <p:nvPr/>
        </p:nvGrpSpPr>
        <p:grpSpPr>
          <a:xfrm>
            <a:off x="101600" y="127000"/>
            <a:ext cx="11988800" cy="6037213"/>
            <a:chOff x="0" y="0"/>
            <a:chExt cx="47820907" cy="25491771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BCBE03C5-AD48-FBAC-F975-F5922C1BB533}"/>
                </a:ext>
              </a:extLst>
            </p:cNvPr>
            <p:cNvSpPr/>
            <p:nvPr/>
          </p:nvSpPr>
          <p:spPr>
            <a:xfrm>
              <a:off x="72390" y="72390"/>
              <a:ext cx="47676128" cy="25346992"/>
            </a:xfrm>
            <a:custGeom>
              <a:avLst/>
              <a:gdLst/>
              <a:ahLst/>
              <a:cxnLst/>
              <a:rect l="l" t="t" r="r" b="b"/>
              <a:pathLst>
                <a:path w="47676128" h="25346992">
                  <a:moveTo>
                    <a:pt x="0" y="0"/>
                  </a:moveTo>
                  <a:lnTo>
                    <a:pt x="47676128" y="0"/>
                  </a:lnTo>
                  <a:lnTo>
                    <a:pt x="47676128" y="25346992"/>
                  </a:lnTo>
                  <a:lnTo>
                    <a:pt x="0" y="25346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659"/>
            </a:solidFill>
          </p:spPr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0180F45-7105-3892-5C22-2D548DAC597D}"/>
                </a:ext>
              </a:extLst>
            </p:cNvPr>
            <p:cNvSpPr/>
            <p:nvPr/>
          </p:nvSpPr>
          <p:spPr>
            <a:xfrm>
              <a:off x="0" y="0"/>
              <a:ext cx="47820907" cy="25491771"/>
            </a:xfrm>
            <a:custGeom>
              <a:avLst/>
              <a:gdLst/>
              <a:ahLst/>
              <a:cxnLst/>
              <a:rect l="l" t="t" r="r" b="b"/>
              <a:pathLst>
                <a:path w="47820907" h="25491771">
                  <a:moveTo>
                    <a:pt x="47676126" y="25346991"/>
                  </a:moveTo>
                  <a:lnTo>
                    <a:pt x="47820907" y="25346991"/>
                  </a:lnTo>
                  <a:lnTo>
                    <a:pt x="47820907" y="25491771"/>
                  </a:lnTo>
                  <a:lnTo>
                    <a:pt x="47676126" y="25491771"/>
                  </a:lnTo>
                  <a:lnTo>
                    <a:pt x="47676126" y="253469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46991"/>
                  </a:lnTo>
                  <a:lnTo>
                    <a:pt x="0" y="25346991"/>
                  </a:lnTo>
                  <a:lnTo>
                    <a:pt x="0" y="144780"/>
                  </a:lnTo>
                  <a:close/>
                  <a:moveTo>
                    <a:pt x="0" y="25346991"/>
                  </a:moveTo>
                  <a:lnTo>
                    <a:pt x="144780" y="25346991"/>
                  </a:lnTo>
                  <a:lnTo>
                    <a:pt x="144780" y="25491771"/>
                  </a:lnTo>
                  <a:lnTo>
                    <a:pt x="0" y="25491771"/>
                  </a:lnTo>
                  <a:lnTo>
                    <a:pt x="0" y="25346991"/>
                  </a:lnTo>
                  <a:close/>
                  <a:moveTo>
                    <a:pt x="47676126" y="144780"/>
                  </a:moveTo>
                  <a:lnTo>
                    <a:pt x="47820907" y="144780"/>
                  </a:lnTo>
                  <a:lnTo>
                    <a:pt x="47820907" y="25346991"/>
                  </a:lnTo>
                  <a:lnTo>
                    <a:pt x="47676126" y="25346991"/>
                  </a:lnTo>
                  <a:lnTo>
                    <a:pt x="47676126" y="144780"/>
                  </a:lnTo>
                  <a:close/>
                  <a:moveTo>
                    <a:pt x="144780" y="25346991"/>
                  </a:moveTo>
                  <a:lnTo>
                    <a:pt x="47676126" y="25346991"/>
                  </a:lnTo>
                  <a:lnTo>
                    <a:pt x="47676126" y="25491771"/>
                  </a:lnTo>
                  <a:lnTo>
                    <a:pt x="144780" y="25491771"/>
                  </a:lnTo>
                  <a:lnTo>
                    <a:pt x="144780" y="25346991"/>
                  </a:lnTo>
                  <a:close/>
                  <a:moveTo>
                    <a:pt x="47676126" y="0"/>
                  </a:moveTo>
                  <a:lnTo>
                    <a:pt x="47820907" y="0"/>
                  </a:lnTo>
                  <a:lnTo>
                    <a:pt x="47820907" y="144780"/>
                  </a:lnTo>
                  <a:lnTo>
                    <a:pt x="47676126" y="144780"/>
                  </a:lnTo>
                  <a:lnTo>
                    <a:pt x="476761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676126" y="0"/>
                  </a:lnTo>
                  <a:lnTo>
                    <a:pt x="476761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A9573C4D-79BF-4A6C-21C0-8A0B0842D38C}"/>
              </a:ext>
            </a:extLst>
          </p:cNvPr>
          <p:cNvGrpSpPr/>
          <p:nvPr/>
        </p:nvGrpSpPr>
        <p:grpSpPr>
          <a:xfrm>
            <a:off x="368901" y="402407"/>
            <a:ext cx="11454199" cy="5486400"/>
            <a:chOff x="0" y="0"/>
            <a:chExt cx="43074205" cy="2184044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245AEEE-6FFF-F5C1-BE61-751F2D74D56E}"/>
                </a:ext>
              </a:extLst>
            </p:cNvPr>
            <p:cNvSpPr/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370AABC-4171-3501-B28E-4BCF52599F3D}"/>
                </a:ext>
              </a:extLst>
            </p:cNvPr>
            <p:cNvSpPr/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7BAE980-D7E5-26DD-A024-9D9CBFF959B4}"/>
              </a:ext>
            </a:extLst>
          </p:cNvPr>
          <p:cNvSpPr txBox="1"/>
          <p:nvPr/>
        </p:nvSpPr>
        <p:spPr>
          <a:xfrm>
            <a:off x="388149" y="4261465"/>
            <a:ext cx="11210948" cy="160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88000"/>
              </a:lnSpc>
              <a:buFont typeface="Wingdings" panose="05000000000000000000" pitchFamily="2" charset="2"/>
              <a:buChar char="Ø"/>
            </a:pPr>
            <a:r>
              <a:rPr lang="vi-VN" sz="2800">
                <a:cs typeface="Arial" panose="020B0604020202020204" pitchFamily="34" charset="0"/>
              </a:rPr>
              <a:t> Các sông này có nhiều tiềm năng phát triển thuỷ điện. Các hồ Ba Bể, Hoà Bình, Thác Bà,… có giá trị về thuỷ lợi và du lịch,…</a:t>
            </a:r>
          </a:p>
          <a:p>
            <a:pPr marL="685800" indent="-685800" algn="just">
              <a:lnSpc>
                <a:spcPct val="88000"/>
              </a:lnSpc>
              <a:buFont typeface="Wingdings" panose="05000000000000000000" pitchFamily="2" charset="2"/>
              <a:buChar char="Ø"/>
            </a:pPr>
            <a:r>
              <a:rPr lang="vi-VN" sz="2800">
                <a:cs typeface="Arial" panose="020B0604020202020204" pitchFamily="34" charset="0"/>
              </a:rPr>
              <a:t>Tuy nhiên, vào mùa hạ mưa nhiều, sông thường có lũ gây thiệt hại lớn.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6BB38B7-9D92-EB98-4A01-C0985F55D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1174" y="569123"/>
            <a:ext cx="9689651" cy="3674158"/>
          </a:xfrm>
          <a:prstGeom prst="rect">
            <a:avLst/>
          </a:prstGeom>
        </p:spPr>
      </p:pic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0" y="6"/>
            <a:ext cx="12192000" cy="6873875"/>
            <a:chOff x="0" y="-10"/>
            <a:chExt cx="5760" cy="4330"/>
          </a:xfrm>
        </p:grpSpPr>
        <p:pic>
          <p:nvPicPr>
            <p:cNvPr id="11" name="Picture 31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2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3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4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5069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33291" y="410394"/>
            <a:ext cx="11325419" cy="6037213"/>
            <a:chOff x="0" y="0"/>
            <a:chExt cx="47820907" cy="2549177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7676128" cy="25346992"/>
            </a:xfrm>
            <a:custGeom>
              <a:avLst/>
              <a:gdLst/>
              <a:ahLst/>
              <a:cxnLst/>
              <a:rect l="l" t="t" r="r" b="b"/>
              <a:pathLst>
                <a:path w="47676128" h="25346992">
                  <a:moveTo>
                    <a:pt x="0" y="0"/>
                  </a:moveTo>
                  <a:lnTo>
                    <a:pt x="47676128" y="0"/>
                  </a:lnTo>
                  <a:lnTo>
                    <a:pt x="47676128" y="25346992"/>
                  </a:lnTo>
                  <a:lnTo>
                    <a:pt x="0" y="25346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6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7820907" cy="25491771"/>
            </a:xfrm>
            <a:custGeom>
              <a:avLst/>
              <a:gdLst/>
              <a:ahLst/>
              <a:cxnLst/>
              <a:rect l="l" t="t" r="r" b="b"/>
              <a:pathLst>
                <a:path w="47820907" h="25491771">
                  <a:moveTo>
                    <a:pt x="47676126" y="25346991"/>
                  </a:moveTo>
                  <a:lnTo>
                    <a:pt x="47820907" y="25346991"/>
                  </a:lnTo>
                  <a:lnTo>
                    <a:pt x="47820907" y="25491771"/>
                  </a:lnTo>
                  <a:lnTo>
                    <a:pt x="47676126" y="25491771"/>
                  </a:lnTo>
                  <a:lnTo>
                    <a:pt x="47676126" y="253469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46991"/>
                  </a:lnTo>
                  <a:lnTo>
                    <a:pt x="0" y="25346991"/>
                  </a:lnTo>
                  <a:lnTo>
                    <a:pt x="0" y="144780"/>
                  </a:lnTo>
                  <a:close/>
                  <a:moveTo>
                    <a:pt x="0" y="25346991"/>
                  </a:moveTo>
                  <a:lnTo>
                    <a:pt x="144780" y="25346991"/>
                  </a:lnTo>
                  <a:lnTo>
                    <a:pt x="144780" y="25491771"/>
                  </a:lnTo>
                  <a:lnTo>
                    <a:pt x="0" y="25491771"/>
                  </a:lnTo>
                  <a:lnTo>
                    <a:pt x="0" y="25346991"/>
                  </a:lnTo>
                  <a:close/>
                  <a:moveTo>
                    <a:pt x="47676126" y="144780"/>
                  </a:moveTo>
                  <a:lnTo>
                    <a:pt x="47820907" y="144780"/>
                  </a:lnTo>
                  <a:lnTo>
                    <a:pt x="47820907" y="25346991"/>
                  </a:lnTo>
                  <a:lnTo>
                    <a:pt x="47676126" y="25346991"/>
                  </a:lnTo>
                  <a:lnTo>
                    <a:pt x="47676126" y="144780"/>
                  </a:lnTo>
                  <a:close/>
                  <a:moveTo>
                    <a:pt x="144780" y="25346991"/>
                  </a:moveTo>
                  <a:lnTo>
                    <a:pt x="47676126" y="25346991"/>
                  </a:lnTo>
                  <a:lnTo>
                    <a:pt x="47676126" y="25491771"/>
                  </a:lnTo>
                  <a:lnTo>
                    <a:pt x="144780" y="25491771"/>
                  </a:lnTo>
                  <a:lnTo>
                    <a:pt x="144780" y="25346991"/>
                  </a:lnTo>
                  <a:close/>
                  <a:moveTo>
                    <a:pt x="47676126" y="0"/>
                  </a:moveTo>
                  <a:lnTo>
                    <a:pt x="47820907" y="0"/>
                  </a:lnTo>
                  <a:lnTo>
                    <a:pt x="47820907" y="144780"/>
                  </a:lnTo>
                  <a:lnTo>
                    <a:pt x="47676126" y="144780"/>
                  </a:lnTo>
                  <a:lnTo>
                    <a:pt x="476761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676126" y="0"/>
                  </a:lnTo>
                  <a:lnTo>
                    <a:pt x="476761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5800" y="685800"/>
            <a:ext cx="10820400" cy="5486400"/>
            <a:chOff x="0" y="0"/>
            <a:chExt cx="43074205" cy="2184044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0" y="6"/>
            <a:ext cx="12192000" cy="6873875"/>
            <a:chOff x="0" y="-10"/>
            <a:chExt cx="5760" cy="4330"/>
          </a:xfrm>
        </p:grpSpPr>
        <p:pic>
          <p:nvPicPr>
            <p:cNvPr id="10" name="Picture 31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217" y="703985"/>
            <a:ext cx="5638799" cy="54500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77" y="703985"/>
            <a:ext cx="5118848" cy="5450031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00605" y="703985"/>
            <a:ext cx="5655136" cy="70788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Dãy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Hoàng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Liên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sơn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0972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108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等线</vt:lpstr>
      <vt:lpstr>Arial</vt:lpstr>
      <vt:lpstr>Calibri</vt:lpstr>
      <vt:lpstr>Times New Roman</vt:lpstr>
      <vt:lpstr>UNI Chu truyen thong</vt:lpstr>
      <vt:lpstr>Wingdings</vt:lpstr>
      <vt:lpstr>2_Default Design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ll</dc:creator>
  <cp:lastModifiedBy>admin</cp:lastModifiedBy>
  <cp:revision>74</cp:revision>
  <dcterms:created xsi:type="dcterms:W3CDTF">2019-06-13T13:22:00Z</dcterms:created>
  <dcterms:modified xsi:type="dcterms:W3CDTF">2025-11-17T00:35:11Z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EB39BC04288C41AEB22A4B119BD87A60</vt:lpwstr>
  </property>
</Properties>
</file>