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6" r:id="rId5"/>
    <p:sldId id="294" r:id="rId6"/>
    <p:sldId id="296" r:id="rId7"/>
    <p:sldId id="262" r:id="rId8"/>
    <p:sldId id="295" r:id="rId9"/>
    <p:sldId id="301" r:id="rId10"/>
    <p:sldId id="306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418EB-7452-46AB-920B-C1ABA8173B2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7341-D8DF-4C27-AA51-F5E39E81C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27341-D8DF-4C27-AA51-F5E39E81C0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7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2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6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27341-D8DF-4C27-AA51-F5E39E81C0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A2C5-23CB-A191-CBD7-8CCFB48AF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B88ED-51B5-541F-A4C4-D0E13B0FC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5EF6E-4BD2-7D89-B25B-B58B3D74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35D30-A47D-E18F-23BC-92BED41E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8E061-2251-D8BB-D1C3-DD369F52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609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10BD-0D91-BABC-98D5-232EF44D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DF485-68ED-EC1C-B6E9-A36B5BB64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F0B0B-396D-51CC-BE4E-AD5716E2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762E4-E24C-1AF5-7005-1DAC14EB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699FF-4D54-4859-7513-473BFB3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935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CF131-04D9-460B-8187-1E47D20D0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5983A-C559-CE4B-6129-4BDA4A3EE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9508E-F567-177C-E7DD-617AA5D8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FB956-0B2E-6C8E-A3C7-3F0B3F01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1AD69-D993-7017-ACE5-BE6F13C7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67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7626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580312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0084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9034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2129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626441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07459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2771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0EEB-84B4-01E6-F424-4D98C0C1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018D-7867-2E45-6D6C-08081472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89BD8-2370-A689-D1DB-B8C227B1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1D78B-06AB-0E29-FEF1-8FE94587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89FFB-8B6E-30BA-8B46-41417379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2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1652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009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27435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9E6BA3-C478-4E39-BF83-1CCF670F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D2F477-2049-4356-997B-DEFAE81F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0FF3F9-EBC6-4806-A776-67B6AAE5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BDF12A-FF4C-4F99-A8D6-1D666B1FF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437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37532-D587-4B07-B4CB-7F0513C2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B2A672-3FF0-4C50-9048-B0EDE56C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830186-65DC-4768-83F5-6FADFB86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FE755B-1915-48E8-805A-896F2D5C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CDA2D-389E-4DE8-B851-7FB95EB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78731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6E935-C528-4F03-91CE-81E2B116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8AF6C0E-9915-40ED-B03C-0ADD99594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89877E-AB13-4EB8-8AB2-896D7D7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60A331-4E56-4AD8-BF46-B9BAD276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AF7664-2DCF-472A-A7F2-EBB86579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32471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20E8F-6399-431A-B13E-4AD50FA5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3510D5-D3F8-4A20-9FED-093BD5CBE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0AD077-3C0E-4070-BA97-9EF06B5B0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6DC948-7CD9-4CF2-BB59-60C95186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574A8E-10B3-421E-824E-9CF4A317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B13B5-5C59-4E6F-99DE-2691FE36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1266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55A509-68C5-4DDC-AC65-B35D24F2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FB4B61-7778-49AD-820C-46B6FCF3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B8A45E-CCDF-44F6-A51C-E7705D075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4833B5-12DB-4589-A248-B8AA2499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B86C33C-FEF7-4FD7-8533-FB3530E99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4E449C-4E6B-4EB3-90CE-531083CD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35C84B-3537-467C-A44B-6760CEA8C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C45A8E-2CA6-4C60-B788-CD46B3FC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11132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44B1B-2D21-47A4-A919-C701F906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4751A5-13FF-413F-96FC-6FC931F5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9892C7-C967-4ABB-A281-41C69503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C90151-F8D1-4191-804C-097E43EF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38423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3F90EE0-3BD7-41E7-8608-EAAE577A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241052-E702-4237-A617-BAD79C71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A1063C-60EA-4266-B963-496511EA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6584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1E27-30F8-CE19-B180-8EBDC8D7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29072-0205-3D38-B681-4A1CDCB69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55DA-75CF-604F-30C0-0B4B72B91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484B-B9A9-E8B8-2885-A898D81CE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D4A7-0E52-A70E-E254-1F7EAE6A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425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52A9D-8079-42CA-A159-C145A018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86BF8A-53F5-4309-8F74-5D5159F6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3E2614-2E1E-4EBB-8F5D-7F7849D42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D264A4-B002-49ED-8ABA-AB19429A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336F1B-35C2-4E88-AF4F-E75D2B28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7A07EF-3E02-4BFE-B09E-A7611B3E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4014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368995-D9B1-4A2F-B86A-06A2CFF5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D5FB35-2C12-4D0A-AF9C-AE511DC2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AAD010-F36B-4F47-992B-2729EE76A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FF3E4D-28C6-4E0D-9437-04464645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DB06E7-93E2-456C-A86F-50444A10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260D43-D2C1-4CE1-91D0-44127BF6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88769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0E684-095A-4766-A45C-77DF3655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90B241-82E8-4C94-9F1B-25EEEF68E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B63620-1A70-447E-B4EB-832D237B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88A912-55AA-4AF4-BC23-DAF3D6C7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BED710-3289-45AF-996B-B7D9DD45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37039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3B4F8F-18EE-4856-BE7D-984D5DA34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38A31E-088C-4B1C-B63B-A8ADE602B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59D88A-41E7-43F1-9EF7-8B0356BE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3DF-B1B4-42B0-A667-181681EE5C8F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D1023-E752-4E11-82EE-9D68AFF7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1702CC-3EB7-4BB6-B5D7-C8A5474C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01AF-D3DD-4E34-9C7A-E010CBC533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90513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6C16-C045-0EC9-B714-1FD56C0C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0CF5D-C87D-9BE1-2862-7ED3DDAF5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F6E4-6DBD-F98D-51A6-E7086790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5608-6FB4-8776-6635-CE2E46E5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8607-AE90-BD50-8CE2-EE0C4270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24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8F2F-D5B2-7BB9-27B5-29816138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26F59-149D-765E-5559-B39B3840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92B4-FA53-192D-4C02-52216F1C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DC6E6-3B4A-D42C-978F-FF09DD57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34907-3583-05BA-443D-23870E14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7728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DF93-CEEF-ACD1-EEE1-BEF333BE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A5E07-023D-1BBC-88F4-7A4A6E73F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182F-9F9B-D562-B199-776177BF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2DAC-99B9-3263-8B75-EE247553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C63FC-BBD5-EB1E-2821-DC182372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683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B136-26C0-F1CD-ABEA-D129971FE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CB87-4756-F53E-A8DA-4745733BE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648A-1DA3-1776-075E-78E6AD30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216DC-F6E2-1EB4-7377-98438F93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9B30F-AEC0-F7B6-658C-D7D5A061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F5B2-0EE3-576C-F813-DF0FA644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3133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8697-86D9-58F3-E85E-EF3C682F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6267B-AABD-A820-977F-EC5009A3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9CAF-4303-2254-FF97-B829F3290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6139-27AF-A09E-DA56-D0C875495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9C559-1AC0-35F6-5B4F-C8E27C472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A1BD0-E104-27F9-2882-8DCD56B7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B6290-2BF1-6053-C4D4-263B3009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E8FD62-5F1E-7505-7F5B-662508B7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498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15DA-EC9F-3A9C-AF0F-625509C0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BD125-B9FA-948F-D4B2-6225AAD4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BC49D-BA6C-35F4-608F-AC9DF1C6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61768-4C29-D55E-ADB3-E5827307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024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FA9F-D511-FC4B-0DF7-4D68A547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CD44-DC7E-3C52-7423-D69B5C41D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1CA37-5C87-CE02-3EF0-525152B53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2A926-FCAA-15E3-F1F5-ECB75C6E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24752-47F7-4ED4-F7AF-0F289EFB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2B7C4-9458-60EC-B4ED-2FEA2090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1203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27B2B-3FCB-3A30-9B1F-8B087F11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28DC8-0F59-D970-9831-1320C4A4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F597C-EEF6-A5D0-0803-0310FA8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586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D597-831A-9BC6-3C27-EE0733B4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B10B4-F12F-BF16-75CE-8723B025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5B3B4-B394-069F-227B-DC7537B0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84AC0-140C-3F79-4A57-38799B42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1F943-0369-8BB0-1A41-BAB12195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F9001-22EE-91AF-8484-46E715E5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0148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25A-8DB1-D9D8-6675-C51DDBED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278B8-3CEC-971E-BD71-57DC04ABF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707EC-FA55-AB55-3A0F-FE0DE1EFC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C1E69-7836-BB78-E4D5-F207FB95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B9F9-78BA-AF68-0C65-EAFE53F7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2835D-E41A-3059-7CD9-D8118FAF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9641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FEE6-AB64-DA5A-2C8E-BC4CCEA2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F8F20-EEC6-D057-7D4E-BA0AFC516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57685-DE10-7FD9-4C18-539AAB76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C57C-E2F6-CA2A-F6A3-75E53698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EFD1-46DA-E362-56F0-52DDEBBF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676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C8AD3-96EF-37ED-3D3E-47FF01BD4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700772-24BD-F6F4-DA9D-6A9A5648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B5829-81F1-D218-84F0-58D692BB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BEC71-FE5E-41EC-B067-180084D419C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D876-E673-5AAB-9A53-F15265DB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923D-7611-6B1E-E356-A0B8C5A9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A128E6-161D-46D5-AB87-1F9E88A3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750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22404-8519-40FB-91A0-262B6841B1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85800" y="-13385800"/>
            <a:ext cx="6858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FFA7BF-CDEB-460A-80CE-9833AAA678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0" y="-652780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6A7F5-F0EC-4605-A587-06744A8131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00" y="15621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647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ACD47-568E-D778-D5AC-61603964B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3363" r="42880"/>
          <a:stretch/>
        </p:blipFill>
        <p:spPr>
          <a:xfrm>
            <a:off x="-1" y="0"/>
            <a:ext cx="12284765" cy="7105287"/>
          </a:xfrm>
          <a:prstGeom prst="rect">
            <a:avLst/>
          </a:prstGeom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7F4BA294-0265-66E6-AE9B-928AE3663360}"/>
              </a:ext>
            </a:extLst>
          </p:cNvPr>
          <p:cNvSpPr/>
          <p:nvPr userDrawn="1"/>
        </p:nvSpPr>
        <p:spPr>
          <a:xfrm>
            <a:off x="327546" y="369876"/>
            <a:ext cx="11505063" cy="6221993"/>
          </a:xfrm>
          <a:prstGeom prst="roundRect">
            <a:avLst>
              <a:gd name="adj" fmla="val 74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33052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DEA2-525C-C924-7B46-42232004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D0B6B-910B-9B07-2E62-45713DCA2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18565-3859-EF5D-FAD0-477C13432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40F3B-AFB4-F815-7048-A87199D90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8559E-DE40-CCC5-D21A-09E96A3A6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0A2D1F-C869-F692-73E7-F36095D8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3078D-EB66-CDFA-D78D-F92F10B8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7ED25-E2D3-07DE-0014-6122E866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4349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E18F0-1B9B-63BA-D6D4-233CB02D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676D0-AC85-0C21-A964-CEF1F34F3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FA816-B173-1190-5791-BDBD0A2F7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63F53-7F36-A2F5-D362-5BC8A715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05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AA882-687C-D1A5-C319-45929918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94EF0-E117-C97A-F43D-BCA1A53A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FC2ED-AD6E-3A07-9CB6-4DCDC824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911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D600-B9C5-8099-41EB-96D6EA09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538A-D98E-E754-995A-3B90A72B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4FD0E-B5E3-2B5B-B99E-94784F912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D73C2-9501-6B96-2A92-5E2936E3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79967-3513-D8F6-64FA-1685B758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3A2E2-6590-2676-F8B5-8155625E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022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969C-5AC1-4722-DFE9-C1A9D0DFF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5CBF6-1ADC-C2C5-86CF-3137866F2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4A28D-8123-8A68-3449-3C068D0EC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73965-B6FD-D102-D91B-E462ACE0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78506-13DB-86C5-7C8F-AABF390A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C2299-400D-1E40-6441-7DC498FC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93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1C960-8986-E675-56E2-C7AEDBD5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E3D1D-D505-1E88-30AF-6CA50022D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0127-456B-B116-9135-2CB9CB7FB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E41A-D674-4204-9820-BB04C1557D1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0A591-0EE9-C619-714C-ECADBEBC4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6E7CA-13D4-1742-4D9C-710A41D80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5704-51FA-403E-A000-39DCFAFF81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CD011D2-1A4B-19AB-D02D-3ABC5561E6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211" y="245646"/>
            <a:ext cx="1374607" cy="1374607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FA6FE1C-9376-593B-B759-395A98B80F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90" y="8218572"/>
            <a:ext cx="1374607" cy="13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18/11/2025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2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CF314D-A887-4969-AED3-0FE86FE4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F47070-D13B-448D-B89D-84599910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E7DBF9-28AC-4480-B0D3-AB6F5645F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32953DF-B1B4-42B0-A667-181681EE5C8F}" type="datetimeFigureOut">
              <a:rPr lang="zh-CN" altLang="en-US" smtClean="0"/>
              <a:pPr/>
              <a:t>2025/11/18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AB7FA8-132F-4B0B-BC38-C852B7C7C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10977-2661-4D2B-8310-7C434F385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8A3D01AF-D3DD-4E34-9C7A-E010CBC5334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D69883D3-1E3B-EAF2-B4C9-521781E6DA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905" y="233916"/>
            <a:ext cx="1280559" cy="12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81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0AE866-1DEA-717B-010F-63E2093AD44A}"/>
              </a:ext>
            </a:extLst>
          </p:cNvPr>
          <p:cNvSpPr/>
          <p:nvPr/>
        </p:nvSpPr>
        <p:spPr>
          <a:xfrm>
            <a:off x="1895475" y="914400"/>
            <a:ext cx="8724900" cy="3800475"/>
          </a:xfrm>
          <a:prstGeom prst="roundRect">
            <a:avLst/>
          </a:prstGeom>
          <a:solidFill>
            <a:srgbClr val="FFFFFF">
              <a:alpha val="4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A77281-87A3-3680-B1A8-AD3DFA478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807" y="1061804"/>
            <a:ext cx="5468586" cy="981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BBA9F6-E253-7F03-9256-4F20F9BE0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710" y="2183814"/>
            <a:ext cx="8730229" cy="18045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C9B56A-3834-D5C0-90F8-E7B99A43581D}"/>
              </a:ext>
            </a:extLst>
          </p:cNvPr>
          <p:cNvSpPr txBox="1"/>
          <p:nvPr/>
        </p:nvSpPr>
        <p:spPr>
          <a:xfrm>
            <a:off x="5095875" y="3743325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(TIẾT 2)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D99BD9-BEC3-9AD4-11D5-D1D6B222C3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24" y="3012643"/>
            <a:ext cx="2088108" cy="38689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C3C086-3AB2-16BD-0D05-6A138EAE1A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644404" y="3012643"/>
            <a:ext cx="2153958" cy="38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681" y="3281382"/>
            <a:ext cx="2735467" cy="3576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287A2-1F2C-744B-E169-A714AE790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049" y="2085482"/>
            <a:ext cx="8163252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59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0AE866-1DEA-717B-010F-63E2093AD44A}"/>
              </a:ext>
            </a:extLst>
          </p:cNvPr>
          <p:cNvSpPr/>
          <p:nvPr/>
        </p:nvSpPr>
        <p:spPr>
          <a:xfrm>
            <a:off x="2009775" y="1371600"/>
            <a:ext cx="8724900" cy="24003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2.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xuất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truyền</a:t>
            </a:r>
            <a:r>
              <a:rPr lang="en-US" sz="4400" b="1" dirty="0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ea typeface="Calibri" panose="020F0502020204030204" pitchFamily="34" charset="0"/>
              </a:rPr>
              <a:t>thống</a:t>
            </a:r>
            <a:endParaRPr lang="en-US" sz="4400" b="1" dirty="0">
              <a:solidFill>
                <a:srgbClr val="00B05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D99BD9-BEC3-9AD4-11D5-D1D6B222C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024" y="3012643"/>
            <a:ext cx="2088108" cy="38689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C3C086-3AB2-16BD-0D05-6A138EAE1A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4" t="1982" r="-1031" b="-1982"/>
          <a:stretch/>
        </p:blipFill>
        <p:spPr>
          <a:xfrm>
            <a:off x="644404" y="3012643"/>
            <a:ext cx="2153958" cy="384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6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ơn 1.100 Ruộng Bậc Thang hình minh họa, đồ họa vectơ trả phí bản quyền một  lần &amp; Clip Art - iStock">
            <a:extLst>
              <a:ext uri="{FF2B5EF4-FFF2-40B4-BE49-F238E27FC236}">
                <a16:creationId xmlns:a16="http://schemas.microsoft.com/office/drawing/2014/main" id="{EB25E2E1-ACDC-8903-035C-314BA473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4CCC325B-C57F-D5F5-324B-5A5846240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19" y="-338328"/>
            <a:ext cx="11150602" cy="4676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A8859-E38A-C5AD-879F-36590EF5D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9" y="1172194"/>
            <a:ext cx="3274454" cy="5869067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D2DED86D-1648-F468-12BB-5CCF15C4E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377" y="974492"/>
            <a:ext cx="58332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hiểu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trồng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lúa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9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429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19">
            <a:extLst>
              <a:ext uri="{FF2B5EF4-FFF2-40B4-BE49-F238E27FC236}">
                <a16:creationId xmlns:a16="http://schemas.microsoft.com/office/drawing/2014/main" id="{400D1854-AD7D-4DD0-0E96-478E966A3C0F}"/>
              </a:ext>
            </a:extLst>
          </p:cNvPr>
          <p:cNvGrpSpPr/>
          <p:nvPr/>
        </p:nvGrpSpPr>
        <p:grpSpPr>
          <a:xfrm>
            <a:off x="285750" y="131692"/>
            <a:ext cx="11906250" cy="754133"/>
            <a:chOff x="692006" y="116442"/>
            <a:chExt cx="11176173" cy="2919244"/>
          </a:xfrm>
        </p:grpSpPr>
        <p:sp>
          <p:nvSpPr>
            <p:cNvPr id="6" name="矩形 16">
              <a:extLst>
                <a:ext uri="{FF2B5EF4-FFF2-40B4-BE49-F238E27FC236}">
                  <a16:creationId xmlns:a16="http://schemas.microsoft.com/office/drawing/2014/main" id="{80D57BD1-011F-4D29-07FE-B6A982CA7BB6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 16">
              <a:extLst>
                <a:ext uri="{FF2B5EF4-FFF2-40B4-BE49-F238E27FC236}">
                  <a16:creationId xmlns:a16="http://schemas.microsoft.com/office/drawing/2014/main" id="{D9514A22-1EDC-AC6F-F815-DFB3838C49C3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Rectangle 70">
            <a:extLst>
              <a:ext uri="{FF2B5EF4-FFF2-40B4-BE49-F238E27FC236}">
                <a16:creationId xmlns:a16="http://schemas.microsoft.com/office/drawing/2014/main" id="{E195E727-1105-8B14-0B91-295D420F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9" y="143481"/>
            <a:ext cx="11136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noProof="1">
                <a:solidFill>
                  <a:srgbClr val="FF6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 thông tin, quan sát hình ảnh và trả lời câu hỏi:</a:t>
            </a:r>
            <a:endParaRPr kumimoji="0" lang="en-US" altLang="zh-CN" sz="3600" b="1" i="0" u="none" strike="noStrike" kern="1200" cap="none" spc="0" normalizeH="0" baseline="0" noProof="1">
              <a:ln>
                <a:noFill/>
              </a:ln>
              <a:solidFill>
                <a:srgbClr val="FF6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A55F9-4596-7131-2629-9203F240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37" y="1052512"/>
            <a:ext cx="61626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83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25E2E1-ACDC-8903-035C-314BA473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4CCC325B-C57F-D5F5-324B-5A5846240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4" y="-81153"/>
            <a:ext cx="11150602" cy="4676412"/>
          </a:xfrm>
          <a:prstGeom prst="rect">
            <a:avLst/>
          </a:prstGeom>
        </p:spPr>
      </p:pic>
      <p:sp>
        <p:nvSpPr>
          <p:cNvPr id="4" name="Text Box 9">
            <a:extLst>
              <a:ext uri="{FF2B5EF4-FFF2-40B4-BE49-F238E27FC236}">
                <a16:creationId xmlns:a16="http://schemas.microsoft.com/office/drawing/2014/main" id="{D2DED86D-1648-F468-12BB-5CCF15C4E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427" y="1298342"/>
            <a:ext cx="58332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landscape with trees and grass&#10;&#10;Description automatically generated">
            <a:extLst>
              <a:ext uri="{FF2B5EF4-FFF2-40B4-BE49-F238E27FC236}">
                <a16:creationId xmlns:a16="http://schemas.microsoft.com/office/drawing/2014/main" id="{8AE45D6D-DCEA-5F55-3C65-E5CFDA81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E9FFB2-B717-8A5C-C59C-8B83D4A342CC}"/>
              </a:ext>
            </a:extLst>
          </p:cNvPr>
          <p:cNvSpPr/>
          <p:nvPr/>
        </p:nvSpPr>
        <p:spPr>
          <a:xfrm>
            <a:off x="295274" y="266701"/>
            <a:ext cx="11610975" cy="6429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ốm sứ Long Loan - Nâng tầm văn hóa Việt">
            <a:extLst>
              <a:ext uri="{FF2B5EF4-FFF2-40B4-BE49-F238E27FC236}">
                <a16:creationId xmlns:a16="http://schemas.microsoft.com/office/drawing/2014/main" id="{730C503C-A4EE-0C9F-2387-6BED3FA4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756642"/>
            <a:ext cx="5638598" cy="40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B65B2-237E-B93B-627B-55C924E9E495}"/>
              </a:ext>
            </a:extLst>
          </p:cNvPr>
          <p:cNvSpPr txBox="1"/>
          <p:nvPr/>
        </p:nvSpPr>
        <p:spPr>
          <a:xfrm>
            <a:off x="1733550" y="4914900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Nghề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gốm</a:t>
            </a:r>
            <a:endParaRPr lang="en-US" sz="3600" b="1" dirty="0"/>
          </a:p>
        </p:txBody>
      </p:sp>
      <p:pic>
        <p:nvPicPr>
          <p:cNvPr id="1028" name="Picture 4" descr="Top 7 Làng nghề đúc đồng ở Việt Nam - Du lịch Chào Việt Nam">
            <a:extLst>
              <a:ext uri="{FF2B5EF4-FFF2-40B4-BE49-F238E27FC236}">
                <a16:creationId xmlns:a16="http://schemas.microsoft.com/office/drawing/2014/main" id="{2EF72C2B-C996-71CB-D40F-8E76871A9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4" y="800099"/>
            <a:ext cx="49815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5EA575-5B4F-51D9-6C39-DA3F090C379D}"/>
              </a:ext>
            </a:extLst>
          </p:cNvPr>
          <p:cNvSpPr txBox="1"/>
          <p:nvPr/>
        </p:nvSpPr>
        <p:spPr>
          <a:xfrm>
            <a:off x="7600950" y="4981575"/>
            <a:ext cx="385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Nghề</a:t>
            </a:r>
            <a:r>
              <a:rPr lang="en-US" sz="3600" b="1" dirty="0"/>
              <a:t> </a:t>
            </a:r>
            <a:r>
              <a:rPr lang="en-US" sz="3600" b="1" dirty="0" err="1"/>
              <a:t>đúc</a:t>
            </a:r>
            <a:r>
              <a:rPr lang="en-US" sz="3600" b="1" dirty="0"/>
              <a:t> </a:t>
            </a:r>
            <a:r>
              <a:rPr lang="en-US" sz="3600" b="1" dirty="0" err="1"/>
              <a:t>đồng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93060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Striped Right 26">
            <a:hlinkClick r:id="" action="ppaction://noaction"/>
            <a:extLst>
              <a:ext uri="{FF2B5EF4-FFF2-40B4-BE49-F238E27FC236}">
                <a16:creationId xmlns:a16="http://schemas.microsoft.com/office/drawing/2014/main" id="{60F03FE6-D0D6-4419-849D-8A571CB5AD38}"/>
              </a:ext>
            </a:extLst>
          </p:cNvPr>
          <p:cNvSpPr/>
          <p:nvPr/>
        </p:nvSpPr>
        <p:spPr>
          <a:xfrm>
            <a:off x="10720137" y="5691516"/>
            <a:ext cx="1342072" cy="912931"/>
          </a:xfrm>
          <a:prstGeom prst="stripedRightArrow">
            <a:avLst/>
          </a:prstGeom>
          <a:solidFill>
            <a:srgbClr val="F35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hlinkClick r:id="" action="ppaction://noaction"/>
            <a:extLst>
              <a:ext uri="{FF2B5EF4-FFF2-40B4-BE49-F238E27FC236}">
                <a16:creationId xmlns:a16="http://schemas.microsoft.com/office/drawing/2014/main" id="{088834AA-491F-4000-9F13-EDB68715F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2" y="2385835"/>
            <a:ext cx="2627604" cy="2462997"/>
          </a:xfrm>
          <a:prstGeom prst="rect">
            <a:avLst/>
          </a:prstGeom>
        </p:spPr>
      </p:pic>
      <p:pic>
        <p:nvPicPr>
          <p:cNvPr id="29" name="Picture 28">
            <a:hlinkClick r:id="" action="ppaction://noaction"/>
            <a:extLst>
              <a:ext uri="{FF2B5EF4-FFF2-40B4-BE49-F238E27FC236}">
                <a16:creationId xmlns:a16="http://schemas.microsoft.com/office/drawing/2014/main" id="{224F5845-C466-4C8F-ADEF-22366685B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243" y="2055724"/>
            <a:ext cx="2834886" cy="2560542"/>
          </a:xfrm>
          <a:prstGeom prst="rect">
            <a:avLst/>
          </a:prstGeom>
        </p:spPr>
      </p:pic>
      <p:pic>
        <p:nvPicPr>
          <p:cNvPr id="30" name="Picture 29">
            <a:hlinkClick r:id="" action="ppaction://noaction"/>
            <a:extLst>
              <a:ext uri="{FF2B5EF4-FFF2-40B4-BE49-F238E27FC236}">
                <a16:creationId xmlns:a16="http://schemas.microsoft.com/office/drawing/2014/main" id="{C7FD7B2D-A74A-4D4E-A005-D92A5D809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234" y="2309365"/>
            <a:ext cx="2871465" cy="2365453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/>
            <a:extLst>
              <a:ext uri="{FF2B5EF4-FFF2-40B4-BE49-F238E27FC236}">
                <a16:creationId xmlns:a16="http://schemas.microsoft.com/office/drawing/2014/main" id="{AFDFC506-15A7-431B-9FDF-E5BB96850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368" y="4252760"/>
            <a:ext cx="3243353" cy="2493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1A4229-6F25-44D8-AF2B-09A23127F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730" y="1079526"/>
            <a:ext cx="8583912" cy="2030144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988200EC-0F5A-4833-8663-2B72D2AEED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381" y="37673"/>
            <a:ext cx="648061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9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104</Words>
  <Application>Microsoft Office PowerPoint</Application>
  <PresentationFormat>Widescreen</PresentationFormat>
  <Paragraphs>16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Cambria</vt:lpstr>
      <vt:lpstr>inpin heiti</vt:lpstr>
      <vt:lpstr>Times New Roman</vt:lpstr>
      <vt:lpstr>Office Theme</vt:lpstr>
      <vt:lpstr>1_Office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2023-09-12T13:41:57Z</dcterms:created>
  <dcterms:modified xsi:type="dcterms:W3CDTF">2025-11-18T01:17:21Z</dcterms:modified>
</cp:coreProperties>
</file>