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sldIdLst>
    <p:sldId id="257" r:id="rId3"/>
    <p:sldId id="259" r:id="rId4"/>
    <p:sldId id="260" r:id="rId5"/>
    <p:sldId id="264" r:id="rId6"/>
    <p:sldId id="266" r:id="rId7"/>
    <p:sldId id="267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1776ED-4586-4722-C00C-F5B747F09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501FC7D-CC13-A64A-9A46-6E6585684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F89AF45-B8BD-E2B9-6ED6-42DBBBE9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81E8566-FB54-5FF5-1955-6ABE5C343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F2F3CD-489F-58CB-E5BE-E429D3E3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 descr="2">
            <a:extLst>
              <a:ext uri="{FF2B5EF4-FFF2-40B4-BE49-F238E27FC236}">
                <a16:creationId xmlns:a16="http://schemas.microsoft.com/office/drawing/2014/main" id="{4A73AA31-B12E-C961-FD90-6451800EA0C4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8" name="图片 6" descr="白板">
            <a:extLst>
              <a:ext uri="{FF2B5EF4-FFF2-40B4-BE49-F238E27FC236}">
                <a16:creationId xmlns:a16="http://schemas.microsoft.com/office/drawing/2014/main" id="{37268FAC-0F02-382D-09F4-BEC271AF86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100320"/>
          </a:xfrm>
          <a:prstGeom prst="rect">
            <a:avLst/>
          </a:prstGeom>
        </p:spPr>
      </p:pic>
      <p:pic>
        <p:nvPicPr>
          <p:cNvPr id="9" name="图片 7" descr="3">
            <a:extLst>
              <a:ext uri="{FF2B5EF4-FFF2-40B4-BE49-F238E27FC236}">
                <a16:creationId xmlns:a16="http://schemas.microsoft.com/office/drawing/2014/main" id="{D4822E20-07A3-0D9A-9229-A477581987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>
            <a:extLst>
              <a:ext uri="{FF2B5EF4-FFF2-40B4-BE49-F238E27FC236}">
                <a16:creationId xmlns:a16="http://schemas.microsoft.com/office/drawing/2014/main" id="{84DB0335-5532-5E35-C8A3-9E09638813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121920"/>
            <a:ext cx="3279140" cy="1738630"/>
          </a:xfrm>
          <a:prstGeom prst="rect">
            <a:avLst/>
          </a:prstGeom>
        </p:spPr>
      </p:pic>
      <p:pic>
        <p:nvPicPr>
          <p:cNvPr id="11" name="图片 12" descr="千库网_开学季笔返校学生背书包_元素编号12897046">
            <a:extLst>
              <a:ext uri="{FF2B5EF4-FFF2-40B4-BE49-F238E27FC236}">
                <a16:creationId xmlns:a16="http://schemas.microsoft.com/office/drawing/2014/main" id="{F0E99FD2-57DD-98F4-4189-8D668722E7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54" r="13688"/>
          <a:stretch>
            <a:fillRect/>
          </a:stretch>
        </p:blipFill>
        <p:spPr>
          <a:xfrm>
            <a:off x="9258935" y="0"/>
            <a:ext cx="3075305" cy="26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9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E77427-E834-E72F-FB5C-0EEABF21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7E81BD-EF23-FC96-32F1-CD84809B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856EF1E-60C0-EA9B-2FEF-75BC40E9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14451E3-DC71-DEE6-3266-77F7CCB9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08C88B4-139F-2C79-5DB8-97703C1D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473A2424-1D05-009B-34B6-2AF53E7C23B7}"/>
              </a:ext>
            </a:extLst>
          </p:cNvPr>
          <p:cNvSpPr/>
          <p:nvPr userDrawn="1"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>
            <a:extLst>
              <a:ext uri="{FF2B5EF4-FFF2-40B4-BE49-F238E27FC236}">
                <a16:creationId xmlns:a16="http://schemas.microsoft.com/office/drawing/2014/main" id="{4B363B79-592A-18A7-AA78-431350B78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9" name="图片 5" descr="3">
            <a:extLst>
              <a:ext uri="{FF2B5EF4-FFF2-40B4-BE49-F238E27FC236}">
                <a16:creationId xmlns:a16="http://schemas.microsoft.com/office/drawing/2014/main" id="{24F17B9B-26BD-94AC-F158-43D604D1C9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2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E77427-E834-E72F-FB5C-0EEABF21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7E81BD-EF23-FC96-32F1-CD84809B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856EF1E-60C0-EA9B-2FEF-75BC40E9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14451E3-DC71-DEE6-3266-77F7CCB9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08C88B4-139F-2C79-5DB8-97703C1D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473A2424-1D05-009B-34B6-2AF53E7C23B7}"/>
              </a:ext>
            </a:extLst>
          </p:cNvPr>
          <p:cNvSpPr/>
          <p:nvPr userDrawn="1"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>
            <a:extLst>
              <a:ext uri="{FF2B5EF4-FFF2-40B4-BE49-F238E27FC236}">
                <a16:creationId xmlns:a16="http://schemas.microsoft.com/office/drawing/2014/main" id="{4B363B79-592A-18A7-AA78-431350B78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9" name="图片 5" descr="3">
            <a:extLst>
              <a:ext uri="{FF2B5EF4-FFF2-40B4-BE49-F238E27FC236}">
                <a16:creationId xmlns:a16="http://schemas.microsoft.com/office/drawing/2014/main" id="{24F17B9B-26BD-94AC-F158-43D604D1C9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03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E77427-E834-E72F-FB5C-0EEABF21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7E81BD-EF23-FC96-32F1-CD84809B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856EF1E-60C0-EA9B-2FEF-75BC40E9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14451E3-DC71-DEE6-3266-77F7CCB9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08C88B4-139F-2C79-5DB8-97703C1D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473A2424-1D05-009B-34B6-2AF53E7C23B7}"/>
              </a:ext>
            </a:extLst>
          </p:cNvPr>
          <p:cNvSpPr/>
          <p:nvPr userDrawn="1"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>
            <a:extLst>
              <a:ext uri="{FF2B5EF4-FFF2-40B4-BE49-F238E27FC236}">
                <a16:creationId xmlns:a16="http://schemas.microsoft.com/office/drawing/2014/main" id="{4B363B79-592A-18A7-AA78-431350B78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9" name="图片 5" descr="3">
            <a:extLst>
              <a:ext uri="{FF2B5EF4-FFF2-40B4-BE49-F238E27FC236}">
                <a16:creationId xmlns:a16="http://schemas.microsoft.com/office/drawing/2014/main" id="{24F17B9B-26BD-94AC-F158-43D604D1C9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E77427-E834-E72F-FB5C-0EEABF21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7E81BD-EF23-FC96-32F1-CD84809B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856EF1E-60C0-EA9B-2FEF-75BC40E9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14451E3-DC71-DEE6-3266-77F7CCB9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08C88B4-139F-2C79-5DB8-97703C1D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473A2424-1D05-009B-34B6-2AF53E7C23B7}"/>
              </a:ext>
            </a:extLst>
          </p:cNvPr>
          <p:cNvSpPr/>
          <p:nvPr userDrawn="1"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>
            <a:extLst>
              <a:ext uri="{FF2B5EF4-FFF2-40B4-BE49-F238E27FC236}">
                <a16:creationId xmlns:a16="http://schemas.microsoft.com/office/drawing/2014/main" id="{4B363B79-592A-18A7-AA78-431350B78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9" name="图片 5" descr="3">
            <a:extLst>
              <a:ext uri="{FF2B5EF4-FFF2-40B4-BE49-F238E27FC236}">
                <a16:creationId xmlns:a16="http://schemas.microsoft.com/office/drawing/2014/main" id="{24F17B9B-26BD-94AC-F158-43D604D1C9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89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58C51-1504-5020-431C-261E381C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AFC1994-24D5-68AE-DA3B-54E31E8DB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A792C33-02FA-8A12-810A-FDD4ABD5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3A79B9-4FE2-660F-168C-CFBF87A6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C0C29B5-2CEE-B46F-F583-AE78D4A4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 descr="2">
            <a:extLst>
              <a:ext uri="{FF2B5EF4-FFF2-40B4-BE49-F238E27FC236}">
                <a16:creationId xmlns:a16="http://schemas.microsoft.com/office/drawing/2014/main" id="{FEB286CA-8754-AC26-6587-29A134BDE5EF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8" name="图片 4" descr="2">
            <a:extLst>
              <a:ext uri="{FF2B5EF4-FFF2-40B4-BE49-F238E27FC236}">
                <a16:creationId xmlns:a16="http://schemas.microsoft.com/office/drawing/2014/main" id="{6F8547F7-0A27-3F15-66E4-B1502ACAA7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9" name="图片 5" descr="2">
            <a:extLst>
              <a:ext uri="{FF2B5EF4-FFF2-40B4-BE49-F238E27FC236}">
                <a16:creationId xmlns:a16="http://schemas.microsoft.com/office/drawing/2014/main" id="{BF82806E-7B02-A580-6468-11BAA5D734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10" name="图片 6" descr="白板">
            <a:extLst>
              <a:ext uri="{FF2B5EF4-FFF2-40B4-BE49-F238E27FC236}">
                <a16:creationId xmlns:a16="http://schemas.microsoft.com/office/drawing/2014/main" id="{FB5FFBBC-29B2-A1BA-F1AD-E6086F37C2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11" name="图片 8" descr="2">
            <a:extLst>
              <a:ext uri="{FF2B5EF4-FFF2-40B4-BE49-F238E27FC236}">
                <a16:creationId xmlns:a16="http://schemas.microsoft.com/office/drawing/2014/main" id="{7AADFC15-6F6D-B0B7-7451-D64D88B5F5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2" name="图片 9" descr="千库网_儿童节卡通植物装饰清新边框_元素编号12228134">
            <a:extLst>
              <a:ext uri="{FF2B5EF4-FFF2-40B4-BE49-F238E27FC236}">
                <a16:creationId xmlns:a16="http://schemas.microsoft.com/office/drawing/2014/main" id="{297B01A3-B234-53BD-B7A6-6831169FDE5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pic>
        <p:nvPicPr>
          <p:cNvPr id="13" name="图片 11" descr="千库网_儿童节卡通植物装饰清新边框_元素编号12228134">
            <a:extLst>
              <a:ext uri="{FF2B5EF4-FFF2-40B4-BE49-F238E27FC236}">
                <a16:creationId xmlns:a16="http://schemas.microsoft.com/office/drawing/2014/main" id="{39F583EE-9C7D-4A66-3E3B-830A91D4F8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850005" y="4374515"/>
            <a:ext cx="4993005" cy="2484120"/>
          </a:xfrm>
          <a:prstGeom prst="rect">
            <a:avLst/>
          </a:prstGeom>
        </p:spPr>
      </p:pic>
      <p:sp>
        <p:nvSpPr>
          <p:cNvPr id="14" name="椭圆 10">
            <a:extLst>
              <a:ext uri="{FF2B5EF4-FFF2-40B4-BE49-F238E27FC236}">
                <a16:creationId xmlns:a16="http://schemas.microsoft.com/office/drawing/2014/main" id="{8C44C33F-7D42-7FF8-80CA-074F2372EC92}"/>
              </a:ext>
            </a:extLst>
          </p:cNvPr>
          <p:cNvSpPr/>
          <p:nvPr userDrawn="1"/>
        </p:nvSpPr>
        <p:spPr>
          <a:xfrm>
            <a:off x="9965690" y="2372995"/>
            <a:ext cx="2110740" cy="2110740"/>
          </a:xfrm>
          <a:prstGeom prst="ellipse">
            <a:avLst/>
          </a:prstGeom>
          <a:solidFill>
            <a:srgbClr val="EA9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B4446CD0-F08E-AC2C-FF2D-079EAEBAA237}"/>
              </a:ext>
            </a:extLst>
          </p:cNvPr>
          <p:cNvSpPr/>
          <p:nvPr userDrawn="1"/>
        </p:nvSpPr>
        <p:spPr>
          <a:xfrm rot="5400000" flipH="1">
            <a:off x="11561445" y="316611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" descr="千库网_儿童读书日读书教育掉落书本_元素编号13394323">
            <a:extLst>
              <a:ext uri="{FF2B5EF4-FFF2-40B4-BE49-F238E27FC236}">
                <a16:creationId xmlns:a16="http://schemas.microsoft.com/office/drawing/2014/main" id="{16DE3604-71A2-B339-DE86-B7C28D149C5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245" y="2134808"/>
            <a:ext cx="3376930" cy="4879975"/>
          </a:xfrm>
          <a:prstGeom prst="rect">
            <a:avLst/>
          </a:prstGeom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8040CCB8-7C50-A60F-CC52-C15B01E1148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0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58C51-1504-5020-431C-261E381C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AFC1994-24D5-68AE-DA3B-54E31E8DB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A792C33-02FA-8A12-810A-FDD4ABD5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3A79B9-4FE2-660F-168C-CFBF87A6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C0C29B5-2CEE-B46F-F583-AE78D4A4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 descr="2">
            <a:extLst>
              <a:ext uri="{FF2B5EF4-FFF2-40B4-BE49-F238E27FC236}">
                <a16:creationId xmlns:a16="http://schemas.microsoft.com/office/drawing/2014/main" id="{FEB286CA-8754-AC26-6587-29A134BDE5EF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13716000"/>
            <a:ext cx="12323445" cy="6858635"/>
          </a:xfrm>
          <a:prstGeom prst="rect">
            <a:avLst/>
          </a:prstGeom>
        </p:spPr>
      </p:pic>
      <p:pic>
        <p:nvPicPr>
          <p:cNvPr id="8" name="图片 4" descr="2">
            <a:extLst>
              <a:ext uri="{FF2B5EF4-FFF2-40B4-BE49-F238E27FC236}">
                <a16:creationId xmlns:a16="http://schemas.microsoft.com/office/drawing/2014/main" id="{6F8547F7-0A27-3F15-66E4-B1502ACAA7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13716000"/>
            <a:ext cx="497205" cy="655320"/>
          </a:xfrm>
          <a:prstGeom prst="rect">
            <a:avLst/>
          </a:prstGeom>
        </p:spPr>
      </p:pic>
      <p:pic>
        <p:nvPicPr>
          <p:cNvPr id="9" name="图片 5" descr="2">
            <a:extLst>
              <a:ext uri="{FF2B5EF4-FFF2-40B4-BE49-F238E27FC236}">
                <a16:creationId xmlns:a16="http://schemas.microsoft.com/office/drawing/2014/main" id="{BF82806E-7B02-A580-6468-11BAA5D734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13716000"/>
            <a:ext cx="6472555" cy="706120"/>
          </a:xfrm>
          <a:prstGeom prst="rect">
            <a:avLst/>
          </a:prstGeom>
        </p:spPr>
      </p:pic>
      <p:pic>
        <p:nvPicPr>
          <p:cNvPr id="10" name="图片 6" descr="白板">
            <a:extLst>
              <a:ext uri="{FF2B5EF4-FFF2-40B4-BE49-F238E27FC236}">
                <a16:creationId xmlns:a16="http://schemas.microsoft.com/office/drawing/2014/main" id="{FB5FFBBC-29B2-A1BA-F1AD-E6086F37C2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13716000"/>
            <a:ext cx="10937875" cy="5381625"/>
          </a:xfrm>
          <a:prstGeom prst="rect">
            <a:avLst/>
          </a:prstGeom>
        </p:spPr>
      </p:pic>
      <p:pic>
        <p:nvPicPr>
          <p:cNvPr id="11" name="图片 8" descr="2">
            <a:extLst>
              <a:ext uri="{FF2B5EF4-FFF2-40B4-BE49-F238E27FC236}">
                <a16:creationId xmlns:a16="http://schemas.microsoft.com/office/drawing/2014/main" id="{7AADFC15-6F6D-B0B7-7451-D64D88B5F5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3716000"/>
            <a:ext cx="5749925" cy="627380"/>
          </a:xfrm>
          <a:prstGeom prst="rect">
            <a:avLst/>
          </a:prstGeom>
        </p:spPr>
      </p:pic>
      <p:pic>
        <p:nvPicPr>
          <p:cNvPr id="12" name="图片 9" descr="千库网_儿童节卡通植物装饰清新边框_元素编号12228134">
            <a:extLst>
              <a:ext uri="{FF2B5EF4-FFF2-40B4-BE49-F238E27FC236}">
                <a16:creationId xmlns:a16="http://schemas.microsoft.com/office/drawing/2014/main" id="{297B01A3-B234-53BD-B7A6-6831169FDE5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13716000"/>
            <a:ext cx="3850005" cy="2041525"/>
          </a:xfrm>
          <a:prstGeom prst="rect">
            <a:avLst/>
          </a:prstGeom>
        </p:spPr>
      </p:pic>
      <p:pic>
        <p:nvPicPr>
          <p:cNvPr id="13" name="图片 11" descr="千库网_儿童节卡通植物装饰清新边框_元素编号12228134">
            <a:extLst>
              <a:ext uri="{FF2B5EF4-FFF2-40B4-BE49-F238E27FC236}">
                <a16:creationId xmlns:a16="http://schemas.microsoft.com/office/drawing/2014/main" id="{39F583EE-9C7D-4A66-3E3B-830A91D4F8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850005" y="13716000"/>
            <a:ext cx="4993005" cy="2484120"/>
          </a:xfrm>
          <a:prstGeom prst="rect">
            <a:avLst/>
          </a:prstGeom>
        </p:spPr>
      </p:pic>
      <p:sp>
        <p:nvSpPr>
          <p:cNvPr id="14" name="椭圆 10">
            <a:extLst>
              <a:ext uri="{FF2B5EF4-FFF2-40B4-BE49-F238E27FC236}">
                <a16:creationId xmlns:a16="http://schemas.microsoft.com/office/drawing/2014/main" id="{8C44C33F-7D42-7FF8-80CA-074F2372EC92}"/>
              </a:ext>
            </a:extLst>
          </p:cNvPr>
          <p:cNvSpPr/>
          <p:nvPr userDrawn="1"/>
        </p:nvSpPr>
        <p:spPr>
          <a:xfrm>
            <a:off x="9965690" y="13716000"/>
            <a:ext cx="2110740" cy="2110740"/>
          </a:xfrm>
          <a:prstGeom prst="ellipse">
            <a:avLst/>
          </a:prstGeom>
          <a:solidFill>
            <a:srgbClr val="EA9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B4446CD0-F08E-AC2C-FF2D-079EAEBAA237}"/>
              </a:ext>
            </a:extLst>
          </p:cNvPr>
          <p:cNvSpPr/>
          <p:nvPr userDrawn="1"/>
        </p:nvSpPr>
        <p:spPr>
          <a:xfrm rot="5400000" flipH="1">
            <a:off x="11561445" y="1371600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" descr="千库网_儿童读书日读书教育掉落书本_元素编号13394323">
            <a:extLst>
              <a:ext uri="{FF2B5EF4-FFF2-40B4-BE49-F238E27FC236}">
                <a16:creationId xmlns:a16="http://schemas.microsoft.com/office/drawing/2014/main" id="{16DE3604-71A2-B339-DE86-B7C28D149C5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245" y="13716000"/>
            <a:ext cx="3376930" cy="4879975"/>
          </a:xfrm>
          <a:prstGeom prst="rect">
            <a:avLst/>
          </a:prstGeom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AA95DC17-FA81-45BD-7EE8-EE0E7F90894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lum bright="70000" contrast="-70000"/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8040CCB8-7C50-A60F-CC52-C15B01E1148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58C51-1504-5020-431C-261E381C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AFC1994-24D5-68AE-DA3B-54E31E8DB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A792C33-02FA-8A12-810A-FDD4ABD5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3A79B9-4FE2-660F-168C-CFBF87A6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C0C29B5-2CEE-B46F-F583-AE78D4A4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 descr="2">
            <a:extLst>
              <a:ext uri="{FF2B5EF4-FFF2-40B4-BE49-F238E27FC236}">
                <a16:creationId xmlns:a16="http://schemas.microsoft.com/office/drawing/2014/main" id="{FEB286CA-8754-AC26-6587-29A134BDE5EF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13716000"/>
            <a:ext cx="12323445" cy="6858635"/>
          </a:xfrm>
          <a:prstGeom prst="rect">
            <a:avLst/>
          </a:prstGeom>
        </p:spPr>
      </p:pic>
      <p:pic>
        <p:nvPicPr>
          <p:cNvPr id="8" name="图片 4" descr="2">
            <a:extLst>
              <a:ext uri="{FF2B5EF4-FFF2-40B4-BE49-F238E27FC236}">
                <a16:creationId xmlns:a16="http://schemas.microsoft.com/office/drawing/2014/main" id="{6F8547F7-0A27-3F15-66E4-B1502ACAA7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13716000"/>
            <a:ext cx="497205" cy="655320"/>
          </a:xfrm>
          <a:prstGeom prst="rect">
            <a:avLst/>
          </a:prstGeom>
        </p:spPr>
      </p:pic>
      <p:pic>
        <p:nvPicPr>
          <p:cNvPr id="9" name="图片 5" descr="2">
            <a:extLst>
              <a:ext uri="{FF2B5EF4-FFF2-40B4-BE49-F238E27FC236}">
                <a16:creationId xmlns:a16="http://schemas.microsoft.com/office/drawing/2014/main" id="{BF82806E-7B02-A580-6468-11BAA5D734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13716000"/>
            <a:ext cx="6472555" cy="706120"/>
          </a:xfrm>
          <a:prstGeom prst="rect">
            <a:avLst/>
          </a:prstGeom>
        </p:spPr>
      </p:pic>
      <p:pic>
        <p:nvPicPr>
          <p:cNvPr id="10" name="图片 6" descr="白板">
            <a:extLst>
              <a:ext uri="{FF2B5EF4-FFF2-40B4-BE49-F238E27FC236}">
                <a16:creationId xmlns:a16="http://schemas.microsoft.com/office/drawing/2014/main" id="{FB5FFBBC-29B2-A1BA-F1AD-E6086F37C2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13716000"/>
            <a:ext cx="10937875" cy="5381625"/>
          </a:xfrm>
          <a:prstGeom prst="rect">
            <a:avLst/>
          </a:prstGeom>
        </p:spPr>
      </p:pic>
      <p:pic>
        <p:nvPicPr>
          <p:cNvPr id="11" name="图片 8" descr="2">
            <a:extLst>
              <a:ext uri="{FF2B5EF4-FFF2-40B4-BE49-F238E27FC236}">
                <a16:creationId xmlns:a16="http://schemas.microsoft.com/office/drawing/2014/main" id="{7AADFC15-6F6D-B0B7-7451-D64D88B5F5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3716000"/>
            <a:ext cx="5749925" cy="627380"/>
          </a:xfrm>
          <a:prstGeom prst="rect">
            <a:avLst/>
          </a:prstGeom>
        </p:spPr>
      </p:pic>
      <p:pic>
        <p:nvPicPr>
          <p:cNvPr id="12" name="图片 9" descr="千库网_儿童节卡通植物装饰清新边框_元素编号12228134">
            <a:extLst>
              <a:ext uri="{FF2B5EF4-FFF2-40B4-BE49-F238E27FC236}">
                <a16:creationId xmlns:a16="http://schemas.microsoft.com/office/drawing/2014/main" id="{297B01A3-B234-53BD-B7A6-6831169FDE5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13716000"/>
            <a:ext cx="3850005" cy="2041525"/>
          </a:xfrm>
          <a:prstGeom prst="rect">
            <a:avLst/>
          </a:prstGeom>
        </p:spPr>
      </p:pic>
      <p:pic>
        <p:nvPicPr>
          <p:cNvPr id="13" name="图片 11" descr="千库网_儿童节卡通植物装饰清新边框_元素编号12228134">
            <a:extLst>
              <a:ext uri="{FF2B5EF4-FFF2-40B4-BE49-F238E27FC236}">
                <a16:creationId xmlns:a16="http://schemas.microsoft.com/office/drawing/2014/main" id="{39F583EE-9C7D-4A66-3E3B-830A91D4F8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850005" y="13716000"/>
            <a:ext cx="4993005" cy="2484120"/>
          </a:xfrm>
          <a:prstGeom prst="rect">
            <a:avLst/>
          </a:prstGeom>
        </p:spPr>
      </p:pic>
      <p:sp>
        <p:nvSpPr>
          <p:cNvPr id="14" name="椭圆 10">
            <a:extLst>
              <a:ext uri="{FF2B5EF4-FFF2-40B4-BE49-F238E27FC236}">
                <a16:creationId xmlns:a16="http://schemas.microsoft.com/office/drawing/2014/main" id="{8C44C33F-7D42-7FF8-80CA-074F2372EC92}"/>
              </a:ext>
            </a:extLst>
          </p:cNvPr>
          <p:cNvSpPr/>
          <p:nvPr userDrawn="1"/>
        </p:nvSpPr>
        <p:spPr>
          <a:xfrm>
            <a:off x="9965690" y="13716000"/>
            <a:ext cx="2110740" cy="2110740"/>
          </a:xfrm>
          <a:prstGeom prst="ellipse">
            <a:avLst/>
          </a:prstGeom>
          <a:solidFill>
            <a:srgbClr val="EA9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B4446CD0-F08E-AC2C-FF2D-079EAEBAA237}"/>
              </a:ext>
            </a:extLst>
          </p:cNvPr>
          <p:cNvSpPr/>
          <p:nvPr userDrawn="1"/>
        </p:nvSpPr>
        <p:spPr>
          <a:xfrm rot="5400000" flipH="1">
            <a:off x="11561445" y="1371600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" descr="千库网_儿童读书日读书教育掉落书本_元素编号13394323">
            <a:extLst>
              <a:ext uri="{FF2B5EF4-FFF2-40B4-BE49-F238E27FC236}">
                <a16:creationId xmlns:a16="http://schemas.microsoft.com/office/drawing/2014/main" id="{16DE3604-71A2-B339-DE86-B7C28D149C5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245" y="13716000"/>
            <a:ext cx="3376930" cy="4879975"/>
          </a:xfrm>
          <a:prstGeom prst="rect">
            <a:avLst/>
          </a:prstGeom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AA95DC17-FA81-45BD-7EE8-EE0E7F90894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lum bright="70000" contrast="-70000"/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8040CCB8-7C50-A60F-CC52-C15B01E1148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8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58C51-1504-5020-431C-261E381C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AFC1994-24D5-68AE-DA3B-54E31E8DB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A792C33-02FA-8A12-810A-FDD4ABD5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3A79B9-4FE2-660F-168C-CFBF87A6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C0C29B5-2CEE-B46F-F583-AE78D4A4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 descr="2">
            <a:extLst>
              <a:ext uri="{FF2B5EF4-FFF2-40B4-BE49-F238E27FC236}">
                <a16:creationId xmlns:a16="http://schemas.microsoft.com/office/drawing/2014/main" id="{FEB286CA-8754-AC26-6587-29A134BDE5EF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13716000"/>
            <a:ext cx="12323445" cy="6858635"/>
          </a:xfrm>
          <a:prstGeom prst="rect">
            <a:avLst/>
          </a:prstGeom>
        </p:spPr>
      </p:pic>
      <p:pic>
        <p:nvPicPr>
          <p:cNvPr id="8" name="图片 4" descr="2">
            <a:extLst>
              <a:ext uri="{FF2B5EF4-FFF2-40B4-BE49-F238E27FC236}">
                <a16:creationId xmlns:a16="http://schemas.microsoft.com/office/drawing/2014/main" id="{6F8547F7-0A27-3F15-66E4-B1502ACAA7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13716000"/>
            <a:ext cx="497205" cy="655320"/>
          </a:xfrm>
          <a:prstGeom prst="rect">
            <a:avLst/>
          </a:prstGeom>
        </p:spPr>
      </p:pic>
      <p:pic>
        <p:nvPicPr>
          <p:cNvPr id="9" name="图片 5" descr="2">
            <a:extLst>
              <a:ext uri="{FF2B5EF4-FFF2-40B4-BE49-F238E27FC236}">
                <a16:creationId xmlns:a16="http://schemas.microsoft.com/office/drawing/2014/main" id="{BF82806E-7B02-A580-6468-11BAA5D734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13716000"/>
            <a:ext cx="6472555" cy="706120"/>
          </a:xfrm>
          <a:prstGeom prst="rect">
            <a:avLst/>
          </a:prstGeom>
        </p:spPr>
      </p:pic>
      <p:pic>
        <p:nvPicPr>
          <p:cNvPr id="10" name="图片 6" descr="白板">
            <a:extLst>
              <a:ext uri="{FF2B5EF4-FFF2-40B4-BE49-F238E27FC236}">
                <a16:creationId xmlns:a16="http://schemas.microsoft.com/office/drawing/2014/main" id="{FB5FFBBC-29B2-A1BA-F1AD-E6086F37C2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13716000"/>
            <a:ext cx="10937875" cy="5381625"/>
          </a:xfrm>
          <a:prstGeom prst="rect">
            <a:avLst/>
          </a:prstGeom>
        </p:spPr>
      </p:pic>
      <p:pic>
        <p:nvPicPr>
          <p:cNvPr id="11" name="图片 8" descr="2">
            <a:extLst>
              <a:ext uri="{FF2B5EF4-FFF2-40B4-BE49-F238E27FC236}">
                <a16:creationId xmlns:a16="http://schemas.microsoft.com/office/drawing/2014/main" id="{7AADFC15-6F6D-B0B7-7451-D64D88B5F5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3716000"/>
            <a:ext cx="5749925" cy="627380"/>
          </a:xfrm>
          <a:prstGeom prst="rect">
            <a:avLst/>
          </a:prstGeom>
        </p:spPr>
      </p:pic>
      <p:pic>
        <p:nvPicPr>
          <p:cNvPr id="12" name="图片 9" descr="千库网_儿童节卡通植物装饰清新边框_元素编号12228134">
            <a:extLst>
              <a:ext uri="{FF2B5EF4-FFF2-40B4-BE49-F238E27FC236}">
                <a16:creationId xmlns:a16="http://schemas.microsoft.com/office/drawing/2014/main" id="{297B01A3-B234-53BD-B7A6-6831169FDE5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13716000"/>
            <a:ext cx="3850005" cy="2041525"/>
          </a:xfrm>
          <a:prstGeom prst="rect">
            <a:avLst/>
          </a:prstGeom>
        </p:spPr>
      </p:pic>
      <p:pic>
        <p:nvPicPr>
          <p:cNvPr id="13" name="图片 11" descr="千库网_儿童节卡通植物装饰清新边框_元素编号12228134">
            <a:extLst>
              <a:ext uri="{FF2B5EF4-FFF2-40B4-BE49-F238E27FC236}">
                <a16:creationId xmlns:a16="http://schemas.microsoft.com/office/drawing/2014/main" id="{39F583EE-9C7D-4A66-3E3B-830A91D4F8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850005" y="13716000"/>
            <a:ext cx="4993005" cy="2484120"/>
          </a:xfrm>
          <a:prstGeom prst="rect">
            <a:avLst/>
          </a:prstGeom>
        </p:spPr>
      </p:pic>
      <p:sp>
        <p:nvSpPr>
          <p:cNvPr id="14" name="椭圆 10">
            <a:extLst>
              <a:ext uri="{FF2B5EF4-FFF2-40B4-BE49-F238E27FC236}">
                <a16:creationId xmlns:a16="http://schemas.microsoft.com/office/drawing/2014/main" id="{8C44C33F-7D42-7FF8-80CA-074F2372EC92}"/>
              </a:ext>
            </a:extLst>
          </p:cNvPr>
          <p:cNvSpPr/>
          <p:nvPr userDrawn="1"/>
        </p:nvSpPr>
        <p:spPr>
          <a:xfrm>
            <a:off x="9965690" y="13716000"/>
            <a:ext cx="2110740" cy="2110740"/>
          </a:xfrm>
          <a:prstGeom prst="ellipse">
            <a:avLst/>
          </a:prstGeom>
          <a:solidFill>
            <a:srgbClr val="EA9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B4446CD0-F08E-AC2C-FF2D-079EAEBAA237}"/>
              </a:ext>
            </a:extLst>
          </p:cNvPr>
          <p:cNvSpPr/>
          <p:nvPr userDrawn="1"/>
        </p:nvSpPr>
        <p:spPr>
          <a:xfrm rot="5400000" flipH="1">
            <a:off x="11561445" y="1371600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" descr="千库网_儿童读书日读书教育掉落书本_元素编号13394323">
            <a:extLst>
              <a:ext uri="{FF2B5EF4-FFF2-40B4-BE49-F238E27FC236}">
                <a16:creationId xmlns:a16="http://schemas.microsoft.com/office/drawing/2014/main" id="{16DE3604-71A2-B339-DE86-B7C28D149C5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245" y="13716000"/>
            <a:ext cx="3376930" cy="4879975"/>
          </a:xfrm>
          <a:prstGeom prst="rect">
            <a:avLst/>
          </a:prstGeom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AA95DC17-FA81-45BD-7EE8-EE0E7F90894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lum bright="70000" contrast="-70000"/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8040CCB8-7C50-A60F-CC52-C15B01E1148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58C51-1504-5020-431C-261E381C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AFC1994-24D5-68AE-DA3B-54E31E8DB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A792C33-02FA-8A12-810A-FDD4ABD5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3A79B9-4FE2-660F-168C-CFBF87A6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C0C29B5-2CEE-B46F-F583-AE78D4A4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 descr="2">
            <a:extLst>
              <a:ext uri="{FF2B5EF4-FFF2-40B4-BE49-F238E27FC236}">
                <a16:creationId xmlns:a16="http://schemas.microsoft.com/office/drawing/2014/main" id="{FEB286CA-8754-AC26-6587-29A134BDE5EF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8" name="图片 4" descr="2">
            <a:extLst>
              <a:ext uri="{FF2B5EF4-FFF2-40B4-BE49-F238E27FC236}">
                <a16:creationId xmlns:a16="http://schemas.microsoft.com/office/drawing/2014/main" id="{6F8547F7-0A27-3F15-66E4-B1502ACAA7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9" name="图片 5" descr="2">
            <a:extLst>
              <a:ext uri="{FF2B5EF4-FFF2-40B4-BE49-F238E27FC236}">
                <a16:creationId xmlns:a16="http://schemas.microsoft.com/office/drawing/2014/main" id="{BF82806E-7B02-A580-6468-11BAA5D734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10" name="图片 6" descr="白板">
            <a:extLst>
              <a:ext uri="{FF2B5EF4-FFF2-40B4-BE49-F238E27FC236}">
                <a16:creationId xmlns:a16="http://schemas.microsoft.com/office/drawing/2014/main" id="{FB5FFBBC-29B2-A1BA-F1AD-E6086F37C2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11" name="图片 8" descr="2">
            <a:extLst>
              <a:ext uri="{FF2B5EF4-FFF2-40B4-BE49-F238E27FC236}">
                <a16:creationId xmlns:a16="http://schemas.microsoft.com/office/drawing/2014/main" id="{7AADFC15-6F6D-B0B7-7451-D64D88B5F5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2" name="图片 9" descr="千库网_儿童节卡通植物装饰清新边框_元素编号12228134">
            <a:extLst>
              <a:ext uri="{FF2B5EF4-FFF2-40B4-BE49-F238E27FC236}">
                <a16:creationId xmlns:a16="http://schemas.microsoft.com/office/drawing/2014/main" id="{297B01A3-B234-53BD-B7A6-6831169FDE5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pic>
        <p:nvPicPr>
          <p:cNvPr id="13" name="图片 11" descr="千库网_儿童节卡通植物装饰清新边框_元素编号12228134">
            <a:extLst>
              <a:ext uri="{FF2B5EF4-FFF2-40B4-BE49-F238E27FC236}">
                <a16:creationId xmlns:a16="http://schemas.microsoft.com/office/drawing/2014/main" id="{39F583EE-9C7D-4A66-3E3B-830A91D4F8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850005" y="4374515"/>
            <a:ext cx="4993005" cy="2484120"/>
          </a:xfrm>
          <a:prstGeom prst="rect">
            <a:avLst/>
          </a:prstGeom>
        </p:spPr>
      </p:pic>
      <p:sp>
        <p:nvSpPr>
          <p:cNvPr id="15" name="椭圆 10">
            <a:extLst>
              <a:ext uri="{FF2B5EF4-FFF2-40B4-BE49-F238E27FC236}">
                <a16:creationId xmlns:a16="http://schemas.microsoft.com/office/drawing/2014/main" id="{1805C542-9409-CF04-F179-566AD178B048}"/>
              </a:ext>
            </a:extLst>
          </p:cNvPr>
          <p:cNvSpPr/>
          <p:nvPr userDrawn="1"/>
        </p:nvSpPr>
        <p:spPr>
          <a:xfrm>
            <a:off x="9965690" y="2372995"/>
            <a:ext cx="2110740" cy="2110740"/>
          </a:xfrm>
          <a:prstGeom prst="ellipse">
            <a:avLst/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B4446CD0-F08E-AC2C-FF2D-079EAEBAA237}"/>
              </a:ext>
            </a:extLst>
          </p:cNvPr>
          <p:cNvSpPr/>
          <p:nvPr userDrawn="1"/>
        </p:nvSpPr>
        <p:spPr>
          <a:xfrm rot="5400000" flipH="1">
            <a:off x="11561445" y="316611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" descr="千库网_儿童读书日读书教育掉落书本_元素编号13394323">
            <a:extLst>
              <a:ext uri="{FF2B5EF4-FFF2-40B4-BE49-F238E27FC236}">
                <a16:creationId xmlns:a16="http://schemas.microsoft.com/office/drawing/2014/main" id="{16DE3604-71A2-B339-DE86-B7C28D149C5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245" y="2134808"/>
            <a:ext cx="3376930" cy="4879975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AF6792AD-A30F-9346-42F3-39CBD723619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lum bright="70000" contrast="-70000"/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0C4E5CA1-09FD-8C17-5435-9A86B090ED7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7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90E0FC-CDEC-C7F2-E82B-7FD6AEF1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5A9FAE-D0C9-E9C6-1D52-75733CAF7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DE05680-7399-C61C-C709-41231D7C0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7BDD9C4-AA49-6710-35CE-61D41BDB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AC53404-580B-76CF-05A1-2C2F43DA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1B5898D-0C91-B247-22B8-38662A9D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3" descr="2">
            <a:extLst>
              <a:ext uri="{FF2B5EF4-FFF2-40B4-BE49-F238E27FC236}">
                <a16:creationId xmlns:a16="http://schemas.microsoft.com/office/drawing/2014/main" id="{E6136597-126F-88A3-CA48-628AEF52F93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9" name="图片 8" descr="2">
            <a:extLst>
              <a:ext uri="{FF2B5EF4-FFF2-40B4-BE49-F238E27FC236}">
                <a16:creationId xmlns:a16="http://schemas.microsoft.com/office/drawing/2014/main" id="{A6E8626A-964D-6EA2-A295-2E528F507E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2" name="图片 5" descr="2">
            <a:extLst>
              <a:ext uri="{FF2B5EF4-FFF2-40B4-BE49-F238E27FC236}">
                <a16:creationId xmlns:a16="http://schemas.microsoft.com/office/drawing/2014/main" id="{70EF8D32-4957-4B54-1102-7D6E637616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10" name="图片 7" descr="3">
            <a:extLst>
              <a:ext uri="{FF2B5EF4-FFF2-40B4-BE49-F238E27FC236}">
                <a16:creationId xmlns:a16="http://schemas.microsoft.com/office/drawing/2014/main" id="{CE83FE9E-EBE1-B01E-D924-519548D167A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13" name="图片 4" descr="2">
            <a:extLst>
              <a:ext uri="{FF2B5EF4-FFF2-40B4-BE49-F238E27FC236}">
                <a16:creationId xmlns:a16="http://schemas.microsoft.com/office/drawing/2014/main" id="{FBDF29C2-CADF-2E9A-66CA-5E36A38D32E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692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90E0FC-CDEC-C7F2-E82B-7FD6AEF1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5A9FAE-D0C9-E9C6-1D52-75733CAF7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DE05680-7399-C61C-C709-41231D7C0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7BDD9C4-AA49-6710-35CE-61D41BDB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AC53404-580B-76CF-05A1-2C2F43DA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1B5898D-0C91-B247-22B8-38662A9D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3" descr="2">
            <a:extLst>
              <a:ext uri="{FF2B5EF4-FFF2-40B4-BE49-F238E27FC236}">
                <a16:creationId xmlns:a16="http://schemas.microsoft.com/office/drawing/2014/main" id="{E6136597-126F-88A3-CA48-628AEF52F93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13716000"/>
            <a:ext cx="12323445" cy="6858635"/>
          </a:xfrm>
          <a:prstGeom prst="rect">
            <a:avLst/>
          </a:prstGeom>
        </p:spPr>
      </p:pic>
      <p:pic>
        <p:nvPicPr>
          <p:cNvPr id="9" name="图片 8" descr="2">
            <a:extLst>
              <a:ext uri="{FF2B5EF4-FFF2-40B4-BE49-F238E27FC236}">
                <a16:creationId xmlns:a16="http://schemas.microsoft.com/office/drawing/2014/main" id="{A6E8626A-964D-6EA2-A295-2E528F507E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3716000"/>
            <a:ext cx="5749925" cy="627380"/>
          </a:xfrm>
          <a:prstGeom prst="rect">
            <a:avLst/>
          </a:prstGeom>
        </p:spPr>
      </p:pic>
      <p:pic>
        <p:nvPicPr>
          <p:cNvPr id="12" name="图片 5" descr="2">
            <a:extLst>
              <a:ext uri="{FF2B5EF4-FFF2-40B4-BE49-F238E27FC236}">
                <a16:creationId xmlns:a16="http://schemas.microsoft.com/office/drawing/2014/main" id="{70EF8D32-4957-4B54-1102-7D6E637616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13716000"/>
            <a:ext cx="6472555" cy="706120"/>
          </a:xfrm>
          <a:prstGeom prst="rect">
            <a:avLst/>
          </a:prstGeom>
        </p:spPr>
      </p:pic>
      <p:pic>
        <p:nvPicPr>
          <p:cNvPr id="10" name="图片 7" descr="3">
            <a:extLst>
              <a:ext uri="{FF2B5EF4-FFF2-40B4-BE49-F238E27FC236}">
                <a16:creationId xmlns:a16="http://schemas.microsoft.com/office/drawing/2014/main" id="{CE83FE9E-EBE1-B01E-D924-519548D167A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13716000"/>
            <a:ext cx="12345035" cy="2603500"/>
          </a:xfrm>
          <a:prstGeom prst="rect">
            <a:avLst/>
          </a:prstGeom>
        </p:spPr>
      </p:pic>
      <p:pic>
        <p:nvPicPr>
          <p:cNvPr id="13" name="图片 4" descr="2">
            <a:extLst>
              <a:ext uri="{FF2B5EF4-FFF2-40B4-BE49-F238E27FC236}">
                <a16:creationId xmlns:a16="http://schemas.microsoft.com/office/drawing/2014/main" id="{FBDF29C2-CADF-2E9A-66CA-5E36A38D32E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13716000"/>
            <a:ext cx="497205" cy="655320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410117A8-1D13-2D8F-182C-80DD523BA73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9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664462-84AF-D74C-C4B7-AF15439E7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F3BF703-51E3-4CF7-9878-D52455C76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6626B38-4F5C-3F70-E004-C9E7311D5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226B6A3-CDFA-D8A2-15A5-24F898C8D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E69677E-D563-1371-1C1A-1129905BF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74F6651-E9F0-D1A7-3D18-5BB864C6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A64ED3C-8A4E-6560-423D-83C9F488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79DA1B2-A115-4550-4544-FD85190DF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8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90BFD4-E497-6CBB-442A-E45716BF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38DA86A-4F31-4EEA-D486-DBB45B45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F6F6082-F586-1118-CA39-BB28B217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78D55E3-25E5-D6C8-C06B-C2B162E9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36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A117C16-616E-CCD2-10CF-EEFEA5E0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092980D-0F08-0087-6FE5-EDC9B9FE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4E138CE-85D7-393D-9417-411750EBD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52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03FBD0-CF6F-4320-5621-7140A4E7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603BFFD-1781-ABB9-F1F7-8AC02BD8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B589BFE-0295-E30F-1197-5BD070163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F4BF0B8-47C4-5930-1EE0-F8B131C7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450DE0D-E9C2-44E7-E3C7-EEE47E6D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245C29F-F5D5-6B5A-8FA7-A4BEBF4C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48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A763C94-CEFB-1853-F954-589B45F8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54A6CA5-8E78-123F-EE95-264762623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B58CAA7-6C2C-73BA-EB28-C55BA3FDB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C4541E-0C2E-204D-A7CF-A29E6E1B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5FA5B79-99AF-FFBF-F814-6E7E6BC6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8BFA0E2-73AC-E2CD-24AA-11B2C113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19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CE9860-1DE9-FA8A-280E-3688308B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9F80B4-8FFB-2644-9ADA-BCC61ABA4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D2B0F27-08C4-9A1D-8729-462A5CF2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B9C12D5-B173-5E91-F6B7-055CC1C3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2A51CE-3BA6-125F-BF23-F8240831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23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6243AE5-8AE7-FC75-7529-54EC73AEB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A18228-094E-046D-BFFC-2C2D9CE50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BBC306-C91D-99C7-27CB-02EEC91D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78DEE6A-287F-A8F2-9AA1-27DC5BEC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4422EB-9B72-9302-FC19-D7F82097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98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59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2AFE595-1F0C-941C-B008-FD3CB89B5A5D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3FDDD8-A466-0656-BD1E-1B8ED50506B6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3FF0EB05-29C2-7016-BF31-6AE733267253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E26EEA6-E63F-E23C-68F9-600541CB81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3D032792-87E3-EDBA-03ED-545C8E2FA0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592631" y="629695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E77427-E834-E72F-FB5C-0EEABF21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7E81BD-EF23-FC96-32F1-CD84809B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856EF1E-60C0-EA9B-2FEF-75BC40E9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14451E3-DC71-DEE6-3266-77F7CCB9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08C88B4-139F-2C79-5DB8-97703C1D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473A2424-1D05-009B-34B6-2AF53E7C23B7}"/>
              </a:ext>
            </a:extLst>
          </p:cNvPr>
          <p:cNvSpPr/>
          <p:nvPr userDrawn="1"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>
            <a:extLst>
              <a:ext uri="{FF2B5EF4-FFF2-40B4-BE49-F238E27FC236}">
                <a16:creationId xmlns:a16="http://schemas.microsoft.com/office/drawing/2014/main" id="{4B363B79-592A-18A7-AA78-431350B78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9" name="图片 5" descr="3">
            <a:extLst>
              <a:ext uri="{FF2B5EF4-FFF2-40B4-BE49-F238E27FC236}">
                <a16:creationId xmlns:a16="http://schemas.microsoft.com/office/drawing/2014/main" id="{24F17B9B-26BD-94AC-F158-43D604D1C9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E77427-E834-E72F-FB5C-0EEABF21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7E81BD-EF23-FC96-32F1-CD84809B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856EF1E-60C0-EA9B-2FEF-75BC40E9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14451E3-DC71-DEE6-3266-77F7CCB9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08C88B4-139F-2C79-5DB8-97703C1D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473A2424-1D05-009B-34B6-2AF53E7C23B7}"/>
              </a:ext>
            </a:extLst>
          </p:cNvPr>
          <p:cNvSpPr/>
          <p:nvPr userDrawn="1"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>
            <a:extLst>
              <a:ext uri="{FF2B5EF4-FFF2-40B4-BE49-F238E27FC236}">
                <a16:creationId xmlns:a16="http://schemas.microsoft.com/office/drawing/2014/main" id="{4B363B79-592A-18A7-AA78-431350B78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9" name="图片 5" descr="3">
            <a:extLst>
              <a:ext uri="{FF2B5EF4-FFF2-40B4-BE49-F238E27FC236}">
                <a16:creationId xmlns:a16="http://schemas.microsoft.com/office/drawing/2014/main" id="{24F17B9B-26BD-94AC-F158-43D604D1C9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3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E77427-E834-E72F-FB5C-0EEABF21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7E81BD-EF23-FC96-32F1-CD84809B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856EF1E-60C0-EA9B-2FEF-75BC40E9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14451E3-DC71-DEE6-3266-77F7CCB9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08C88B4-139F-2C79-5DB8-97703C1D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473A2424-1D05-009B-34B6-2AF53E7C23B7}"/>
              </a:ext>
            </a:extLst>
          </p:cNvPr>
          <p:cNvSpPr/>
          <p:nvPr userDrawn="1"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>
            <a:extLst>
              <a:ext uri="{FF2B5EF4-FFF2-40B4-BE49-F238E27FC236}">
                <a16:creationId xmlns:a16="http://schemas.microsoft.com/office/drawing/2014/main" id="{4B363B79-592A-18A7-AA78-431350B78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9" name="图片 5" descr="3">
            <a:extLst>
              <a:ext uri="{FF2B5EF4-FFF2-40B4-BE49-F238E27FC236}">
                <a16:creationId xmlns:a16="http://schemas.microsoft.com/office/drawing/2014/main" id="{24F17B9B-26BD-94AC-F158-43D604D1C9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6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E77427-E834-E72F-FB5C-0EEABF21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7E81BD-EF23-FC96-32F1-CD84809B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856EF1E-60C0-EA9B-2FEF-75BC40E9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14451E3-DC71-DEE6-3266-77F7CCB9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08C88B4-139F-2C79-5DB8-97703C1D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473A2424-1D05-009B-34B6-2AF53E7C23B7}"/>
              </a:ext>
            </a:extLst>
          </p:cNvPr>
          <p:cNvSpPr/>
          <p:nvPr userDrawn="1"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>
            <a:extLst>
              <a:ext uri="{FF2B5EF4-FFF2-40B4-BE49-F238E27FC236}">
                <a16:creationId xmlns:a16="http://schemas.microsoft.com/office/drawing/2014/main" id="{4B363B79-592A-18A7-AA78-431350B78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9" name="图片 5" descr="3">
            <a:extLst>
              <a:ext uri="{FF2B5EF4-FFF2-40B4-BE49-F238E27FC236}">
                <a16:creationId xmlns:a16="http://schemas.microsoft.com/office/drawing/2014/main" id="{24F17B9B-26BD-94AC-F158-43D604D1C9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3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E77427-E834-E72F-FB5C-0EEABF21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7E81BD-EF23-FC96-32F1-CD84809B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856EF1E-60C0-EA9B-2FEF-75BC40E9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14451E3-DC71-DEE6-3266-77F7CCB9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08C88B4-139F-2C79-5DB8-97703C1D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473A2424-1D05-009B-34B6-2AF53E7C23B7}"/>
              </a:ext>
            </a:extLst>
          </p:cNvPr>
          <p:cNvSpPr/>
          <p:nvPr userDrawn="1"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>
            <a:extLst>
              <a:ext uri="{FF2B5EF4-FFF2-40B4-BE49-F238E27FC236}">
                <a16:creationId xmlns:a16="http://schemas.microsoft.com/office/drawing/2014/main" id="{4B363B79-592A-18A7-AA78-431350B78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9" name="图片 5" descr="3">
            <a:extLst>
              <a:ext uri="{FF2B5EF4-FFF2-40B4-BE49-F238E27FC236}">
                <a16:creationId xmlns:a16="http://schemas.microsoft.com/office/drawing/2014/main" id="{24F17B9B-26BD-94AC-F158-43D604D1C9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2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E77427-E834-E72F-FB5C-0EEABF21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7E81BD-EF23-FC96-32F1-CD84809B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856EF1E-60C0-EA9B-2FEF-75BC40E9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14451E3-DC71-DEE6-3266-77F7CCB9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08C88B4-139F-2C79-5DB8-97703C1D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473A2424-1D05-009B-34B6-2AF53E7C23B7}"/>
              </a:ext>
            </a:extLst>
          </p:cNvPr>
          <p:cNvSpPr/>
          <p:nvPr userDrawn="1"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>
            <a:extLst>
              <a:ext uri="{FF2B5EF4-FFF2-40B4-BE49-F238E27FC236}">
                <a16:creationId xmlns:a16="http://schemas.microsoft.com/office/drawing/2014/main" id="{4B363B79-592A-18A7-AA78-431350B78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9" name="图片 5" descr="3">
            <a:extLst>
              <a:ext uri="{FF2B5EF4-FFF2-40B4-BE49-F238E27FC236}">
                <a16:creationId xmlns:a16="http://schemas.microsoft.com/office/drawing/2014/main" id="{24F17B9B-26BD-94AC-F158-43D604D1C9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1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E77427-E834-E72F-FB5C-0EEABF21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7E81BD-EF23-FC96-32F1-CD84809B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856EF1E-60C0-EA9B-2FEF-75BC40E9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EBF30-F49D-47AF-B2EF-36BCEB65076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14451E3-DC71-DEE6-3266-77F7CCB9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08C88B4-139F-2C79-5DB8-97703C1D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6978-45E9-4078-BBDB-59B094CD95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473A2424-1D05-009B-34B6-2AF53E7C23B7}"/>
              </a:ext>
            </a:extLst>
          </p:cNvPr>
          <p:cNvSpPr/>
          <p:nvPr userDrawn="1"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>
            <a:extLst>
              <a:ext uri="{FF2B5EF4-FFF2-40B4-BE49-F238E27FC236}">
                <a16:creationId xmlns:a16="http://schemas.microsoft.com/office/drawing/2014/main" id="{4B363B79-592A-18A7-AA78-431350B78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9" name="图片 5" descr="3">
            <a:extLst>
              <a:ext uri="{FF2B5EF4-FFF2-40B4-BE49-F238E27FC236}">
                <a16:creationId xmlns:a16="http://schemas.microsoft.com/office/drawing/2014/main" id="{24F17B9B-26BD-94AC-F158-43D604D1C9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2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46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5" y="9963312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1037611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9B50A8-6B83-055C-BF67-7DDCAF9E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812" y="911134"/>
            <a:ext cx="8111480" cy="2517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0ABCD0-1C63-DA0F-9F20-B2136F15D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708" y="1332066"/>
            <a:ext cx="2221281" cy="1038635"/>
          </a:xfrm>
          <a:prstGeom prst="rect">
            <a:avLst/>
          </a:prstGeom>
        </p:spPr>
      </p:pic>
      <p:sp>
        <p:nvSpPr>
          <p:cNvPr id="2" name="!!文本框 6">
            <a:extLst>
              <a:ext uri="{FF2B5EF4-FFF2-40B4-BE49-F238E27FC236}">
                <a16:creationId xmlns:a16="http://schemas.microsoft.com/office/drawing/2014/main" id="{B4E25FF0-41E2-4221-5CAF-3AF7A14A7F63}"/>
              </a:ext>
            </a:extLst>
          </p:cNvPr>
          <p:cNvSpPr txBox="1"/>
          <p:nvPr/>
        </p:nvSpPr>
        <p:spPr>
          <a:xfrm>
            <a:off x="2777000" y="3849932"/>
            <a:ext cx="8473104" cy="67185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 defTabSz="913256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E241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sz="2800" b="1" dirty="0">
                <a:solidFill>
                  <a:srgbClr val="E241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E241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sz="2800" b="1" dirty="0">
                <a:solidFill>
                  <a:srgbClr val="E241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: Hoàng Thị </a:t>
            </a:r>
            <a:r>
              <a:rPr lang="en-US" altLang="zh-CN" sz="2800" b="1" dirty="0" err="1">
                <a:solidFill>
                  <a:srgbClr val="E241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Quyết</a:t>
            </a:r>
            <a:endParaRPr lang="zh-CN" altLang="en-US" sz="2800" b="1" dirty="0">
              <a:solidFill>
                <a:srgbClr val="E241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11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188A15B-2FFE-2409-1274-0865C8F0C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193" y="1877433"/>
            <a:ext cx="7175614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4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30B629-0AAD-252B-2CE9-F4E539E58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629" y="2079006"/>
            <a:ext cx="730364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5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663EC45-0A48-79A9-9D24-937F7C22C1B8}"/>
              </a:ext>
            </a:extLst>
          </p:cNvPr>
          <p:cNvSpPr/>
          <p:nvPr/>
        </p:nvSpPr>
        <p:spPr>
          <a:xfrm>
            <a:off x="1293090" y="521717"/>
            <a:ext cx="942110" cy="8962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2CB07D-093B-7552-AB72-D004549ADAFC}"/>
              </a:ext>
            </a:extLst>
          </p:cNvPr>
          <p:cNvGrpSpPr/>
          <p:nvPr/>
        </p:nvGrpSpPr>
        <p:grpSpPr>
          <a:xfrm>
            <a:off x="1251069" y="407129"/>
            <a:ext cx="10112256" cy="1290203"/>
            <a:chOff x="1251069" y="407129"/>
            <a:chExt cx="10112256" cy="1290203"/>
          </a:xfrm>
        </p:grpSpPr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CF3BE5D2-5AA3-533A-D60D-14141B8687D6}"/>
                </a:ext>
              </a:extLst>
            </p:cNvPr>
            <p:cNvSpPr txBox="1"/>
            <p:nvPr/>
          </p:nvSpPr>
          <p:spPr>
            <a:xfrm>
              <a:off x="2262332" y="407129"/>
              <a:ext cx="91009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Dưới đây là các nguyên liệu được sử dụng trong buổi triển lãm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F045C5CF-5AD6-5BD5-5AD9-D55EE8D5F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1069" y="410965"/>
              <a:ext cx="1030313" cy="128636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F67794C-C5AC-A2B3-D702-B3C5E05F1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37" y="1881187"/>
            <a:ext cx="7453675" cy="22717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FDF67C-B075-BD97-0B06-1784D3DB8F4E}"/>
              </a:ext>
            </a:extLst>
          </p:cNvPr>
          <p:cNvSpPr txBox="1"/>
          <p:nvPr/>
        </p:nvSpPr>
        <p:spPr>
          <a:xfrm>
            <a:off x="1381125" y="4314825"/>
            <a:ext cx="1041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5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5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2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4FE25F-FA08-E54C-CF6D-8AE69133BA50}"/>
              </a:ext>
            </a:extLst>
          </p:cNvPr>
          <p:cNvSpPr/>
          <p:nvPr/>
        </p:nvSpPr>
        <p:spPr>
          <a:xfrm>
            <a:off x="6324600" y="5257800"/>
            <a:ext cx="476250" cy="6572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1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FECE5B9-26BD-9C2E-2FCB-CB903A836D2B}"/>
              </a:ext>
            </a:extLst>
          </p:cNvPr>
          <p:cNvSpPr txBox="1"/>
          <p:nvPr/>
        </p:nvSpPr>
        <p:spPr>
          <a:xfrm>
            <a:off x="2251363" y="583883"/>
            <a:ext cx="3822522" cy="578882"/>
          </a:xfrm>
          <a:prstGeom prst="roundRect">
            <a:avLst/>
          </a:prstGeom>
          <a:noFill/>
          <a:ln w="19050">
            <a:solidFill>
              <a:srgbClr val="35AA6E"/>
            </a:solidFill>
            <a:prstDash val="sysDash"/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56328FF-DFE9-FF6B-C03D-6DC08585D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423" y="386543"/>
            <a:ext cx="1030313" cy="12863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3894D6-6725-6BEF-2942-DE71AF08662E}"/>
              </a:ext>
            </a:extLst>
          </p:cNvPr>
          <p:cNvSpPr txBox="1"/>
          <p:nvPr/>
        </p:nvSpPr>
        <p:spPr>
          <a:xfrm>
            <a:off x="762000" y="2009775"/>
            <a:ext cx="76676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 mỗi chai lọc nước người ta đặt một tấm bìa hình vuông cạnh 3 dm.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mỗi tấm bìa là: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9 mm</a:t>
            </a:r>
            <a:r>
              <a:rPr lang="vi-VN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9 cm</a:t>
            </a:r>
            <a:r>
              <a:rPr lang="vi-VN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9 dm</a:t>
            </a:r>
            <a:r>
              <a:rPr lang="vi-VN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9 m</a:t>
            </a:r>
            <a:r>
              <a:rPr lang="vi-VN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71CAB-C0DD-00DC-0436-B4ED1DBAE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050" y="2652712"/>
            <a:ext cx="2895600" cy="2371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065194-2351-6C39-9AE9-32CBD4DED564}"/>
              </a:ext>
            </a:extLst>
          </p:cNvPr>
          <p:cNvSpPr txBox="1"/>
          <p:nvPr/>
        </p:nvSpPr>
        <p:spPr>
          <a:xfrm>
            <a:off x="3352800" y="4171950"/>
            <a:ext cx="5153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3 = 9 (dm</a:t>
            </a:r>
            <a:r>
              <a:rPr lang="en-US" sz="32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 dm</a:t>
            </a:r>
            <a:r>
              <a:rPr lang="en-US" sz="32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B3785A-92E7-E1FF-9161-935E507DFE54}"/>
              </a:ext>
            </a:extLst>
          </p:cNvPr>
          <p:cNvSpPr/>
          <p:nvPr/>
        </p:nvSpPr>
        <p:spPr>
          <a:xfrm>
            <a:off x="742950" y="4457700"/>
            <a:ext cx="476250" cy="600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2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FECE5B9-26BD-9C2E-2FCB-CB903A836D2B}"/>
              </a:ext>
            </a:extLst>
          </p:cNvPr>
          <p:cNvSpPr txBox="1"/>
          <p:nvPr/>
        </p:nvSpPr>
        <p:spPr>
          <a:xfrm>
            <a:off x="2327563" y="491734"/>
            <a:ext cx="9222392" cy="1191816"/>
          </a:xfrm>
          <a:prstGeom prst="roundRect">
            <a:avLst/>
          </a:prstGeom>
          <a:noFill/>
          <a:ln w="19050">
            <a:solidFill>
              <a:srgbClr val="FCC96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 để lọc được 500 ml nước của các chai lọc nước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43A849E3-4D88-53F0-08AF-5FCEE884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0" y="484807"/>
            <a:ext cx="1030313" cy="12863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E0F6A9-E562-3444-1162-60F3AF663B4A}"/>
              </a:ext>
            </a:extLst>
          </p:cNvPr>
          <p:cNvSpPr txBox="1"/>
          <p:nvPr/>
        </p:nvSpPr>
        <p:spPr>
          <a:xfrm>
            <a:off x="1047750" y="1885950"/>
            <a:ext cx="10706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Chai A: 250 giây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Chai B: 4 phút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Chai C: 3 phút 50 giây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trong ba chai đó, chai nào cần ít thời gian nhất để lọc được 500 ml nước?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B982B8-A3A7-E6B2-F06C-A6B638BAFD08}"/>
              </a:ext>
            </a:extLst>
          </p:cNvPr>
          <p:cNvSpPr txBox="1"/>
          <p:nvPr/>
        </p:nvSpPr>
        <p:spPr>
          <a:xfrm>
            <a:off x="1438275" y="4467225"/>
            <a:ext cx="998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</a:p>
          <a:p>
            <a:pPr algn="ctr"/>
            <a:r>
              <a:rPr lang="vi-VN" sz="320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Đổi: 4 phút = 240 giây; 3 phút 50 giây = 230 giây</a:t>
            </a:r>
          </a:p>
          <a:p>
            <a:pPr algn="ctr"/>
            <a:r>
              <a:rPr lang="vi-VN" sz="320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 230 &lt; 240 &lt; 250</a:t>
            </a:r>
          </a:p>
          <a:p>
            <a:pPr algn="ctr"/>
            <a:r>
              <a:rPr lang="vi-VN" sz="320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chai C cần ít thời gian nhất để lọc được 500 ml nước.</a:t>
            </a:r>
          </a:p>
        </p:txBody>
      </p:sp>
    </p:spTree>
    <p:extLst>
      <p:ext uri="{BB962C8B-B14F-4D97-AF65-F5344CB8AC3E}">
        <p14:creationId xmlns:p14="http://schemas.microsoft.com/office/powerpoint/2010/main" val="369630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64558C9-F8D7-8464-2D00-25D2E1B1F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386" y="1877433"/>
            <a:ext cx="7151228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206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#9Slide07 HoneyCream</vt:lpstr>
      <vt:lpstr>Arial</vt:lpstr>
      <vt:lpstr>Calibri</vt:lpstr>
      <vt:lpstr>Cambria</vt:lpstr>
      <vt:lpstr>Fredoka One</vt:lpstr>
      <vt:lpstr>M PLUS Rounded 1c</vt:lpstr>
      <vt:lpstr>SVN-Dancing Script</vt:lpstr>
      <vt:lpstr>SVN-Newton</vt:lpstr>
      <vt:lpstr>Times New Roman</vt:lpstr>
      <vt:lpstr>UTM Avo</vt:lpstr>
      <vt:lpstr>Chủ đề Office</vt:lpstr>
      <vt:lpstr>2_Awesome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17</cp:revision>
  <dcterms:created xsi:type="dcterms:W3CDTF">2023-08-21T09:02:25Z</dcterms:created>
  <dcterms:modified xsi:type="dcterms:W3CDTF">2025-11-10T12:06:23Z</dcterms:modified>
</cp:coreProperties>
</file>